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11.jpg" ContentType="image/jpg"/>
  <Override PartName="/ppt/media/image12.jpg" ContentType="image/jpg"/>
  <Override PartName="/ppt/media/image13.jpg" ContentType="image/jpg"/>
  <Override PartName="/ppt/media/image14.jpg" ContentType="image/jpg"/>
  <Override PartName="/ppt/media/image15.jpg" ContentType="image/jpg"/>
  <Override PartName="/ppt/media/image20.jpg" ContentType="image/jpg"/>
  <Override PartName="/ppt/media/image22.jpg" ContentType="image/jpg"/>
  <Override PartName="/ppt/media/image23.jpg" ContentType="image/jpg"/>
  <Override PartName="/ppt/media/image24.jpg" ContentType="image/jpg"/>
  <Override PartName="/ppt/media/image25.jpg" ContentType="image/jpg"/>
  <Override PartName="/ppt/media/image26.jpg" ContentType="image/jpg"/>
  <Override PartName="/ppt/media/image27.jpg" ContentType="image/jpg"/>
  <Override PartName="/ppt/media/image28.jpg" ContentType="image/jpg"/>
  <Override PartName="/ppt/media/image30.jpg" ContentType="image/jpg"/>
  <Override PartName="/ppt/media/image31.jpg" ContentType="image/jpg"/>
  <Override PartName="/ppt/media/image32.jpg" ContentType="image/jpg"/>
  <Override PartName="/ppt/media/image37.jpg" ContentType="image/jpg"/>
  <Override PartName="/ppt/media/image38.jpg" ContentType="image/jpg"/>
  <Override PartName="/ppt/media/image39.jpg" ContentType="image/jpg"/>
  <Override PartName="/ppt/media/image66.jpg" ContentType="image/jpg"/>
  <Override PartName="/ppt/media/image67.jpg" ContentType="image/jpg"/>
  <Override PartName="/ppt/media/image69.jpg" ContentType="image/jpg"/>
  <Override PartName="/ppt/media/image70.jpg" ContentType="image/jpg"/>
  <Override PartName="/ppt/media/image71.jpg" ContentType="image/jpg"/>
  <Override PartName="/ppt/media/image75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</p:sldIdLst>
  <p:sldSz cx="7556500" cy="10693400"/>
  <p:notesSz cx="7556500" cy="10693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2" autoAdjust="0"/>
    <p:restoredTop sz="94660"/>
  </p:normalViewPr>
  <p:slideViewPr>
    <p:cSldViewPr>
      <p:cViewPr>
        <p:scale>
          <a:sx n="25" d="100"/>
          <a:sy n="25" d="100"/>
        </p:scale>
        <p:origin x="-2754" y="-648"/>
      </p:cViewPr>
      <p:guideLst>
        <p:guide orient="horz" pos="2880"/>
        <p:guide pos="20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9198838"/>
            <a:ext cx="3645535" cy="1493520"/>
          </a:xfrm>
          <a:custGeom>
            <a:avLst/>
            <a:gdLst/>
            <a:ahLst/>
            <a:cxnLst/>
            <a:rect l="l" t="t" r="r" b="b"/>
            <a:pathLst>
              <a:path w="3645535" h="1493520">
                <a:moveTo>
                  <a:pt x="3645321" y="0"/>
                </a:moveTo>
                <a:lnTo>
                  <a:pt x="27" y="1493164"/>
                </a:lnTo>
                <a:lnTo>
                  <a:pt x="3645321" y="1493164"/>
                </a:lnTo>
                <a:lnTo>
                  <a:pt x="3645321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2023656" y="9513672"/>
            <a:ext cx="2877185" cy="1178560"/>
          </a:xfrm>
          <a:custGeom>
            <a:avLst/>
            <a:gdLst/>
            <a:ahLst/>
            <a:cxnLst/>
            <a:rect l="l" t="t" r="r" b="b"/>
            <a:pathLst>
              <a:path w="2877185" h="1178559">
                <a:moveTo>
                  <a:pt x="2876638" y="0"/>
                </a:moveTo>
                <a:lnTo>
                  <a:pt x="0" y="1178331"/>
                </a:lnTo>
                <a:lnTo>
                  <a:pt x="2876638" y="1178331"/>
                </a:lnTo>
                <a:lnTo>
                  <a:pt x="2876638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018495" y="9781921"/>
            <a:ext cx="2221865" cy="910590"/>
          </a:xfrm>
          <a:custGeom>
            <a:avLst/>
            <a:gdLst/>
            <a:ahLst/>
            <a:cxnLst/>
            <a:rect l="l" t="t" r="r" b="b"/>
            <a:pathLst>
              <a:path w="2221865" h="910590">
                <a:moveTo>
                  <a:pt x="2221776" y="0"/>
                </a:moveTo>
                <a:lnTo>
                  <a:pt x="0" y="910081"/>
                </a:lnTo>
                <a:lnTo>
                  <a:pt x="2221776" y="910081"/>
                </a:lnTo>
                <a:lnTo>
                  <a:pt x="2221776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6240297" y="10358767"/>
            <a:ext cx="814069" cy="333375"/>
          </a:xfrm>
          <a:custGeom>
            <a:avLst/>
            <a:gdLst/>
            <a:ahLst/>
            <a:cxnLst/>
            <a:rect l="l" t="t" r="r" b="b"/>
            <a:pathLst>
              <a:path w="814070" h="333375">
                <a:moveTo>
                  <a:pt x="813485" y="0"/>
                </a:moveTo>
                <a:lnTo>
                  <a:pt x="0" y="333235"/>
                </a:lnTo>
                <a:lnTo>
                  <a:pt x="813485" y="333235"/>
                </a:lnTo>
                <a:lnTo>
                  <a:pt x="813485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3" Type="http://schemas.openxmlformats.org/officeDocument/2006/relationships/image" Target="../media/image34.png"/><Relationship Id="rId21" Type="http://schemas.openxmlformats.org/officeDocument/2006/relationships/image" Target="../media/image18.png"/><Relationship Id="rId7" Type="http://schemas.openxmlformats.org/officeDocument/2006/relationships/image" Target="../media/image38.jp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" Type="http://schemas.openxmlformats.org/officeDocument/2006/relationships/image" Target="../media/image33.png"/><Relationship Id="rId16" Type="http://schemas.openxmlformats.org/officeDocument/2006/relationships/image" Target="../media/image47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jpg"/><Relationship Id="rId11" Type="http://schemas.openxmlformats.org/officeDocument/2006/relationships/image" Target="../media/image42.png"/><Relationship Id="rId24" Type="http://schemas.openxmlformats.org/officeDocument/2006/relationships/image" Target="../media/image54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23" Type="http://schemas.openxmlformats.org/officeDocument/2006/relationships/image" Target="../media/image53.png"/><Relationship Id="rId10" Type="http://schemas.openxmlformats.org/officeDocument/2006/relationships/image" Target="../media/image41.png"/><Relationship Id="rId19" Type="http://schemas.openxmlformats.org/officeDocument/2006/relationships/image" Target="../media/image50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Relationship Id="rId22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jpg"/><Relationship Id="rId18" Type="http://schemas.openxmlformats.org/officeDocument/2006/relationships/image" Target="../media/image71.jpg"/><Relationship Id="rId3" Type="http://schemas.openxmlformats.org/officeDocument/2006/relationships/image" Target="../media/image56.png"/><Relationship Id="rId21" Type="http://schemas.openxmlformats.org/officeDocument/2006/relationships/image" Target="../media/image74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17" Type="http://schemas.openxmlformats.org/officeDocument/2006/relationships/image" Target="../media/image70.jpg"/><Relationship Id="rId2" Type="http://schemas.openxmlformats.org/officeDocument/2006/relationships/image" Target="../media/image55.png"/><Relationship Id="rId16" Type="http://schemas.openxmlformats.org/officeDocument/2006/relationships/image" Target="../media/image69.jp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10" Type="http://schemas.openxmlformats.org/officeDocument/2006/relationships/image" Target="../media/image63.png"/><Relationship Id="rId19" Type="http://schemas.openxmlformats.org/officeDocument/2006/relationships/image" Target="../media/image72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Relationship Id="rId14" Type="http://schemas.openxmlformats.org/officeDocument/2006/relationships/image" Target="../media/image67.jpg"/><Relationship Id="rId22" Type="http://schemas.openxmlformats.org/officeDocument/2006/relationships/image" Target="../media/image7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" Type="http://schemas.openxmlformats.org/officeDocument/2006/relationships/image" Target="../media/image76.png"/><Relationship Id="rId16" Type="http://schemas.openxmlformats.org/officeDocument/2006/relationships/image" Target="../media/image9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10" Type="http://schemas.openxmlformats.org/officeDocument/2006/relationships/image" Target="../media/image84.png"/><Relationship Id="rId19" Type="http://schemas.openxmlformats.org/officeDocument/2006/relationships/image" Target="../media/image93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Relationship Id="rId14" Type="http://schemas.openxmlformats.org/officeDocument/2006/relationships/image" Target="../media/image8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6.png"/><Relationship Id="rId7" Type="http://schemas.openxmlformats.org/officeDocument/2006/relationships/image" Target="../media/image5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3.png"/><Relationship Id="rId4" Type="http://schemas.openxmlformats.org/officeDocument/2006/relationships/image" Target="../media/image17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2058" y="8322957"/>
            <a:ext cx="81915" cy="325755"/>
          </a:xfrm>
          <a:custGeom>
            <a:avLst/>
            <a:gdLst/>
            <a:ahLst/>
            <a:cxnLst/>
            <a:rect l="l" t="t" r="r" b="b"/>
            <a:pathLst>
              <a:path w="81915" h="325754">
                <a:moveTo>
                  <a:pt x="81521" y="325488"/>
                </a:moveTo>
                <a:lnTo>
                  <a:pt x="0" y="325488"/>
                </a:lnTo>
                <a:lnTo>
                  <a:pt x="0" y="0"/>
                </a:lnTo>
                <a:lnTo>
                  <a:pt x="81521" y="0"/>
                </a:lnTo>
                <a:lnTo>
                  <a:pt x="81521" y="325488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0031" y="8322957"/>
            <a:ext cx="259715" cy="325755"/>
          </a:xfrm>
          <a:custGeom>
            <a:avLst/>
            <a:gdLst/>
            <a:ahLst/>
            <a:cxnLst/>
            <a:rect l="l" t="t" r="r" b="b"/>
            <a:pathLst>
              <a:path w="259715" h="325754">
                <a:moveTo>
                  <a:pt x="71297" y="0"/>
                </a:moveTo>
                <a:lnTo>
                  <a:pt x="0" y="0"/>
                </a:lnTo>
                <a:lnTo>
                  <a:pt x="0" y="325488"/>
                </a:lnTo>
                <a:lnTo>
                  <a:pt x="81521" y="325488"/>
                </a:lnTo>
                <a:lnTo>
                  <a:pt x="81521" y="161848"/>
                </a:lnTo>
                <a:lnTo>
                  <a:pt x="176446" y="161848"/>
                </a:lnTo>
                <a:lnTo>
                  <a:pt x="71297" y="0"/>
                </a:lnTo>
                <a:close/>
              </a:path>
              <a:path w="259715" h="325754">
                <a:moveTo>
                  <a:pt x="176446" y="161848"/>
                </a:moveTo>
                <a:lnTo>
                  <a:pt x="81521" y="161848"/>
                </a:lnTo>
                <a:lnTo>
                  <a:pt x="187858" y="325488"/>
                </a:lnTo>
                <a:lnTo>
                  <a:pt x="259130" y="325488"/>
                </a:lnTo>
                <a:lnTo>
                  <a:pt x="259130" y="163639"/>
                </a:lnTo>
                <a:lnTo>
                  <a:pt x="177609" y="163639"/>
                </a:lnTo>
                <a:lnTo>
                  <a:pt x="176446" y="161848"/>
                </a:lnTo>
                <a:close/>
              </a:path>
              <a:path w="259715" h="325754">
                <a:moveTo>
                  <a:pt x="259130" y="0"/>
                </a:moveTo>
                <a:lnTo>
                  <a:pt x="177609" y="0"/>
                </a:lnTo>
                <a:lnTo>
                  <a:pt x="177609" y="163639"/>
                </a:lnTo>
                <a:lnTo>
                  <a:pt x="259130" y="163639"/>
                </a:lnTo>
                <a:lnTo>
                  <a:pt x="259130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00946" y="8320278"/>
            <a:ext cx="254635" cy="330835"/>
          </a:xfrm>
          <a:custGeom>
            <a:avLst/>
            <a:gdLst/>
            <a:ahLst/>
            <a:cxnLst/>
            <a:rect l="l" t="t" r="r" b="b"/>
            <a:pathLst>
              <a:path w="254634" h="330834">
                <a:moveTo>
                  <a:pt x="52362" y="236639"/>
                </a:moveTo>
                <a:lnTo>
                  <a:pt x="0" y="287985"/>
                </a:lnTo>
                <a:lnTo>
                  <a:pt x="12260" y="298936"/>
                </a:lnTo>
                <a:lnTo>
                  <a:pt x="25380" y="308130"/>
                </a:lnTo>
                <a:lnTo>
                  <a:pt x="70111" y="325447"/>
                </a:lnTo>
                <a:lnTo>
                  <a:pt x="125920" y="330847"/>
                </a:lnTo>
                <a:lnTo>
                  <a:pt x="143191" y="330100"/>
                </a:lnTo>
                <a:lnTo>
                  <a:pt x="190474" y="318897"/>
                </a:lnTo>
                <a:lnTo>
                  <a:pt x="227570" y="294647"/>
                </a:lnTo>
                <a:lnTo>
                  <a:pt x="249298" y="259626"/>
                </a:lnTo>
                <a:lnTo>
                  <a:pt x="126365" y="259626"/>
                </a:lnTo>
                <a:lnTo>
                  <a:pt x="115652" y="259285"/>
                </a:lnTo>
                <a:lnTo>
                  <a:pt x="75166" y="251019"/>
                </a:lnTo>
                <a:lnTo>
                  <a:pt x="58996" y="242256"/>
                </a:lnTo>
                <a:lnTo>
                  <a:pt x="52362" y="236639"/>
                </a:lnTo>
                <a:close/>
              </a:path>
              <a:path w="254634" h="330834">
                <a:moveTo>
                  <a:pt x="137071" y="0"/>
                </a:moveTo>
                <a:lnTo>
                  <a:pt x="87059" y="7409"/>
                </a:lnTo>
                <a:lnTo>
                  <a:pt x="48498" y="28886"/>
                </a:lnTo>
                <a:lnTo>
                  <a:pt x="24200" y="61733"/>
                </a:lnTo>
                <a:lnTo>
                  <a:pt x="15938" y="102692"/>
                </a:lnTo>
                <a:lnTo>
                  <a:pt x="17362" y="122687"/>
                </a:lnTo>
                <a:lnTo>
                  <a:pt x="38709" y="168097"/>
                </a:lnTo>
                <a:lnTo>
                  <a:pt x="84693" y="192837"/>
                </a:lnTo>
                <a:lnTo>
                  <a:pt x="155676" y="203822"/>
                </a:lnTo>
                <a:lnTo>
                  <a:pt x="162953" y="206717"/>
                </a:lnTo>
                <a:lnTo>
                  <a:pt x="171767" y="215646"/>
                </a:lnTo>
                <a:lnTo>
                  <a:pt x="173964" y="222046"/>
                </a:lnTo>
                <a:lnTo>
                  <a:pt x="173964" y="230390"/>
                </a:lnTo>
                <a:lnTo>
                  <a:pt x="170988" y="243182"/>
                </a:lnTo>
                <a:lnTo>
                  <a:pt x="162061" y="252318"/>
                </a:lnTo>
                <a:lnTo>
                  <a:pt x="147186" y="257799"/>
                </a:lnTo>
                <a:lnTo>
                  <a:pt x="126365" y="259626"/>
                </a:lnTo>
                <a:lnTo>
                  <a:pt x="249298" y="259626"/>
                </a:lnTo>
                <a:lnTo>
                  <a:pt x="249816" y="258348"/>
                </a:lnTo>
                <a:lnTo>
                  <a:pt x="253040" y="244018"/>
                </a:lnTo>
                <a:lnTo>
                  <a:pt x="254114" y="228600"/>
                </a:lnTo>
                <a:lnTo>
                  <a:pt x="253752" y="216955"/>
                </a:lnTo>
                <a:lnTo>
                  <a:pt x="244957" y="178534"/>
                </a:lnTo>
                <a:lnTo>
                  <a:pt x="217322" y="147687"/>
                </a:lnTo>
                <a:lnTo>
                  <a:pt x="164172" y="130149"/>
                </a:lnTo>
                <a:lnTo>
                  <a:pt x="114084" y="123456"/>
                </a:lnTo>
                <a:lnTo>
                  <a:pt x="106489" y="120256"/>
                </a:lnTo>
                <a:lnTo>
                  <a:pt x="96926" y="110871"/>
                </a:lnTo>
                <a:lnTo>
                  <a:pt x="94716" y="105816"/>
                </a:lnTo>
                <a:lnTo>
                  <a:pt x="94716" y="92125"/>
                </a:lnTo>
                <a:lnTo>
                  <a:pt x="134797" y="69875"/>
                </a:lnTo>
                <a:lnTo>
                  <a:pt x="217451" y="69875"/>
                </a:lnTo>
                <a:lnTo>
                  <a:pt x="249097" y="38849"/>
                </a:lnTo>
                <a:lnTo>
                  <a:pt x="214457" y="14585"/>
                </a:lnTo>
                <a:lnTo>
                  <a:pt x="171435" y="2314"/>
                </a:lnTo>
                <a:lnTo>
                  <a:pt x="154830" y="578"/>
                </a:lnTo>
                <a:lnTo>
                  <a:pt x="137071" y="0"/>
                </a:lnTo>
                <a:close/>
              </a:path>
              <a:path w="254634" h="330834">
                <a:moveTo>
                  <a:pt x="217451" y="69875"/>
                </a:moveTo>
                <a:lnTo>
                  <a:pt x="134797" y="69875"/>
                </a:lnTo>
                <a:lnTo>
                  <a:pt x="144784" y="70084"/>
                </a:lnTo>
                <a:lnTo>
                  <a:pt x="154035" y="70713"/>
                </a:lnTo>
                <a:lnTo>
                  <a:pt x="191365" y="83393"/>
                </a:lnTo>
                <a:lnTo>
                  <a:pt x="197866" y="89077"/>
                </a:lnTo>
                <a:lnTo>
                  <a:pt x="217451" y="6987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99476" y="8322957"/>
            <a:ext cx="245110" cy="325755"/>
          </a:xfrm>
          <a:custGeom>
            <a:avLst/>
            <a:gdLst/>
            <a:ahLst/>
            <a:cxnLst/>
            <a:rect l="l" t="t" r="r" b="b"/>
            <a:pathLst>
              <a:path w="245109" h="325754">
                <a:moveTo>
                  <a:pt x="131495" y="0"/>
                </a:moveTo>
                <a:lnTo>
                  <a:pt x="0" y="0"/>
                </a:lnTo>
                <a:lnTo>
                  <a:pt x="0" y="325488"/>
                </a:lnTo>
                <a:lnTo>
                  <a:pt x="81508" y="325488"/>
                </a:lnTo>
                <a:lnTo>
                  <a:pt x="81508" y="209397"/>
                </a:lnTo>
                <a:lnTo>
                  <a:pt x="131381" y="209397"/>
                </a:lnTo>
                <a:lnTo>
                  <a:pt x="179244" y="201114"/>
                </a:lnTo>
                <a:lnTo>
                  <a:pt x="215093" y="177646"/>
                </a:lnTo>
                <a:lnTo>
                  <a:pt x="237284" y="143878"/>
                </a:lnTo>
                <a:lnTo>
                  <a:pt x="239384" y="137515"/>
                </a:lnTo>
                <a:lnTo>
                  <a:pt x="81508" y="137515"/>
                </a:lnTo>
                <a:lnTo>
                  <a:pt x="81508" y="71881"/>
                </a:lnTo>
                <a:lnTo>
                  <a:pt x="239452" y="71881"/>
                </a:lnTo>
                <a:lnTo>
                  <a:pt x="237294" y="65317"/>
                </a:lnTo>
                <a:lnTo>
                  <a:pt x="215120" y="31562"/>
                </a:lnTo>
                <a:lnTo>
                  <a:pt x="179301" y="8224"/>
                </a:lnTo>
                <a:lnTo>
                  <a:pt x="148707" y="914"/>
                </a:lnTo>
                <a:lnTo>
                  <a:pt x="131495" y="0"/>
                </a:lnTo>
                <a:close/>
              </a:path>
              <a:path w="245109" h="325754">
                <a:moveTo>
                  <a:pt x="239452" y="71881"/>
                </a:moveTo>
                <a:lnTo>
                  <a:pt x="135013" y="71881"/>
                </a:lnTo>
                <a:lnTo>
                  <a:pt x="141300" y="73405"/>
                </a:lnTo>
                <a:lnTo>
                  <a:pt x="152107" y="79489"/>
                </a:lnTo>
                <a:lnTo>
                  <a:pt x="156210" y="83527"/>
                </a:lnTo>
                <a:lnTo>
                  <a:pt x="161861" y="93611"/>
                </a:lnTo>
                <a:lnTo>
                  <a:pt x="163258" y="99021"/>
                </a:lnTo>
                <a:lnTo>
                  <a:pt x="163258" y="110604"/>
                </a:lnTo>
                <a:lnTo>
                  <a:pt x="135013" y="137515"/>
                </a:lnTo>
                <a:lnTo>
                  <a:pt x="239384" y="137515"/>
                </a:lnTo>
                <a:lnTo>
                  <a:pt x="241447" y="131267"/>
                </a:lnTo>
                <a:lnTo>
                  <a:pt x="243946" y="118208"/>
                </a:lnTo>
                <a:lnTo>
                  <a:pt x="244779" y="104698"/>
                </a:lnTo>
                <a:lnTo>
                  <a:pt x="243948" y="91096"/>
                </a:lnTo>
                <a:lnTo>
                  <a:pt x="241453" y="77970"/>
                </a:lnTo>
                <a:lnTo>
                  <a:pt x="239452" y="71881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85772" y="8577326"/>
            <a:ext cx="226060" cy="71120"/>
          </a:xfrm>
          <a:custGeom>
            <a:avLst/>
            <a:gdLst/>
            <a:ahLst/>
            <a:cxnLst/>
            <a:rect l="l" t="t" r="r" b="b"/>
            <a:pathLst>
              <a:path w="226060" h="71120">
                <a:moveTo>
                  <a:pt x="0" y="71119"/>
                </a:moveTo>
                <a:lnTo>
                  <a:pt x="225666" y="71119"/>
                </a:lnTo>
                <a:lnTo>
                  <a:pt x="225666" y="0"/>
                </a:lnTo>
                <a:lnTo>
                  <a:pt x="0" y="0"/>
                </a:lnTo>
                <a:lnTo>
                  <a:pt x="0" y="71119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85772" y="8548751"/>
            <a:ext cx="81915" cy="0"/>
          </a:xfrm>
          <a:custGeom>
            <a:avLst/>
            <a:gdLst/>
            <a:ahLst/>
            <a:cxnLst/>
            <a:rect l="l" t="t" r="r" b="b"/>
            <a:pathLst>
              <a:path w="81914">
                <a:moveTo>
                  <a:pt x="0" y="0"/>
                </a:moveTo>
                <a:lnTo>
                  <a:pt x="81521" y="0"/>
                </a:lnTo>
              </a:path>
            </a:pathLst>
          </a:custGeom>
          <a:ln w="5715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85772" y="8449056"/>
            <a:ext cx="205104" cy="71120"/>
          </a:xfrm>
          <a:custGeom>
            <a:avLst/>
            <a:gdLst/>
            <a:ahLst/>
            <a:cxnLst/>
            <a:rect l="l" t="t" r="r" b="b"/>
            <a:pathLst>
              <a:path w="205105" h="71120">
                <a:moveTo>
                  <a:pt x="0" y="71120"/>
                </a:moveTo>
                <a:lnTo>
                  <a:pt x="204724" y="71120"/>
                </a:lnTo>
                <a:lnTo>
                  <a:pt x="204724" y="0"/>
                </a:lnTo>
                <a:lnTo>
                  <a:pt x="0" y="0"/>
                </a:lnTo>
                <a:lnTo>
                  <a:pt x="0" y="7112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85772" y="8421751"/>
            <a:ext cx="81915" cy="0"/>
          </a:xfrm>
          <a:custGeom>
            <a:avLst/>
            <a:gdLst/>
            <a:ahLst/>
            <a:cxnLst/>
            <a:rect l="l" t="t" r="r" b="b"/>
            <a:pathLst>
              <a:path w="81914">
                <a:moveTo>
                  <a:pt x="0" y="0"/>
                </a:moveTo>
                <a:lnTo>
                  <a:pt x="81521" y="0"/>
                </a:lnTo>
              </a:path>
            </a:pathLst>
          </a:custGeom>
          <a:ln w="5461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85772" y="8323326"/>
            <a:ext cx="226060" cy="71120"/>
          </a:xfrm>
          <a:custGeom>
            <a:avLst/>
            <a:gdLst/>
            <a:ahLst/>
            <a:cxnLst/>
            <a:rect l="l" t="t" r="r" b="b"/>
            <a:pathLst>
              <a:path w="226060" h="71120">
                <a:moveTo>
                  <a:pt x="0" y="71119"/>
                </a:moveTo>
                <a:lnTo>
                  <a:pt x="225666" y="71119"/>
                </a:lnTo>
                <a:lnTo>
                  <a:pt x="225666" y="0"/>
                </a:lnTo>
                <a:lnTo>
                  <a:pt x="0" y="0"/>
                </a:lnTo>
                <a:lnTo>
                  <a:pt x="0" y="71119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45513" y="8320278"/>
            <a:ext cx="252095" cy="330835"/>
          </a:xfrm>
          <a:custGeom>
            <a:avLst/>
            <a:gdLst/>
            <a:ahLst/>
            <a:cxnLst/>
            <a:rect l="l" t="t" r="r" b="b"/>
            <a:pathLst>
              <a:path w="252094" h="330834">
                <a:moveTo>
                  <a:pt x="125806" y="0"/>
                </a:moveTo>
                <a:lnTo>
                  <a:pt x="86170" y="5084"/>
                </a:lnTo>
                <a:lnTo>
                  <a:pt x="43221" y="27810"/>
                </a:lnTo>
                <a:lnTo>
                  <a:pt x="15805" y="59294"/>
                </a:lnTo>
                <a:lnTo>
                  <a:pt x="3321" y="99750"/>
                </a:lnTo>
                <a:lnTo>
                  <a:pt x="55" y="151475"/>
                </a:lnTo>
                <a:lnTo>
                  <a:pt x="0" y="176364"/>
                </a:lnTo>
                <a:lnTo>
                  <a:pt x="369" y="196427"/>
                </a:lnTo>
                <a:lnTo>
                  <a:pt x="5905" y="245567"/>
                </a:lnTo>
                <a:lnTo>
                  <a:pt x="23739" y="283154"/>
                </a:lnTo>
                <a:lnTo>
                  <a:pt x="53243" y="310252"/>
                </a:lnTo>
                <a:lnTo>
                  <a:pt x="99315" y="328559"/>
                </a:lnTo>
                <a:lnTo>
                  <a:pt x="125806" y="330847"/>
                </a:lnTo>
                <a:lnTo>
                  <a:pt x="137464" y="330442"/>
                </a:lnTo>
                <a:lnTo>
                  <a:pt x="180592" y="320713"/>
                </a:lnTo>
                <a:lnTo>
                  <a:pt x="216060" y="297687"/>
                </a:lnTo>
                <a:lnTo>
                  <a:pt x="241225" y="260566"/>
                </a:lnTo>
                <a:lnTo>
                  <a:pt x="241587" y="259626"/>
                </a:lnTo>
                <a:lnTo>
                  <a:pt x="126149" y="259626"/>
                </a:lnTo>
                <a:lnTo>
                  <a:pt x="116199" y="258761"/>
                </a:lnTo>
                <a:lnTo>
                  <a:pt x="86185" y="228434"/>
                </a:lnTo>
                <a:lnTo>
                  <a:pt x="81696" y="183700"/>
                </a:lnTo>
                <a:lnTo>
                  <a:pt x="81603" y="151475"/>
                </a:lnTo>
                <a:lnTo>
                  <a:pt x="81886" y="139330"/>
                </a:lnTo>
                <a:lnTo>
                  <a:pt x="88849" y="92684"/>
                </a:lnTo>
                <a:lnTo>
                  <a:pt x="119164" y="71208"/>
                </a:lnTo>
                <a:lnTo>
                  <a:pt x="241699" y="71208"/>
                </a:lnTo>
                <a:lnTo>
                  <a:pt x="241225" y="69976"/>
                </a:lnTo>
                <a:lnTo>
                  <a:pt x="216259" y="33204"/>
                </a:lnTo>
                <a:lnTo>
                  <a:pt x="181390" y="10278"/>
                </a:lnTo>
                <a:lnTo>
                  <a:pt x="137950" y="411"/>
                </a:lnTo>
                <a:lnTo>
                  <a:pt x="125806" y="0"/>
                </a:lnTo>
                <a:close/>
              </a:path>
              <a:path w="252094" h="330834">
                <a:moveTo>
                  <a:pt x="251612" y="224802"/>
                </a:moveTo>
                <a:lnTo>
                  <a:pt x="168732" y="224802"/>
                </a:lnTo>
                <a:lnTo>
                  <a:pt x="166215" y="232329"/>
                </a:lnTo>
                <a:lnTo>
                  <a:pt x="163006" y="239061"/>
                </a:lnTo>
                <a:lnTo>
                  <a:pt x="126149" y="259626"/>
                </a:lnTo>
                <a:lnTo>
                  <a:pt x="241587" y="259626"/>
                </a:lnTo>
                <a:lnTo>
                  <a:pt x="245554" y="249327"/>
                </a:lnTo>
                <a:lnTo>
                  <a:pt x="249016" y="237406"/>
                </a:lnTo>
                <a:lnTo>
                  <a:pt x="251612" y="224802"/>
                </a:lnTo>
                <a:close/>
              </a:path>
              <a:path w="252094" h="330834">
                <a:moveTo>
                  <a:pt x="241699" y="71208"/>
                </a:moveTo>
                <a:lnTo>
                  <a:pt x="126149" y="71208"/>
                </a:lnTo>
                <a:lnTo>
                  <a:pt x="135021" y="71801"/>
                </a:lnTo>
                <a:lnTo>
                  <a:pt x="142741" y="73580"/>
                </a:lnTo>
                <a:lnTo>
                  <a:pt x="168732" y="106032"/>
                </a:lnTo>
                <a:lnTo>
                  <a:pt x="251612" y="106032"/>
                </a:lnTo>
                <a:lnTo>
                  <a:pt x="249016" y="93249"/>
                </a:lnTo>
                <a:lnTo>
                  <a:pt x="245554" y="81230"/>
                </a:lnTo>
                <a:lnTo>
                  <a:pt x="241699" y="71208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199779" y="8394166"/>
            <a:ext cx="81915" cy="254635"/>
          </a:xfrm>
          <a:custGeom>
            <a:avLst/>
            <a:gdLst/>
            <a:ahLst/>
            <a:cxnLst/>
            <a:rect l="l" t="t" r="r" b="b"/>
            <a:pathLst>
              <a:path w="81914" h="254634">
                <a:moveTo>
                  <a:pt x="81508" y="0"/>
                </a:moveTo>
                <a:lnTo>
                  <a:pt x="0" y="0"/>
                </a:lnTo>
                <a:lnTo>
                  <a:pt x="0" y="254266"/>
                </a:lnTo>
                <a:lnTo>
                  <a:pt x="81508" y="254266"/>
                </a:lnTo>
                <a:lnTo>
                  <a:pt x="81508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118029" y="8322957"/>
            <a:ext cx="245110" cy="71755"/>
          </a:xfrm>
          <a:custGeom>
            <a:avLst/>
            <a:gdLst/>
            <a:ahLst/>
            <a:cxnLst/>
            <a:rect l="l" t="t" r="r" b="b"/>
            <a:pathLst>
              <a:path w="245110" h="71754">
                <a:moveTo>
                  <a:pt x="245008" y="0"/>
                </a:moveTo>
                <a:lnTo>
                  <a:pt x="0" y="0"/>
                </a:lnTo>
                <a:lnTo>
                  <a:pt x="0" y="71208"/>
                </a:lnTo>
                <a:lnTo>
                  <a:pt x="245008" y="71208"/>
                </a:lnTo>
                <a:lnTo>
                  <a:pt x="245008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406434" y="8322957"/>
            <a:ext cx="81915" cy="325755"/>
          </a:xfrm>
          <a:custGeom>
            <a:avLst/>
            <a:gdLst/>
            <a:ahLst/>
            <a:cxnLst/>
            <a:rect l="l" t="t" r="r" b="b"/>
            <a:pathLst>
              <a:path w="81914" h="325754">
                <a:moveTo>
                  <a:pt x="81521" y="325488"/>
                </a:moveTo>
                <a:lnTo>
                  <a:pt x="0" y="325488"/>
                </a:lnTo>
                <a:lnTo>
                  <a:pt x="0" y="0"/>
                </a:lnTo>
                <a:lnTo>
                  <a:pt x="81521" y="0"/>
                </a:lnTo>
                <a:lnTo>
                  <a:pt x="81521" y="325488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536528" y="8320278"/>
            <a:ext cx="252729" cy="330835"/>
          </a:xfrm>
          <a:custGeom>
            <a:avLst/>
            <a:gdLst/>
            <a:ahLst/>
            <a:cxnLst/>
            <a:rect l="l" t="t" r="r" b="b"/>
            <a:pathLst>
              <a:path w="252730" h="330834">
                <a:moveTo>
                  <a:pt x="126229" y="0"/>
                </a:moveTo>
                <a:lnTo>
                  <a:pt x="85935" y="5020"/>
                </a:lnTo>
                <a:lnTo>
                  <a:pt x="43162" y="27810"/>
                </a:lnTo>
                <a:lnTo>
                  <a:pt x="15771" y="59294"/>
                </a:lnTo>
                <a:lnTo>
                  <a:pt x="3280" y="99750"/>
                </a:lnTo>
                <a:lnTo>
                  <a:pt x="103" y="146300"/>
                </a:lnTo>
                <a:lnTo>
                  <a:pt x="0" y="178888"/>
                </a:lnTo>
                <a:lnTo>
                  <a:pt x="322" y="196416"/>
                </a:lnTo>
                <a:lnTo>
                  <a:pt x="5871" y="245567"/>
                </a:lnTo>
                <a:lnTo>
                  <a:pt x="23705" y="283154"/>
                </a:lnTo>
                <a:lnTo>
                  <a:pt x="52882" y="310257"/>
                </a:lnTo>
                <a:lnTo>
                  <a:pt x="89716" y="326707"/>
                </a:lnTo>
                <a:lnTo>
                  <a:pt x="126229" y="330835"/>
                </a:lnTo>
                <a:lnTo>
                  <a:pt x="140750" y="330256"/>
                </a:lnTo>
                <a:lnTo>
                  <a:pt x="178439" y="321576"/>
                </a:lnTo>
                <a:lnTo>
                  <a:pt x="219041" y="294233"/>
                </a:lnTo>
                <a:lnTo>
                  <a:pt x="241342" y="261188"/>
                </a:lnTo>
                <a:lnTo>
                  <a:pt x="241901" y="259626"/>
                </a:lnTo>
                <a:lnTo>
                  <a:pt x="126115" y="259626"/>
                </a:lnTo>
                <a:lnTo>
                  <a:pt x="116222" y="258704"/>
                </a:lnTo>
                <a:lnTo>
                  <a:pt x="85081" y="227482"/>
                </a:lnTo>
                <a:lnTo>
                  <a:pt x="81682" y="184498"/>
                </a:lnTo>
                <a:lnTo>
                  <a:pt x="81787" y="141337"/>
                </a:lnTo>
                <a:lnTo>
                  <a:pt x="85081" y="103098"/>
                </a:lnTo>
                <a:lnTo>
                  <a:pt x="112830" y="72517"/>
                </a:lnTo>
                <a:lnTo>
                  <a:pt x="119130" y="71208"/>
                </a:lnTo>
                <a:lnTo>
                  <a:pt x="241938" y="71208"/>
                </a:lnTo>
                <a:lnTo>
                  <a:pt x="241342" y="69532"/>
                </a:lnTo>
                <a:lnTo>
                  <a:pt x="219041" y="36385"/>
                </a:lnTo>
                <a:lnTo>
                  <a:pt x="178312" y="9042"/>
                </a:lnTo>
                <a:lnTo>
                  <a:pt x="140743" y="564"/>
                </a:lnTo>
                <a:lnTo>
                  <a:pt x="126229" y="0"/>
                </a:lnTo>
                <a:close/>
              </a:path>
              <a:path w="252730" h="330834">
                <a:moveTo>
                  <a:pt x="241938" y="71208"/>
                </a:moveTo>
                <a:lnTo>
                  <a:pt x="133239" y="71208"/>
                </a:lnTo>
                <a:lnTo>
                  <a:pt x="139729" y="72555"/>
                </a:lnTo>
                <a:lnTo>
                  <a:pt x="151426" y="77901"/>
                </a:lnTo>
                <a:lnTo>
                  <a:pt x="155871" y="81330"/>
                </a:lnTo>
                <a:lnTo>
                  <a:pt x="158906" y="85496"/>
                </a:lnTo>
                <a:lnTo>
                  <a:pt x="163148" y="90855"/>
                </a:lnTo>
                <a:lnTo>
                  <a:pt x="170257" y="130478"/>
                </a:lnTo>
                <a:lnTo>
                  <a:pt x="170869" y="176352"/>
                </a:lnTo>
                <a:lnTo>
                  <a:pt x="170792" y="184498"/>
                </a:lnTo>
                <a:lnTo>
                  <a:pt x="166221" y="231305"/>
                </a:lnTo>
                <a:lnTo>
                  <a:pt x="136100" y="258704"/>
                </a:lnTo>
                <a:lnTo>
                  <a:pt x="126115" y="259626"/>
                </a:lnTo>
                <a:lnTo>
                  <a:pt x="241901" y="259626"/>
                </a:lnTo>
                <a:lnTo>
                  <a:pt x="251419" y="212569"/>
                </a:lnTo>
                <a:lnTo>
                  <a:pt x="252436" y="176352"/>
                </a:lnTo>
                <a:lnTo>
                  <a:pt x="252327" y="139938"/>
                </a:lnTo>
                <a:lnTo>
                  <a:pt x="249257" y="97850"/>
                </a:lnTo>
                <a:lnTo>
                  <a:pt x="244647" y="78819"/>
                </a:lnTo>
                <a:lnTo>
                  <a:pt x="241938" y="71208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837332" y="8322957"/>
            <a:ext cx="259715" cy="325755"/>
          </a:xfrm>
          <a:custGeom>
            <a:avLst/>
            <a:gdLst/>
            <a:ahLst/>
            <a:cxnLst/>
            <a:rect l="l" t="t" r="r" b="b"/>
            <a:pathLst>
              <a:path w="259714" h="325754">
                <a:moveTo>
                  <a:pt x="71297" y="0"/>
                </a:moveTo>
                <a:lnTo>
                  <a:pt x="0" y="0"/>
                </a:lnTo>
                <a:lnTo>
                  <a:pt x="0" y="325488"/>
                </a:lnTo>
                <a:lnTo>
                  <a:pt x="81521" y="325488"/>
                </a:lnTo>
                <a:lnTo>
                  <a:pt x="81521" y="161848"/>
                </a:lnTo>
                <a:lnTo>
                  <a:pt x="176446" y="161848"/>
                </a:lnTo>
                <a:lnTo>
                  <a:pt x="71297" y="0"/>
                </a:lnTo>
                <a:close/>
              </a:path>
              <a:path w="259714" h="325754">
                <a:moveTo>
                  <a:pt x="176446" y="161848"/>
                </a:moveTo>
                <a:lnTo>
                  <a:pt x="81521" y="161848"/>
                </a:lnTo>
                <a:lnTo>
                  <a:pt x="187858" y="325488"/>
                </a:lnTo>
                <a:lnTo>
                  <a:pt x="259130" y="325488"/>
                </a:lnTo>
                <a:lnTo>
                  <a:pt x="259130" y="163639"/>
                </a:lnTo>
                <a:lnTo>
                  <a:pt x="177609" y="163639"/>
                </a:lnTo>
                <a:lnTo>
                  <a:pt x="176446" y="161848"/>
                </a:lnTo>
                <a:close/>
              </a:path>
              <a:path w="259714" h="325754">
                <a:moveTo>
                  <a:pt x="259130" y="0"/>
                </a:moveTo>
                <a:lnTo>
                  <a:pt x="177609" y="0"/>
                </a:lnTo>
                <a:lnTo>
                  <a:pt x="177609" y="163639"/>
                </a:lnTo>
                <a:lnTo>
                  <a:pt x="259130" y="163639"/>
                </a:lnTo>
                <a:lnTo>
                  <a:pt x="259130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62155" y="8764664"/>
            <a:ext cx="222885" cy="331470"/>
          </a:xfrm>
          <a:custGeom>
            <a:avLst/>
            <a:gdLst/>
            <a:ahLst/>
            <a:cxnLst/>
            <a:rect l="l" t="t" r="r" b="b"/>
            <a:pathLst>
              <a:path w="222884" h="331470">
                <a:moveTo>
                  <a:pt x="17716" y="270662"/>
                </a:moveTo>
                <a:lnTo>
                  <a:pt x="0" y="288036"/>
                </a:lnTo>
                <a:lnTo>
                  <a:pt x="5636" y="293356"/>
                </a:lnTo>
                <a:lnTo>
                  <a:pt x="11361" y="298327"/>
                </a:lnTo>
                <a:lnTo>
                  <a:pt x="48259" y="320738"/>
                </a:lnTo>
                <a:lnTo>
                  <a:pt x="92735" y="330384"/>
                </a:lnTo>
                <a:lnTo>
                  <a:pt x="110515" y="331012"/>
                </a:lnTo>
                <a:lnTo>
                  <a:pt x="135227" y="329496"/>
                </a:lnTo>
                <a:lnTo>
                  <a:pt x="157146" y="324946"/>
                </a:lnTo>
                <a:lnTo>
                  <a:pt x="176270" y="317366"/>
                </a:lnTo>
                <a:lnTo>
                  <a:pt x="189019" y="309079"/>
                </a:lnTo>
                <a:lnTo>
                  <a:pt x="111912" y="309079"/>
                </a:lnTo>
                <a:lnTo>
                  <a:pt x="104606" y="308965"/>
                </a:lnTo>
                <a:lnTo>
                  <a:pt x="53632" y="297802"/>
                </a:lnTo>
                <a:lnTo>
                  <a:pt x="23266" y="275921"/>
                </a:lnTo>
                <a:lnTo>
                  <a:pt x="17716" y="270662"/>
                </a:lnTo>
                <a:close/>
              </a:path>
              <a:path w="222884" h="331470">
                <a:moveTo>
                  <a:pt x="110058" y="0"/>
                </a:moveTo>
                <a:lnTo>
                  <a:pt x="67148" y="6005"/>
                </a:lnTo>
                <a:lnTo>
                  <a:pt x="22465" y="37077"/>
                </a:lnTo>
                <a:lnTo>
                  <a:pt x="6997" y="89154"/>
                </a:lnTo>
                <a:lnTo>
                  <a:pt x="8627" y="107301"/>
                </a:lnTo>
                <a:lnTo>
                  <a:pt x="33096" y="149059"/>
                </a:lnTo>
                <a:lnTo>
                  <a:pt x="74460" y="169283"/>
                </a:lnTo>
                <a:lnTo>
                  <a:pt x="131038" y="178765"/>
                </a:lnTo>
                <a:lnTo>
                  <a:pt x="137871" y="179679"/>
                </a:lnTo>
                <a:lnTo>
                  <a:pt x="143636" y="180682"/>
                </a:lnTo>
                <a:lnTo>
                  <a:pt x="179082" y="196151"/>
                </a:lnTo>
                <a:lnTo>
                  <a:pt x="197256" y="241858"/>
                </a:lnTo>
                <a:lnTo>
                  <a:pt x="195827" y="256962"/>
                </a:lnTo>
                <a:lnTo>
                  <a:pt x="174409" y="291465"/>
                </a:lnTo>
                <a:lnTo>
                  <a:pt x="130683" y="307979"/>
                </a:lnTo>
                <a:lnTo>
                  <a:pt x="111912" y="309079"/>
                </a:lnTo>
                <a:lnTo>
                  <a:pt x="189019" y="309079"/>
                </a:lnTo>
                <a:lnTo>
                  <a:pt x="214976" y="278134"/>
                </a:lnTo>
                <a:lnTo>
                  <a:pt x="222440" y="240817"/>
                </a:lnTo>
                <a:lnTo>
                  <a:pt x="221959" y="231185"/>
                </a:lnTo>
                <a:lnTo>
                  <a:pt x="205590" y="189941"/>
                </a:lnTo>
                <a:lnTo>
                  <a:pt x="174942" y="165798"/>
                </a:lnTo>
                <a:lnTo>
                  <a:pt x="98399" y="150622"/>
                </a:lnTo>
                <a:lnTo>
                  <a:pt x="91449" y="149285"/>
                </a:lnTo>
                <a:lnTo>
                  <a:pt x="53664" y="134003"/>
                </a:lnTo>
                <a:lnTo>
                  <a:pt x="32788" y="101197"/>
                </a:lnTo>
                <a:lnTo>
                  <a:pt x="31711" y="87884"/>
                </a:lnTo>
                <a:lnTo>
                  <a:pt x="32978" y="73129"/>
                </a:lnTo>
                <a:lnTo>
                  <a:pt x="51993" y="38671"/>
                </a:lnTo>
                <a:lnTo>
                  <a:pt x="91470" y="21705"/>
                </a:lnTo>
                <a:lnTo>
                  <a:pt x="108661" y="20574"/>
                </a:lnTo>
                <a:lnTo>
                  <a:pt x="186427" y="20574"/>
                </a:lnTo>
                <a:lnTo>
                  <a:pt x="184143" y="19038"/>
                </a:lnTo>
                <a:lnTo>
                  <a:pt x="138557" y="2073"/>
                </a:lnTo>
                <a:lnTo>
                  <a:pt x="124874" y="518"/>
                </a:lnTo>
                <a:lnTo>
                  <a:pt x="110058" y="0"/>
                </a:lnTo>
                <a:close/>
              </a:path>
              <a:path w="222884" h="331470">
                <a:moveTo>
                  <a:pt x="186427" y="20574"/>
                </a:moveTo>
                <a:lnTo>
                  <a:pt x="108661" y="20574"/>
                </a:lnTo>
                <a:lnTo>
                  <a:pt x="115914" y="20716"/>
                </a:lnTo>
                <a:lnTo>
                  <a:pt x="122759" y="21145"/>
                </a:lnTo>
                <a:lnTo>
                  <a:pt x="162433" y="31623"/>
                </a:lnTo>
                <a:lnTo>
                  <a:pt x="189331" y="50749"/>
                </a:lnTo>
                <a:lnTo>
                  <a:pt x="205651" y="34759"/>
                </a:lnTo>
                <a:lnTo>
                  <a:pt x="194911" y="26277"/>
                </a:lnTo>
                <a:lnTo>
                  <a:pt x="186427" y="20574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63408" y="9082151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76000" y="8939276"/>
            <a:ext cx="0" cy="132080"/>
          </a:xfrm>
          <a:custGeom>
            <a:avLst/>
            <a:gdLst/>
            <a:ahLst/>
            <a:cxnLst/>
            <a:rect l="l" t="t" r="r" b="b"/>
            <a:pathLst>
              <a:path h="132079">
                <a:moveTo>
                  <a:pt x="0" y="0"/>
                </a:moveTo>
                <a:lnTo>
                  <a:pt x="0" y="132079"/>
                </a:lnTo>
              </a:path>
            </a:pathLst>
          </a:custGeom>
          <a:ln w="25184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63408" y="8928481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4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9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76000" y="8789416"/>
            <a:ext cx="0" cy="128270"/>
          </a:xfrm>
          <a:custGeom>
            <a:avLst/>
            <a:gdLst/>
            <a:ahLst/>
            <a:cxnLst/>
            <a:rect l="l" t="t" r="r" b="b"/>
            <a:pathLst>
              <a:path h="128270">
                <a:moveTo>
                  <a:pt x="0" y="0"/>
                </a:moveTo>
                <a:lnTo>
                  <a:pt x="0" y="128269"/>
                </a:lnTo>
              </a:path>
            </a:pathLst>
          </a:custGeom>
          <a:ln w="25184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63408" y="8778621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89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42276" y="8767419"/>
            <a:ext cx="225425" cy="325755"/>
          </a:xfrm>
          <a:custGeom>
            <a:avLst/>
            <a:gdLst/>
            <a:ahLst/>
            <a:cxnLst/>
            <a:rect l="l" t="t" r="r" b="b"/>
            <a:pathLst>
              <a:path w="225425" h="325754">
                <a:moveTo>
                  <a:pt x="126377" y="0"/>
                </a:moveTo>
                <a:lnTo>
                  <a:pt x="0" y="0"/>
                </a:lnTo>
                <a:lnTo>
                  <a:pt x="0" y="325526"/>
                </a:lnTo>
                <a:lnTo>
                  <a:pt x="25184" y="325526"/>
                </a:lnTo>
                <a:lnTo>
                  <a:pt x="25184" y="175564"/>
                </a:lnTo>
                <a:lnTo>
                  <a:pt x="145277" y="175564"/>
                </a:lnTo>
                <a:lnTo>
                  <a:pt x="145034" y="175107"/>
                </a:lnTo>
                <a:lnTo>
                  <a:pt x="161633" y="171092"/>
                </a:lnTo>
                <a:lnTo>
                  <a:pt x="176455" y="164992"/>
                </a:lnTo>
                <a:lnTo>
                  <a:pt x="189498" y="156805"/>
                </a:lnTo>
                <a:lnTo>
                  <a:pt x="192991" y="153619"/>
                </a:lnTo>
                <a:lnTo>
                  <a:pt x="25184" y="153619"/>
                </a:lnTo>
                <a:lnTo>
                  <a:pt x="25184" y="21945"/>
                </a:lnTo>
                <a:lnTo>
                  <a:pt x="193639" y="21945"/>
                </a:lnTo>
                <a:lnTo>
                  <a:pt x="187525" y="17245"/>
                </a:lnTo>
                <a:lnTo>
                  <a:pt x="145791" y="1428"/>
                </a:lnTo>
                <a:lnTo>
                  <a:pt x="136245" y="357"/>
                </a:lnTo>
                <a:lnTo>
                  <a:pt x="126377" y="0"/>
                </a:lnTo>
                <a:close/>
              </a:path>
              <a:path w="225425" h="325754">
                <a:moveTo>
                  <a:pt x="145277" y="175564"/>
                </a:moveTo>
                <a:lnTo>
                  <a:pt x="116586" y="175564"/>
                </a:lnTo>
                <a:lnTo>
                  <a:pt x="195872" y="325526"/>
                </a:lnTo>
                <a:lnTo>
                  <a:pt x="225247" y="325526"/>
                </a:lnTo>
                <a:lnTo>
                  <a:pt x="145277" y="175564"/>
                </a:lnTo>
                <a:close/>
              </a:path>
              <a:path w="225425" h="325754">
                <a:moveTo>
                  <a:pt x="193639" y="21945"/>
                </a:moveTo>
                <a:lnTo>
                  <a:pt x="123113" y="21945"/>
                </a:lnTo>
                <a:lnTo>
                  <a:pt x="130893" y="22188"/>
                </a:lnTo>
                <a:lnTo>
                  <a:pt x="138383" y="22917"/>
                </a:lnTo>
                <a:lnTo>
                  <a:pt x="175818" y="37947"/>
                </a:lnTo>
                <a:lnTo>
                  <a:pt x="194987" y="72013"/>
                </a:lnTo>
                <a:lnTo>
                  <a:pt x="196329" y="87782"/>
                </a:lnTo>
                <a:lnTo>
                  <a:pt x="195993" y="95954"/>
                </a:lnTo>
                <a:lnTo>
                  <a:pt x="180431" y="133245"/>
                </a:lnTo>
                <a:lnTo>
                  <a:pt x="145586" y="151433"/>
                </a:lnTo>
                <a:lnTo>
                  <a:pt x="123113" y="153619"/>
                </a:lnTo>
                <a:lnTo>
                  <a:pt x="192991" y="153619"/>
                </a:lnTo>
                <a:lnTo>
                  <a:pt x="216323" y="120415"/>
                </a:lnTo>
                <a:lnTo>
                  <a:pt x="221513" y="87325"/>
                </a:lnTo>
                <a:lnTo>
                  <a:pt x="221061" y="77095"/>
                </a:lnTo>
                <a:lnTo>
                  <a:pt x="205655" y="34747"/>
                </a:lnTo>
                <a:lnTo>
                  <a:pt x="194233" y="22402"/>
                </a:lnTo>
                <a:lnTo>
                  <a:pt x="193639" y="2194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402029" y="8767419"/>
            <a:ext cx="240029" cy="325755"/>
          </a:xfrm>
          <a:custGeom>
            <a:avLst/>
            <a:gdLst/>
            <a:ahLst/>
            <a:cxnLst/>
            <a:rect l="l" t="t" r="r" b="b"/>
            <a:pathLst>
              <a:path w="240030" h="325754">
                <a:moveTo>
                  <a:pt x="26581" y="0"/>
                </a:moveTo>
                <a:lnTo>
                  <a:pt x="0" y="0"/>
                </a:lnTo>
                <a:lnTo>
                  <a:pt x="109131" y="325526"/>
                </a:lnTo>
                <a:lnTo>
                  <a:pt x="130568" y="325526"/>
                </a:lnTo>
                <a:lnTo>
                  <a:pt x="145129" y="282092"/>
                </a:lnTo>
                <a:lnTo>
                  <a:pt x="119849" y="282092"/>
                </a:lnTo>
                <a:lnTo>
                  <a:pt x="26581" y="0"/>
                </a:lnTo>
                <a:close/>
              </a:path>
              <a:path w="240030" h="325754">
                <a:moveTo>
                  <a:pt x="239699" y="0"/>
                </a:moveTo>
                <a:lnTo>
                  <a:pt x="213118" y="0"/>
                </a:lnTo>
                <a:lnTo>
                  <a:pt x="119849" y="282092"/>
                </a:lnTo>
                <a:lnTo>
                  <a:pt x="145129" y="282092"/>
                </a:lnTo>
                <a:lnTo>
                  <a:pt x="239699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710277" y="8767419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4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25184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812644" y="8764676"/>
            <a:ext cx="226695" cy="331470"/>
          </a:xfrm>
          <a:custGeom>
            <a:avLst/>
            <a:gdLst/>
            <a:ahLst/>
            <a:cxnLst/>
            <a:rect l="l" t="t" r="r" b="b"/>
            <a:pathLst>
              <a:path w="226694" h="331470">
                <a:moveTo>
                  <a:pt x="113552" y="0"/>
                </a:moveTo>
                <a:lnTo>
                  <a:pt x="68314" y="8686"/>
                </a:lnTo>
                <a:lnTo>
                  <a:pt x="30545" y="33375"/>
                </a:lnTo>
                <a:lnTo>
                  <a:pt x="7580" y="68927"/>
                </a:lnTo>
                <a:lnTo>
                  <a:pt x="620" y="108542"/>
                </a:lnTo>
                <a:lnTo>
                  <a:pt x="0" y="200353"/>
                </a:lnTo>
                <a:lnTo>
                  <a:pt x="230" y="213055"/>
                </a:lnTo>
                <a:lnTo>
                  <a:pt x="5449" y="255589"/>
                </a:lnTo>
                <a:lnTo>
                  <a:pt x="25251" y="292107"/>
                </a:lnTo>
                <a:lnTo>
                  <a:pt x="57903" y="317527"/>
                </a:lnTo>
                <a:lnTo>
                  <a:pt x="101806" y="330469"/>
                </a:lnTo>
                <a:lnTo>
                  <a:pt x="113552" y="331012"/>
                </a:lnTo>
                <a:lnTo>
                  <a:pt x="124319" y="330598"/>
                </a:lnTo>
                <a:lnTo>
                  <a:pt x="163536" y="320722"/>
                </a:lnTo>
                <a:lnTo>
                  <a:pt x="183144" y="309067"/>
                </a:lnTo>
                <a:lnTo>
                  <a:pt x="113552" y="309067"/>
                </a:lnTo>
                <a:lnTo>
                  <a:pt x="104774" y="308668"/>
                </a:lnTo>
                <a:lnTo>
                  <a:pt x="64117" y="294779"/>
                </a:lnTo>
                <a:lnTo>
                  <a:pt x="33186" y="258851"/>
                </a:lnTo>
                <a:lnTo>
                  <a:pt x="26109" y="219029"/>
                </a:lnTo>
                <a:lnTo>
                  <a:pt x="24989" y="178065"/>
                </a:lnTo>
                <a:lnTo>
                  <a:pt x="24989" y="152947"/>
                </a:lnTo>
                <a:lnTo>
                  <a:pt x="26109" y="111987"/>
                </a:lnTo>
                <a:lnTo>
                  <a:pt x="33186" y="72174"/>
                </a:lnTo>
                <a:lnTo>
                  <a:pt x="57125" y="41290"/>
                </a:lnTo>
                <a:lnTo>
                  <a:pt x="96175" y="23550"/>
                </a:lnTo>
                <a:lnTo>
                  <a:pt x="113552" y="21945"/>
                </a:lnTo>
                <a:lnTo>
                  <a:pt x="183443" y="21945"/>
                </a:lnTo>
                <a:lnTo>
                  <a:pt x="180659" y="19788"/>
                </a:lnTo>
                <a:lnTo>
                  <a:pt x="145161" y="3729"/>
                </a:lnTo>
                <a:lnTo>
                  <a:pt x="124525" y="414"/>
                </a:lnTo>
                <a:lnTo>
                  <a:pt x="113552" y="0"/>
                </a:lnTo>
                <a:close/>
              </a:path>
              <a:path w="226694" h="331470">
                <a:moveTo>
                  <a:pt x="226417" y="235915"/>
                </a:moveTo>
                <a:lnTo>
                  <a:pt x="201690" y="235915"/>
                </a:lnTo>
                <a:lnTo>
                  <a:pt x="196951" y="251951"/>
                </a:lnTo>
                <a:lnTo>
                  <a:pt x="190203" y="266209"/>
                </a:lnTo>
                <a:lnTo>
                  <a:pt x="158277" y="298008"/>
                </a:lnTo>
                <a:lnTo>
                  <a:pt x="113552" y="309067"/>
                </a:lnTo>
                <a:lnTo>
                  <a:pt x="183144" y="309067"/>
                </a:lnTo>
                <a:lnTo>
                  <a:pt x="212409" y="275463"/>
                </a:lnTo>
                <a:lnTo>
                  <a:pt x="223964" y="246618"/>
                </a:lnTo>
                <a:lnTo>
                  <a:pt x="226417" y="235915"/>
                </a:lnTo>
                <a:close/>
              </a:path>
              <a:path w="226694" h="331470">
                <a:moveTo>
                  <a:pt x="183443" y="21945"/>
                </a:moveTo>
                <a:lnTo>
                  <a:pt x="113552" y="21945"/>
                </a:lnTo>
                <a:lnTo>
                  <a:pt x="129687" y="23176"/>
                </a:lnTo>
                <a:lnTo>
                  <a:pt x="144510" y="26865"/>
                </a:lnTo>
                <a:lnTo>
                  <a:pt x="180778" y="52320"/>
                </a:lnTo>
                <a:lnTo>
                  <a:pt x="200750" y="95097"/>
                </a:lnTo>
                <a:lnTo>
                  <a:pt x="226417" y="95097"/>
                </a:lnTo>
                <a:lnTo>
                  <a:pt x="212409" y="55549"/>
                </a:lnTo>
                <a:lnTo>
                  <a:pt x="188097" y="25551"/>
                </a:lnTo>
                <a:lnTo>
                  <a:pt x="183443" y="2194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125776" y="9082151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138368" y="8939276"/>
            <a:ext cx="0" cy="132080"/>
          </a:xfrm>
          <a:custGeom>
            <a:avLst/>
            <a:gdLst/>
            <a:ahLst/>
            <a:cxnLst/>
            <a:rect l="l" t="t" r="r" b="b"/>
            <a:pathLst>
              <a:path h="132079">
                <a:moveTo>
                  <a:pt x="0" y="0"/>
                </a:moveTo>
                <a:lnTo>
                  <a:pt x="0" y="132079"/>
                </a:lnTo>
              </a:path>
            </a:pathLst>
          </a:custGeom>
          <a:ln w="25184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125776" y="8928481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4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9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138368" y="8789416"/>
            <a:ext cx="0" cy="128270"/>
          </a:xfrm>
          <a:custGeom>
            <a:avLst/>
            <a:gdLst/>
            <a:ahLst/>
            <a:cxnLst/>
            <a:rect l="l" t="t" r="r" b="b"/>
            <a:pathLst>
              <a:path h="128270">
                <a:moveTo>
                  <a:pt x="0" y="0"/>
                </a:moveTo>
                <a:lnTo>
                  <a:pt x="0" y="128269"/>
                </a:lnTo>
              </a:path>
            </a:pathLst>
          </a:custGeom>
          <a:ln w="25184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125776" y="8778621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89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377135" y="8764664"/>
            <a:ext cx="222885" cy="331470"/>
          </a:xfrm>
          <a:custGeom>
            <a:avLst/>
            <a:gdLst/>
            <a:ahLst/>
            <a:cxnLst/>
            <a:rect l="l" t="t" r="r" b="b"/>
            <a:pathLst>
              <a:path w="222885" h="331470">
                <a:moveTo>
                  <a:pt x="17716" y="270662"/>
                </a:moveTo>
                <a:lnTo>
                  <a:pt x="0" y="288036"/>
                </a:lnTo>
                <a:lnTo>
                  <a:pt x="5636" y="293356"/>
                </a:lnTo>
                <a:lnTo>
                  <a:pt x="11361" y="298327"/>
                </a:lnTo>
                <a:lnTo>
                  <a:pt x="48259" y="320738"/>
                </a:lnTo>
                <a:lnTo>
                  <a:pt x="92735" y="330384"/>
                </a:lnTo>
                <a:lnTo>
                  <a:pt x="110515" y="331012"/>
                </a:lnTo>
                <a:lnTo>
                  <a:pt x="135227" y="329496"/>
                </a:lnTo>
                <a:lnTo>
                  <a:pt x="157146" y="324946"/>
                </a:lnTo>
                <a:lnTo>
                  <a:pt x="176270" y="317366"/>
                </a:lnTo>
                <a:lnTo>
                  <a:pt x="189019" y="309079"/>
                </a:lnTo>
                <a:lnTo>
                  <a:pt x="111912" y="309079"/>
                </a:lnTo>
                <a:lnTo>
                  <a:pt x="104606" y="308965"/>
                </a:lnTo>
                <a:lnTo>
                  <a:pt x="53632" y="297802"/>
                </a:lnTo>
                <a:lnTo>
                  <a:pt x="23266" y="275921"/>
                </a:lnTo>
                <a:lnTo>
                  <a:pt x="17716" y="270662"/>
                </a:lnTo>
                <a:close/>
              </a:path>
              <a:path w="222885" h="331470">
                <a:moveTo>
                  <a:pt x="110058" y="0"/>
                </a:moveTo>
                <a:lnTo>
                  <a:pt x="67148" y="6005"/>
                </a:lnTo>
                <a:lnTo>
                  <a:pt x="22465" y="37077"/>
                </a:lnTo>
                <a:lnTo>
                  <a:pt x="6997" y="89154"/>
                </a:lnTo>
                <a:lnTo>
                  <a:pt x="8627" y="107301"/>
                </a:lnTo>
                <a:lnTo>
                  <a:pt x="33096" y="149059"/>
                </a:lnTo>
                <a:lnTo>
                  <a:pt x="74460" y="169283"/>
                </a:lnTo>
                <a:lnTo>
                  <a:pt x="131038" y="178765"/>
                </a:lnTo>
                <a:lnTo>
                  <a:pt x="137871" y="179679"/>
                </a:lnTo>
                <a:lnTo>
                  <a:pt x="143636" y="180682"/>
                </a:lnTo>
                <a:lnTo>
                  <a:pt x="179082" y="196151"/>
                </a:lnTo>
                <a:lnTo>
                  <a:pt x="197256" y="241858"/>
                </a:lnTo>
                <a:lnTo>
                  <a:pt x="195827" y="256962"/>
                </a:lnTo>
                <a:lnTo>
                  <a:pt x="174409" y="291465"/>
                </a:lnTo>
                <a:lnTo>
                  <a:pt x="130683" y="307979"/>
                </a:lnTo>
                <a:lnTo>
                  <a:pt x="111912" y="309079"/>
                </a:lnTo>
                <a:lnTo>
                  <a:pt x="189019" y="309079"/>
                </a:lnTo>
                <a:lnTo>
                  <a:pt x="214976" y="278134"/>
                </a:lnTo>
                <a:lnTo>
                  <a:pt x="222440" y="240817"/>
                </a:lnTo>
                <a:lnTo>
                  <a:pt x="221959" y="231185"/>
                </a:lnTo>
                <a:lnTo>
                  <a:pt x="205590" y="189941"/>
                </a:lnTo>
                <a:lnTo>
                  <a:pt x="174942" y="165798"/>
                </a:lnTo>
                <a:lnTo>
                  <a:pt x="98399" y="150622"/>
                </a:lnTo>
                <a:lnTo>
                  <a:pt x="91449" y="149285"/>
                </a:lnTo>
                <a:lnTo>
                  <a:pt x="53664" y="134003"/>
                </a:lnTo>
                <a:lnTo>
                  <a:pt x="32788" y="101197"/>
                </a:lnTo>
                <a:lnTo>
                  <a:pt x="31711" y="87884"/>
                </a:lnTo>
                <a:lnTo>
                  <a:pt x="32978" y="73129"/>
                </a:lnTo>
                <a:lnTo>
                  <a:pt x="51993" y="38671"/>
                </a:lnTo>
                <a:lnTo>
                  <a:pt x="91470" y="21705"/>
                </a:lnTo>
                <a:lnTo>
                  <a:pt x="108661" y="20574"/>
                </a:lnTo>
                <a:lnTo>
                  <a:pt x="186427" y="20574"/>
                </a:lnTo>
                <a:lnTo>
                  <a:pt x="184143" y="19038"/>
                </a:lnTo>
                <a:lnTo>
                  <a:pt x="138556" y="2073"/>
                </a:lnTo>
                <a:lnTo>
                  <a:pt x="124874" y="518"/>
                </a:lnTo>
                <a:lnTo>
                  <a:pt x="110058" y="0"/>
                </a:lnTo>
                <a:close/>
              </a:path>
              <a:path w="222885" h="331470">
                <a:moveTo>
                  <a:pt x="186427" y="20574"/>
                </a:moveTo>
                <a:lnTo>
                  <a:pt x="108661" y="20574"/>
                </a:lnTo>
                <a:lnTo>
                  <a:pt x="115914" y="20716"/>
                </a:lnTo>
                <a:lnTo>
                  <a:pt x="122759" y="21145"/>
                </a:lnTo>
                <a:lnTo>
                  <a:pt x="162432" y="31623"/>
                </a:lnTo>
                <a:lnTo>
                  <a:pt x="189331" y="50749"/>
                </a:lnTo>
                <a:lnTo>
                  <a:pt x="205651" y="34759"/>
                </a:lnTo>
                <a:lnTo>
                  <a:pt x="194911" y="26277"/>
                </a:lnTo>
                <a:lnTo>
                  <a:pt x="186427" y="20574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76526" y="9740265"/>
            <a:ext cx="1449428" cy="5157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73208" y="9739508"/>
            <a:ext cx="1443031" cy="2144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78510" y="9910991"/>
            <a:ext cx="391642" cy="1870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007135" y="9910839"/>
            <a:ext cx="282803" cy="3371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111973" y="9911042"/>
            <a:ext cx="226034" cy="18705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332395" y="9906292"/>
            <a:ext cx="677887" cy="19259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73225" y="9896313"/>
            <a:ext cx="1443178" cy="35722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0" y="5139397"/>
            <a:ext cx="952500" cy="1100455"/>
          </a:xfrm>
          <a:custGeom>
            <a:avLst/>
            <a:gdLst/>
            <a:ahLst/>
            <a:cxnLst/>
            <a:rect l="l" t="t" r="r" b="b"/>
            <a:pathLst>
              <a:path w="952500" h="1100454">
                <a:moveTo>
                  <a:pt x="0" y="0"/>
                </a:moveTo>
                <a:lnTo>
                  <a:pt x="0" y="1099845"/>
                </a:lnTo>
                <a:lnTo>
                  <a:pt x="952500" y="549922"/>
                </a:lnTo>
                <a:lnTo>
                  <a:pt x="0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0" y="0"/>
            <a:ext cx="7560005" cy="89013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7435850" y="0"/>
            <a:ext cx="124460" cy="7396480"/>
          </a:xfrm>
          <a:custGeom>
            <a:avLst/>
            <a:gdLst/>
            <a:ahLst/>
            <a:cxnLst/>
            <a:rect l="l" t="t" r="r" b="b"/>
            <a:pathLst>
              <a:path w="124459" h="7396480">
                <a:moveTo>
                  <a:pt x="124155" y="0"/>
                </a:moveTo>
                <a:lnTo>
                  <a:pt x="0" y="0"/>
                </a:lnTo>
                <a:lnTo>
                  <a:pt x="0" y="7289457"/>
                </a:lnTo>
                <a:lnTo>
                  <a:pt x="124155" y="7396353"/>
                </a:lnTo>
                <a:lnTo>
                  <a:pt x="1241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730472" y="8051533"/>
            <a:ext cx="69850" cy="108585"/>
          </a:xfrm>
          <a:custGeom>
            <a:avLst/>
            <a:gdLst/>
            <a:ahLst/>
            <a:cxnLst/>
            <a:rect l="l" t="t" r="r" b="b"/>
            <a:pathLst>
              <a:path w="69850" h="108584">
                <a:moveTo>
                  <a:pt x="69341" y="0"/>
                </a:moveTo>
                <a:lnTo>
                  <a:pt x="0" y="0"/>
                </a:lnTo>
                <a:lnTo>
                  <a:pt x="0" y="108508"/>
                </a:lnTo>
                <a:lnTo>
                  <a:pt x="16459" y="108508"/>
                </a:lnTo>
                <a:lnTo>
                  <a:pt x="16459" y="62636"/>
                </a:lnTo>
                <a:lnTo>
                  <a:pt x="61569" y="62636"/>
                </a:lnTo>
                <a:lnTo>
                  <a:pt x="61569" y="47853"/>
                </a:lnTo>
                <a:lnTo>
                  <a:pt x="16459" y="47853"/>
                </a:lnTo>
                <a:lnTo>
                  <a:pt x="16459" y="14782"/>
                </a:lnTo>
                <a:lnTo>
                  <a:pt x="69341" y="14782"/>
                </a:lnTo>
                <a:lnTo>
                  <a:pt x="69341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18249" y="8050619"/>
            <a:ext cx="78105" cy="110489"/>
          </a:xfrm>
          <a:custGeom>
            <a:avLst/>
            <a:gdLst/>
            <a:ahLst/>
            <a:cxnLst/>
            <a:rect l="l" t="t" r="r" b="b"/>
            <a:pathLst>
              <a:path w="78105" h="110490">
                <a:moveTo>
                  <a:pt x="44653" y="0"/>
                </a:moveTo>
                <a:lnTo>
                  <a:pt x="33070" y="0"/>
                </a:lnTo>
                <a:lnTo>
                  <a:pt x="27812" y="1003"/>
                </a:lnTo>
                <a:lnTo>
                  <a:pt x="4279" y="19977"/>
                </a:lnTo>
                <a:lnTo>
                  <a:pt x="2844" y="22923"/>
                </a:lnTo>
                <a:lnTo>
                  <a:pt x="1803" y="26123"/>
                </a:lnTo>
                <a:lnTo>
                  <a:pt x="482" y="33032"/>
                </a:lnTo>
                <a:lnTo>
                  <a:pt x="101" y="36868"/>
                </a:lnTo>
                <a:lnTo>
                  <a:pt x="0" y="69278"/>
                </a:lnTo>
                <a:lnTo>
                  <a:pt x="101" y="73494"/>
                </a:lnTo>
                <a:lnTo>
                  <a:pt x="27812" y="109359"/>
                </a:lnTo>
                <a:lnTo>
                  <a:pt x="33070" y="110350"/>
                </a:lnTo>
                <a:lnTo>
                  <a:pt x="44653" y="110350"/>
                </a:lnTo>
                <a:lnTo>
                  <a:pt x="70561" y="95567"/>
                </a:lnTo>
                <a:lnTo>
                  <a:pt x="35610" y="95567"/>
                </a:lnTo>
                <a:lnTo>
                  <a:pt x="32588" y="94957"/>
                </a:lnTo>
                <a:lnTo>
                  <a:pt x="16395" y="65214"/>
                </a:lnTo>
                <a:lnTo>
                  <a:pt x="16395" y="45148"/>
                </a:lnTo>
                <a:lnTo>
                  <a:pt x="35610" y="14795"/>
                </a:lnTo>
                <a:lnTo>
                  <a:pt x="70563" y="14795"/>
                </a:lnTo>
                <a:lnTo>
                  <a:pt x="70154" y="14236"/>
                </a:lnTo>
                <a:lnTo>
                  <a:pt x="63753" y="7835"/>
                </a:lnTo>
                <a:lnTo>
                  <a:pt x="59486" y="4965"/>
                </a:lnTo>
                <a:lnTo>
                  <a:pt x="49936" y="1003"/>
                </a:lnTo>
                <a:lnTo>
                  <a:pt x="44653" y="0"/>
                </a:lnTo>
                <a:close/>
              </a:path>
              <a:path w="78105" h="110490">
                <a:moveTo>
                  <a:pt x="70563" y="14795"/>
                </a:moveTo>
                <a:lnTo>
                  <a:pt x="42113" y="14795"/>
                </a:lnTo>
                <a:lnTo>
                  <a:pt x="45135" y="15392"/>
                </a:lnTo>
                <a:lnTo>
                  <a:pt x="50723" y="17843"/>
                </a:lnTo>
                <a:lnTo>
                  <a:pt x="61353" y="45148"/>
                </a:lnTo>
                <a:lnTo>
                  <a:pt x="61353" y="65214"/>
                </a:lnTo>
                <a:lnTo>
                  <a:pt x="42113" y="95567"/>
                </a:lnTo>
                <a:lnTo>
                  <a:pt x="70561" y="95567"/>
                </a:lnTo>
                <a:lnTo>
                  <a:pt x="77744" y="65062"/>
                </a:lnTo>
                <a:lnTo>
                  <a:pt x="77622" y="36868"/>
                </a:lnTo>
                <a:lnTo>
                  <a:pt x="77279" y="33032"/>
                </a:lnTo>
                <a:lnTo>
                  <a:pt x="76047" y="26123"/>
                </a:lnTo>
                <a:lnTo>
                  <a:pt x="75031" y="22923"/>
                </a:lnTo>
                <a:lnTo>
                  <a:pt x="72186" y="17017"/>
                </a:lnTo>
                <a:lnTo>
                  <a:pt x="70563" y="1479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22940" y="8051533"/>
            <a:ext cx="79375" cy="108585"/>
          </a:xfrm>
          <a:custGeom>
            <a:avLst/>
            <a:gdLst/>
            <a:ahLst/>
            <a:cxnLst/>
            <a:rect l="l" t="t" r="r" b="b"/>
            <a:pathLst>
              <a:path w="79375" h="108584">
                <a:moveTo>
                  <a:pt x="47244" y="0"/>
                </a:moveTo>
                <a:lnTo>
                  <a:pt x="0" y="0"/>
                </a:lnTo>
                <a:lnTo>
                  <a:pt x="0" y="108508"/>
                </a:lnTo>
                <a:lnTo>
                  <a:pt x="16459" y="108508"/>
                </a:lnTo>
                <a:lnTo>
                  <a:pt x="16459" y="62801"/>
                </a:lnTo>
                <a:lnTo>
                  <a:pt x="55298" y="62801"/>
                </a:lnTo>
                <a:lnTo>
                  <a:pt x="54102" y="60502"/>
                </a:lnTo>
                <a:lnTo>
                  <a:pt x="60210" y="58775"/>
                </a:lnTo>
                <a:lnTo>
                  <a:pt x="65328" y="55511"/>
                </a:lnTo>
                <a:lnTo>
                  <a:pt x="71018" y="48920"/>
                </a:lnTo>
                <a:lnTo>
                  <a:pt x="16459" y="48920"/>
                </a:lnTo>
                <a:lnTo>
                  <a:pt x="16459" y="14795"/>
                </a:lnTo>
                <a:lnTo>
                  <a:pt x="71618" y="14795"/>
                </a:lnTo>
                <a:lnTo>
                  <a:pt x="69545" y="11709"/>
                </a:lnTo>
                <a:lnTo>
                  <a:pt x="63652" y="6134"/>
                </a:lnTo>
                <a:lnTo>
                  <a:pt x="60121" y="3949"/>
                </a:lnTo>
                <a:lnTo>
                  <a:pt x="51892" y="787"/>
                </a:lnTo>
                <a:lnTo>
                  <a:pt x="47244" y="0"/>
                </a:lnTo>
                <a:close/>
              </a:path>
              <a:path w="79375" h="108584">
                <a:moveTo>
                  <a:pt x="55298" y="62801"/>
                </a:moveTo>
                <a:lnTo>
                  <a:pt x="37033" y="62801"/>
                </a:lnTo>
                <a:lnTo>
                  <a:pt x="59893" y="108508"/>
                </a:lnTo>
                <a:lnTo>
                  <a:pt x="79095" y="108508"/>
                </a:lnTo>
                <a:lnTo>
                  <a:pt x="55298" y="62801"/>
                </a:lnTo>
                <a:close/>
              </a:path>
              <a:path w="79375" h="108584">
                <a:moveTo>
                  <a:pt x="71618" y="14795"/>
                </a:moveTo>
                <a:lnTo>
                  <a:pt x="46329" y="14795"/>
                </a:lnTo>
                <a:lnTo>
                  <a:pt x="50774" y="16294"/>
                </a:lnTo>
                <a:lnTo>
                  <a:pt x="57594" y="22313"/>
                </a:lnTo>
                <a:lnTo>
                  <a:pt x="59283" y="26517"/>
                </a:lnTo>
                <a:lnTo>
                  <a:pt x="59283" y="37350"/>
                </a:lnTo>
                <a:lnTo>
                  <a:pt x="57594" y="41529"/>
                </a:lnTo>
                <a:lnTo>
                  <a:pt x="50774" y="47447"/>
                </a:lnTo>
                <a:lnTo>
                  <a:pt x="46329" y="48920"/>
                </a:lnTo>
                <a:lnTo>
                  <a:pt x="71018" y="48920"/>
                </a:lnTo>
                <a:lnTo>
                  <a:pt x="73660" y="45859"/>
                </a:lnTo>
                <a:lnTo>
                  <a:pt x="75742" y="39535"/>
                </a:lnTo>
                <a:lnTo>
                  <a:pt x="75629" y="26517"/>
                </a:lnTo>
                <a:lnTo>
                  <a:pt x="74955" y="22885"/>
                </a:lnTo>
                <a:lnTo>
                  <a:pt x="71805" y="15074"/>
                </a:lnTo>
                <a:lnTo>
                  <a:pt x="71618" y="1479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052320" y="8051546"/>
            <a:ext cx="93345" cy="108585"/>
          </a:xfrm>
          <a:custGeom>
            <a:avLst/>
            <a:gdLst/>
            <a:ahLst/>
            <a:cxnLst/>
            <a:rect l="l" t="t" r="r" b="b"/>
            <a:pathLst>
              <a:path w="93344" h="108584">
                <a:moveTo>
                  <a:pt x="53047" y="0"/>
                </a:moveTo>
                <a:lnTo>
                  <a:pt x="39776" y="0"/>
                </a:lnTo>
                <a:lnTo>
                  <a:pt x="0" y="108508"/>
                </a:lnTo>
                <a:lnTo>
                  <a:pt x="17526" y="108508"/>
                </a:lnTo>
                <a:lnTo>
                  <a:pt x="25006" y="86715"/>
                </a:lnTo>
                <a:lnTo>
                  <a:pt x="84835" y="86715"/>
                </a:lnTo>
                <a:lnTo>
                  <a:pt x="79751" y="72847"/>
                </a:lnTo>
                <a:lnTo>
                  <a:pt x="29883" y="72847"/>
                </a:lnTo>
                <a:lnTo>
                  <a:pt x="46799" y="24688"/>
                </a:lnTo>
                <a:lnTo>
                  <a:pt x="62098" y="24688"/>
                </a:lnTo>
                <a:lnTo>
                  <a:pt x="53047" y="0"/>
                </a:lnTo>
                <a:close/>
              </a:path>
              <a:path w="93344" h="108584">
                <a:moveTo>
                  <a:pt x="84835" y="86715"/>
                </a:moveTo>
                <a:lnTo>
                  <a:pt x="67818" y="86715"/>
                </a:lnTo>
                <a:lnTo>
                  <a:pt x="75298" y="108508"/>
                </a:lnTo>
                <a:lnTo>
                  <a:pt x="92824" y="108508"/>
                </a:lnTo>
                <a:lnTo>
                  <a:pt x="84835" y="86715"/>
                </a:lnTo>
                <a:close/>
              </a:path>
              <a:path w="93344" h="108584">
                <a:moveTo>
                  <a:pt x="62098" y="24688"/>
                </a:moveTo>
                <a:lnTo>
                  <a:pt x="46799" y="24688"/>
                </a:lnTo>
                <a:lnTo>
                  <a:pt x="63258" y="72847"/>
                </a:lnTo>
                <a:lnTo>
                  <a:pt x="79751" y="72847"/>
                </a:lnTo>
                <a:lnTo>
                  <a:pt x="62098" y="24688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166031" y="8152422"/>
            <a:ext cx="69215" cy="0"/>
          </a:xfrm>
          <a:custGeom>
            <a:avLst/>
            <a:gdLst/>
            <a:ahLst/>
            <a:cxnLst/>
            <a:rect l="l" t="t" r="r" b="b"/>
            <a:pathLst>
              <a:path w="69215">
                <a:moveTo>
                  <a:pt x="0" y="0"/>
                </a:moveTo>
                <a:lnTo>
                  <a:pt x="68732" y="0"/>
                </a:lnTo>
              </a:path>
            </a:pathLst>
          </a:custGeom>
          <a:ln w="15239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174261" y="8052092"/>
            <a:ext cx="0" cy="92710"/>
          </a:xfrm>
          <a:custGeom>
            <a:avLst/>
            <a:gdLst/>
            <a:ahLst/>
            <a:cxnLst/>
            <a:rect l="l" t="t" r="r" b="b"/>
            <a:pathLst>
              <a:path h="92709">
                <a:moveTo>
                  <a:pt x="0" y="0"/>
                </a:moveTo>
                <a:lnTo>
                  <a:pt x="0" y="92709"/>
                </a:lnTo>
              </a:path>
            </a:pathLst>
          </a:custGeom>
          <a:ln w="16459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257164" y="8152422"/>
            <a:ext cx="69215" cy="0"/>
          </a:xfrm>
          <a:custGeom>
            <a:avLst/>
            <a:gdLst/>
            <a:ahLst/>
            <a:cxnLst/>
            <a:rect l="l" t="t" r="r" b="b"/>
            <a:pathLst>
              <a:path w="69215">
                <a:moveTo>
                  <a:pt x="0" y="0"/>
                </a:moveTo>
                <a:lnTo>
                  <a:pt x="68732" y="0"/>
                </a:lnTo>
              </a:path>
            </a:pathLst>
          </a:custGeom>
          <a:ln w="15239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265393" y="8052092"/>
            <a:ext cx="0" cy="92710"/>
          </a:xfrm>
          <a:custGeom>
            <a:avLst/>
            <a:gdLst/>
            <a:ahLst/>
            <a:cxnLst/>
            <a:rect l="l" t="t" r="r" b="b"/>
            <a:pathLst>
              <a:path h="92709">
                <a:moveTo>
                  <a:pt x="0" y="0"/>
                </a:moveTo>
                <a:lnTo>
                  <a:pt x="0" y="92709"/>
                </a:lnTo>
              </a:path>
            </a:pathLst>
          </a:custGeom>
          <a:ln w="16459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373720" y="8051546"/>
            <a:ext cx="81915" cy="108585"/>
          </a:xfrm>
          <a:custGeom>
            <a:avLst/>
            <a:gdLst/>
            <a:ahLst/>
            <a:cxnLst/>
            <a:rect l="l" t="t" r="r" b="b"/>
            <a:pathLst>
              <a:path w="81915" h="108584">
                <a:moveTo>
                  <a:pt x="17983" y="0"/>
                </a:moveTo>
                <a:lnTo>
                  <a:pt x="0" y="0"/>
                </a:lnTo>
                <a:lnTo>
                  <a:pt x="32473" y="63855"/>
                </a:lnTo>
                <a:lnTo>
                  <a:pt x="32473" y="108508"/>
                </a:lnTo>
                <a:lnTo>
                  <a:pt x="48933" y="108508"/>
                </a:lnTo>
                <a:lnTo>
                  <a:pt x="48933" y="63855"/>
                </a:lnTo>
                <a:lnTo>
                  <a:pt x="57145" y="47701"/>
                </a:lnTo>
                <a:lnTo>
                  <a:pt x="40703" y="47701"/>
                </a:lnTo>
                <a:lnTo>
                  <a:pt x="17983" y="0"/>
                </a:lnTo>
                <a:close/>
              </a:path>
              <a:path w="81915" h="108584">
                <a:moveTo>
                  <a:pt x="81394" y="0"/>
                </a:moveTo>
                <a:lnTo>
                  <a:pt x="63411" y="0"/>
                </a:lnTo>
                <a:lnTo>
                  <a:pt x="40703" y="47701"/>
                </a:lnTo>
                <a:lnTo>
                  <a:pt x="57145" y="47701"/>
                </a:lnTo>
                <a:lnTo>
                  <a:pt x="81394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467624" y="8050619"/>
            <a:ext cx="78105" cy="110489"/>
          </a:xfrm>
          <a:custGeom>
            <a:avLst/>
            <a:gdLst/>
            <a:ahLst/>
            <a:cxnLst/>
            <a:rect l="l" t="t" r="r" b="b"/>
            <a:pathLst>
              <a:path w="78105" h="110490">
                <a:moveTo>
                  <a:pt x="44653" y="0"/>
                </a:moveTo>
                <a:lnTo>
                  <a:pt x="33070" y="0"/>
                </a:lnTo>
                <a:lnTo>
                  <a:pt x="27812" y="1003"/>
                </a:lnTo>
                <a:lnTo>
                  <a:pt x="4279" y="19977"/>
                </a:lnTo>
                <a:lnTo>
                  <a:pt x="2844" y="22923"/>
                </a:lnTo>
                <a:lnTo>
                  <a:pt x="1803" y="26123"/>
                </a:lnTo>
                <a:lnTo>
                  <a:pt x="482" y="33032"/>
                </a:lnTo>
                <a:lnTo>
                  <a:pt x="101" y="36868"/>
                </a:lnTo>
                <a:lnTo>
                  <a:pt x="0" y="69278"/>
                </a:lnTo>
                <a:lnTo>
                  <a:pt x="101" y="73494"/>
                </a:lnTo>
                <a:lnTo>
                  <a:pt x="27812" y="109359"/>
                </a:lnTo>
                <a:lnTo>
                  <a:pt x="33070" y="110350"/>
                </a:lnTo>
                <a:lnTo>
                  <a:pt x="44653" y="110350"/>
                </a:lnTo>
                <a:lnTo>
                  <a:pt x="70561" y="95567"/>
                </a:lnTo>
                <a:lnTo>
                  <a:pt x="35610" y="95567"/>
                </a:lnTo>
                <a:lnTo>
                  <a:pt x="32588" y="94957"/>
                </a:lnTo>
                <a:lnTo>
                  <a:pt x="16395" y="65214"/>
                </a:lnTo>
                <a:lnTo>
                  <a:pt x="16395" y="45148"/>
                </a:lnTo>
                <a:lnTo>
                  <a:pt x="35610" y="14795"/>
                </a:lnTo>
                <a:lnTo>
                  <a:pt x="70563" y="14795"/>
                </a:lnTo>
                <a:lnTo>
                  <a:pt x="70154" y="14236"/>
                </a:lnTo>
                <a:lnTo>
                  <a:pt x="63753" y="7835"/>
                </a:lnTo>
                <a:lnTo>
                  <a:pt x="59486" y="4965"/>
                </a:lnTo>
                <a:lnTo>
                  <a:pt x="49936" y="1003"/>
                </a:lnTo>
                <a:lnTo>
                  <a:pt x="44653" y="0"/>
                </a:lnTo>
                <a:close/>
              </a:path>
              <a:path w="78105" h="110490">
                <a:moveTo>
                  <a:pt x="70563" y="14795"/>
                </a:moveTo>
                <a:lnTo>
                  <a:pt x="42113" y="14795"/>
                </a:lnTo>
                <a:lnTo>
                  <a:pt x="45135" y="15392"/>
                </a:lnTo>
                <a:lnTo>
                  <a:pt x="50723" y="17843"/>
                </a:lnTo>
                <a:lnTo>
                  <a:pt x="61353" y="45148"/>
                </a:lnTo>
                <a:lnTo>
                  <a:pt x="61353" y="65214"/>
                </a:lnTo>
                <a:lnTo>
                  <a:pt x="42113" y="95567"/>
                </a:lnTo>
                <a:lnTo>
                  <a:pt x="70561" y="95567"/>
                </a:lnTo>
                <a:lnTo>
                  <a:pt x="77744" y="65062"/>
                </a:lnTo>
                <a:lnTo>
                  <a:pt x="77622" y="36868"/>
                </a:lnTo>
                <a:lnTo>
                  <a:pt x="77279" y="33032"/>
                </a:lnTo>
                <a:lnTo>
                  <a:pt x="76047" y="26123"/>
                </a:lnTo>
                <a:lnTo>
                  <a:pt x="75031" y="22923"/>
                </a:lnTo>
                <a:lnTo>
                  <a:pt x="72186" y="17017"/>
                </a:lnTo>
                <a:lnTo>
                  <a:pt x="70563" y="1479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570964" y="8051533"/>
            <a:ext cx="78105" cy="109855"/>
          </a:xfrm>
          <a:custGeom>
            <a:avLst/>
            <a:gdLst/>
            <a:ahLst/>
            <a:cxnLst/>
            <a:rect l="l" t="t" r="r" b="b"/>
            <a:pathLst>
              <a:path w="78105" h="109854">
                <a:moveTo>
                  <a:pt x="16446" y="0"/>
                </a:moveTo>
                <a:lnTo>
                  <a:pt x="0" y="0"/>
                </a:lnTo>
                <a:lnTo>
                  <a:pt x="0" y="77520"/>
                </a:lnTo>
                <a:lnTo>
                  <a:pt x="28232" y="108508"/>
                </a:lnTo>
                <a:lnTo>
                  <a:pt x="33362" y="109423"/>
                </a:lnTo>
                <a:lnTo>
                  <a:pt x="44335" y="109423"/>
                </a:lnTo>
                <a:lnTo>
                  <a:pt x="70981" y="94640"/>
                </a:lnTo>
                <a:lnTo>
                  <a:pt x="32042" y="94640"/>
                </a:lnTo>
                <a:lnTo>
                  <a:pt x="26606" y="92557"/>
                </a:lnTo>
                <a:lnTo>
                  <a:pt x="18478" y="84226"/>
                </a:lnTo>
                <a:lnTo>
                  <a:pt x="16446" y="78486"/>
                </a:lnTo>
                <a:lnTo>
                  <a:pt x="16446" y="0"/>
                </a:lnTo>
                <a:close/>
              </a:path>
              <a:path w="78105" h="109854">
                <a:moveTo>
                  <a:pt x="77863" y="0"/>
                </a:moveTo>
                <a:lnTo>
                  <a:pt x="61404" y="0"/>
                </a:lnTo>
                <a:lnTo>
                  <a:pt x="61404" y="78486"/>
                </a:lnTo>
                <a:lnTo>
                  <a:pt x="59347" y="84226"/>
                </a:lnTo>
                <a:lnTo>
                  <a:pt x="51117" y="92557"/>
                </a:lnTo>
                <a:lnTo>
                  <a:pt x="45656" y="94640"/>
                </a:lnTo>
                <a:lnTo>
                  <a:pt x="70981" y="94640"/>
                </a:lnTo>
                <a:lnTo>
                  <a:pt x="72910" y="91871"/>
                </a:lnTo>
                <a:lnTo>
                  <a:pt x="76873" y="82626"/>
                </a:lnTo>
                <a:lnTo>
                  <a:pt x="77863" y="77520"/>
                </a:lnTo>
                <a:lnTo>
                  <a:pt x="7786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677771" y="8051533"/>
            <a:ext cx="79375" cy="108585"/>
          </a:xfrm>
          <a:custGeom>
            <a:avLst/>
            <a:gdLst/>
            <a:ahLst/>
            <a:cxnLst/>
            <a:rect l="l" t="t" r="r" b="b"/>
            <a:pathLst>
              <a:path w="79375" h="108584">
                <a:moveTo>
                  <a:pt x="47243" y="0"/>
                </a:moveTo>
                <a:lnTo>
                  <a:pt x="0" y="0"/>
                </a:lnTo>
                <a:lnTo>
                  <a:pt x="0" y="108508"/>
                </a:lnTo>
                <a:lnTo>
                  <a:pt x="16459" y="108508"/>
                </a:lnTo>
                <a:lnTo>
                  <a:pt x="16459" y="62801"/>
                </a:lnTo>
                <a:lnTo>
                  <a:pt x="55298" y="62801"/>
                </a:lnTo>
                <a:lnTo>
                  <a:pt x="54101" y="60502"/>
                </a:lnTo>
                <a:lnTo>
                  <a:pt x="60210" y="58775"/>
                </a:lnTo>
                <a:lnTo>
                  <a:pt x="65328" y="55511"/>
                </a:lnTo>
                <a:lnTo>
                  <a:pt x="71018" y="48920"/>
                </a:lnTo>
                <a:lnTo>
                  <a:pt x="16459" y="48920"/>
                </a:lnTo>
                <a:lnTo>
                  <a:pt x="16459" y="14795"/>
                </a:lnTo>
                <a:lnTo>
                  <a:pt x="71618" y="14795"/>
                </a:lnTo>
                <a:lnTo>
                  <a:pt x="69545" y="11709"/>
                </a:lnTo>
                <a:lnTo>
                  <a:pt x="63652" y="6134"/>
                </a:lnTo>
                <a:lnTo>
                  <a:pt x="60121" y="3949"/>
                </a:lnTo>
                <a:lnTo>
                  <a:pt x="51892" y="787"/>
                </a:lnTo>
                <a:lnTo>
                  <a:pt x="47243" y="0"/>
                </a:lnTo>
                <a:close/>
              </a:path>
              <a:path w="79375" h="108584">
                <a:moveTo>
                  <a:pt x="55298" y="62801"/>
                </a:moveTo>
                <a:lnTo>
                  <a:pt x="37033" y="62801"/>
                </a:lnTo>
                <a:lnTo>
                  <a:pt x="59893" y="108508"/>
                </a:lnTo>
                <a:lnTo>
                  <a:pt x="79095" y="108508"/>
                </a:lnTo>
                <a:lnTo>
                  <a:pt x="55298" y="62801"/>
                </a:lnTo>
                <a:close/>
              </a:path>
              <a:path w="79375" h="108584">
                <a:moveTo>
                  <a:pt x="71618" y="14795"/>
                </a:moveTo>
                <a:lnTo>
                  <a:pt x="46329" y="14795"/>
                </a:lnTo>
                <a:lnTo>
                  <a:pt x="50774" y="16294"/>
                </a:lnTo>
                <a:lnTo>
                  <a:pt x="57594" y="22313"/>
                </a:lnTo>
                <a:lnTo>
                  <a:pt x="59283" y="26517"/>
                </a:lnTo>
                <a:lnTo>
                  <a:pt x="59283" y="37350"/>
                </a:lnTo>
                <a:lnTo>
                  <a:pt x="57594" y="41529"/>
                </a:lnTo>
                <a:lnTo>
                  <a:pt x="50774" y="47447"/>
                </a:lnTo>
                <a:lnTo>
                  <a:pt x="46329" y="48920"/>
                </a:lnTo>
                <a:lnTo>
                  <a:pt x="71018" y="48920"/>
                </a:lnTo>
                <a:lnTo>
                  <a:pt x="73659" y="45859"/>
                </a:lnTo>
                <a:lnTo>
                  <a:pt x="75742" y="39535"/>
                </a:lnTo>
                <a:lnTo>
                  <a:pt x="75629" y="26517"/>
                </a:lnTo>
                <a:lnTo>
                  <a:pt x="74955" y="22885"/>
                </a:lnTo>
                <a:lnTo>
                  <a:pt x="71805" y="15074"/>
                </a:lnTo>
                <a:lnTo>
                  <a:pt x="71618" y="1479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828342" y="8051533"/>
            <a:ext cx="0" cy="108585"/>
          </a:xfrm>
          <a:custGeom>
            <a:avLst/>
            <a:gdLst/>
            <a:ahLst/>
            <a:cxnLst/>
            <a:rect l="l" t="t" r="r" b="b"/>
            <a:pathLst>
              <a:path h="108584">
                <a:moveTo>
                  <a:pt x="0" y="0"/>
                </a:moveTo>
                <a:lnTo>
                  <a:pt x="0" y="108508"/>
                </a:lnTo>
              </a:path>
            </a:pathLst>
          </a:custGeom>
          <a:ln w="16459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866760" y="8051533"/>
            <a:ext cx="81915" cy="108585"/>
          </a:xfrm>
          <a:custGeom>
            <a:avLst/>
            <a:gdLst/>
            <a:ahLst/>
            <a:cxnLst/>
            <a:rect l="l" t="t" r="r" b="b"/>
            <a:pathLst>
              <a:path w="81914" h="108584">
                <a:moveTo>
                  <a:pt x="15074" y="0"/>
                </a:moveTo>
                <a:lnTo>
                  <a:pt x="0" y="0"/>
                </a:lnTo>
                <a:lnTo>
                  <a:pt x="0" y="108508"/>
                </a:lnTo>
                <a:lnTo>
                  <a:pt x="16459" y="108508"/>
                </a:lnTo>
                <a:lnTo>
                  <a:pt x="16459" y="32156"/>
                </a:lnTo>
                <a:lnTo>
                  <a:pt x="36239" y="32156"/>
                </a:lnTo>
                <a:lnTo>
                  <a:pt x="15074" y="0"/>
                </a:lnTo>
                <a:close/>
              </a:path>
              <a:path w="81914" h="108584">
                <a:moveTo>
                  <a:pt x="36239" y="32156"/>
                </a:moveTo>
                <a:lnTo>
                  <a:pt x="16459" y="32156"/>
                </a:lnTo>
                <a:lnTo>
                  <a:pt x="66598" y="108508"/>
                </a:lnTo>
                <a:lnTo>
                  <a:pt x="81673" y="108508"/>
                </a:lnTo>
                <a:lnTo>
                  <a:pt x="81673" y="76200"/>
                </a:lnTo>
                <a:lnTo>
                  <a:pt x="65227" y="76200"/>
                </a:lnTo>
                <a:lnTo>
                  <a:pt x="36239" y="32156"/>
                </a:lnTo>
                <a:close/>
              </a:path>
              <a:path w="81914" h="108584">
                <a:moveTo>
                  <a:pt x="81673" y="0"/>
                </a:moveTo>
                <a:lnTo>
                  <a:pt x="65227" y="0"/>
                </a:lnTo>
                <a:lnTo>
                  <a:pt x="65227" y="76200"/>
                </a:lnTo>
                <a:lnTo>
                  <a:pt x="81673" y="76200"/>
                </a:lnTo>
                <a:lnTo>
                  <a:pt x="8167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970862" y="8050619"/>
            <a:ext cx="77470" cy="110489"/>
          </a:xfrm>
          <a:custGeom>
            <a:avLst/>
            <a:gdLst/>
            <a:ahLst/>
            <a:cxnLst/>
            <a:rect l="l" t="t" r="r" b="b"/>
            <a:pathLst>
              <a:path w="77469" h="110490">
                <a:moveTo>
                  <a:pt x="10960" y="85191"/>
                </a:moveTo>
                <a:lnTo>
                  <a:pt x="0" y="96011"/>
                </a:lnTo>
                <a:lnTo>
                  <a:pt x="5168" y="101295"/>
                </a:lnTo>
                <a:lnTo>
                  <a:pt x="10807" y="105003"/>
                </a:lnTo>
                <a:lnTo>
                  <a:pt x="22999" y="109270"/>
                </a:lnTo>
                <a:lnTo>
                  <a:pt x="30175" y="110337"/>
                </a:lnTo>
                <a:lnTo>
                  <a:pt x="44081" y="110337"/>
                </a:lnTo>
                <a:lnTo>
                  <a:pt x="72740" y="95554"/>
                </a:lnTo>
                <a:lnTo>
                  <a:pt x="33108" y="95554"/>
                </a:lnTo>
                <a:lnTo>
                  <a:pt x="28092" y="94805"/>
                </a:lnTo>
                <a:lnTo>
                  <a:pt x="19151" y="91871"/>
                </a:lnTo>
                <a:lnTo>
                  <a:pt x="14935" y="89153"/>
                </a:lnTo>
                <a:lnTo>
                  <a:pt x="10960" y="85191"/>
                </a:lnTo>
                <a:close/>
              </a:path>
              <a:path w="77469" h="110490">
                <a:moveTo>
                  <a:pt x="47142" y="0"/>
                </a:moveTo>
                <a:lnTo>
                  <a:pt x="34226" y="0"/>
                </a:lnTo>
                <a:lnTo>
                  <a:pt x="29159" y="761"/>
                </a:lnTo>
                <a:lnTo>
                  <a:pt x="3657" y="27177"/>
                </a:lnTo>
                <a:lnTo>
                  <a:pt x="3657" y="40690"/>
                </a:lnTo>
                <a:lnTo>
                  <a:pt x="6286" y="47599"/>
                </a:lnTo>
                <a:lnTo>
                  <a:pt x="16459" y="57149"/>
                </a:lnTo>
                <a:lnTo>
                  <a:pt x="23317" y="60045"/>
                </a:lnTo>
                <a:lnTo>
                  <a:pt x="44957" y="63080"/>
                </a:lnTo>
                <a:lnTo>
                  <a:pt x="48209" y="63601"/>
                </a:lnTo>
                <a:lnTo>
                  <a:pt x="50634" y="64147"/>
                </a:lnTo>
                <a:lnTo>
                  <a:pt x="53886" y="65379"/>
                </a:lnTo>
                <a:lnTo>
                  <a:pt x="55410" y="66344"/>
                </a:lnTo>
                <a:lnTo>
                  <a:pt x="56832" y="67665"/>
                </a:lnTo>
                <a:lnTo>
                  <a:pt x="59677" y="70205"/>
                </a:lnTo>
                <a:lnTo>
                  <a:pt x="61042" y="73812"/>
                </a:lnTo>
                <a:lnTo>
                  <a:pt x="61099" y="84226"/>
                </a:lnTo>
                <a:lnTo>
                  <a:pt x="59143" y="88315"/>
                </a:lnTo>
                <a:lnTo>
                  <a:pt x="51333" y="94106"/>
                </a:lnTo>
                <a:lnTo>
                  <a:pt x="45808" y="95554"/>
                </a:lnTo>
                <a:lnTo>
                  <a:pt x="72740" y="95554"/>
                </a:lnTo>
                <a:lnTo>
                  <a:pt x="76441" y="87934"/>
                </a:lnTo>
                <a:lnTo>
                  <a:pt x="77419" y="83464"/>
                </a:lnTo>
                <a:lnTo>
                  <a:pt x="77419" y="73812"/>
                </a:lnTo>
                <a:lnTo>
                  <a:pt x="48310" y="48158"/>
                </a:lnTo>
                <a:lnTo>
                  <a:pt x="30683" y="45516"/>
                </a:lnTo>
                <a:lnTo>
                  <a:pt x="26619" y="43840"/>
                </a:lnTo>
                <a:lnTo>
                  <a:pt x="19659" y="33273"/>
                </a:lnTo>
                <a:lnTo>
                  <a:pt x="19659" y="26365"/>
                </a:lnTo>
                <a:lnTo>
                  <a:pt x="21348" y="22313"/>
                </a:lnTo>
                <a:lnTo>
                  <a:pt x="28168" y="15925"/>
                </a:lnTo>
                <a:lnTo>
                  <a:pt x="33058" y="14325"/>
                </a:lnTo>
                <a:lnTo>
                  <a:pt x="71598" y="14325"/>
                </a:lnTo>
                <a:lnTo>
                  <a:pt x="73609" y="12344"/>
                </a:lnTo>
                <a:lnTo>
                  <a:pt x="68935" y="7975"/>
                </a:lnTo>
                <a:lnTo>
                  <a:pt x="63944" y="4825"/>
                </a:lnTo>
                <a:lnTo>
                  <a:pt x="53378" y="965"/>
                </a:lnTo>
                <a:lnTo>
                  <a:pt x="47142" y="0"/>
                </a:lnTo>
                <a:close/>
              </a:path>
              <a:path w="77469" h="110490">
                <a:moveTo>
                  <a:pt x="71598" y="14325"/>
                </a:moveTo>
                <a:lnTo>
                  <a:pt x="44043" y="14325"/>
                </a:lnTo>
                <a:lnTo>
                  <a:pt x="48285" y="14909"/>
                </a:lnTo>
                <a:lnTo>
                  <a:pt x="56108" y="17246"/>
                </a:lnTo>
                <a:lnTo>
                  <a:pt x="59740" y="19456"/>
                </a:lnTo>
                <a:lnTo>
                  <a:pt x="63093" y="22707"/>
                </a:lnTo>
                <a:lnTo>
                  <a:pt x="71598" y="1432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072500" y="8051533"/>
            <a:ext cx="76200" cy="108585"/>
          </a:xfrm>
          <a:custGeom>
            <a:avLst/>
            <a:gdLst/>
            <a:ahLst/>
            <a:cxnLst/>
            <a:rect l="l" t="t" r="r" b="b"/>
            <a:pathLst>
              <a:path w="76200" h="108584">
                <a:moveTo>
                  <a:pt x="46431" y="0"/>
                </a:moveTo>
                <a:lnTo>
                  <a:pt x="0" y="0"/>
                </a:lnTo>
                <a:lnTo>
                  <a:pt x="0" y="108508"/>
                </a:lnTo>
                <a:lnTo>
                  <a:pt x="16459" y="108508"/>
                </a:lnTo>
                <a:lnTo>
                  <a:pt x="16459" y="65824"/>
                </a:lnTo>
                <a:lnTo>
                  <a:pt x="46431" y="65824"/>
                </a:lnTo>
                <a:lnTo>
                  <a:pt x="71298" y="50901"/>
                </a:lnTo>
                <a:lnTo>
                  <a:pt x="16459" y="50901"/>
                </a:lnTo>
                <a:lnTo>
                  <a:pt x="16459" y="14782"/>
                </a:lnTo>
                <a:lnTo>
                  <a:pt x="71183" y="14782"/>
                </a:lnTo>
                <a:lnTo>
                  <a:pt x="69494" y="12268"/>
                </a:lnTo>
                <a:lnTo>
                  <a:pt x="63411" y="6477"/>
                </a:lnTo>
                <a:lnTo>
                  <a:pt x="59740" y="4191"/>
                </a:lnTo>
                <a:lnTo>
                  <a:pt x="51219" y="838"/>
                </a:lnTo>
                <a:lnTo>
                  <a:pt x="46431" y="0"/>
                </a:lnTo>
                <a:close/>
              </a:path>
              <a:path w="76200" h="108584">
                <a:moveTo>
                  <a:pt x="71183" y="14782"/>
                </a:moveTo>
                <a:lnTo>
                  <a:pt x="46024" y="14782"/>
                </a:lnTo>
                <a:lnTo>
                  <a:pt x="50685" y="16357"/>
                </a:lnTo>
                <a:lnTo>
                  <a:pt x="57683" y="22656"/>
                </a:lnTo>
                <a:lnTo>
                  <a:pt x="59435" y="27127"/>
                </a:lnTo>
                <a:lnTo>
                  <a:pt x="59435" y="38709"/>
                </a:lnTo>
                <a:lnTo>
                  <a:pt x="57683" y="43154"/>
                </a:lnTo>
                <a:lnTo>
                  <a:pt x="54178" y="46240"/>
                </a:lnTo>
                <a:lnTo>
                  <a:pt x="50685" y="49352"/>
                </a:lnTo>
                <a:lnTo>
                  <a:pt x="46024" y="50901"/>
                </a:lnTo>
                <a:lnTo>
                  <a:pt x="71298" y="50901"/>
                </a:lnTo>
                <a:lnTo>
                  <a:pt x="71831" y="50114"/>
                </a:lnTo>
                <a:lnTo>
                  <a:pt x="75082" y="42087"/>
                </a:lnTo>
                <a:lnTo>
                  <a:pt x="75895" y="37693"/>
                </a:lnTo>
                <a:lnTo>
                  <a:pt x="75895" y="28232"/>
                </a:lnTo>
                <a:lnTo>
                  <a:pt x="75082" y="23876"/>
                </a:lnTo>
                <a:lnTo>
                  <a:pt x="73351" y="19507"/>
                </a:lnTo>
                <a:lnTo>
                  <a:pt x="71831" y="15748"/>
                </a:lnTo>
                <a:lnTo>
                  <a:pt x="71183" y="14782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171407" y="8051533"/>
            <a:ext cx="69850" cy="108585"/>
          </a:xfrm>
          <a:custGeom>
            <a:avLst/>
            <a:gdLst/>
            <a:ahLst/>
            <a:cxnLst/>
            <a:rect l="l" t="t" r="r" b="b"/>
            <a:pathLst>
              <a:path w="69850" h="108584">
                <a:moveTo>
                  <a:pt x="69342" y="0"/>
                </a:moveTo>
                <a:lnTo>
                  <a:pt x="0" y="0"/>
                </a:lnTo>
                <a:lnTo>
                  <a:pt x="0" y="108508"/>
                </a:lnTo>
                <a:lnTo>
                  <a:pt x="69342" y="108508"/>
                </a:lnTo>
                <a:lnTo>
                  <a:pt x="69342" y="93726"/>
                </a:lnTo>
                <a:lnTo>
                  <a:pt x="16459" y="93726"/>
                </a:lnTo>
                <a:lnTo>
                  <a:pt x="16459" y="61112"/>
                </a:lnTo>
                <a:lnTo>
                  <a:pt x="61569" y="61112"/>
                </a:lnTo>
                <a:lnTo>
                  <a:pt x="61569" y="46482"/>
                </a:lnTo>
                <a:lnTo>
                  <a:pt x="16459" y="46482"/>
                </a:lnTo>
                <a:lnTo>
                  <a:pt x="16459" y="14782"/>
                </a:lnTo>
                <a:lnTo>
                  <a:pt x="69342" y="14782"/>
                </a:lnTo>
                <a:lnTo>
                  <a:pt x="69342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260464" y="8050631"/>
            <a:ext cx="78105" cy="110489"/>
          </a:xfrm>
          <a:custGeom>
            <a:avLst/>
            <a:gdLst/>
            <a:ahLst/>
            <a:cxnLst/>
            <a:rect l="l" t="t" r="r" b="b"/>
            <a:pathLst>
              <a:path w="78105" h="110490">
                <a:moveTo>
                  <a:pt x="38959" y="0"/>
                </a:moveTo>
                <a:lnTo>
                  <a:pt x="33270" y="0"/>
                </a:lnTo>
                <a:lnTo>
                  <a:pt x="28037" y="990"/>
                </a:lnTo>
                <a:lnTo>
                  <a:pt x="580" y="33019"/>
                </a:lnTo>
                <a:lnTo>
                  <a:pt x="0" y="65214"/>
                </a:lnTo>
                <a:lnTo>
                  <a:pt x="199" y="73482"/>
                </a:lnTo>
                <a:lnTo>
                  <a:pt x="28037" y="109346"/>
                </a:lnTo>
                <a:lnTo>
                  <a:pt x="33270" y="110337"/>
                </a:lnTo>
                <a:lnTo>
                  <a:pt x="43836" y="110337"/>
                </a:lnTo>
                <a:lnTo>
                  <a:pt x="70500" y="95554"/>
                </a:lnTo>
                <a:lnTo>
                  <a:pt x="35708" y="95554"/>
                </a:lnTo>
                <a:lnTo>
                  <a:pt x="32711" y="94970"/>
                </a:lnTo>
                <a:lnTo>
                  <a:pt x="16506" y="65214"/>
                </a:lnTo>
                <a:lnTo>
                  <a:pt x="16506" y="45097"/>
                </a:lnTo>
                <a:lnTo>
                  <a:pt x="35708" y="14782"/>
                </a:lnTo>
                <a:lnTo>
                  <a:pt x="70116" y="14782"/>
                </a:lnTo>
                <a:lnTo>
                  <a:pt x="69125" y="13281"/>
                </a:lnTo>
                <a:lnTo>
                  <a:pt x="64410" y="8521"/>
                </a:lnTo>
                <a:lnTo>
                  <a:pt x="58933" y="4795"/>
                </a:lnTo>
                <a:lnTo>
                  <a:pt x="52866" y="2132"/>
                </a:lnTo>
                <a:lnTo>
                  <a:pt x="46208" y="533"/>
                </a:lnTo>
                <a:lnTo>
                  <a:pt x="38959" y="0"/>
                </a:lnTo>
                <a:close/>
              </a:path>
              <a:path w="78105" h="110490">
                <a:moveTo>
                  <a:pt x="77669" y="76961"/>
                </a:moveTo>
                <a:lnTo>
                  <a:pt x="61057" y="76961"/>
                </a:lnTo>
                <a:lnTo>
                  <a:pt x="59736" y="82448"/>
                </a:lnTo>
                <a:lnTo>
                  <a:pt x="57260" y="86918"/>
                </a:lnTo>
                <a:lnTo>
                  <a:pt x="49932" y="93827"/>
                </a:lnTo>
                <a:lnTo>
                  <a:pt x="45068" y="95554"/>
                </a:lnTo>
                <a:lnTo>
                  <a:pt x="70500" y="95554"/>
                </a:lnTo>
                <a:lnTo>
                  <a:pt x="75154" y="87121"/>
                </a:lnTo>
                <a:lnTo>
                  <a:pt x="76754" y="82346"/>
                </a:lnTo>
                <a:lnTo>
                  <a:pt x="77669" y="76961"/>
                </a:lnTo>
                <a:close/>
              </a:path>
              <a:path w="78105" h="110490">
                <a:moveTo>
                  <a:pt x="70116" y="14782"/>
                </a:moveTo>
                <a:lnTo>
                  <a:pt x="45068" y="14782"/>
                </a:lnTo>
                <a:lnTo>
                  <a:pt x="49907" y="16509"/>
                </a:lnTo>
                <a:lnTo>
                  <a:pt x="57120" y="23418"/>
                </a:lnTo>
                <a:lnTo>
                  <a:pt x="59584" y="27889"/>
                </a:lnTo>
                <a:lnTo>
                  <a:pt x="60905" y="33362"/>
                </a:lnTo>
                <a:lnTo>
                  <a:pt x="77669" y="33362"/>
                </a:lnTo>
                <a:lnTo>
                  <a:pt x="75754" y="25702"/>
                </a:lnTo>
                <a:lnTo>
                  <a:pt x="72906" y="19008"/>
                </a:lnTo>
                <a:lnTo>
                  <a:pt x="70116" y="14782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392857" y="8066316"/>
            <a:ext cx="0" cy="93980"/>
          </a:xfrm>
          <a:custGeom>
            <a:avLst/>
            <a:gdLst/>
            <a:ahLst/>
            <a:cxnLst/>
            <a:rect l="l" t="t" r="r" b="b"/>
            <a:pathLst>
              <a:path h="93979">
                <a:moveTo>
                  <a:pt x="0" y="0"/>
                </a:moveTo>
                <a:lnTo>
                  <a:pt x="0" y="93726"/>
                </a:lnTo>
              </a:path>
            </a:pathLst>
          </a:custGeom>
          <a:ln w="16459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354770" y="8058925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>
                <a:moveTo>
                  <a:pt x="0" y="0"/>
                </a:moveTo>
                <a:lnTo>
                  <a:pt x="76200" y="0"/>
                </a:lnTo>
              </a:path>
            </a:pathLst>
          </a:custGeom>
          <a:ln w="14782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461577" y="8051533"/>
            <a:ext cx="0" cy="108585"/>
          </a:xfrm>
          <a:custGeom>
            <a:avLst/>
            <a:gdLst/>
            <a:ahLst/>
            <a:cxnLst/>
            <a:rect l="l" t="t" r="r" b="b"/>
            <a:pathLst>
              <a:path h="108584">
                <a:moveTo>
                  <a:pt x="0" y="0"/>
                </a:moveTo>
                <a:lnTo>
                  <a:pt x="0" y="108508"/>
                </a:lnTo>
              </a:path>
            </a:pathLst>
          </a:custGeom>
          <a:ln w="16459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496934" y="8050619"/>
            <a:ext cx="78105" cy="110489"/>
          </a:xfrm>
          <a:custGeom>
            <a:avLst/>
            <a:gdLst/>
            <a:ahLst/>
            <a:cxnLst/>
            <a:rect l="l" t="t" r="r" b="b"/>
            <a:pathLst>
              <a:path w="78105" h="110490">
                <a:moveTo>
                  <a:pt x="44653" y="0"/>
                </a:moveTo>
                <a:lnTo>
                  <a:pt x="33070" y="0"/>
                </a:lnTo>
                <a:lnTo>
                  <a:pt x="27813" y="1003"/>
                </a:lnTo>
                <a:lnTo>
                  <a:pt x="4279" y="19977"/>
                </a:lnTo>
                <a:lnTo>
                  <a:pt x="2844" y="22923"/>
                </a:lnTo>
                <a:lnTo>
                  <a:pt x="1803" y="26123"/>
                </a:lnTo>
                <a:lnTo>
                  <a:pt x="482" y="33032"/>
                </a:lnTo>
                <a:lnTo>
                  <a:pt x="101" y="36868"/>
                </a:lnTo>
                <a:lnTo>
                  <a:pt x="0" y="69278"/>
                </a:lnTo>
                <a:lnTo>
                  <a:pt x="101" y="73494"/>
                </a:lnTo>
                <a:lnTo>
                  <a:pt x="27813" y="109359"/>
                </a:lnTo>
                <a:lnTo>
                  <a:pt x="33070" y="110350"/>
                </a:lnTo>
                <a:lnTo>
                  <a:pt x="44653" y="110350"/>
                </a:lnTo>
                <a:lnTo>
                  <a:pt x="70561" y="95567"/>
                </a:lnTo>
                <a:lnTo>
                  <a:pt x="35610" y="95567"/>
                </a:lnTo>
                <a:lnTo>
                  <a:pt x="32588" y="94957"/>
                </a:lnTo>
                <a:lnTo>
                  <a:pt x="16395" y="65214"/>
                </a:lnTo>
                <a:lnTo>
                  <a:pt x="16395" y="45148"/>
                </a:lnTo>
                <a:lnTo>
                  <a:pt x="35610" y="14795"/>
                </a:lnTo>
                <a:lnTo>
                  <a:pt x="70563" y="14795"/>
                </a:lnTo>
                <a:lnTo>
                  <a:pt x="70154" y="14236"/>
                </a:lnTo>
                <a:lnTo>
                  <a:pt x="63754" y="7835"/>
                </a:lnTo>
                <a:lnTo>
                  <a:pt x="59486" y="4965"/>
                </a:lnTo>
                <a:lnTo>
                  <a:pt x="49936" y="1003"/>
                </a:lnTo>
                <a:lnTo>
                  <a:pt x="44653" y="0"/>
                </a:lnTo>
                <a:close/>
              </a:path>
              <a:path w="78105" h="110490">
                <a:moveTo>
                  <a:pt x="70563" y="14795"/>
                </a:moveTo>
                <a:lnTo>
                  <a:pt x="42113" y="14795"/>
                </a:lnTo>
                <a:lnTo>
                  <a:pt x="45135" y="15392"/>
                </a:lnTo>
                <a:lnTo>
                  <a:pt x="50723" y="17843"/>
                </a:lnTo>
                <a:lnTo>
                  <a:pt x="61353" y="45148"/>
                </a:lnTo>
                <a:lnTo>
                  <a:pt x="61353" y="65214"/>
                </a:lnTo>
                <a:lnTo>
                  <a:pt x="42113" y="95567"/>
                </a:lnTo>
                <a:lnTo>
                  <a:pt x="70561" y="95567"/>
                </a:lnTo>
                <a:lnTo>
                  <a:pt x="77744" y="65062"/>
                </a:lnTo>
                <a:lnTo>
                  <a:pt x="77622" y="36868"/>
                </a:lnTo>
                <a:lnTo>
                  <a:pt x="77279" y="33032"/>
                </a:lnTo>
                <a:lnTo>
                  <a:pt x="76047" y="26123"/>
                </a:lnTo>
                <a:lnTo>
                  <a:pt x="75031" y="22923"/>
                </a:lnTo>
                <a:lnTo>
                  <a:pt x="72186" y="17017"/>
                </a:lnTo>
                <a:lnTo>
                  <a:pt x="70563" y="1479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2601645" y="8051533"/>
            <a:ext cx="81915" cy="108585"/>
          </a:xfrm>
          <a:custGeom>
            <a:avLst/>
            <a:gdLst/>
            <a:ahLst/>
            <a:cxnLst/>
            <a:rect l="l" t="t" r="r" b="b"/>
            <a:pathLst>
              <a:path w="81914" h="108584">
                <a:moveTo>
                  <a:pt x="15074" y="0"/>
                </a:moveTo>
                <a:lnTo>
                  <a:pt x="0" y="0"/>
                </a:lnTo>
                <a:lnTo>
                  <a:pt x="0" y="108508"/>
                </a:lnTo>
                <a:lnTo>
                  <a:pt x="16459" y="108508"/>
                </a:lnTo>
                <a:lnTo>
                  <a:pt x="16459" y="32156"/>
                </a:lnTo>
                <a:lnTo>
                  <a:pt x="36239" y="32156"/>
                </a:lnTo>
                <a:lnTo>
                  <a:pt x="15074" y="0"/>
                </a:lnTo>
                <a:close/>
              </a:path>
              <a:path w="81914" h="108584">
                <a:moveTo>
                  <a:pt x="36239" y="32156"/>
                </a:moveTo>
                <a:lnTo>
                  <a:pt x="16459" y="32156"/>
                </a:lnTo>
                <a:lnTo>
                  <a:pt x="66598" y="108508"/>
                </a:lnTo>
                <a:lnTo>
                  <a:pt x="81673" y="108508"/>
                </a:lnTo>
                <a:lnTo>
                  <a:pt x="81673" y="76200"/>
                </a:lnTo>
                <a:lnTo>
                  <a:pt x="65227" y="76200"/>
                </a:lnTo>
                <a:lnTo>
                  <a:pt x="36239" y="32156"/>
                </a:lnTo>
                <a:close/>
              </a:path>
              <a:path w="81914" h="108584">
                <a:moveTo>
                  <a:pt x="81673" y="0"/>
                </a:moveTo>
                <a:lnTo>
                  <a:pt x="65227" y="0"/>
                </a:lnTo>
                <a:lnTo>
                  <a:pt x="65227" y="76200"/>
                </a:lnTo>
                <a:lnTo>
                  <a:pt x="81673" y="76200"/>
                </a:lnTo>
                <a:lnTo>
                  <a:pt x="8167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2754185" y="8051533"/>
            <a:ext cx="81915" cy="108585"/>
          </a:xfrm>
          <a:custGeom>
            <a:avLst/>
            <a:gdLst/>
            <a:ahLst/>
            <a:cxnLst/>
            <a:rect l="l" t="t" r="r" b="b"/>
            <a:pathLst>
              <a:path w="81914" h="108584">
                <a:moveTo>
                  <a:pt x="15074" y="0"/>
                </a:moveTo>
                <a:lnTo>
                  <a:pt x="0" y="0"/>
                </a:lnTo>
                <a:lnTo>
                  <a:pt x="0" y="108508"/>
                </a:lnTo>
                <a:lnTo>
                  <a:pt x="16459" y="108508"/>
                </a:lnTo>
                <a:lnTo>
                  <a:pt x="16459" y="32156"/>
                </a:lnTo>
                <a:lnTo>
                  <a:pt x="36239" y="32156"/>
                </a:lnTo>
                <a:lnTo>
                  <a:pt x="15074" y="0"/>
                </a:lnTo>
                <a:close/>
              </a:path>
              <a:path w="81914" h="108584">
                <a:moveTo>
                  <a:pt x="36239" y="32156"/>
                </a:moveTo>
                <a:lnTo>
                  <a:pt x="16459" y="32156"/>
                </a:lnTo>
                <a:lnTo>
                  <a:pt x="66598" y="108508"/>
                </a:lnTo>
                <a:lnTo>
                  <a:pt x="81673" y="108508"/>
                </a:lnTo>
                <a:lnTo>
                  <a:pt x="81673" y="76200"/>
                </a:lnTo>
                <a:lnTo>
                  <a:pt x="65227" y="76200"/>
                </a:lnTo>
                <a:lnTo>
                  <a:pt x="36239" y="32156"/>
                </a:lnTo>
                <a:close/>
              </a:path>
              <a:path w="81914" h="108584">
                <a:moveTo>
                  <a:pt x="81673" y="0"/>
                </a:moveTo>
                <a:lnTo>
                  <a:pt x="65227" y="0"/>
                </a:lnTo>
                <a:lnTo>
                  <a:pt x="65227" y="76200"/>
                </a:lnTo>
                <a:lnTo>
                  <a:pt x="81673" y="76200"/>
                </a:lnTo>
                <a:lnTo>
                  <a:pt x="8167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2865894" y="8051533"/>
            <a:ext cx="69850" cy="108585"/>
          </a:xfrm>
          <a:custGeom>
            <a:avLst/>
            <a:gdLst/>
            <a:ahLst/>
            <a:cxnLst/>
            <a:rect l="l" t="t" r="r" b="b"/>
            <a:pathLst>
              <a:path w="69850" h="108584">
                <a:moveTo>
                  <a:pt x="69342" y="0"/>
                </a:moveTo>
                <a:lnTo>
                  <a:pt x="0" y="0"/>
                </a:lnTo>
                <a:lnTo>
                  <a:pt x="0" y="108508"/>
                </a:lnTo>
                <a:lnTo>
                  <a:pt x="69342" y="108508"/>
                </a:lnTo>
                <a:lnTo>
                  <a:pt x="69342" y="93726"/>
                </a:lnTo>
                <a:lnTo>
                  <a:pt x="16459" y="93726"/>
                </a:lnTo>
                <a:lnTo>
                  <a:pt x="16459" y="61112"/>
                </a:lnTo>
                <a:lnTo>
                  <a:pt x="61569" y="61112"/>
                </a:lnTo>
                <a:lnTo>
                  <a:pt x="61569" y="46482"/>
                </a:lnTo>
                <a:lnTo>
                  <a:pt x="16459" y="46482"/>
                </a:lnTo>
                <a:lnTo>
                  <a:pt x="16459" y="14782"/>
                </a:lnTo>
                <a:lnTo>
                  <a:pt x="69342" y="14782"/>
                </a:lnTo>
                <a:lnTo>
                  <a:pt x="69342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2959480" y="8051533"/>
            <a:ext cx="69850" cy="108585"/>
          </a:xfrm>
          <a:custGeom>
            <a:avLst/>
            <a:gdLst/>
            <a:ahLst/>
            <a:cxnLst/>
            <a:rect l="l" t="t" r="r" b="b"/>
            <a:pathLst>
              <a:path w="69850" h="108584">
                <a:moveTo>
                  <a:pt x="69342" y="0"/>
                </a:moveTo>
                <a:lnTo>
                  <a:pt x="0" y="0"/>
                </a:lnTo>
                <a:lnTo>
                  <a:pt x="0" y="108508"/>
                </a:lnTo>
                <a:lnTo>
                  <a:pt x="69342" y="108508"/>
                </a:lnTo>
                <a:lnTo>
                  <a:pt x="69342" y="93726"/>
                </a:lnTo>
                <a:lnTo>
                  <a:pt x="16459" y="93726"/>
                </a:lnTo>
                <a:lnTo>
                  <a:pt x="16459" y="61112"/>
                </a:lnTo>
                <a:lnTo>
                  <a:pt x="61569" y="61112"/>
                </a:lnTo>
                <a:lnTo>
                  <a:pt x="61569" y="46482"/>
                </a:lnTo>
                <a:lnTo>
                  <a:pt x="16459" y="46482"/>
                </a:lnTo>
                <a:lnTo>
                  <a:pt x="16459" y="14782"/>
                </a:lnTo>
                <a:lnTo>
                  <a:pt x="69342" y="14782"/>
                </a:lnTo>
                <a:lnTo>
                  <a:pt x="69342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053054" y="8051533"/>
            <a:ext cx="77470" cy="108585"/>
          </a:xfrm>
          <a:custGeom>
            <a:avLst/>
            <a:gdLst/>
            <a:ahLst/>
            <a:cxnLst/>
            <a:rect l="l" t="t" r="r" b="b"/>
            <a:pathLst>
              <a:path w="77469" h="108584">
                <a:moveTo>
                  <a:pt x="43776" y="0"/>
                </a:moveTo>
                <a:lnTo>
                  <a:pt x="0" y="0"/>
                </a:lnTo>
                <a:lnTo>
                  <a:pt x="0" y="108508"/>
                </a:lnTo>
                <a:lnTo>
                  <a:pt x="43776" y="108508"/>
                </a:lnTo>
                <a:lnTo>
                  <a:pt x="49022" y="107670"/>
                </a:lnTo>
                <a:lnTo>
                  <a:pt x="58572" y="104317"/>
                </a:lnTo>
                <a:lnTo>
                  <a:pt x="62687" y="101752"/>
                </a:lnTo>
                <a:lnTo>
                  <a:pt x="69088" y="95351"/>
                </a:lnTo>
                <a:lnTo>
                  <a:pt x="70205" y="93726"/>
                </a:lnTo>
                <a:lnTo>
                  <a:pt x="16459" y="93726"/>
                </a:lnTo>
                <a:lnTo>
                  <a:pt x="16459" y="14782"/>
                </a:lnTo>
                <a:lnTo>
                  <a:pt x="70232" y="14782"/>
                </a:lnTo>
                <a:lnTo>
                  <a:pt x="69088" y="13157"/>
                </a:lnTo>
                <a:lnTo>
                  <a:pt x="62687" y="6756"/>
                </a:lnTo>
                <a:lnTo>
                  <a:pt x="58572" y="4191"/>
                </a:lnTo>
                <a:lnTo>
                  <a:pt x="49022" y="850"/>
                </a:lnTo>
                <a:lnTo>
                  <a:pt x="43776" y="0"/>
                </a:lnTo>
                <a:close/>
              </a:path>
              <a:path w="77469" h="108584">
                <a:moveTo>
                  <a:pt x="70232" y="14782"/>
                </a:moveTo>
                <a:lnTo>
                  <a:pt x="44246" y="14782"/>
                </a:lnTo>
                <a:lnTo>
                  <a:pt x="50393" y="17221"/>
                </a:lnTo>
                <a:lnTo>
                  <a:pt x="54864" y="22098"/>
                </a:lnTo>
                <a:lnTo>
                  <a:pt x="57708" y="25260"/>
                </a:lnTo>
                <a:lnTo>
                  <a:pt x="59385" y="29400"/>
                </a:lnTo>
                <a:lnTo>
                  <a:pt x="60401" y="39649"/>
                </a:lnTo>
                <a:lnTo>
                  <a:pt x="60655" y="45974"/>
                </a:lnTo>
                <a:lnTo>
                  <a:pt x="60655" y="61010"/>
                </a:lnTo>
                <a:lnTo>
                  <a:pt x="44246" y="93726"/>
                </a:lnTo>
                <a:lnTo>
                  <a:pt x="70205" y="93726"/>
                </a:lnTo>
                <a:lnTo>
                  <a:pt x="71323" y="92100"/>
                </a:lnTo>
                <a:lnTo>
                  <a:pt x="74371" y="85001"/>
                </a:lnTo>
                <a:lnTo>
                  <a:pt x="75438" y="81292"/>
                </a:lnTo>
                <a:lnTo>
                  <a:pt x="76034" y="77419"/>
                </a:lnTo>
                <a:lnTo>
                  <a:pt x="76657" y="73558"/>
                </a:lnTo>
                <a:lnTo>
                  <a:pt x="76987" y="69608"/>
                </a:lnTo>
                <a:lnTo>
                  <a:pt x="76987" y="37909"/>
                </a:lnTo>
                <a:lnTo>
                  <a:pt x="76657" y="34124"/>
                </a:lnTo>
                <a:lnTo>
                  <a:pt x="75438" y="26695"/>
                </a:lnTo>
                <a:lnTo>
                  <a:pt x="74371" y="23139"/>
                </a:lnTo>
                <a:lnTo>
                  <a:pt x="71323" y="16332"/>
                </a:lnTo>
                <a:lnTo>
                  <a:pt x="70232" y="14782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148622" y="8050619"/>
            <a:ext cx="77470" cy="110489"/>
          </a:xfrm>
          <a:custGeom>
            <a:avLst/>
            <a:gdLst/>
            <a:ahLst/>
            <a:cxnLst/>
            <a:rect l="l" t="t" r="r" b="b"/>
            <a:pathLst>
              <a:path w="77469" h="110490">
                <a:moveTo>
                  <a:pt x="10960" y="85191"/>
                </a:moveTo>
                <a:lnTo>
                  <a:pt x="0" y="96011"/>
                </a:lnTo>
                <a:lnTo>
                  <a:pt x="5168" y="101295"/>
                </a:lnTo>
                <a:lnTo>
                  <a:pt x="10807" y="105003"/>
                </a:lnTo>
                <a:lnTo>
                  <a:pt x="22999" y="109270"/>
                </a:lnTo>
                <a:lnTo>
                  <a:pt x="30175" y="110337"/>
                </a:lnTo>
                <a:lnTo>
                  <a:pt x="44081" y="110337"/>
                </a:lnTo>
                <a:lnTo>
                  <a:pt x="72740" y="95554"/>
                </a:lnTo>
                <a:lnTo>
                  <a:pt x="33108" y="95554"/>
                </a:lnTo>
                <a:lnTo>
                  <a:pt x="28092" y="94805"/>
                </a:lnTo>
                <a:lnTo>
                  <a:pt x="19151" y="91871"/>
                </a:lnTo>
                <a:lnTo>
                  <a:pt x="14935" y="89153"/>
                </a:lnTo>
                <a:lnTo>
                  <a:pt x="10960" y="85191"/>
                </a:lnTo>
                <a:close/>
              </a:path>
              <a:path w="77469" h="110490">
                <a:moveTo>
                  <a:pt x="47142" y="0"/>
                </a:moveTo>
                <a:lnTo>
                  <a:pt x="34226" y="0"/>
                </a:lnTo>
                <a:lnTo>
                  <a:pt x="29159" y="761"/>
                </a:lnTo>
                <a:lnTo>
                  <a:pt x="3657" y="27177"/>
                </a:lnTo>
                <a:lnTo>
                  <a:pt x="3657" y="40690"/>
                </a:lnTo>
                <a:lnTo>
                  <a:pt x="6286" y="47599"/>
                </a:lnTo>
                <a:lnTo>
                  <a:pt x="16459" y="57149"/>
                </a:lnTo>
                <a:lnTo>
                  <a:pt x="23317" y="60045"/>
                </a:lnTo>
                <a:lnTo>
                  <a:pt x="44957" y="63080"/>
                </a:lnTo>
                <a:lnTo>
                  <a:pt x="48209" y="63601"/>
                </a:lnTo>
                <a:lnTo>
                  <a:pt x="50634" y="64147"/>
                </a:lnTo>
                <a:lnTo>
                  <a:pt x="53886" y="65379"/>
                </a:lnTo>
                <a:lnTo>
                  <a:pt x="55410" y="66344"/>
                </a:lnTo>
                <a:lnTo>
                  <a:pt x="56832" y="67665"/>
                </a:lnTo>
                <a:lnTo>
                  <a:pt x="59677" y="70205"/>
                </a:lnTo>
                <a:lnTo>
                  <a:pt x="61042" y="73812"/>
                </a:lnTo>
                <a:lnTo>
                  <a:pt x="61099" y="84226"/>
                </a:lnTo>
                <a:lnTo>
                  <a:pt x="59143" y="88315"/>
                </a:lnTo>
                <a:lnTo>
                  <a:pt x="51333" y="94106"/>
                </a:lnTo>
                <a:lnTo>
                  <a:pt x="45808" y="95554"/>
                </a:lnTo>
                <a:lnTo>
                  <a:pt x="72740" y="95554"/>
                </a:lnTo>
                <a:lnTo>
                  <a:pt x="76441" y="87934"/>
                </a:lnTo>
                <a:lnTo>
                  <a:pt x="77419" y="83464"/>
                </a:lnTo>
                <a:lnTo>
                  <a:pt x="77419" y="73812"/>
                </a:lnTo>
                <a:lnTo>
                  <a:pt x="48310" y="48158"/>
                </a:lnTo>
                <a:lnTo>
                  <a:pt x="30683" y="45516"/>
                </a:lnTo>
                <a:lnTo>
                  <a:pt x="26619" y="43840"/>
                </a:lnTo>
                <a:lnTo>
                  <a:pt x="19659" y="33273"/>
                </a:lnTo>
                <a:lnTo>
                  <a:pt x="19659" y="26365"/>
                </a:lnTo>
                <a:lnTo>
                  <a:pt x="21348" y="22313"/>
                </a:lnTo>
                <a:lnTo>
                  <a:pt x="28168" y="15925"/>
                </a:lnTo>
                <a:lnTo>
                  <a:pt x="33058" y="14325"/>
                </a:lnTo>
                <a:lnTo>
                  <a:pt x="71598" y="14325"/>
                </a:lnTo>
                <a:lnTo>
                  <a:pt x="73609" y="12344"/>
                </a:lnTo>
                <a:lnTo>
                  <a:pt x="68935" y="7975"/>
                </a:lnTo>
                <a:lnTo>
                  <a:pt x="63944" y="4825"/>
                </a:lnTo>
                <a:lnTo>
                  <a:pt x="53378" y="965"/>
                </a:lnTo>
                <a:lnTo>
                  <a:pt x="47142" y="0"/>
                </a:lnTo>
                <a:close/>
              </a:path>
              <a:path w="77469" h="110490">
                <a:moveTo>
                  <a:pt x="71598" y="14325"/>
                </a:moveTo>
                <a:lnTo>
                  <a:pt x="44043" y="14325"/>
                </a:lnTo>
                <a:lnTo>
                  <a:pt x="48285" y="14909"/>
                </a:lnTo>
                <a:lnTo>
                  <a:pt x="56108" y="17246"/>
                </a:lnTo>
                <a:lnTo>
                  <a:pt x="59740" y="19456"/>
                </a:lnTo>
                <a:lnTo>
                  <a:pt x="63093" y="22707"/>
                </a:lnTo>
                <a:lnTo>
                  <a:pt x="71598" y="1432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573211" y="8048917"/>
            <a:ext cx="46355" cy="111125"/>
          </a:xfrm>
          <a:custGeom>
            <a:avLst/>
            <a:gdLst/>
            <a:ahLst/>
            <a:cxnLst/>
            <a:rect l="l" t="t" r="r" b="b"/>
            <a:pathLst>
              <a:path w="46354" h="111125">
                <a:moveTo>
                  <a:pt x="0" y="0"/>
                </a:moveTo>
                <a:lnTo>
                  <a:pt x="46329" y="55562"/>
                </a:lnTo>
                <a:lnTo>
                  <a:pt x="0" y="111124"/>
                </a:lnTo>
              </a:path>
            </a:pathLst>
          </a:custGeom>
          <a:ln w="25399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627006" y="8048917"/>
            <a:ext cx="46355" cy="111125"/>
          </a:xfrm>
          <a:custGeom>
            <a:avLst/>
            <a:gdLst/>
            <a:ahLst/>
            <a:cxnLst/>
            <a:rect l="l" t="t" r="r" b="b"/>
            <a:pathLst>
              <a:path w="46354" h="111125">
                <a:moveTo>
                  <a:pt x="0" y="0"/>
                </a:moveTo>
                <a:lnTo>
                  <a:pt x="46329" y="55562"/>
                </a:lnTo>
                <a:lnTo>
                  <a:pt x="0" y="111124"/>
                </a:lnTo>
              </a:path>
            </a:pathLst>
          </a:custGeom>
          <a:ln w="25399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22694" y="218402"/>
            <a:ext cx="1137285" cy="2273935"/>
          </a:xfrm>
          <a:custGeom>
            <a:avLst/>
            <a:gdLst/>
            <a:ahLst/>
            <a:cxnLst/>
            <a:rect l="l" t="t" r="r" b="b"/>
            <a:pathLst>
              <a:path w="1137284" h="2273935">
                <a:moveTo>
                  <a:pt x="1136942" y="0"/>
                </a:moveTo>
                <a:lnTo>
                  <a:pt x="0" y="1136954"/>
                </a:lnTo>
                <a:lnTo>
                  <a:pt x="1136942" y="2273896"/>
                </a:lnTo>
                <a:lnTo>
                  <a:pt x="1137297" y="2273541"/>
                </a:lnTo>
                <a:lnTo>
                  <a:pt x="1137297" y="368"/>
                </a:lnTo>
                <a:lnTo>
                  <a:pt x="1136942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91172" y="1355344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59" h="1137285">
                <a:moveTo>
                  <a:pt x="568477" y="0"/>
                </a:moveTo>
                <a:lnTo>
                  <a:pt x="0" y="568464"/>
                </a:lnTo>
                <a:lnTo>
                  <a:pt x="568477" y="1136942"/>
                </a:lnTo>
                <a:lnTo>
                  <a:pt x="568832" y="1136586"/>
                </a:lnTo>
                <a:lnTo>
                  <a:pt x="568832" y="355"/>
                </a:lnTo>
                <a:lnTo>
                  <a:pt x="568477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1209" y="5373878"/>
            <a:ext cx="5877572" cy="3507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884585" y="1160716"/>
            <a:ext cx="232410" cy="325755"/>
          </a:xfrm>
          <a:custGeom>
            <a:avLst/>
            <a:gdLst/>
            <a:ahLst/>
            <a:cxnLst/>
            <a:rect l="l" t="t" r="r" b="b"/>
            <a:pathLst>
              <a:path w="232409" h="325755">
                <a:moveTo>
                  <a:pt x="125920" y="0"/>
                </a:moveTo>
                <a:lnTo>
                  <a:pt x="0" y="0"/>
                </a:lnTo>
                <a:lnTo>
                  <a:pt x="0" y="325500"/>
                </a:lnTo>
                <a:lnTo>
                  <a:pt x="50368" y="325500"/>
                </a:lnTo>
                <a:lnTo>
                  <a:pt x="50368" y="197484"/>
                </a:lnTo>
                <a:lnTo>
                  <a:pt x="125920" y="197484"/>
                </a:lnTo>
                <a:lnTo>
                  <a:pt x="169748" y="189953"/>
                </a:lnTo>
                <a:lnTo>
                  <a:pt x="203327" y="169379"/>
                </a:lnTo>
                <a:lnTo>
                  <a:pt x="217160" y="152692"/>
                </a:lnTo>
                <a:lnTo>
                  <a:pt x="50368" y="152692"/>
                </a:lnTo>
                <a:lnTo>
                  <a:pt x="50368" y="44348"/>
                </a:lnTo>
                <a:lnTo>
                  <a:pt x="216847" y="44348"/>
                </a:lnTo>
                <a:lnTo>
                  <a:pt x="215687" y="42438"/>
                </a:lnTo>
                <a:lnTo>
                  <a:pt x="179197" y="11651"/>
                </a:lnTo>
                <a:lnTo>
                  <a:pt x="137753" y="469"/>
                </a:lnTo>
                <a:lnTo>
                  <a:pt x="125920" y="0"/>
                </a:lnTo>
                <a:close/>
              </a:path>
              <a:path w="232409" h="325755">
                <a:moveTo>
                  <a:pt x="216847" y="44348"/>
                </a:moveTo>
                <a:lnTo>
                  <a:pt x="123126" y="44348"/>
                </a:lnTo>
                <a:lnTo>
                  <a:pt x="135758" y="45232"/>
                </a:lnTo>
                <a:lnTo>
                  <a:pt x="147080" y="47885"/>
                </a:lnTo>
                <a:lnTo>
                  <a:pt x="177861" y="75658"/>
                </a:lnTo>
                <a:lnTo>
                  <a:pt x="181889" y="98742"/>
                </a:lnTo>
                <a:lnTo>
                  <a:pt x="180882" y="111010"/>
                </a:lnTo>
                <a:lnTo>
                  <a:pt x="157089" y="144853"/>
                </a:lnTo>
                <a:lnTo>
                  <a:pt x="123126" y="152692"/>
                </a:lnTo>
                <a:lnTo>
                  <a:pt x="217160" y="152692"/>
                </a:lnTo>
                <a:lnTo>
                  <a:pt x="231778" y="109277"/>
                </a:lnTo>
                <a:lnTo>
                  <a:pt x="232244" y="98742"/>
                </a:lnTo>
                <a:lnTo>
                  <a:pt x="231778" y="88396"/>
                </a:lnTo>
                <a:lnTo>
                  <a:pt x="230379" y="78392"/>
                </a:lnTo>
                <a:lnTo>
                  <a:pt x="228049" y="68733"/>
                </a:lnTo>
                <a:lnTo>
                  <a:pt x="224790" y="59423"/>
                </a:lnTo>
                <a:lnTo>
                  <a:pt x="220647" y="50600"/>
                </a:lnTo>
                <a:lnTo>
                  <a:pt x="216847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1192377" y="11607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13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1293571" y="1160716"/>
            <a:ext cx="232410" cy="325755"/>
          </a:xfrm>
          <a:custGeom>
            <a:avLst/>
            <a:gdLst/>
            <a:ahLst/>
            <a:cxnLst/>
            <a:rect l="l" t="t" r="r" b="b"/>
            <a:pathLst>
              <a:path w="232409" h="325755">
                <a:moveTo>
                  <a:pt x="125920" y="0"/>
                </a:moveTo>
                <a:lnTo>
                  <a:pt x="0" y="0"/>
                </a:lnTo>
                <a:lnTo>
                  <a:pt x="0" y="325500"/>
                </a:lnTo>
                <a:lnTo>
                  <a:pt x="50368" y="325500"/>
                </a:lnTo>
                <a:lnTo>
                  <a:pt x="50368" y="197484"/>
                </a:lnTo>
                <a:lnTo>
                  <a:pt x="125920" y="197484"/>
                </a:lnTo>
                <a:lnTo>
                  <a:pt x="169748" y="189953"/>
                </a:lnTo>
                <a:lnTo>
                  <a:pt x="203327" y="169379"/>
                </a:lnTo>
                <a:lnTo>
                  <a:pt x="217160" y="152692"/>
                </a:lnTo>
                <a:lnTo>
                  <a:pt x="50368" y="152692"/>
                </a:lnTo>
                <a:lnTo>
                  <a:pt x="50368" y="44348"/>
                </a:lnTo>
                <a:lnTo>
                  <a:pt x="216847" y="44348"/>
                </a:lnTo>
                <a:lnTo>
                  <a:pt x="215687" y="42438"/>
                </a:lnTo>
                <a:lnTo>
                  <a:pt x="179197" y="11651"/>
                </a:lnTo>
                <a:lnTo>
                  <a:pt x="137753" y="469"/>
                </a:lnTo>
                <a:lnTo>
                  <a:pt x="125920" y="0"/>
                </a:lnTo>
                <a:close/>
              </a:path>
              <a:path w="232409" h="325755">
                <a:moveTo>
                  <a:pt x="216847" y="44348"/>
                </a:moveTo>
                <a:lnTo>
                  <a:pt x="123126" y="44348"/>
                </a:lnTo>
                <a:lnTo>
                  <a:pt x="135758" y="45232"/>
                </a:lnTo>
                <a:lnTo>
                  <a:pt x="147080" y="47885"/>
                </a:lnTo>
                <a:lnTo>
                  <a:pt x="177861" y="75658"/>
                </a:lnTo>
                <a:lnTo>
                  <a:pt x="181889" y="98742"/>
                </a:lnTo>
                <a:lnTo>
                  <a:pt x="180882" y="111010"/>
                </a:lnTo>
                <a:lnTo>
                  <a:pt x="157089" y="144853"/>
                </a:lnTo>
                <a:lnTo>
                  <a:pt x="123126" y="152692"/>
                </a:lnTo>
                <a:lnTo>
                  <a:pt x="217160" y="152692"/>
                </a:lnTo>
                <a:lnTo>
                  <a:pt x="231778" y="109277"/>
                </a:lnTo>
                <a:lnTo>
                  <a:pt x="232244" y="98742"/>
                </a:lnTo>
                <a:lnTo>
                  <a:pt x="231778" y="88396"/>
                </a:lnTo>
                <a:lnTo>
                  <a:pt x="230379" y="78392"/>
                </a:lnTo>
                <a:lnTo>
                  <a:pt x="228049" y="68733"/>
                </a:lnTo>
                <a:lnTo>
                  <a:pt x="224790" y="59423"/>
                </a:lnTo>
                <a:lnTo>
                  <a:pt x="220647" y="50600"/>
                </a:lnTo>
                <a:lnTo>
                  <a:pt x="216847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1576171" y="146400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1601355" y="1343990"/>
            <a:ext cx="0" cy="97790"/>
          </a:xfrm>
          <a:custGeom>
            <a:avLst/>
            <a:gdLst/>
            <a:ahLst/>
            <a:cxnLst/>
            <a:rect l="l" t="t" r="r" b="b"/>
            <a:pathLst>
              <a:path h="97790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1576171" y="1321765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4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1601355" y="1205560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1576171" y="118333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1846656" y="1464005"/>
            <a:ext cx="210820" cy="0"/>
          </a:xfrm>
          <a:custGeom>
            <a:avLst/>
            <a:gdLst/>
            <a:ahLst/>
            <a:cxnLst/>
            <a:rect l="l" t="t" r="r" b="b"/>
            <a:pathLst>
              <a:path w="210819">
                <a:moveTo>
                  <a:pt x="0" y="0"/>
                </a:moveTo>
                <a:lnTo>
                  <a:pt x="21032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1871840" y="1161110"/>
            <a:ext cx="0" cy="280670"/>
          </a:xfrm>
          <a:custGeom>
            <a:avLst/>
            <a:gdLst/>
            <a:ahLst/>
            <a:cxnLst/>
            <a:rect l="l" t="t" r="r" b="b"/>
            <a:pathLst>
              <a:path h="280669">
                <a:moveTo>
                  <a:pt x="0" y="0"/>
                </a:moveTo>
                <a:lnTo>
                  <a:pt x="0" y="28067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2128786" y="11607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13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2229980" y="1160716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64" y="0"/>
                </a:moveTo>
                <a:lnTo>
                  <a:pt x="0" y="0"/>
                </a:lnTo>
                <a:lnTo>
                  <a:pt x="0" y="325513"/>
                </a:lnTo>
                <a:lnTo>
                  <a:pt x="50368" y="325513"/>
                </a:lnTo>
                <a:lnTo>
                  <a:pt x="50368" y="96469"/>
                </a:lnTo>
                <a:lnTo>
                  <a:pt x="110911" y="96469"/>
                </a:lnTo>
                <a:lnTo>
                  <a:pt x="46164" y="0"/>
                </a:lnTo>
                <a:close/>
              </a:path>
              <a:path w="250189" h="325755">
                <a:moveTo>
                  <a:pt x="110911" y="96469"/>
                </a:moveTo>
                <a:lnTo>
                  <a:pt x="50368" y="96469"/>
                </a:lnTo>
                <a:lnTo>
                  <a:pt x="203784" y="325513"/>
                </a:lnTo>
                <a:lnTo>
                  <a:pt x="249961" y="325513"/>
                </a:lnTo>
                <a:lnTo>
                  <a:pt x="249961" y="228599"/>
                </a:lnTo>
                <a:lnTo>
                  <a:pt x="199593" y="228599"/>
                </a:lnTo>
                <a:lnTo>
                  <a:pt x="110911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593" y="0"/>
                </a:lnTo>
                <a:lnTo>
                  <a:pt x="199593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2555938" y="146400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2581122" y="1343990"/>
            <a:ext cx="0" cy="97790"/>
          </a:xfrm>
          <a:custGeom>
            <a:avLst/>
            <a:gdLst/>
            <a:ahLst/>
            <a:cxnLst/>
            <a:rect l="l" t="t" r="r" b="b"/>
            <a:pathLst>
              <a:path h="97790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2555938" y="1321765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4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2581122" y="1205560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2555938" y="118333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905109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13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1009557" y="1617916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69" h="325755">
                <a:moveTo>
                  <a:pt x="25184" y="0"/>
                </a:moveTo>
                <a:lnTo>
                  <a:pt x="0" y="0"/>
                </a:lnTo>
                <a:lnTo>
                  <a:pt x="0" y="325513"/>
                </a:lnTo>
                <a:lnTo>
                  <a:pt x="25184" y="325513"/>
                </a:lnTo>
                <a:lnTo>
                  <a:pt x="25184" y="42519"/>
                </a:lnTo>
                <a:lnTo>
                  <a:pt x="54075" y="42519"/>
                </a:lnTo>
                <a:lnTo>
                  <a:pt x="25184" y="0"/>
                </a:lnTo>
                <a:close/>
              </a:path>
              <a:path w="242569" h="325755">
                <a:moveTo>
                  <a:pt x="54075" y="42519"/>
                </a:moveTo>
                <a:lnTo>
                  <a:pt x="25184" y="42519"/>
                </a:lnTo>
                <a:lnTo>
                  <a:pt x="216852" y="325513"/>
                </a:lnTo>
                <a:lnTo>
                  <a:pt x="242023" y="325513"/>
                </a:lnTo>
                <a:lnTo>
                  <a:pt x="242023" y="282079"/>
                </a:lnTo>
                <a:lnTo>
                  <a:pt x="216852" y="282079"/>
                </a:lnTo>
                <a:lnTo>
                  <a:pt x="54075" y="42519"/>
                </a:lnTo>
                <a:close/>
              </a:path>
              <a:path w="242569" h="325755">
                <a:moveTo>
                  <a:pt x="242023" y="0"/>
                </a:moveTo>
                <a:lnTo>
                  <a:pt x="216852" y="0"/>
                </a:lnTo>
                <a:lnTo>
                  <a:pt x="216852" y="282079"/>
                </a:lnTo>
                <a:lnTo>
                  <a:pt x="242023" y="282079"/>
                </a:lnTo>
                <a:lnTo>
                  <a:pt x="242023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1417624" y="1639836"/>
            <a:ext cx="0" cy="304165"/>
          </a:xfrm>
          <a:custGeom>
            <a:avLst/>
            <a:gdLst/>
            <a:ahLst/>
            <a:cxnLst/>
            <a:rect l="l" t="t" r="r" b="b"/>
            <a:pathLst>
              <a:path h="304164">
                <a:moveTo>
                  <a:pt x="0" y="0"/>
                </a:moveTo>
                <a:lnTo>
                  <a:pt x="0" y="303580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1306156" y="1628870"/>
            <a:ext cx="223520" cy="0"/>
          </a:xfrm>
          <a:custGeom>
            <a:avLst/>
            <a:gdLst/>
            <a:ahLst/>
            <a:cxnLst/>
            <a:rect l="l" t="t" r="r" b="b"/>
            <a:pathLst>
              <a:path w="223519">
                <a:moveTo>
                  <a:pt x="0" y="0"/>
                </a:moveTo>
                <a:lnTo>
                  <a:pt x="223380" y="0"/>
                </a:lnTo>
              </a:path>
            </a:pathLst>
          </a:custGeom>
          <a:ln w="21932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1584096" y="193263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1596682" y="1789760"/>
            <a:ext cx="0" cy="132080"/>
          </a:xfrm>
          <a:custGeom>
            <a:avLst/>
            <a:gdLst/>
            <a:ahLst/>
            <a:cxnLst/>
            <a:rect l="l" t="t" r="r" b="b"/>
            <a:pathLst>
              <a:path h="132080">
                <a:moveTo>
                  <a:pt x="0" y="0"/>
                </a:moveTo>
                <a:lnTo>
                  <a:pt x="0" y="132079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1584096" y="1778965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4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89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1596682" y="1639900"/>
            <a:ext cx="0" cy="128270"/>
          </a:xfrm>
          <a:custGeom>
            <a:avLst/>
            <a:gdLst/>
            <a:ahLst/>
            <a:cxnLst/>
            <a:rect l="l" t="t" r="r" b="b"/>
            <a:pathLst>
              <a:path h="128269">
                <a:moveTo>
                  <a:pt x="0" y="0"/>
                </a:moveTo>
                <a:lnTo>
                  <a:pt x="0" y="128270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1584096" y="162910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1839402" y="1615160"/>
            <a:ext cx="227965" cy="331470"/>
          </a:xfrm>
          <a:custGeom>
            <a:avLst/>
            <a:gdLst/>
            <a:ahLst/>
            <a:cxnLst/>
            <a:rect l="l" t="t" r="r" b="b"/>
            <a:pathLst>
              <a:path w="227964" h="331469">
                <a:moveTo>
                  <a:pt x="113552" y="0"/>
                </a:moveTo>
                <a:lnTo>
                  <a:pt x="68315" y="8674"/>
                </a:lnTo>
                <a:lnTo>
                  <a:pt x="30545" y="33388"/>
                </a:lnTo>
                <a:lnTo>
                  <a:pt x="7572" y="68929"/>
                </a:lnTo>
                <a:lnTo>
                  <a:pt x="626" y="108547"/>
                </a:lnTo>
                <a:lnTo>
                  <a:pt x="0" y="200358"/>
                </a:lnTo>
                <a:lnTo>
                  <a:pt x="243" y="213042"/>
                </a:lnTo>
                <a:lnTo>
                  <a:pt x="5447" y="255596"/>
                </a:lnTo>
                <a:lnTo>
                  <a:pt x="25252" y="292097"/>
                </a:lnTo>
                <a:lnTo>
                  <a:pt x="57911" y="317532"/>
                </a:lnTo>
                <a:lnTo>
                  <a:pt x="101803" y="330470"/>
                </a:lnTo>
                <a:lnTo>
                  <a:pt x="113552" y="331012"/>
                </a:lnTo>
                <a:lnTo>
                  <a:pt x="125997" y="330400"/>
                </a:lnTo>
                <a:lnTo>
                  <a:pt x="172608" y="315769"/>
                </a:lnTo>
                <a:lnTo>
                  <a:pt x="183165" y="309067"/>
                </a:lnTo>
                <a:lnTo>
                  <a:pt x="113552" y="309067"/>
                </a:lnTo>
                <a:lnTo>
                  <a:pt x="104780" y="308667"/>
                </a:lnTo>
                <a:lnTo>
                  <a:pt x="64119" y="294778"/>
                </a:lnTo>
                <a:lnTo>
                  <a:pt x="36616" y="265404"/>
                </a:lnTo>
                <a:lnTo>
                  <a:pt x="33174" y="258864"/>
                </a:lnTo>
                <a:lnTo>
                  <a:pt x="26123" y="219034"/>
                </a:lnTo>
                <a:lnTo>
                  <a:pt x="24983" y="161848"/>
                </a:lnTo>
                <a:lnTo>
                  <a:pt x="25125" y="141328"/>
                </a:lnTo>
                <a:lnTo>
                  <a:pt x="27747" y="95990"/>
                </a:lnTo>
                <a:lnTo>
                  <a:pt x="37030" y="64811"/>
                </a:lnTo>
                <a:lnTo>
                  <a:pt x="40019" y="59055"/>
                </a:lnTo>
                <a:lnTo>
                  <a:pt x="71581" y="31918"/>
                </a:lnTo>
                <a:lnTo>
                  <a:pt x="113552" y="21945"/>
                </a:lnTo>
                <a:lnTo>
                  <a:pt x="182711" y="21945"/>
                </a:lnTo>
                <a:lnTo>
                  <a:pt x="180454" y="20236"/>
                </a:lnTo>
                <a:lnTo>
                  <a:pt x="144728" y="3862"/>
                </a:lnTo>
                <a:lnTo>
                  <a:pt x="124325" y="428"/>
                </a:lnTo>
                <a:lnTo>
                  <a:pt x="113552" y="0"/>
                </a:lnTo>
                <a:close/>
              </a:path>
              <a:path w="227964" h="331469">
                <a:moveTo>
                  <a:pt x="227814" y="161848"/>
                </a:moveTo>
                <a:lnTo>
                  <a:pt x="113552" y="161848"/>
                </a:lnTo>
                <a:lnTo>
                  <a:pt x="113552" y="183807"/>
                </a:lnTo>
                <a:lnTo>
                  <a:pt x="202630" y="183807"/>
                </a:lnTo>
                <a:lnTo>
                  <a:pt x="202577" y="214884"/>
                </a:lnTo>
                <a:lnTo>
                  <a:pt x="195257" y="256608"/>
                </a:lnTo>
                <a:lnTo>
                  <a:pt x="168231" y="291184"/>
                </a:lnTo>
                <a:lnTo>
                  <a:pt x="132794" y="307073"/>
                </a:lnTo>
                <a:lnTo>
                  <a:pt x="113552" y="309067"/>
                </a:lnTo>
                <a:lnTo>
                  <a:pt x="183165" y="309067"/>
                </a:lnTo>
                <a:lnTo>
                  <a:pt x="213468" y="277180"/>
                </a:lnTo>
                <a:lnTo>
                  <a:pt x="226293" y="238772"/>
                </a:lnTo>
                <a:lnTo>
                  <a:pt x="227814" y="214884"/>
                </a:lnTo>
                <a:lnTo>
                  <a:pt x="227814" y="161848"/>
                </a:lnTo>
                <a:close/>
              </a:path>
              <a:path w="227964" h="331469">
                <a:moveTo>
                  <a:pt x="182711" y="21945"/>
                </a:moveTo>
                <a:lnTo>
                  <a:pt x="113552" y="21945"/>
                </a:lnTo>
                <a:lnTo>
                  <a:pt x="129716" y="23174"/>
                </a:lnTo>
                <a:lnTo>
                  <a:pt x="144624" y="26858"/>
                </a:lnTo>
                <a:lnTo>
                  <a:pt x="181445" y="52317"/>
                </a:lnTo>
                <a:lnTo>
                  <a:pt x="201690" y="95097"/>
                </a:lnTo>
                <a:lnTo>
                  <a:pt x="226874" y="95097"/>
                </a:lnTo>
                <a:lnTo>
                  <a:pt x="213120" y="56007"/>
                </a:lnTo>
                <a:lnTo>
                  <a:pt x="188165" y="26073"/>
                </a:lnTo>
                <a:lnTo>
                  <a:pt x="182711" y="2194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2145093" y="1617916"/>
            <a:ext cx="225425" cy="325755"/>
          </a:xfrm>
          <a:custGeom>
            <a:avLst/>
            <a:gdLst/>
            <a:ahLst/>
            <a:cxnLst/>
            <a:rect l="l" t="t" r="r" b="b"/>
            <a:pathLst>
              <a:path w="225425" h="325755">
                <a:moveTo>
                  <a:pt x="126377" y="0"/>
                </a:moveTo>
                <a:lnTo>
                  <a:pt x="0" y="0"/>
                </a:lnTo>
                <a:lnTo>
                  <a:pt x="0" y="325500"/>
                </a:lnTo>
                <a:lnTo>
                  <a:pt x="25184" y="325500"/>
                </a:lnTo>
                <a:lnTo>
                  <a:pt x="25184" y="175564"/>
                </a:lnTo>
                <a:lnTo>
                  <a:pt x="145284" y="175564"/>
                </a:lnTo>
                <a:lnTo>
                  <a:pt x="145034" y="175094"/>
                </a:lnTo>
                <a:lnTo>
                  <a:pt x="161633" y="171083"/>
                </a:lnTo>
                <a:lnTo>
                  <a:pt x="176455" y="164979"/>
                </a:lnTo>
                <a:lnTo>
                  <a:pt x="189498" y="156789"/>
                </a:lnTo>
                <a:lnTo>
                  <a:pt x="192989" y="153606"/>
                </a:lnTo>
                <a:lnTo>
                  <a:pt x="25184" y="153606"/>
                </a:lnTo>
                <a:lnTo>
                  <a:pt x="25184" y="21920"/>
                </a:lnTo>
                <a:lnTo>
                  <a:pt x="193622" y="21920"/>
                </a:lnTo>
                <a:lnTo>
                  <a:pt x="187530" y="17234"/>
                </a:lnTo>
                <a:lnTo>
                  <a:pt x="145791" y="1427"/>
                </a:lnTo>
                <a:lnTo>
                  <a:pt x="136245" y="356"/>
                </a:lnTo>
                <a:lnTo>
                  <a:pt x="126377" y="0"/>
                </a:lnTo>
                <a:close/>
              </a:path>
              <a:path w="225425" h="325755">
                <a:moveTo>
                  <a:pt x="145284" y="175564"/>
                </a:moveTo>
                <a:lnTo>
                  <a:pt x="116598" y="175564"/>
                </a:lnTo>
                <a:lnTo>
                  <a:pt x="195872" y="325500"/>
                </a:lnTo>
                <a:lnTo>
                  <a:pt x="225247" y="325500"/>
                </a:lnTo>
                <a:lnTo>
                  <a:pt x="145284" y="175564"/>
                </a:lnTo>
                <a:close/>
              </a:path>
              <a:path w="225425" h="325755">
                <a:moveTo>
                  <a:pt x="193622" y="21920"/>
                </a:moveTo>
                <a:lnTo>
                  <a:pt x="123113" y="21920"/>
                </a:lnTo>
                <a:lnTo>
                  <a:pt x="130895" y="22166"/>
                </a:lnTo>
                <a:lnTo>
                  <a:pt x="138388" y="22902"/>
                </a:lnTo>
                <a:lnTo>
                  <a:pt x="175818" y="37947"/>
                </a:lnTo>
                <a:lnTo>
                  <a:pt x="194994" y="71997"/>
                </a:lnTo>
                <a:lnTo>
                  <a:pt x="196342" y="87782"/>
                </a:lnTo>
                <a:lnTo>
                  <a:pt x="196004" y="95940"/>
                </a:lnTo>
                <a:lnTo>
                  <a:pt x="180432" y="133243"/>
                </a:lnTo>
                <a:lnTo>
                  <a:pt x="145591" y="151425"/>
                </a:lnTo>
                <a:lnTo>
                  <a:pt x="123113" y="153606"/>
                </a:lnTo>
                <a:lnTo>
                  <a:pt x="192989" y="153606"/>
                </a:lnTo>
                <a:lnTo>
                  <a:pt x="216323" y="120397"/>
                </a:lnTo>
                <a:lnTo>
                  <a:pt x="221513" y="87312"/>
                </a:lnTo>
                <a:lnTo>
                  <a:pt x="221062" y="77082"/>
                </a:lnTo>
                <a:lnTo>
                  <a:pt x="205655" y="34729"/>
                </a:lnTo>
                <a:lnTo>
                  <a:pt x="194233" y="22390"/>
                </a:lnTo>
                <a:lnTo>
                  <a:pt x="193622" y="2192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2453341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13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2631948" y="1639836"/>
            <a:ext cx="0" cy="304165"/>
          </a:xfrm>
          <a:custGeom>
            <a:avLst/>
            <a:gdLst/>
            <a:ahLst/>
            <a:cxnLst/>
            <a:rect l="l" t="t" r="r" b="b"/>
            <a:pathLst>
              <a:path h="304164">
                <a:moveTo>
                  <a:pt x="0" y="0"/>
                </a:moveTo>
                <a:lnTo>
                  <a:pt x="0" y="303580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2520480" y="1628870"/>
            <a:ext cx="223520" cy="0"/>
          </a:xfrm>
          <a:custGeom>
            <a:avLst/>
            <a:gdLst/>
            <a:ahLst/>
            <a:cxnLst/>
            <a:rect l="l" t="t" r="r" b="b"/>
            <a:pathLst>
              <a:path w="223519">
                <a:moveTo>
                  <a:pt x="0" y="0"/>
                </a:moveTo>
                <a:lnTo>
                  <a:pt x="223380" y="0"/>
                </a:lnTo>
              </a:path>
            </a:pathLst>
          </a:custGeom>
          <a:ln w="21932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2751785" y="1617916"/>
            <a:ext cx="221615" cy="325755"/>
          </a:xfrm>
          <a:custGeom>
            <a:avLst/>
            <a:gdLst/>
            <a:ahLst/>
            <a:cxnLst/>
            <a:rect l="l" t="t" r="r" b="b"/>
            <a:pathLst>
              <a:path w="221614" h="325755">
                <a:moveTo>
                  <a:pt x="27050" y="0"/>
                </a:moveTo>
                <a:lnTo>
                  <a:pt x="0" y="0"/>
                </a:lnTo>
                <a:lnTo>
                  <a:pt x="97929" y="190652"/>
                </a:lnTo>
                <a:lnTo>
                  <a:pt x="97929" y="325513"/>
                </a:lnTo>
                <a:lnTo>
                  <a:pt x="123113" y="325513"/>
                </a:lnTo>
                <a:lnTo>
                  <a:pt x="123113" y="190652"/>
                </a:lnTo>
                <a:lnTo>
                  <a:pt x="136506" y="164579"/>
                </a:lnTo>
                <a:lnTo>
                  <a:pt x="111455" y="164579"/>
                </a:lnTo>
                <a:lnTo>
                  <a:pt x="27050" y="0"/>
                </a:lnTo>
                <a:close/>
              </a:path>
              <a:path w="221614" h="325755">
                <a:moveTo>
                  <a:pt x="221043" y="0"/>
                </a:moveTo>
                <a:lnTo>
                  <a:pt x="193992" y="0"/>
                </a:lnTo>
                <a:lnTo>
                  <a:pt x="111455" y="164579"/>
                </a:lnTo>
                <a:lnTo>
                  <a:pt x="136506" y="164579"/>
                </a:lnTo>
                <a:lnTo>
                  <a:pt x="221043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3088944" y="1615160"/>
            <a:ext cx="237490" cy="331470"/>
          </a:xfrm>
          <a:custGeom>
            <a:avLst/>
            <a:gdLst/>
            <a:ahLst/>
            <a:cxnLst/>
            <a:rect l="l" t="t" r="r" b="b"/>
            <a:pathLst>
              <a:path w="237489" h="331469">
                <a:moveTo>
                  <a:pt x="33566" y="255587"/>
                </a:moveTo>
                <a:lnTo>
                  <a:pt x="0" y="288035"/>
                </a:lnTo>
                <a:lnTo>
                  <a:pt x="12151" y="299039"/>
                </a:lnTo>
                <a:lnTo>
                  <a:pt x="24830" y="308273"/>
                </a:lnTo>
                <a:lnTo>
                  <a:pt x="66367" y="325622"/>
                </a:lnTo>
                <a:lnTo>
                  <a:pt x="117525" y="331012"/>
                </a:lnTo>
                <a:lnTo>
                  <a:pt x="130315" y="330612"/>
                </a:lnTo>
                <a:lnTo>
                  <a:pt x="176123" y="321050"/>
                </a:lnTo>
                <a:lnTo>
                  <a:pt x="210815" y="299353"/>
                </a:lnTo>
                <a:lnTo>
                  <a:pt x="221433" y="286664"/>
                </a:lnTo>
                <a:lnTo>
                  <a:pt x="118452" y="286664"/>
                </a:lnTo>
                <a:lnTo>
                  <a:pt x="105944" y="286250"/>
                </a:lnTo>
                <a:lnTo>
                  <a:pt x="62164" y="276032"/>
                </a:lnTo>
                <a:lnTo>
                  <a:pt x="42813" y="263802"/>
                </a:lnTo>
                <a:lnTo>
                  <a:pt x="33566" y="255587"/>
                </a:lnTo>
                <a:close/>
              </a:path>
              <a:path w="237489" h="331469">
                <a:moveTo>
                  <a:pt x="122186" y="0"/>
                </a:moveTo>
                <a:lnTo>
                  <a:pt x="75539" y="6870"/>
                </a:lnTo>
                <a:lnTo>
                  <a:pt x="40805" y="26517"/>
                </a:lnTo>
                <a:lnTo>
                  <a:pt x="15517" y="65936"/>
                </a:lnTo>
                <a:lnTo>
                  <a:pt x="11188" y="95542"/>
                </a:lnTo>
                <a:lnTo>
                  <a:pt x="12705" y="114346"/>
                </a:lnTo>
                <a:lnTo>
                  <a:pt x="35445" y="157733"/>
                </a:lnTo>
                <a:lnTo>
                  <a:pt x="79249" y="180113"/>
                </a:lnTo>
                <a:lnTo>
                  <a:pt x="137566" y="189280"/>
                </a:lnTo>
                <a:lnTo>
                  <a:pt x="147510" y="190817"/>
                </a:lnTo>
                <a:lnTo>
                  <a:pt x="183740" y="217174"/>
                </a:lnTo>
                <a:lnTo>
                  <a:pt x="187007" y="236829"/>
                </a:lnTo>
                <a:lnTo>
                  <a:pt x="185883" y="248049"/>
                </a:lnTo>
                <a:lnTo>
                  <a:pt x="159150" y="279340"/>
                </a:lnTo>
                <a:lnTo>
                  <a:pt x="118452" y="286664"/>
                </a:lnTo>
                <a:lnTo>
                  <a:pt x="221433" y="286664"/>
                </a:lnTo>
                <a:lnTo>
                  <a:pt x="236340" y="246384"/>
                </a:lnTo>
                <a:lnTo>
                  <a:pt x="236893" y="235470"/>
                </a:lnTo>
                <a:lnTo>
                  <a:pt x="236471" y="225203"/>
                </a:lnTo>
                <a:lnTo>
                  <a:pt x="221686" y="181851"/>
                </a:lnTo>
                <a:lnTo>
                  <a:pt x="191929" y="156915"/>
                </a:lnTo>
                <a:lnTo>
                  <a:pt x="147840" y="144487"/>
                </a:lnTo>
                <a:lnTo>
                  <a:pt x="110058" y="138976"/>
                </a:lnTo>
                <a:lnTo>
                  <a:pt x="98630" y="136667"/>
                </a:lnTo>
                <a:lnTo>
                  <a:pt x="65214" y="115442"/>
                </a:lnTo>
                <a:lnTo>
                  <a:pt x="63195" y="110401"/>
                </a:lnTo>
                <a:lnTo>
                  <a:pt x="61163" y="105397"/>
                </a:lnTo>
                <a:lnTo>
                  <a:pt x="60159" y="99834"/>
                </a:lnTo>
                <a:lnTo>
                  <a:pt x="60159" y="93738"/>
                </a:lnTo>
                <a:lnTo>
                  <a:pt x="75780" y="57378"/>
                </a:lnTo>
                <a:lnTo>
                  <a:pt x="120789" y="42989"/>
                </a:lnTo>
                <a:lnTo>
                  <a:pt x="219068" y="42989"/>
                </a:lnTo>
                <a:lnTo>
                  <a:pt x="225234" y="37033"/>
                </a:lnTo>
                <a:lnTo>
                  <a:pt x="191494" y="13723"/>
                </a:lnTo>
                <a:lnTo>
                  <a:pt x="153074" y="2176"/>
                </a:lnTo>
                <a:lnTo>
                  <a:pt x="138181" y="544"/>
                </a:lnTo>
                <a:lnTo>
                  <a:pt x="122186" y="0"/>
                </a:lnTo>
                <a:close/>
              </a:path>
              <a:path w="237489" h="331469">
                <a:moveTo>
                  <a:pt x="219068" y="42989"/>
                </a:moveTo>
                <a:lnTo>
                  <a:pt x="120789" y="42989"/>
                </a:lnTo>
                <a:lnTo>
                  <a:pt x="131088" y="43318"/>
                </a:lnTo>
                <a:lnTo>
                  <a:pt x="141009" y="44303"/>
                </a:lnTo>
                <a:lnTo>
                  <a:pt x="185209" y="61388"/>
                </a:lnTo>
                <a:lnTo>
                  <a:pt x="193065" y="68110"/>
                </a:lnTo>
                <a:lnTo>
                  <a:pt x="219068" y="42989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3370738" y="1615160"/>
            <a:ext cx="238760" cy="331470"/>
          </a:xfrm>
          <a:custGeom>
            <a:avLst/>
            <a:gdLst/>
            <a:ahLst/>
            <a:cxnLst/>
            <a:rect l="l" t="t" r="r" b="b"/>
            <a:pathLst>
              <a:path w="238760" h="331469">
                <a:moveTo>
                  <a:pt x="119259" y="0"/>
                </a:moveTo>
                <a:lnTo>
                  <a:pt x="70986" y="8915"/>
                </a:lnTo>
                <a:lnTo>
                  <a:pt x="32061" y="34759"/>
                </a:lnTo>
                <a:lnTo>
                  <a:pt x="10351" y="66676"/>
                </a:lnTo>
                <a:lnTo>
                  <a:pt x="1452" y="105109"/>
                </a:lnTo>
                <a:lnTo>
                  <a:pt x="0" y="188090"/>
                </a:lnTo>
                <a:lnTo>
                  <a:pt x="141" y="198049"/>
                </a:lnTo>
                <a:lnTo>
                  <a:pt x="3841" y="242328"/>
                </a:lnTo>
                <a:lnTo>
                  <a:pt x="21327" y="284051"/>
                </a:lnTo>
                <a:lnTo>
                  <a:pt x="50418" y="311192"/>
                </a:lnTo>
                <a:lnTo>
                  <a:pt x="93903" y="328795"/>
                </a:lnTo>
                <a:lnTo>
                  <a:pt x="119259" y="331025"/>
                </a:lnTo>
                <a:lnTo>
                  <a:pt x="132261" y="330468"/>
                </a:lnTo>
                <a:lnTo>
                  <a:pt x="178430" y="317146"/>
                </a:lnTo>
                <a:lnTo>
                  <a:pt x="212642" y="290254"/>
                </a:lnTo>
                <a:lnTo>
                  <a:pt x="215533" y="286677"/>
                </a:lnTo>
                <a:lnTo>
                  <a:pt x="119259" y="286677"/>
                </a:lnTo>
                <a:lnTo>
                  <a:pt x="111930" y="286332"/>
                </a:lnTo>
                <a:lnTo>
                  <a:pt x="74502" y="270901"/>
                </a:lnTo>
                <a:lnTo>
                  <a:pt x="53739" y="233870"/>
                </a:lnTo>
                <a:lnTo>
                  <a:pt x="50416" y="187747"/>
                </a:lnTo>
                <a:lnTo>
                  <a:pt x="50420" y="142943"/>
                </a:lnTo>
                <a:lnTo>
                  <a:pt x="52778" y="103082"/>
                </a:lnTo>
                <a:lnTo>
                  <a:pt x="69830" y="64477"/>
                </a:lnTo>
                <a:lnTo>
                  <a:pt x="104862" y="45731"/>
                </a:lnTo>
                <a:lnTo>
                  <a:pt x="119259" y="44361"/>
                </a:lnTo>
                <a:lnTo>
                  <a:pt x="215529" y="44361"/>
                </a:lnTo>
                <a:lnTo>
                  <a:pt x="212642" y="40792"/>
                </a:lnTo>
                <a:lnTo>
                  <a:pt x="178430" y="13873"/>
                </a:lnTo>
                <a:lnTo>
                  <a:pt x="132261" y="558"/>
                </a:lnTo>
                <a:lnTo>
                  <a:pt x="119259" y="0"/>
                </a:lnTo>
                <a:close/>
              </a:path>
              <a:path w="238760" h="331469">
                <a:moveTo>
                  <a:pt x="215529" y="44361"/>
                </a:moveTo>
                <a:lnTo>
                  <a:pt x="119259" y="44361"/>
                </a:lnTo>
                <a:lnTo>
                  <a:pt x="126588" y="44703"/>
                </a:lnTo>
                <a:lnTo>
                  <a:pt x="133657" y="45731"/>
                </a:lnTo>
                <a:lnTo>
                  <a:pt x="168700" y="64477"/>
                </a:lnTo>
                <a:lnTo>
                  <a:pt x="185745" y="103082"/>
                </a:lnTo>
                <a:lnTo>
                  <a:pt x="188110" y="143289"/>
                </a:lnTo>
                <a:lnTo>
                  <a:pt x="188238" y="153697"/>
                </a:lnTo>
                <a:lnTo>
                  <a:pt x="188238" y="177329"/>
                </a:lnTo>
                <a:lnTo>
                  <a:pt x="186534" y="221405"/>
                </a:lnTo>
                <a:lnTo>
                  <a:pt x="172726" y="262293"/>
                </a:lnTo>
                <a:lnTo>
                  <a:pt x="140465" y="283585"/>
                </a:lnTo>
                <a:lnTo>
                  <a:pt x="119259" y="286677"/>
                </a:lnTo>
                <a:lnTo>
                  <a:pt x="215533" y="286677"/>
                </a:lnTo>
                <a:lnTo>
                  <a:pt x="233284" y="249958"/>
                </a:lnTo>
                <a:lnTo>
                  <a:pt x="238182" y="207797"/>
                </a:lnTo>
                <a:lnTo>
                  <a:pt x="238526" y="188090"/>
                </a:lnTo>
                <a:lnTo>
                  <a:pt x="238526" y="142943"/>
                </a:lnTo>
                <a:lnTo>
                  <a:pt x="236171" y="96696"/>
                </a:lnTo>
                <a:lnTo>
                  <a:pt x="225583" y="59905"/>
                </a:lnTo>
                <a:lnTo>
                  <a:pt x="217655" y="46990"/>
                </a:lnTo>
                <a:lnTo>
                  <a:pt x="215529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3673271" y="1921205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21032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3698456" y="1618310"/>
            <a:ext cx="0" cy="280670"/>
          </a:xfrm>
          <a:custGeom>
            <a:avLst/>
            <a:gdLst/>
            <a:ahLst/>
            <a:cxnLst/>
            <a:rect l="l" t="t" r="r" b="b"/>
            <a:pathLst>
              <a:path h="280669">
                <a:moveTo>
                  <a:pt x="0" y="0"/>
                </a:moveTo>
                <a:lnTo>
                  <a:pt x="0" y="28067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3925099" y="1617916"/>
            <a:ext cx="238760" cy="328295"/>
          </a:xfrm>
          <a:custGeom>
            <a:avLst/>
            <a:gdLst/>
            <a:ahLst/>
            <a:cxnLst/>
            <a:rect l="l" t="t" r="r" b="b"/>
            <a:pathLst>
              <a:path w="238760" h="328294">
                <a:moveTo>
                  <a:pt x="50368" y="0"/>
                </a:moveTo>
                <a:lnTo>
                  <a:pt x="0" y="0"/>
                </a:lnTo>
                <a:lnTo>
                  <a:pt x="0" y="215798"/>
                </a:lnTo>
                <a:lnTo>
                  <a:pt x="9105" y="261734"/>
                </a:lnTo>
                <a:lnTo>
                  <a:pt x="34048" y="297154"/>
                </a:lnTo>
                <a:lnTo>
                  <a:pt x="71818" y="320027"/>
                </a:lnTo>
                <a:lnTo>
                  <a:pt x="118922" y="328256"/>
                </a:lnTo>
                <a:lnTo>
                  <a:pt x="131310" y="327740"/>
                </a:lnTo>
                <a:lnTo>
                  <a:pt x="176613" y="315514"/>
                </a:lnTo>
                <a:lnTo>
                  <a:pt x="211641" y="289455"/>
                </a:lnTo>
                <a:lnTo>
                  <a:pt x="216050" y="283908"/>
                </a:lnTo>
                <a:lnTo>
                  <a:pt x="118922" y="283908"/>
                </a:lnTo>
                <a:lnTo>
                  <a:pt x="104087" y="282736"/>
                </a:lnTo>
                <a:lnTo>
                  <a:pt x="69024" y="265163"/>
                </a:lnTo>
                <a:lnTo>
                  <a:pt x="51533" y="229069"/>
                </a:lnTo>
                <a:lnTo>
                  <a:pt x="50368" y="213487"/>
                </a:lnTo>
                <a:lnTo>
                  <a:pt x="50368" y="0"/>
                </a:lnTo>
                <a:close/>
              </a:path>
              <a:path w="238760" h="328294">
                <a:moveTo>
                  <a:pt x="238315" y="0"/>
                </a:moveTo>
                <a:lnTo>
                  <a:pt x="187947" y="0"/>
                </a:lnTo>
                <a:lnTo>
                  <a:pt x="187947" y="213487"/>
                </a:lnTo>
                <a:lnTo>
                  <a:pt x="186766" y="229069"/>
                </a:lnTo>
                <a:lnTo>
                  <a:pt x="169062" y="265163"/>
                </a:lnTo>
                <a:lnTo>
                  <a:pt x="133772" y="282736"/>
                </a:lnTo>
                <a:lnTo>
                  <a:pt x="118922" y="283908"/>
                </a:lnTo>
                <a:lnTo>
                  <a:pt x="216050" y="283908"/>
                </a:lnTo>
                <a:lnTo>
                  <a:pt x="236039" y="239852"/>
                </a:lnTo>
                <a:lnTo>
                  <a:pt x="238315" y="215798"/>
                </a:lnTo>
                <a:lnTo>
                  <a:pt x="238315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4321479" y="1662265"/>
            <a:ext cx="0" cy="281305"/>
          </a:xfrm>
          <a:custGeom>
            <a:avLst/>
            <a:gdLst/>
            <a:ahLst/>
            <a:cxnLst/>
            <a:rect l="l" t="t" r="r" b="b"/>
            <a:pathLst>
              <a:path h="281305">
                <a:moveTo>
                  <a:pt x="0" y="0"/>
                </a:moveTo>
                <a:lnTo>
                  <a:pt x="0" y="281165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4204893" y="1640090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233172" y="0"/>
                </a:lnTo>
              </a:path>
            </a:pathLst>
          </a:custGeom>
          <a:ln w="4434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4509884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13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4599070" y="1615160"/>
            <a:ext cx="238760" cy="331470"/>
          </a:xfrm>
          <a:custGeom>
            <a:avLst/>
            <a:gdLst/>
            <a:ahLst/>
            <a:cxnLst/>
            <a:rect l="l" t="t" r="r" b="b"/>
            <a:pathLst>
              <a:path w="238760" h="331469">
                <a:moveTo>
                  <a:pt x="119259" y="0"/>
                </a:moveTo>
                <a:lnTo>
                  <a:pt x="70986" y="8915"/>
                </a:lnTo>
                <a:lnTo>
                  <a:pt x="32061" y="34759"/>
                </a:lnTo>
                <a:lnTo>
                  <a:pt x="10351" y="66676"/>
                </a:lnTo>
                <a:lnTo>
                  <a:pt x="1452" y="105109"/>
                </a:lnTo>
                <a:lnTo>
                  <a:pt x="0" y="188090"/>
                </a:lnTo>
                <a:lnTo>
                  <a:pt x="141" y="198049"/>
                </a:lnTo>
                <a:lnTo>
                  <a:pt x="3841" y="242328"/>
                </a:lnTo>
                <a:lnTo>
                  <a:pt x="21327" y="284051"/>
                </a:lnTo>
                <a:lnTo>
                  <a:pt x="50418" y="311192"/>
                </a:lnTo>
                <a:lnTo>
                  <a:pt x="93903" y="328795"/>
                </a:lnTo>
                <a:lnTo>
                  <a:pt x="119259" y="331025"/>
                </a:lnTo>
                <a:lnTo>
                  <a:pt x="132261" y="330468"/>
                </a:lnTo>
                <a:lnTo>
                  <a:pt x="178430" y="317146"/>
                </a:lnTo>
                <a:lnTo>
                  <a:pt x="212642" y="290254"/>
                </a:lnTo>
                <a:lnTo>
                  <a:pt x="215533" y="286677"/>
                </a:lnTo>
                <a:lnTo>
                  <a:pt x="119259" y="286677"/>
                </a:lnTo>
                <a:lnTo>
                  <a:pt x="111930" y="286332"/>
                </a:lnTo>
                <a:lnTo>
                  <a:pt x="74502" y="270901"/>
                </a:lnTo>
                <a:lnTo>
                  <a:pt x="53739" y="233870"/>
                </a:lnTo>
                <a:lnTo>
                  <a:pt x="50416" y="187747"/>
                </a:lnTo>
                <a:lnTo>
                  <a:pt x="50420" y="142943"/>
                </a:lnTo>
                <a:lnTo>
                  <a:pt x="52778" y="103082"/>
                </a:lnTo>
                <a:lnTo>
                  <a:pt x="69830" y="64477"/>
                </a:lnTo>
                <a:lnTo>
                  <a:pt x="104862" y="45731"/>
                </a:lnTo>
                <a:lnTo>
                  <a:pt x="119259" y="44361"/>
                </a:lnTo>
                <a:lnTo>
                  <a:pt x="215529" y="44361"/>
                </a:lnTo>
                <a:lnTo>
                  <a:pt x="212642" y="40792"/>
                </a:lnTo>
                <a:lnTo>
                  <a:pt x="178430" y="13873"/>
                </a:lnTo>
                <a:lnTo>
                  <a:pt x="132261" y="558"/>
                </a:lnTo>
                <a:lnTo>
                  <a:pt x="119259" y="0"/>
                </a:lnTo>
                <a:close/>
              </a:path>
              <a:path w="238760" h="331469">
                <a:moveTo>
                  <a:pt x="215529" y="44361"/>
                </a:moveTo>
                <a:lnTo>
                  <a:pt x="119259" y="44361"/>
                </a:lnTo>
                <a:lnTo>
                  <a:pt x="126588" y="44703"/>
                </a:lnTo>
                <a:lnTo>
                  <a:pt x="133657" y="45731"/>
                </a:lnTo>
                <a:lnTo>
                  <a:pt x="168700" y="64477"/>
                </a:lnTo>
                <a:lnTo>
                  <a:pt x="185745" y="103082"/>
                </a:lnTo>
                <a:lnTo>
                  <a:pt x="188110" y="143289"/>
                </a:lnTo>
                <a:lnTo>
                  <a:pt x="188238" y="153697"/>
                </a:lnTo>
                <a:lnTo>
                  <a:pt x="188238" y="177329"/>
                </a:lnTo>
                <a:lnTo>
                  <a:pt x="186534" y="221405"/>
                </a:lnTo>
                <a:lnTo>
                  <a:pt x="172726" y="262293"/>
                </a:lnTo>
                <a:lnTo>
                  <a:pt x="140465" y="283585"/>
                </a:lnTo>
                <a:lnTo>
                  <a:pt x="119259" y="286677"/>
                </a:lnTo>
                <a:lnTo>
                  <a:pt x="215533" y="286677"/>
                </a:lnTo>
                <a:lnTo>
                  <a:pt x="233284" y="249958"/>
                </a:lnTo>
                <a:lnTo>
                  <a:pt x="238182" y="207797"/>
                </a:lnTo>
                <a:lnTo>
                  <a:pt x="238526" y="188090"/>
                </a:lnTo>
                <a:lnTo>
                  <a:pt x="238526" y="142943"/>
                </a:lnTo>
                <a:lnTo>
                  <a:pt x="236171" y="96696"/>
                </a:lnTo>
                <a:lnTo>
                  <a:pt x="225583" y="59905"/>
                </a:lnTo>
                <a:lnTo>
                  <a:pt x="217655" y="46990"/>
                </a:lnTo>
                <a:lnTo>
                  <a:pt x="215529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4901590" y="1617916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64" y="0"/>
                </a:moveTo>
                <a:lnTo>
                  <a:pt x="0" y="0"/>
                </a:lnTo>
                <a:lnTo>
                  <a:pt x="0" y="325513"/>
                </a:lnTo>
                <a:lnTo>
                  <a:pt x="50368" y="325513"/>
                </a:lnTo>
                <a:lnTo>
                  <a:pt x="50368" y="96469"/>
                </a:lnTo>
                <a:lnTo>
                  <a:pt x="110911" y="96469"/>
                </a:lnTo>
                <a:lnTo>
                  <a:pt x="46164" y="0"/>
                </a:lnTo>
                <a:close/>
              </a:path>
              <a:path w="250189" h="325755">
                <a:moveTo>
                  <a:pt x="110911" y="96469"/>
                </a:moveTo>
                <a:lnTo>
                  <a:pt x="50368" y="96469"/>
                </a:lnTo>
                <a:lnTo>
                  <a:pt x="203796" y="325513"/>
                </a:lnTo>
                <a:lnTo>
                  <a:pt x="249961" y="325513"/>
                </a:lnTo>
                <a:lnTo>
                  <a:pt x="249961" y="228599"/>
                </a:lnTo>
                <a:lnTo>
                  <a:pt x="199593" y="228599"/>
                </a:lnTo>
                <a:lnTo>
                  <a:pt x="110911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593" y="0"/>
                </a:lnTo>
                <a:lnTo>
                  <a:pt x="199593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5198186" y="1615160"/>
            <a:ext cx="237490" cy="331470"/>
          </a:xfrm>
          <a:custGeom>
            <a:avLst/>
            <a:gdLst/>
            <a:ahLst/>
            <a:cxnLst/>
            <a:rect l="l" t="t" r="r" b="b"/>
            <a:pathLst>
              <a:path w="237489" h="331469">
                <a:moveTo>
                  <a:pt x="33566" y="255587"/>
                </a:moveTo>
                <a:lnTo>
                  <a:pt x="0" y="288035"/>
                </a:lnTo>
                <a:lnTo>
                  <a:pt x="12151" y="299039"/>
                </a:lnTo>
                <a:lnTo>
                  <a:pt x="24830" y="308273"/>
                </a:lnTo>
                <a:lnTo>
                  <a:pt x="66367" y="325622"/>
                </a:lnTo>
                <a:lnTo>
                  <a:pt x="117525" y="331012"/>
                </a:lnTo>
                <a:lnTo>
                  <a:pt x="130315" y="330612"/>
                </a:lnTo>
                <a:lnTo>
                  <a:pt x="176123" y="321050"/>
                </a:lnTo>
                <a:lnTo>
                  <a:pt x="210815" y="299353"/>
                </a:lnTo>
                <a:lnTo>
                  <a:pt x="221433" y="286664"/>
                </a:lnTo>
                <a:lnTo>
                  <a:pt x="118452" y="286664"/>
                </a:lnTo>
                <a:lnTo>
                  <a:pt x="105944" y="286250"/>
                </a:lnTo>
                <a:lnTo>
                  <a:pt x="62164" y="276032"/>
                </a:lnTo>
                <a:lnTo>
                  <a:pt x="42813" y="263802"/>
                </a:lnTo>
                <a:lnTo>
                  <a:pt x="33566" y="255587"/>
                </a:lnTo>
                <a:close/>
              </a:path>
              <a:path w="237489" h="331469">
                <a:moveTo>
                  <a:pt x="122186" y="0"/>
                </a:moveTo>
                <a:lnTo>
                  <a:pt x="75539" y="6870"/>
                </a:lnTo>
                <a:lnTo>
                  <a:pt x="40805" y="26517"/>
                </a:lnTo>
                <a:lnTo>
                  <a:pt x="15517" y="65936"/>
                </a:lnTo>
                <a:lnTo>
                  <a:pt x="11188" y="95542"/>
                </a:lnTo>
                <a:lnTo>
                  <a:pt x="12705" y="114346"/>
                </a:lnTo>
                <a:lnTo>
                  <a:pt x="35445" y="157733"/>
                </a:lnTo>
                <a:lnTo>
                  <a:pt x="79249" y="180113"/>
                </a:lnTo>
                <a:lnTo>
                  <a:pt x="137566" y="189280"/>
                </a:lnTo>
                <a:lnTo>
                  <a:pt x="147510" y="190817"/>
                </a:lnTo>
                <a:lnTo>
                  <a:pt x="183740" y="217174"/>
                </a:lnTo>
                <a:lnTo>
                  <a:pt x="187007" y="236829"/>
                </a:lnTo>
                <a:lnTo>
                  <a:pt x="185883" y="248049"/>
                </a:lnTo>
                <a:lnTo>
                  <a:pt x="159150" y="279340"/>
                </a:lnTo>
                <a:lnTo>
                  <a:pt x="118452" y="286664"/>
                </a:lnTo>
                <a:lnTo>
                  <a:pt x="221433" y="286664"/>
                </a:lnTo>
                <a:lnTo>
                  <a:pt x="236340" y="246384"/>
                </a:lnTo>
                <a:lnTo>
                  <a:pt x="236893" y="235470"/>
                </a:lnTo>
                <a:lnTo>
                  <a:pt x="236471" y="225203"/>
                </a:lnTo>
                <a:lnTo>
                  <a:pt x="221686" y="181851"/>
                </a:lnTo>
                <a:lnTo>
                  <a:pt x="191929" y="156915"/>
                </a:lnTo>
                <a:lnTo>
                  <a:pt x="147840" y="144487"/>
                </a:lnTo>
                <a:lnTo>
                  <a:pt x="110058" y="138976"/>
                </a:lnTo>
                <a:lnTo>
                  <a:pt x="98630" y="136667"/>
                </a:lnTo>
                <a:lnTo>
                  <a:pt x="65214" y="115442"/>
                </a:lnTo>
                <a:lnTo>
                  <a:pt x="63195" y="110401"/>
                </a:lnTo>
                <a:lnTo>
                  <a:pt x="61163" y="105397"/>
                </a:lnTo>
                <a:lnTo>
                  <a:pt x="60159" y="99834"/>
                </a:lnTo>
                <a:lnTo>
                  <a:pt x="60159" y="93738"/>
                </a:lnTo>
                <a:lnTo>
                  <a:pt x="75780" y="57378"/>
                </a:lnTo>
                <a:lnTo>
                  <a:pt x="120789" y="42989"/>
                </a:lnTo>
                <a:lnTo>
                  <a:pt x="219068" y="42989"/>
                </a:lnTo>
                <a:lnTo>
                  <a:pt x="225234" y="37033"/>
                </a:lnTo>
                <a:lnTo>
                  <a:pt x="191494" y="13723"/>
                </a:lnTo>
                <a:lnTo>
                  <a:pt x="153074" y="2176"/>
                </a:lnTo>
                <a:lnTo>
                  <a:pt x="138181" y="544"/>
                </a:lnTo>
                <a:lnTo>
                  <a:pt x="122186" y="0"/>
                </a:lnTo>
                <a:close/>
              </a:path>
              <a:path w="237489" h="331469">
                <a:moveTo>
                  <a:pt x="219068" y="42989"/>
                </a:moveTo>
                <a:lnTo>
                  <a:pt x="120789" y="42989"/>
                </a:lnTo>
                <a:lnTo>
                  <a:pt x="131088" y="43318"/>
                </a:lnTo>
                <a:lnTo>
                  <a:pt x="141009" y="44303"/>
                </a:lnTo>
                <a:lnTo>
                  <a:pt x="185209" y="61388"/>
                </a:lnTo>
                <a:lnTo>
                  <a:pt x="193065" y="68110"/>
                </a:lnTo>
                <a:lnTo>
                  <a:pt x="219068" y="42989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18389"/>
            <a:ext cx="1137920" cy="2273935"/>
          </a:xfrm>
          <a:custGeom>
            <a:avLst/>
            <a:gdLst/>
            <a:ahLst/>
            <a:cxnLst/>
            <a:rect l="l" t="t" r="r" b="b"/>
            <a:pathLst>
              <a:path w="1137920" h="2273935">
                <a:moveTo>
                  <a:pt x="355" y="0"/>
                </a:moveTo>
                <a:lnTo>
                  <a:pt x="0" y="368"/>
                </a:lnTo>
                <a:lnTo>
                  <a:pt x="0" y="2273541"/>
                </a:lnTo>
                <a:lnTo>
                  <a:pt x="355" y="2273896"/>
                </a:lnTo>
                <a:lnTo>
                  <a:pt x="1137323" y="1136954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2" y="1355344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60" h="1137285">
                <a:moveTo>
                  <a:pt x="355" y="0"/>
                </a:moveTo>
                <a:lnTo>
                  <a:pt x="0" y="355"/>
                </a:lnTo>
                <a:lnTo>
                  <a:pt x="0" y="1136586"/>
                </a:lnTo>
                <a:lnTo>
                  <a:pt x="355" y="1136942"/>
                </a:lnTo>
                <a:lnTo>
                  <a:pt x="568845" y="568464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841209" y="5373878"/>
            <a:ext cx="5257622" cy="3507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3968089" y="5373878"/>
            <a:ext cx="2750705" cy="35077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3545840" y="1617916"/>
            <a:ext cx="236220" cy="325755"/>
          </a:xfrm>
          <a:custGeom>
            <a:avLst/>
            <a:gdLst/>
            <a:ahLst/>
            <a:cxnLst/>
            <a:rect l="l" t="t" r="r" b="b"/>
            <a:pathLst>
              <a:path w="236220" h="325755">
                <a:moveTo>
                  <a:pt x="116585" y="0"/>
                </a:moveTo>
                <a:lnTo>
                  <a:pt x="0" y="0"/>
                </a:lnTo>
                <a:lnTo>
                  <a:pt x="0" y="325513"/>
                </a:lnTo>
                <a:lnTo>
                  <a:pt x="116585" y="325513"/>
                </a:lnTo>
                <a:lnTo>
                  <a:pt x="129380" y="325042"/>
                </a:lnTo>
                <a:lnTo>
                  <a:pt x="175200" y="313692"/>
                </a:lnTo>
                <a:lnTo>
                  <a:pt x="208747" y="288077"/>
                </a:lnTo>
                <a:lnTo>
                  <a:pt x="214120" y="281152"/>
                </a:lnTo>
                <a:lnTo>
                  <a:pt x="50368" y="281152"/>
                </a:lnTo>
                <a:lnTo>
                  <a:pt x="50368" y="44348"/>
                </a:lnTo>
                <a:lnTo>
                  <a:pt x="214246" y="44348"/>
                </a:lnTo>
                <a:lnTo>
                  <a:pt x="208747" y="37383"/>
                </a:lnTo>
                <a:lnTo>
                  <a:pt x="175200" y="11808"/>
                </a:lnTo>
                <a:lnTo>
                  <a:pt x="129380" y="469"/>
                </a:lnTo>
                <a:lnTo>
                  <a:pt x="116585" y="0"/>
                </a:lnTo>
                <a:close/>
              </a:path>
              <a:path w="236220" h="325755">
                <a:moveTo>
                  <a:pt x="214246" y="44348"/>
                </a:moveTo>
                <a:lnTo>
                  <a:pt x="111455" y="44348"/>
                </a:lnTo>
                <a:lnTo>
                  <a:pt x="128442" y="45716"/>
                </a:lnTo>
                <a:lnTo>
                  <a:pt x="143511" y="49822"/>
                </a:lnTo>
                <a:lnTo>
                  <a:pt x="173742" y="73919"/>
                </a:lnTo>
                <a:lnTo>
                  <a:pt x="184292" y="115764"/>
                </a:lnTo>
                <a:lnTo>
                  <a:pt x="185610" y="160451"/>
                </a:lnTo>
                <a:lnTo>
                  <a:pt x="185463" y="176852"/>
                </a:lnTo>
                <a:lnTo>
                  <a:pt x="183273" y="219671"/>
                </a:lnTo>
                <a:lnTo>
                  <a:pt x="167881" y="259232"/>
                </a:lnTo>
                <a:lnTo>
                  <a:pt x="128442" y="279781"/>
                </a:lnTo>
                <a:lnTo>
                  <a:pt x="111455" y="281152"/>
                </a:lnTo>
                <a:lnTo>
                  <a:pt x="214120" y="281152"/>
                </a:lnTo>
                <a:lnTo>
                  <a:pt x="231045" y="240847"/>
                </a:lnTo>
                <a:lnTo>
                  <a:pt x="235737" y="196570"/>
                </a:lnTo>
                <a:lnTo>
                  <a:pt x="235908" y="142746"/>
                </a:lnTo>
                <a:lnTo>
                  <a:pt x="235737" y="125260"/>
                </a:lnTo>
                <a:lnTo>
                  <a:pt x="231045" y="82935"/>
                </a:lnTo>
                <a:lnTo>
                  <a:pt x="219005" y="51670"/>
                </a:lnTo>
                <a:lnTo>
                  <a:pt x="214246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3806063" y="1617916"/>
            <a:ext cx="284480" cy="325755"/>
          </a:xfrm>
          <a:custGeom>
            <a:avLst/>
            <a:gdLst/>
            <a:ahLst/>
            <a:cxnLst/>
            <a:rect l="l" t="t" r="r" b="b"/>
            <a:pathLst>
              <a:path w="284479" h="325755">
                <a:moveTo>
                  <a:pt x="162280" y="0"/>
                </a:moveTo>
                <a:lnTo>
                  <a:pt x="121704" y="0"/>
                </a:lnTo>
                <a:lnTo>
                  <a:pt x="0" y="325513"/>
                </a:lnTo>
                <a:lnTo>
                  <a:pt x="53619" y="325513"/>
                </a:lnTo>
                <a:lnTo>
                  <a:pt x="76466" y="260121"/>
                </a:lnTo>
                <a:lnTo>
                  <a:pt x="259545" y="260121"/>
                </a:lnTo>
                <a:lnTo>
                  <a:pt x="243993" y="218528"/>
                </a:lnTo>
                <a:lnTo>
                  <a:pt x="91389" y="218528"/>
                </a:lnTo>
                <a:lnTo>
                  <a:pt x="143154" y="74066"/>
                </a:lnTo>
                <a:lnTo>
                  <a:pt x="189975" y="74066"/>
                </a:lnTo>
                <a:lnTo>
                  <a:pt x="162280" y="0"/>
                </a:lnTo>
                <a:close/>
              </a:path>
              <a:path w="284479" h="325755">
                <a:moveTo>
                  <a:pt x="259545" y="260121"/>
                </a:moveTo>
                <a:lnTo>
                  <a:pt x="207505" y="260121"/>
                </a:lnTo>
                <a:lnTo>
                  <a:pt x="230365" y="325513"/>
                </a:lnTo>
                <a:lnTo>
                  <a:pt x="283997" y="325513"/>
                </a:lnTo>
                <a:lnTo>
                  <a:pt x="259545" y="260121"/>
                </a:lnTo>
                <a:close/>
              </a:path>
              <a:path w="284479" h="325755">
                <a:moveTo>
                  <a:pt x="189975" y="74066"/>
                </a:moveTo>
                <a:lnTo>
                  <a:pt x="143154" y="74066"/>
                </a:lnTo>
                <a:lnTo>
                  <a:pt x="193522" y="218528"/>
                </a:lnTo>
                <a:lnTo>
                  <a:pt x="243993" y="218528"/>
                </a:lnTo>
                <a:lnTo>
                  <a:pt x="189975" y="7406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4213631" y="1662265"/>
            <a:ext cx="0" cy="281305"/>
          </a:xfrm>
          <a:custGeom>
            <a:avLst/>
            <a:gdLst/>
            <a:ahLst/>
            <a:cxnLst/>
            <a:rect l="l" t="t" r="r" b="b"/>
            <a:pathLst>
              <a:path h="281305">
                <a:moveTo>
                  <a:pt x="0" y="0"/>
                </a:moveTo>
                <a:lnTo>
                  <a:pt x="0" y="281165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4097045" y="1640090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233172" y="0"/>
                </a:lnTo>
              </a:path>
            </a:pathLst>
          </a:custGeom>
          <a:ln w="4434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4337227" y="1617916"/>
            <a:ext cx="284480" cy="325755"/>
          </a:xfrm>
          <a:custGeom>
            <a:avLst/>
            <a:gdLst/>
            <a:ahLst/>
            <a:cxnLst/>
            <a:rect l="l" t="t" r="r" b="b"/>
            <a:pathLst>
              <a:path w="284479" h="325755">
                <a:moveTo>
                  <a:pt x="162280" y="0"/>
                </a:moveTo>
                <a:lnTo>
                  <a:pt x="121704" y="0"/>
                </a:lnTo>
                <a:lnTo>
                  <a:pt x="0" y="325513"/>
                </a:lnTo>
                <a:lnTo>
                  <a:pt x="53619" y="325513"/>
                </a:lnTo>
                <a:lnTo>
                  <a:pt x="76466" y="260121"/>
                </a:lnTo>
                <a:lnTo>
                  <a:pt x="259545" y="260121"/>
                </a:lnTo>
                <a:lnTo>
                  <a:pt x="243993" y="218528"/>
                </a:lnTo>
                <a:lnTo>
                  <a:pt x="91389" y="218528"/>
                </a:lnTo>
                <a:lnTo>
                  <a:pt x="143154" y="74066"/>
                </a:lnTo>
                <a:lnTo>
                  <a:pt x="189975" y="74066"/>
                </a:lnTo>
                <a:lnTo>
                  <a:pt x="162280" y="0"/>
                </a:lnTo>
                <a:close/>
              </a:path>
              <a:path w="284479" h="325755">
                <a:moveTo>
                  <a:pt x="259545" y="260121"/>
                </a:moveTo>
                <a:lnTo>
                  <a:pt x="207505" y="260121"/>
                </a:lnTo>
                <a:lnTo>
                  <a:pt x="230365" y="325513"/>
                </a:lnTo>
                <a:lnTo>
                  <a:pt x="283997" y="325513"/>
                </a:lnTo>
                <a:lnTo>
                  <a:pt x="259545" y="260121"/>
                </a:lnTo>
                <a:close/>
              </a:path>
              <a:path w="284479" h="325755">
                <a:moveTo>
                  <a:pt x="189975" y="74066"/>
                </a:moveTo>
                <a:lnTo>
                  <a:pt x="143154" y="74066"/>
                </a:lnTo>
                <a:lnTo>
                  <a:pt x="193522" y="218528"/>
                </a:lnTo>
                <a:lnTo>
                  <a:pt x="243993" y="218528"/>
                </a:lnTo>
                <a:lnTo>
                  <a:pt x="189975" y="7406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4722405" y="1617916"/>
            <a:ext cx="267335" cy="325755"/>
          </a:xfrm>
          <a:custGeom>
            <a:avLst/>
            <a:gdLst/>
            <a:ahLst/>
            <a:cxnLst/>
            <a:rect l="l" t="t" r="r" b="b"/>
            <a:pathLst>
              <a:path w="267335" h="325755">
                <a:moveTo>
                  <a:pt x="144564" y="0"/>
                </a:moveTo>
                <a:lnTo>
                  <a:pt x="122174" y="0"/>
                </a:lnTo>
                <a:lnTo>
                  <a:pt x="0" y="325513"/>
                </a:lnTo>
                <a:lnTo>
                  <a:pt x="27051" y="325513"/>
                </a:lnTo>
                <a:lnTo>
                  <a:pt x="55956" y="246430"/>
                </a:lnTo>
                <a:lnTo>
                  <a:pt x="237065" y="246430"/>
                </a:lnTo>
                <a:lnTo>
                  <a:pt x="228828" y="224485"/>
                </a:lnTo>
                <a:lnTo>
                  <a:pt x="63881" y="224485"/>
                </a:lnTo>
                <a:lnTo>
                  <a:pt x="133375" y="32918"/>
                </a:lnTo>
                <a:lnTo>
                  <a:pt x="156920" y="32918"/>
                </a:lnTo>
                <a:lnTo>
                  <a:pt x="144564" y="0"/>
                </a:lnTo>
                <a:close/>
              </a:path>
              <a:path w="267335" h="325755">
                <a:moveTo>
                  <a:pt x="237065" y="246430"/>
                </a:moveTo>
                <a:lnTo>
                  <a:pt x="210794" y="246430"/>
                </a:lnTo>
                <a:lnTo>
                  <a:pt x="239699" y="325513"/>
                </a:lnTo>
                <a:lnTo>
                  <a:pt x="266750" y="325513"/>
                </a:lnTo>
                <a:lnTo>
                  <a:pt x="237065" y="246430"/>
                </a:lnTo>
                <a:close/>
              </a:path>
              <a:path w="267335" h="325755">
                <a:moveTo>
                  <a:pt x="156920" y="32918"/>
                </a:moveTo>
                <a:lnTo>
                  <a:pt x="133375" y="32918"/>
                </a:lnTo>
                <a:lnTo>
                  <a:pt x="202857" y="224485"/>
                </a:lnTo>
                <a:lnTo>
                  <a:pt x="228828" y="224485"/>
                </a:lnTo>
                <a:lnTo>
                  <a:pt x="156920" y="3291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5036718" y="1617916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25184" y="0"/>
                </a:moveTo>
                <a:lnTo>
                  <a:pt x="0" y="0"/>
                </a:lnTo>
                <a:lnTo>
                  <a:pt x="0" y="325513"/>
                </a:lnTo>
                <a:lnTo>
                  <a:pt x="25184" y="325513"/>
                </a:lnTo>
                <a:lnTo>
                  <a:pt x="25184" y="42519"/>
                </a:lnTo>
                <a:lnTo>
                  <a:pt x="54075" y="42519"/>
                </a:lnTo>
                <a:lnTo>
                  <a:pt x="25184" y="0"/>
                </a:lnTo>
                <a:close/>
              </a:path>
              <a:path w="242570" h="325755">
                <a:moveTo>
                  <a:pt x="54075" y="42519"/>
                </a:moveTo>
                <a:lnTo>
                  <a:pt x="25184" y="42519"/>
                </a:lnTo>
                <a:lnTo>
                  <a:pt x="216852" y="325513"/>
                </a:lnTo>
                <a:lnTo>
                  <a:pt x="242023" y="325513"/>
                </a:lnTo>
                <a:lnTo>
                  <a:pt x="242023" y="282079"/>
                </a:lnTo>
                <a:lnTo>
                  <a:pt x="216852" y="282079"/>
                </a:lnTo>
                <a:lnTo>
                  <a:pt x="54075" y="42519"/>
                </a:lnTo>
                <a:close/>
              </a:path>
              <a:path w="242570" h="325755">
                <a:moveTo>
                  <a:pt x="242023" y="0"/>
                </a:moveTo>
                <a:lnTo>
                  <a:pt x="216852" y="0"/>
                </a:lnTo>
                <a:lnTo>
                  <a:pt x="216852" y="282079"/>
                </a:lnTo>
                <a:lnTo>
                  <a:pt x="242023" y="282079"/>
                </a:lnTo>
                <a:lnTo>
                  <a:pt x="242023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5326316" y="1617916"/>
            <a:ext cx="267335" cy="325755"/>
          </a:xfrm>
          <a:custGeom>
            <a:avLst/>
            <a:gdLst/>
            <a:ahLst/>
            <a:cxnLst/>
            <a:rect l="l" t="t" r="r" b="b"/>
            <a:pathLst>
              <a:path w="267335" h="325755">
                <a:moveTo>
                  <a:pt x="144576" y="0"/>
                </a:moveTo>
                <a:lnTo>
                  <a:pt x="122186" y="0"/>
                </a:lnTo>
                <a:lnTo>
                  <a:pt x="0" y="325513"/>
                </a:lnTo>
                <a:lnTo>
                  <a:pt x="27051" y="325513"/>
                </a:lnTo>
                <a:lnTo>
                  <a:pt x="55956" y="246430"/>
                </a:lnTo>
                <a:lnTo>
                  <a:pt x="237068" y="246430"/>
                </a:lnTo>
                <a:lnTo>
                  <a:pt x="228832" y="224485"/>
                </a:lnTo>
                <a:lnTo>
                  <a:pt x="63893" y="224485"/>
                </a:lnTo>
                <a:lnTo>
                  <a:pt x="133375" y="32918"/>
                </a:lnTo>
                <a:lnTo>
                  <a:pt x="156931" y="32918"/>
                </a:lnTo>
                <a:lnTo>
                  <a:pt x="144576" y="0"/>
                </a:lnTo>
                <a:close/>
              </a:path>
              <a:path w="267335" h="325755">
                <a:moveTo>
                  <a:pt x="237068" y="246430"/>
                </a:moveTo>
                <a:lnTo>
                  <a:pt x="210794" y="246430"/>
                </a:lnTo>
                <a:lnTo>
                  <a:pt x="239699" y="325513"/>
                </a:lnTo>
                <a:lnTo>
                  <a:pt x="266750" y="325513"/>
                </a:lnTo>
                <a:lnTo>
                  <a:pt x="237068" y="246430"/>
                </a:lnTo>
                <a:close/>
              </a:path>
              <a:path w="267335" h="325755">
                <a:moveTo>
                  <a:pt x="156931" y="32918"/>
                </a:moveTo>
                <a:lnTo>
                  <a:pt x="133375" y="32918"/>
                </a:lnTo>
                <a:lnTo>
                  <a:pt x="202869" y="224485"/>
                </a:lnTo>
                <a:lnTo>
                  <a:pt x="228832" y="224485"/>
                </a:lnTo>
                <a:lnTo>
                  <a:pt x="156931" y="3291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5640628" y="193263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5653214" y="1618310"/>
            <a:ext cx="0" cy="303530"/>
          </a:xfrm>
          <a:custGeom>
            <a:avLst/>
            <a:gdLst/>
            <a:ahLst/>
            <a:cxnLst/>
            <a:rect l="l" t="t" r="r" b="b"/>
            <a:pathLst>
              <a:path h="303530">
                <a:moveTo>
                  <a:pt x="0" y="0"/>
                </a:moveTo>
                <a:lnTo>
                  <a:pt x="0" y="303529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5850013" y="1617916"/>
            <a:ext cx="221615" cy="325755"/>
          </a:xfrm>
          <a:custGeom>
            <a:avLst/>
            <a:gdLst/>
            <a:ahLst/>
            <a:cxnLst/>
            <a:rect l="l" t="t" r="r" b="b"/>
            <a:pathLst>
              <a:path w="221614" h="325755">
                <a:moveTo>
                  <a:pt x="27051" y="0"/>
                </a:moveTo>
                <a:lnTo>
                  <a:pt x="0" y="0"/>
                </a:lnTo>
                <a:lnTo>
                  <a:pt x="97942" y="190652"/>
                </a:lnTo>
                <a:lnTo>
                  <a:pt x="97942" y="325513"/>
                </a:lnTo>
                <a:lnTo>
                  <a:pt x="123113" y="325513"/>
                </a:lnTo>
                <a:lnTo>
                  <a:pt x="123113" y="190652"/>
                </a:lnTo>
                <a:lnTo>
                  <a:pt x="136506" y="164579"/>
                </a:lnTo>
                <a:lnTo>
                  <a:pt x="111455" y="164579"/>
                </a:lnTo>
                <a:lnTo>
                  <a:pt x="27051" y="0"/>
                </a:lnTo>
                <a:close/>
              </a:path>
              <a:path w="221614" h="325755">
                <a:moveTo>
                  <a:pt x="221043" y="0"/>
                </a:moveTo>
                <a:lnTo>
                  <a:pt x="193992" y="0"/>
                </a:lnTo>
                <a:lnTo>
                  <a:pt x="111455" y="164579"/>
                </a:lnTo>
                <a:lnTo>
                  <a:pt x="136506" y="164579"/>
                </a:lnTo>
                <a:lnTo>
                  <a:pt x="221043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6088773" y="1615160"/>
            <a:ext cx="222885" cy="331470"/>
          </a:xfrm>
          <a:custGeom>
            <a:avLst/>
            <a:gdLst/>
            <a:ahLst/>
            <a:cxnLst/>
            <a:rect l="l" t="t" r="r" b="b"/>
            <a:pathLst>
              <a:path w="222885" h="331469">
                <a:moveTo>
                  <a:pt x="17716" y="270662"/>
                </a:moveTo>
                <a:lnTo>
                  <a:pt x="0" y="288023"/>
                </a:lnTo>
                <a:lnTo>
                  <a:pt x="5641" y="293343"/>
                </a:lnTo>
                <a:lnTo>
                  <a:pt x="11366" y="298315"/>
                </a:lnTo>
                <a:lnTo>
                  <a:pt x="48272" y="320725"/>
                </a:lnTo>
                <a:lnTo>
                  <a:pt x="92744" y="330382"/>
                </a:lnTo>
                <a:lnTo>
                  <a:pt x="110515" y="331012"/>
                </a:lnTo>
                <a:lnTo>
                  <a:pt x="135234" y="329496"/>
                </a:lnTo>
                <a:lnTo>
                  <a:pt x="157156" y="324946"/>
                </a:lnTo>
                <a:lnTo>
                  <a:pt x="176277" y="317366"/>
                </a:lnTo>
                <a:lnTo>
                  <a:pt x="189040" y="309067"/>
                </a:lnTo>
                <a:lnTo>
                  <a:pt x="111912" y="309067"/>
                </a:lnTo>
                <a:lnTo>
                  <a:pt x="104612" y="308954"/>
                </a:lnTo>
                <a:lnTo>
                  <a:pt x="53632" y="297802"/>
                </a:lnTo>
                <a:lnTo>
                  <a:pt x="23266" y="275921"/>
                </a:lnTo>
                <a:lnTo>
                  <a:pt x="17716" y="270662"/>
                </a:lnTo>
                <a:close/>
              </a:path>
              <a:path w="222885" h="331469">
                <a:moveTo>
                  <a:pt x="110058" y="0"/>
                </a:moveTo>
                <a:lnTo>
                  <a:pt x="67148" y="6005"/>
                </a:lnTo>
                <a:lnTo>
                  <a:pt x="22465" y="37074"/>
                </a:lnTo>
                <a:lnTo>
                  <a:pt x="6997" y="89141"/>
                </a:lnTo>
                <a:lnTo>
                  <a:pt x="8627" y="107297"/>
                </a:lnTo>
                <a:lnTo>
                  <a:pt x="33108" y="149047"/>
                </a:lnTo>
                <a:lnTo>
                  <a:pt x="74460" y="169274"/>
                </a:lnTo>
                <a:lnTo>
                  <a:pt x="131038" y="178765"/>
                </a:lnTo>
                <a:lnTo>
                  <a:pt x="137871" y="179679"/>
                </a:lnTo>
                <a:lnTo>
                  <a:pt x="143637" y="180670"/>
                </a:lnTo>
                <a:lnTo>
                  <a:pt x="179082" y="196126"/>
                </a:lnTo>
                <a:lnTo>
                  <a:pt x="197256" y="241871"/>
                </a:lnTo>
                <a:lnTo>
                  <a:pt x="195829" y="256967"/>
                </a:lnTo>
                <a:lnTo>
                  <a:pt x="174409" y="291452"/>
                </a:lnTo>
                <a:lnTo>
                  <a:pt x="130689" y="307968"/>
                </a:lnTo>
                <a:lnTo>
                  <a:pt x="111912" y="309067"/>
                </a:lnTo>
                <a:lnTo>
                  <a:pt x="189040" y="309067"/>
                </a:lnTo>
                <a:lnTo>
                  <a:pt x="214982" y="278123"/>
                </a:lnTo>
                <a:lnTo>
                  <a:pt x="222453" y="240804"/>
                </a:lnTo>
                <a:lnTo>
                  <a:pt x="221970" y="231172"/>
                </a:lnTo>
                <a:lnTo>
                  <a:pt x="205595" y="189928"/>
                </a:lnTo>
                <a:lnTo>
                  <a:pt x="174942" y="165785"/>
                </a:lnTo>
                <a:lnTo>
                  <a:pt x="170446" y="164134"/>
                </a:lnTo>
                <a:lnTo>
                  <a:pt x="165938" y="162445"/>
                </a:lnTo>
                <a:lnTo>
                  <a:pt x="160718" y="160972"/>
                </a:lnTo>
                <a:lnTo>
                  <a:pt x="148920" y="158546"/>
                </a:lnTo>
                <a:lnTo>
                  <a:pt x="142062" y="157327"/>
                </a:lnTo>
                <a:lnTo>
                  <a:pt x="98399" y="150609"/>
                </a:lnTo>
                <a:lnTo>
                  <a:pt x="91451" y="149274"/>
                </a:lnTo>
                <a:lnTo>
                  <a:pt x="53666" y="134003"/>
                </a:lnTo>
                <a:lnTo>
                  <a:pt x="32788" y="101192"/>
                </a:lnTo>
                <a:lnTo>
                  <a:pt x="31711" y="87883"/>
                </a:lnTo>
                <a:lnTo>
                  <a:pt x="32978" y="73129"/>
                </a:lnTo>
                <a:lnTo>
                  <a:pt x="51993" y="38671"/>
                </a:lnTo>
                <a:lnTo>
                  <a:pt x="91475" y="21715"/>
                </a:lnTo>
                <a:lnTo>
                  <a:pt x="108661" y="20586"/>
                </a:lnTo>
                <a:lnTo>
                  <a:pt x="186460" y="20586"/>
                </a:lnTo>
                <a:lnTo>
                  <a:pt x="184148" y="19032"/>
                </a:lnTo>
                <a:lnTo>
                  <a:pt x="138557" y="2073"/>
                </a:lnTo>
                <a:lnTo>
                  <a:pt x="124874" y="518"/>
                </a:lnTo>
                <a:lnTo>
                  <a:pt x="110058" y="0"/>
                </a:lnTo>
                <a:close/>
              </a:path>
              <a:path w="222885" h="331469">
                <a:moveTo>
                  <a:pt x="186460" y="20586"/>
                </a:moveTo>
                <a:lnTo>
                  <a:pt x="108661" y="20586"/>
                </a:lnTo>
                <a:lnTo>
                  <a:pt x="115914" y="20725"/>
                </a:lnTo>
                <a:lnTo>
                  <a:pt x="122759" y="21147"/>
                </a:lnTo>
                <a:lnTo>
                  <a:pt x="162433" y="31622"/>
                </a:lnTo>
                <a:lnTo>
                  <a:pt x="189331" y="50749"/>
                </a:lnTo>
                <a:lnTo>
                  <a:pt x="205651" y="34747"/>
                </a:lnTo>
                <a:lnTo>
                  <a:pt x="194913" y="26270"/>
                </a:lnTo>
                <a:lnTo>
                  <a:pt x="186460" y="2058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6391884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13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6468821" y="1615160"/>
            <a:ext cx="222885" cy="331470"/>
          </a:xfrm>
          <a:custGeom>
            <a:avLst/>
            <a:gdLst/>
            <a:ahLst/>
            <a:cxnLst/>
            <a:rect l="l" t="t" r="r" b="b"/>
            <a:pathLst>
              <a:path w="222884" h="331469">
                <a:moveTo>
                  <a:pt x="17716" y="270662"/>
                </a:moveTo>
                <a:lnTo>
                  <a:pt x="0" y="288023"/>
                </a:lnTo>
                <a:lnTo>
                  <a:pt x="5641" y="293343"/>
                </a:lnTo>
                <a:lnTo>
                  <a:pt x="11368" y="298315"/>
                </a:lnTo>
                <a:lnTo>
                  <a:pt x="48272" y="320725"/>
                </a:lnTo>
                <a:lnTo>
                  <a:pt x="92748" y="330382"/>
                </a:lnTo>
                <a:lnTo>
                  <a:pt x="110528" y="331012"/>
                </a:lnTo>
                <a:lnTo>
                  <a:pt x="135240" y="329496"/>
                </a:lnTo>
                <a:lnTo>
                  <a:pt x="157159" y="324946"/>
                </a:lnTo>
                <a:lnTo>
                  <a:pt x="176282" y="317366"/>
                </a:lnTo>
                <a:lnTo>
                  <a:pt x="189051" y="309067"/>
                </a:lnTo>
                <a:lnTo>
                  <a:pt x="111925" y="309067"/>
                </a:lnTo>
                <a:lnTo>
                  <a:pt x="104619" y="308954"/>
                </a:lnTo>
                <a:lnTo>
                  <a:pt x="53644" y="297802"/>
                </a:lnTo>
                <a:lnTo>
                  <a:pt x="23273" y="275921"/>
                </a:lnTo>
                <a:lnTo>
                  <a:pt x="17716" y="270662"/>
                </a:lnTo>
                <a:close/>
              </a:path>
              <a:path w="222884" h="331469">
                <a:moveTo>
                  <a:pt x="110058" y="0"/>
                </a:moveTo>
                <a:lnTo>
                  <a:pt x="67159" y="6005"/>
                </a:lnTo>
                <a:lnTo>
                  <a:pt x="22476" y="37074"/>
                </a:lnTo>
                <a:lnTo>
                  <a:pt x="6997" y="89141"/>
                </a:lnTo>
                <a:lnTo>
                  <a:pt x="8629" y="107297"/>
                </a:lnTo>
                <a:lnTo>
                  <a:pt x="33108" y="149047"/>
                </a:lnTo>
                <a:lnTo>
                  <a:pt x="74467" y="169274"/>
                </a:lnTo>
                <a:lnTo>
                  <a:pt x="131038" y="178765"/>
                </a:lnTo>
                <a:lnTo>
                  <a:pt x="137871" y="179679"/>
                </a:lnTo>
                <a:lnTo>
                  <a:pt x="143649" y="180670"/>
                </a:lnTo>
                <a:lnTo>
                  <a:pt x="179082" y="196126"/>
                </a:lnTo>
                <a:lnTo>
                  <a:pt x="197269" y="241871"/>
                </a:lnTo>
                <a:lnTo>
                  <a:pt x="195840" y="256967"/>
                </a:lnTo>
                <a:lnTo>
                  <a:pt x="174409" y="291452"/>
                </a:lnTo>
                <a:lnTo>
                  <a:pt x="130696" y="307968"/>
                </a:lnTo>
                <a:lnTo>
                  <a:pt x="111925" y="309067"/>
                </a:lnTo>
                <a:lnTo>
                  <a:pt x="189051" y="309067"/>
                </a:lnTo>
                <a:lnTo>
                  <a:pt x="214988" y="278123"/>
                </a:lnTo>
                <a:lnTo>
                  <a:pt x="222453" y="240804"/>
                </a:lnTo>
                <a:lnTo>
                  <a:pt x="221970" y="231172"/>
                </a:lnTo>
                <a:lnTo>
                  <a:pt x="205603" y="189928"/>
                </a:lnTo>
                <a:lnTo>
                  <a:pt x="174955" y="165785"/>
                </a:lnTo>
                <a:lnTo>
                  <a:pt x="170459" y="164134"/>
                </a:lnTo>
                <a:lnTo>
                  <a:pt x="165938" y="162445"/>
                </a:lnTo>
                <a:lnTo>
                  <a:pt x="160731" y="160972"/>
                </a:lnTo>
                <a:lnTo>
                  <a:pt x="148932" y="158546"/>
                </a:lnTo>
                <a:lnTo>
                  <a:pt x="142074" y="157327"/>
                </a:lnTo>
                <a:lnTo>
                  <a:pt x="98399" y="150609"/>
                </a:lnTo>
                <a:lnTo>
                  <a:pt x="91451" y="149274"/>
                </a:lnTo>
                <a:lnTo>
                  <a:pt x="53671" y="134003"/>
                </a:lnTo>
                <a:lnTo>
                  <a:pt x="32790" y="101192"/>
                </a:lnTo>
                <a:lnTo>
                  <a:pt x="31711" y="87883"/>
                </a:lnTo>
                <a:lnTo>
                  <a:pt x="32980" y="73129"/>
                </a:lnTo>
                <a:lnTo>
                  <a:pt x="52006" y="38671"/>
                </a:lnTo>
                <a:lnTo>
                  <a:pt x="91481" y="21715"/>
                </a:lnTo>
                <a:lnTo>
                  <a:pt x="108673" y="20586"/>
                </a:lnTo>
                <a:lnTo>
                  <a:pt x="186462" y="20586"/>
                </a:lnTo>
                <a:lnTo>
                  <a:pt x="184149" y="19032"/>
                </a:lnTo>
                <a:lnTo>
                  <a:pt x="138566" y="2073"/>
                </a:lnTo>
                <a:lnTo>
                  <a:pt x="124881" y="518"/>
                </a:lnTo>
                <a:lnTo>
                  <a:pt x="110058" y="0"/>
                </a:lnTo>
                <a:close/>
              </a:path>
              <a:path w="222884" h="331469">
                <a:moveTo>
                  <a:pt x="186462" y="20586"/>
                </a:moveTo>
                <a:lnTo>
                  <a:pt x="108673" y="20586"/>
                </a:lnTo>
                <a:lnTo>
                  <a:pt x="115922" y="20725"/>
                </a:lnTo>
                <a:lnTo>
                  <a:pt x="122767" y="21147"/>
                </a:lnTo>
                <a:lnTo>
                  <a:pt x="162445" y="31622"/>
                </a:lnTo>
                <a:lnTo>
                  <a:pt x="189344" y="50749"/>
                </a:lnTo>
                <a:lnTo>
                  <a:pt x="205663" y="34747"/>
                </a:lnTo>
                <a:lnTo>
                  <a:pt x="194918" y="26270"/>
                </a:lnTo>
                <a:lnTo>
                  <a:pt x="186462" y="2058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22694" y="218414"/>
            <a:ext cx="1137285" cy="2273935"/>
          </a:xfrm>
          <a:custGeom>
            <a:avLst/>
            <a:gdLst/>
            <a:ahLst/>
            <a:cxnLst/>
            <a:rect l="l" t="t" r="r" b="b"/>
            <a:pathLst>
              <a:path w="1137284" h="2273935">
                <a:moveTo>
                  <a:pt x="1136942" y="0"/>
                </a:moveTo>
                <a:lnTo>
                  <a:pt x="0" y="1136942"/>
                </a:lnTo>
                <a:lnTo>
                  <a:pt x="1136942" y="2273896"/>
                </a:lnTo>
                <a:lnTo>
                  <a:pt x="1137297" y="2273515"/>
                </a:lnTo>
                <a:lnTo>
                  <a:pt x="1137297" y="355"/>
                </a:lnTo>
                <a:lnTo>
                  <a:pt x="1136942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91172" y="1355356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59" h="1137285">
                <a:moveTo>
                  <a:pt x="568477" y="0"/>
                </a:moveTo>
                <a:lnTo>
                  <a:pt x="0" y="568464"/>
                </a:lnTo>
                <a:lnTo>
                  <a:pt x="568477" y="1136942"/>
                </a:lnTo>
                <a:lnTo>
                  <a:pt x="568832" y="1136573"/>
                </a:lnTo>
                <a:lnTo>
                  <a:pt x="568832" y="355"/>
                </a:lnTo>
                <a:lnTo>
                  <a:pt x="568477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1209" y="5373878"/>
            <a:ext cx="5877572" cy="3507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856773" y="5102225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213"/>
                </a:lnTo>
              </a:path>
            </a:pathLst>
          </a:custGeom>
          <a:ln w="6489">
            <a:solidFill>
              <a:srgbClr val="41414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891512" y="5101475"/>
            <a:ext cx="47625" cy="62230"/>
          </a:xfrm>
          <a:custGeom>
            <a:avLst/>
            <a:gdLst/>
            <a:ahLst/>
            <a:cxnLst/>
            <a:rect l="l" t="t" r="r" b="b"/>
            <a:pathLst>
              <a:path w="47625" h="62229">
                <a:moveTo>
                  <a:pt x="6489" y="749"/>
                </a:moveTo>
                <a:lnTo>
                  <a:pt x="0" y="749"/>
                </a:lnTo>
                <a:lnTo>
                  <a:pt x="0" y="61963"/>
                </a:lnTo>
                <a:lnTo>
                  <a:pt x="6489" y="61963"/>
                </a:lnTo>
                <a:lnTo>
                  <a:pt x="6523" y="18059"/>
                </a:lnTo>
                <a:lnTo>
                  <a:pt x="7988" y="13639"/>
                </a:lnTo>
                <a:lnTo>
                  <a:pt x="13323" y="7988"/>
                </a:lnTo>
                <a:lnTo>
                  <a:pt x="6489" y="7988"/>
                </a:lnTo>
                <a:lnTo>
                  <a:pt x="6489" y="749"/>
                </a:lnTo>
                <a:close/>
              </a:path>
              <a:path w="47625" h="62229">
                <a:moveTo>
                  <a:pt x="40637" y="5702"/>
                </a:moveTo>
                <a:lnTo>
                  <a:pt x="29260" y="5702"/>
                </a:lnTo>
                <a:lnTo>
                  <a:pt x="33451" y="7264"/>
                </a:lnTo>
                <a:lnTo>
                  <a:pt x="36322" y="10414"/>
                </a:lnTo>
                <a:lnTo>
                  <a:pt x="39204" y="13538"/>
                </a:lnTo>
                <a:lnTo>
                  <a:pt x="40640" y="18059"/>
                </a:lnTo>
                <a:lnTo>
                  <a:pt x="40640" y="61963"/>
                </a:lnTo>
                <a:lnTo>
                  <a:pt x="47117" y="61963"/>
                </a:lnTo>
                <a:lnTo>
                  <a:pt x="47117" y="15582"/>
                </a:lnTo>
                <a:lnTo>
                  <a:pt x="45008" y="9893"/>
                </a:lnTo>
                <a:lnTo>
                  <a:pt x="40637" y="5702"/>
                </a:lnTo>
                <a:close/>
              </a:path>
              <a:path w="47625" h="62229">
                <a:moveTo>
                  <a:pt x="31292" y="0"/>
                </a:moveTo>
                <a:lnTo>
                  <a:pt x="17068" y="0"/>
                </a:lnTo>
                <a:lnTo>
                  <a:pt x="11049" y="2654"/>
                </a:lnTo>
                <a:lnTo>
                  <a:pt x="6489" y="7988"/>
                </a:lnTo>
                <a:lnTo>
                  <a:pt x="13323" y="7988"/>
                </a:lnTo>
                <a:lnTo>
                  <a:pt x="13982" y="7289"/>
                </a:lnTo>
                <a:lnTo>
                  <a:pt x="18237" y="5702"/>
                </a:lnTo>
                <a:lnTo>
                  <a:pt x="40637" y="5702"/>
                </a:lnTo>
                <a:lnTo>
                  <a:pt x="36703" y="1930"/>
                </a:lnTo>
                <a:lnTo>
                  <a:pt x="31292" y="0"/>
                </a:lnTo>
                <a:close/>
              </a:path>
            </a:pathLst>
          </a:custGeom>
          <a:solidFill>
            <a:srgbClr val="41414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965807" y="5101488"/>
            <a:ext cx="47625" cy="92075"/>
          </a:xfrm>
          <a:custGeom>
            <a:avLst/>
            <a:gdLst/>
            <a:ahLst/>
            <a:cxnLst/>
            <a:rect l="l" t="t" r="r" b="b"/>
            <a:pathLst>
              <a:path w="47625" h="92075">
                <a:moveTo>
                  <a:pt x="6604" y="79489"/>
                </a:moveTo>
                <a:lnTo>
                  <a:pt x="2286" y="83807"/>
                </a:lnTo>
                <a:lnTo>
                  <a:pt x="3886" y="85255"/>
                </a:lnTo>
                <a:lnTo>
                  <a:pt x="5410" y="86461"/>
                </a:lnTo>
                <a:lnTo>
                  <a:pt x="20193" y="91947"/>
                </a:lnTo>
                <a:lnTo>
                  <a:pt x="26454" y="91947"/>
                </a:lnTo>
                <a:lnTo>
                  <a:pt x="29997" y="91274"/>
                </a:lnTo>
                <a:lnTo>
                  <a:pt x="36169" y="88645"/>
                </a:lnTo>
                <a:lnTo>
                  <a:pt x="38798" y="86817"/>
                </a:lnTo>
                <a:lnTo>
                  <a:pt x="39338" y="86220"/>
                </a:lnTo>
                <a:lnTo>
                  <a:pt x="20535" y="86220"/>
                </a:lnTo>
                <a:lnTo>
                  <a:pt x="18834" y="86067"/>
                </a:lnTo>
                <a:lnTo>
                  <a:pt x="7797" y="80581"/>
                </a:lnTo>
                <a:lnTo>
                  <a:pt x="6604" y="79489"/>
                </a:lnTo>
                <a:close/>
              </a:path>
              <a:path w="47625" h="92075">
                <a:moveTo>
                  <a:pt x="47498" y="54089"/>
                </a:moveTo>
                <a:lnTo>
                  <a:pt x="41021" y="54089"/>
                </a:lnTo>
                <a:lnTo>
                  <a:pt x="41021" y="68059"/>
                </a:lnTo>
                <a:lnTo>
                  <a:pt x="40665" y="70865"/>
                </a:lnTo>
                <a:lnTo>
                  <a:pt x="25692" y="86220"/>
                </a:lnTo>
                <a:lnTo>
                  <a:pt x="39338" y="86220"/>
                </a:lnTo>
                <a:lnTo>
                  <a:pt x="43116" y="82080"/>
                </a:lnTo>
                <a:lnTo>
                  <a:pt x="44742" y="79247"/>
                </a:lnTo>
                <a:lnTo>
                  <a:pt x="46951" y="72745"/>
                </a:lnTo>
                <a:lnTo>
                  <a:pt x="47498" y="69202"/>
                </a:lnTo>
                <a:lnTo>
                  <a:pt x="47498" y="54089"/>
                </a:lnTo>
                <a:close/>
              </a:path>
              <a:path w="47625" h="92075">
                <a:moveTo>
                  <a:pt x="26339" y="0"/>
                </a:moveTo>
                <a:lnTo>
                  <a:pt x="19634" y="0"/>
                </a:lnTo>
                <a:lnTo>
                  <a:pt x="16738" y="469"/>
                </a:lnTo>
                <a:lnTo>
                  <a:pt x="0" y="26530"/>
                </a:lnTo>
                <a:lnTo>
                  <a:pt x="0" y="36182"/>
                </a:lnTo>
                <a:lnTo>
                  <a:pt x="19634" y="62725"/>
                </a:lnTo>
                <a:lnTo>
                  <a:pt x="26339" y="62725"/>
                </a:lnTo>
                <a:lnTo>
                  <a:pt x="29552" y="62179"/>
                </a:lnTo>
                <a:lnTo>
                  <a:pt x="35471" y="59969"/>
                </a:lnTo>
                <a:lnTo>
                  <a:pt x="38315" y="57645"/>
                </a:lnTo>
                <a:lnTo>
                  <a:pt x="38789" y="57022"/>
                </a:lnTo>
                <a:lnTo>
                  <a:pt x="20027" y="57022"/>
                </a:lnTo>
                <a:lnTo>
                  <a:pt x="17018" y="56273"/>
                </a:lnTo>
                <a:lnTo>
                  <a:pt x="12446" y="53301"/>
                </a:lnTo>
                <a:lnTo>
                  <a:pt x="10680" y="51371"/>
                </a:lnTo>
                <a:lnTo>
                  <a:pt x="9461" y="48933"/>
                </a:lnTo>
                <a:lnTo>
                  <a:pt x="8229" y="46532"/>
                </a:lnTo>
                <a:lnTo>
                  <a:pt x="7429" y="43802"/>
                </a:lnTo>
                <a:lnTo>
                  <a:pt x="6667" y="37693"/>
                </a:lnTo>
                <a:lnTo>
                  <a:pt x="6575" y="36182"/>
                </a:lnTo>
                <a:lnTo>
                  <a:pt x="6667" y="25120"/>
                </a:lnTo>
                <a:lnTo>
                  <a:pt x="14732" y="7937"/>
                </a:lnTo>
                <a:lnTo>
                  <a:pt x="17018" y="6438"/>
                </a:lnTo>
                <a:lnTo>
                  <a:pt x="20027" y="5702"/>
                </a:lnTo>
                <a:lnTo>
                  <a:pt x="38806" y="5702"/>
                </a:lnTo>
                <a:lnTo>
                  <a:pt x="38315" y="5054"/>
                </a:lnTo>
                <a:lnTo>
                  <a:pt x="35471" y="2743"/>
                </a:lnTo>
                <a:lnTo>
                  <a:pt x="29552" y="546"/>
                </a:lnTo>
                <a:lnTo>
                  <a:pt x="26339" y="0"/>
                </a:lnTo>
                <a:close/>
              </a:path>
              <a:path w="47625" h="92075">
                <a:moveTo>
                  <a:pt x="38806" y="5702"/>
                </a:moveTo>
                <a:lnTo>
                  <a:pt x="27482" y="5702"/>
                </a:lnTo>
                <a:lnTo>
                  <a:pt x="30480" y="6438"/>
                </a:lnTo>
                <a:lnTo>
                  <a:pt x="32766" y="7937"/>
                </a:lnTo>
                <a:lnTo>
                  <a:pt x="40922" y="36182"/>
                </a:lnTo>
                <a:lnTo>
                  <a:pt x="40830" y="37693"/>
                </a:lnTo>
                <a:lnTo>
                  <a:pt x="27482" y="57022"/>
                </a:lnTo>
                <a:lnTo>
                  <a:pt x="38789" y="57022"/>
                </a:lnTo>
                <a:lnTo>
                  <a:pt x="41021" y="54089"/>
                </a:lnTo>
                <a:lnTo>
                  <a:pt x="47498" y="54089"/>
                </a:lnTo>
                <a:lnTo>
                  <a:pt x="47498" y="8623"/>
                </a:lnTo>
                <a:lnTo>
                  <a:pt x="41021" y="8623"/>
                </a:lnTo>
                <a:lnTo>
                  <a:pt x="38806" y="5702"/>
                </a:lnTo>
                <a:close/>
              </a:path>
              <a:path w="47625" h="92075">
                <a:moveTo>
                  <a:pt x="47498" y="736"/>
                </a:moveTo>
                <a:lnTo>
                  <a:pt x="41021" y="736"/>
                </a:lnTo>
                <a:lnTo>
                  <a:pt x="41021" y="8623"/>
                </a:lnTo>
                <a:lnTo>
                  <a:pt x="47498" y="8623"/>
                </a:lnTo>
                <a:lnTo>
                  <a:pt x="47498" y="736"/>
                </a:lnTo>
                <a:close/>
              </a:path>
            </a:pathLst>
          </a:custGeom>
          <a:solidFill>
            <a:srgbClr val="41414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884585" y="1617903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69" h="325755">
                <a:moveTo>
                  <a:pt x="128714" y="0"/>
                </a:moveTo>
                <a:lnTo>
                  <a:pt x="0" y="0"/>
                </a:lnTo>
                <a:lnTo>
                  <a:pt x="0" y="325539"/>
                </a:lnTo>
                <a:lnTo>
                  <a:pt x="50368" y="325539"/>
                </a:lnTo>
                <a:lnTo>
                  <a:pt x="50368" y="188366"/>
                </a:lnTo>
                <a:lnTo>
                  <a:pt x="169192" y="188366"/>
                </a:lnTo>
                <a:lnTo>
                  <a:pt x="165557" y="181521"/>
                </a:lnTo>
                <a:lnTo>
                  <a:pt x="178994" y="176765"/>
                </a:lnTo>
                <a:lnTo>
                  <a:pt x="191322" y="170267"/>
                </a:lnTo>
                <a:lnTo>
                  <a:pt x="202540" y="162024"/>
                </a:lnTo>
                <a:lnTo>
                  <a:pt x="212648" y="152031"/>
                </a:lnTo>
                <a:lnTo>
                  <a:pt x="216406" y="146773"/>
                </a:lnTo>
                <a:lnTo>
                  <a:pt x="50368" y="146773"/>
                </a:lnTo>
                <a:lnTo>
                  <a:pt x="50368" y="44361"/>
                </a:lnTo>
                <a:lnTo>
                  <a:pt x="218044" y="44361"/>
                </a:lnTo>
                <a:lnTo>
                  <a:pt x="215744" y="40592"/>
                </a:lnTo>
                <a:lnTo>
                  <a:pt x="180497" y="10992"/>
                </a:lnTo>
                <a:lnTo>
                  <a:pt x="140302" y="443"/>
                </a:lnTo>
                <a:lnTo>
                  <a:pt x="128714" y="0"/>
                </a:lnTo>
                <a:close/>
              </a:path>
              <a:path w="242569" h="325755">
                <a:moveTo>
                  <a:pt x="169192" y="188366"/>
                </a:moveTo>
                <a:lnTo>
                  <a:pt x="113322" y="188366"/>
                </a:lnTo>
                <a:lnTo>
                  <a:pt x="183273" y="325539"/>
                </a:lnTo>
                <a:lnTo>
                  <a:pt x="242036" y="325539"/>
                </a:lnTo>
                <a:lnTo>
                  <a:pt x="169192" y="188366"/>
                </a:lnTo>
                <a:close/>
              </a:path>
              <a:path w="242569" h="325755">
                <a:moveTo>
                  <a:pt x="218044" y="44361"/>
                </a:moveTo>
                <a:lnTo>
                  <a:pt x="124980" y="44361"/>
                </a:lnTo>
                <a:lnTo>
                  <a:pt x="136975" y="45206"/>
                </a:lnTo>
                <a:lnTo>
                  <a:pt x="147774" y="47744"/>
                </a:lnTo>
                <a:lnTo>
                  <a:pt x="177501" y="74152"/>
                </a:lnTo>
                <a:lnTo>
                  <a:pt x="181406" y="95796"/>
                </a:lnTo>
                <a:lnTo>
                  <a:pt x="180430" y="107278"/>
                </a:lnTo>
                <a:lnTo>
                  <a:pt x="157377" y="139278"/>
                </a:lnTo>
                <a:lnTo>
                  <a:pt x="124980" y="146773"/>
                </a:lnTo>
                <a:lnTo>
                  <a:pt x="216406" y="146773"/>
                </a:lnTo>
                <a:lnTo>
                  <a:pt x="221016" y="140323"/>
                </a:lnTo>
                <a:lnTo>
                  <a:pt x="226993" y="126933"/>
                </a:lnTo>
                <a:lnTo>
                  <a:pt x="230579" y="111862"/>
                </a:lnTo>
                <a:lnTo>
                  <a:pt x="231775" y="95110"/>
                </a:lnTo>
                <a:lnTo>
                  <a:pt x="231324" y="85009"/>
                </a:lnTo>
                <a:lnTo>
                  <a:pt x="229971" y="75279"/>
                </a:lnTo>
                <a:lnTo>
                  <a:pt x="227713" y="65920"/>
                </a:lnTo>
                <a:lnTo>
                  <a:pt x="224548" y="56934"/>
                </a:lnTo>
                <a:lnTo>
                  <a:pt x="220538" y="48448"/>
                </a:lnTo>
                <a:lnTo>
                  <a:pt x="218044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1204506" y="1617903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3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1276324" y="1615186"/>
            <a:ext cx="237490" cy="331470"/>
          </a:xfrm>
          <a:custGeom>
            <a:avLst/>
            <a:gdLst/>
            <a:ahLst/>
            <a:cxnLst/>
            <a:rect l="l" t="t" r="r" b="b"/>
            <a:pathLst>
              <a:path w="237490" h="331469">
                <a:moveTo>
                  <a:pt x="33578" y="255562"/>
                </a:moveTo>
                <a:lnTo>
                  <a:pt x="0" y="288035"/>
                </a:lnTo>
                <a:lnTo>
                  <a:pt x="12156" y="299035"/>
                </a:lnTo>
                <a:lnTo>
                  <a:pt x="24834" y="308260"/>
                </a:lnTo>
                <a:lnTo>
                  <a:pt x="66367" y="325597"/>
                </a:lnTo>
                <a:lnTo>
                  <a:pt x="117525" y="330987"/>
                </a:lnTo>
                <a:lnTo>
                  <a:pt x="130315" y="330587"/>
                </a:lnTo>
                <a:lnTo>
                  <a:pt x="176134" y="321025"/>
                </a:lnTo>
                <a:lnTo>
                  <a:pt x="210815" y="299349"/>
                </a:lnTo>
                <a:lnTo>
                  <a:pt x="221438" y="286638"/>
                </a:lnTo>
                <a:lnTo>
                  <a:pt x="118452" y="286638"/>
                </a:lnTo>
                <a:lnTo>
                  <a:pt x="105944" y="286224"/>
                </a:lnTo>
                <a:lnTo>
                  <a:pt x="62164" y="276007"/>
                </a:lnTo>
                <a:lnTo>
                  <a:pt x="42818" y="263777"/>
                </a:lnTo>
                <a:lnTo>
                  <a:pt x="33578" y="255562"/>
                </a:lnTo>
                <a:close/>
              </a:path>
              <a:path w="237490" h="331469">
                <a:moveTo>
                  <a:pt x="122186" y="0"/>
                </a:moveTo>
                <a:lnTo>
                  <a:pt x="75552" y="6845"/>
                </a:lnTo>
                <a:lnTo>
                  <a:pt x="40805" y="26517"/>
                </a:lnTo>
                <a:lnTo>
                  <a:pt x="15525" y="65925"/>
                </a:lnTo>
                <a:lnTo>
                  <a:pt x="11201" y="95542"/>
                </a:lnTo>
                <a:lnTo>
                  <a:pt x="12716" y="114346"/>
                </a:lnTo>
                <a:lnTo>
                  <a:pt x="35445" y="157733"/>
                </a:lnTo>
                <a:lnTo>
                  <a:pt x="79249" y="180102"/>
                </a:lnTo>
                <a:lnTo>
                  <a:pt x="137579" y="189255"/>
                </a:lnTo>
                <a:lnTo>
                  <a:pt x="147523" y="190792"/>
                </a:lnTo>
                <a:lnTo>
                  <a:pt x="183742" y="217158"/>
                </a:lnTo>
                <a:lnTo>
                  <a:pt x="187007" y="236804"/>
                </a:lnTo>
                <a:lnTo>
                  <a:pt x="185883" y="248027"/>
                </a:lnTo>
                <a:lnTo>
                  <a:pt x="159150" y="279314"/>
                </a:lnTo>
                <a:lnTo>
                  <a:pt x="118452" y="286638"/>
                </a:lnTo>
                <a:lnTo>
                  <a:pt x="221438" y="286638"/>
                </a:lnTo>
                <a:lnTo>
                  <a:pt x="236351" y="246360"/>
                </a:lnTo>
                <a:lnTo>
                  <a:pt x="236905" y="235445"/>
                </a:lnTo>
                <a:lnTo>
                  <a:pt x="236484" y="225192"/>
                </a:lnTo>
                <a:lnTo>
                  <a:pt x="221692" y="181848"/>
                </a:lnTo>
                <a:lnTo>
                  <a:pt x="191929" y="156912"/>
                </a:lnTo>
                <a:lnTo>
                  <a:pt x="147840" y="144462"/>
                </a:lnTo>
                <a:lnTo>
                  <a:pt x="110058" y="138976"/>
                </a:lnTo>
                <a:lnTo>
                  <a:pt x="98632" y="136667"/>
                </a:lnTo>
                <a:lnTo>
                  <a:pt x="65214" y="115442"/>
                </a:lnTo>
                <a:lnTo>
                  <a:pt x="60159" y="99809"/>
                </a:lnTo>
                <a:lnTo>
                  <a:pt x="60159" y="93713"/>
                </a:lnTo>
                <a:lnTo>
                  <a:pt x="75780" y="57378"/>
                </a:lnTo>
                <a:lnTo>
                  <a:pt x="120789" y="42964"/>
                </a:lnTo>
                <a:lnTo>
                  <a:pt x="219105" y="42964"/>
                </a:lnTo>
                <a:lnTo>
                  <a:pt x="225247" y="37033"/>
                </a:lnTo>
                <a:lnTo>
                  <a:pt x="191494" y="13708"/>
                </a:lnTo>
                <a:lnTo>
                  <a:pt x="153074" y="2171"/>
                </a:lnTo>
                <a:lnTo>
                  <a:pt x="138181" y="542"/>
                </a:lnTo>
                <a:lnTo>
                  <a:pt x="122186" y="0"/>
                </a:lnTo>
                <a:close/>
              </a:path>
              <a:path w="237490" h="331469">
                <a:moveTo>
                  <a:pt x="219105" y="42964"/>
                </a:moveTo>
                <a:lnTo>
                  <a:pt x="120789" y="42964"/>
                </a:lnTo>
                <a:lnTo>
                  <a:pt x="131088" y="43292"/>
                </a:lnTo>
                <a:lnTo>
                  <a:pt x="141011" y="44278"/>
                </a:lnTo>
                <a:lnTo>
                  <a:pt x="185209" y="61387"/>
                </a:lnTo>
                <a:lnTo>
                  <a:pt x="193065" y="68110"/>
                </a:lnTo>
                <a:lnTo>
                  <a:pt x="219105" y="42964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1570113" y="192121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1595297" y="1801203"/>
            <a:ext cx="0" cy="97790"/>
          </a:xfrm>
          <a:custGeom>
            <a:avLst/>
            <a:gdLst/>
            <a:ahLst/>
            <a:cxnLst/>
            <a:rect l="l" t="t" r="r" b="b"/>
            <a:pathLst>
              <a:path h="97789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1570113" y="1778978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4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1595297" y="1662773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1570113" y="164054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1840585" y="1617903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69" h="325755">
                <a:moveTo>
                  <a:pt x="128714" y="0"/>
                </a:moveTo>
                <a:lnTo>
                  <a:pt x="0" y="0"/>
                </a:lnTo>
                <a:lnTo>
                  <a:pt x="0" y="325539"/>
                </a:lnTo>
                <a:lnTo>
                  <a:pt x="50368" y="325539"/>
                </a:lnTo>
                <a:lnTo>
                  <a:pt x="50368" y="188366"/>
                </a:lnTo>
                <a:lnTo>
                  <a:pt x="169192" y="188366"/>
                </a:lnTo>
                <a:lnTo>
                  <a:pt x="165557" y="181521"/>
                </a:lnTo>
                <a:lnTo>
                  <a:pt x="178994" y="176765"/>
                </a:lnTo>
                <a:lnTo>
                  <a:pt x="191322" y="170267"/>
                </a:lnTo>
                <a:lnTo>
                  <a:pt x="202540" y="162024"/>
                </a:lnTo>
                <a:lnTo>
                  <a:pt x="212648" y="152031"/>
                </a:lnTo>
                <a:lnTo>
                  <a:pt x="216406" y="146773"/>
                </a:lnTo>
                <a:lnTo>
                  <a:pt x="50368" y="146773"/>
                </a:lnTo>
                <a:lnTo>
                  <a:pt x="50368" y="44361"/>
                </a:lnTo>
                <a:lnTo>
                  <a:pt x="218044" y="44361"/>
                </a:lnTo>
                <a:lnTo>
                  <a:pt x="215744" y="40592"/>
                </a:lnTo>
                <a:lnTo>
                  <a:pt x="180497" y="10992"/>
                </a:lnTo>
                <a:lnTo>
                  <a:pt x="140302" y="443"/>
                </a:lnTo>
                <a:lnTo>
                  <a:pt x="128714" y="0"/>
                </a:lnTo>
                <a:close/>
              </a:path>
              <a:path w="242569" h="325755">
                <a:moveTo>
                  <a:pt x="169192" y="188366"/>
                </a:moveTo>
                <a:lnTo>
                  <a:pt x="113322" y="188366"/>
                </a:lnTo>
                <a:lnTo>
                  <a:pt x="183273" y="325539"/>
                </a:lnTo>
                <a:lnTo>
                  <a:pt x="242036" y="325539"/>
                </a:lnTo>
                <a:lnTo>
                  <a:pt x="169192" y="188366"/>
                </a:lnTo>
                <a:close/>
              </a:path>
              <a:path w="242569" h="325755">
                <a:moveTo>
                  <a:pt x="218044" y="44361"/>
                </a:moveTo>
                <a:lnTo>
                  <a:pt x="124980" y="44361"/>
                </a:lnTo>
                <a:lnTo>
                  <a:pt x="136975" y="45206"/>
                </a:lnTo>
                <a:lnTo>
                  <a:pt x="147774" y="47744"/>
                </a:lnTo>
                <a:lnTo>
                  <a:pt x="177501" y="74152"/>
                </a:lnTo>
                <a:lnTo>
                  <a:pt x="181406" y="95796"/>
                </a:lnTo>
                <a:lnTo>
                  <a:pt x="180430" y="107278"/>
                </a:lnTo>
                <a:lnTo>
                  <a:pt x="157377" y="139278"/>
                </a:lnTo>
                <a:lnTo>
                  <a:pt x="124980" y="146773"/>
                </a:lnTo>
                <a:lnTo>
                  <a:pt x="216406" y="146773"/>
                </a:lnTo>
                <a:lnTo>
                  <a:pt x="221016" y="140323"/>
                </a:lnTo>
                <a:lnTo>
                  <a:pt x="226993" y="126933"/>
                </a:lnTo>
                <a:lnTo>
                  <a:pt x="230579" y="111862"/>
                </a:lnTo>
                <a:lnTo>
                  <a:pt x="231775" y="95110"/>
                </a:lnTo>
                <a:lnTo>
                  <a:pt x="231324" y="85009"/>
                </a:lnTo>
                <a:lnTo>
                  <a:pt x="229971" y="75279"/>
                </a:lnTo>
                <a:lnTo>
                  <a:pt x="227713" y="65920"/>
                </a:lnTo>
                <a:lnTo>
                  <a:pt x="224548" y="56934"/>
                </a:lnTo>
                <a:lnTo>
                  <a:pt x="220538" y="48448"/>
                </a:lnTo>
                <a:lnTo>
                  <a:pt x="218044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2257025" y="1617903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39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2361476" y="1617903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69" h="325755">
                <a:moveTo>
                  <a:pt x="25184" y="0"/>
                </a:moveTo>
                <a:lnTo>
                  <a:pt x="0" y="0"/>
                </a:lnTo>
                <a:lnTo>
                  <a:pt x="0" y="325539"/>
                </a:lnTo>
                <a:lnTo>
                  <a:pt x="25184" y="325539"/>
                </a:lnTo>
                <a:lnTo>
                  <a:pt x="25184" y="42519"/>
                </a:lnTo>
                <a:lnTo>
                  <a:pt x="54072" y="42519"/>
                </a:lnTo>
                <a:lnTo>
                  <a:pt x="25184" y="0"/>
                </a:lnTo>
                <a:close/>
              </a:path>
              <a:path w="242569" h="325755">
                <a:moveTo>
                  <a:pt x="54072" y="42519"/>
                </a:moveTo>
                <a:lnTo>
                  <a:pt x="25184" y="42519"/>
                </a:lnTo>
                <a:lnTo>
                  <a:pt x="216852" y="325539"/>
                </a:lnTo>
                <a:lnTo>
                  <a:pt x="242023" y="325539"/>
                </a:lnTo>
                <a:lnTo>
                  <a:pt x="242023" y="282105"/>
                </a:lnTo>
                <a:lnTo>
                  <a:pt x="216852" y="282105"/>
                </a:lnTo>
                <a:lnTo>
                  <a:pt x="54072" y="42519"/>
                </a:lnTo>
                <a:close/>
              </a:path>
              <a:path w="242569" h="325755">
                <a:moveTo>
                  <a:pt x="242023" y="0"/>
                </a:moveTo>
                <a:lnTo>
                  <a:pt x="216852" y="0"/>
                </a:lnTo>
                <a:lnTo>
                  <a:pt x="216852" y="282105"/>
                </a:lnTo>
                <a:lnTo>
                  <a:pt x="242023" y="282105"/>
                </a:lnTo>
                <a:lnTo>
                  <a:pt x="242023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2667876" y="1615186"/>
            <a:ext cx="222885" cy="331470"/>
          </a:xfrm>
          <a:custGeom>
            <a:avLst/>
            <a:gdLst/>
            <a:ahLst/>
            <a:cxnLst/>
            <a:rect l="l" t="t" r="r" b="b"/>
            <a:pathLst>
              <a:path w="222885" h="331469">
                <a:moveTo>
                  <a:pt x="17716" y="270637"/>
                </a:moveTo>
                <a:lnTo>
                  <a:pt x="0" y="288023"/>
                </a:lnTo>
                <a:lnTo>
                  <a:pt x="5641" y="293343"/>
                </a:lnTo>
                <a:lnTo>
                  <a:pt x="11366" y="298315"/>
                </a:lnTo>
                <a:lnTo>
                  <a:pt x="48272" y="320725"/>
                </a:lnTo>
                <a:lnTo>
                  <a:pt x="92744" y="330360"/>
                </a:lnTo>
                <a:lnTo>
                  <a:pt x="110515" y="330987"/>
                </a:lnTo>
                <a:lnTo>
                  <a:pt x="135232" y="329470"/>
                </a:lnTo>
                <a:lnTo>
                  <a:pt x="157151" y="324921"/>
                </a:lnTo>
                <a:lnTo>
                  <a:pt x="176271" y="317341"/>
                </a:lnTo>
                <a:lnTo>
                  <a:pt x="189000" y="309067"/>
                </a:lnTo>
                <a:lnTo>
                  <a:pt x="111912" y="309067"/>
                </a:lnTo>
                <a:lnTo>
                  <a:pt x="104612" y="308950"/>
                </a:lnTo>
                <a:lnTo>
                  <a:pt x="53632" y="297776"/>
                </a:lnTo>
                <a:lnTo>
                  <a:pt x="23266" y="275896"/>
                </a:lnTo>
                <a:lnTo>
                  <a:pt x="17716" y="270637"/>
                </a:lnTo>
                <a:close/>
              </a:path>
              <a:path w="222885" h="331469">
                <a:moveTo>
                  <a:pt x="110058" y="0"/>
                </a:moveTo>
                <a:lnTo>
                  <a:pt x="67148" y="5992"/>
                </a:lnTo>
                <a:lnTo>
                  <a:pt x="22465" y="37052"/>
                </a:lnTo>
                <a:lnTo>
                  <a:pt x="6997" y="89141"/>
                </a:lnTo>
                <a:lnTo>
                  <a:pt x="8627" y="107286"/>
                </a:lnTo>
                <a:lnTo>
                  <a:pt x="33108" y="149021"/>
                </a:lnTo>
                <a:lnTo>
                  <a:pt x="74460" y="169260"/>
                </a:lnTo>
                <a:lnTo>
                  <a:pt x="131038" y="178739"/>
                </a:lnTo>
                <a:lnTo>
                  <a:pt x="137871" y="179654"/>
                </a:lnTo>
                <a:lnTo>
                  <a:pt x="143636" y="180644"/>
                </a:lnTo>
                <a:lnTo>
                  <a:pt x="179069" y="196126"/>
                </a:lnTo>
                <a:lnTo>
                  <a:pt x="197256" y="241846"/>
                </a:lnTo>
                <a:lnTo>
                  <a:pt x="195827" y="256942"/>
                </a:lnTo>
                <a:lnTo>
                  <a:pt x="174396" y="291452"/>
                </a:lnTo>
                <a:lnTo>
                  <a:pt x="130689" y="307965"/>
                </a:lnTo>
                <a:lnTo>
                  <a:pt x="111912" y="309067"/>
                </a:lnTo>
                <a:lnTo>
                  <a:pt x="189000" y="309067"/>
                </a:lnTo>
                <a:lnTo>
                  <a:pt x="214976" y="278120"/>
                </a:lnTo>
                <a:lnTo>
                  <a:pt x="222440" y="240804"/>
                </a:lnTo>
                <a:lnTo>
                  <a:pt x="221959" y="231172"/>
                </a:lnTo>
                <a:lnTo>
                  <a:pt x="205590" y="189915"/>
                </a:lnTo>
                <a:lnTo>
                  <a:pt x="174942" y="165785"/>
                </a:lnTo>
                <a:lnTo>
                  <a:pt x="98399" y="150583"/>
                </a:lnTo>
                <a:lnTo>
                  <a:pt x="91451" y="149260"/>
                </a:lnTo>
                <a:lnTo>
                  <a:pt x="53666" y="133978"/>
                </a:lnTo>
                <a:lnTo>
                  <a:pt x="32788" y="101188"/>
                </a:lnTo>
                <a:lnTo>
                  <a:pt x="31711" y="87884"/>
                </a:lnTo>
                <a:lnTo>
                  <a:pt x="32978" y="73125"/>
                </a:lnTo>
                <a:lnTo>
                  <a:pt x="51993" y="38646"/>
                </a:lnTo>
                <a:lnTo>
                  <a:pt x="91475" y="21690"/>
                </a:lnTo>
                <a:lnTo>
                  <a:pt x="108661" y="20561"/>
                </a:lnTo>
                <a:lnTo>
                  <a:pt x="186447" y="20561"/>
                </a:lnTo>
                <a:lnTo>
                  <a:pt x="184148" y="19016"/>
                </a:lnTo>
                <a:lnTo>
                  <a:pt x="138556" y="2060"/>
                </a:lnTo>
                <a:lnTo>
                  <a:pt x="124874" y="514"/>
                </a:lnTo>
                <a:lnTo>
                  <a:pt x="110058" y="0"/>
                </a:lnTo>
                <a:close/>
              </a:path>
              <a:path w="222885" h="331469">
                <a:moveTo>
                  <a:pt x="186447" y="20561"/>
                </a:moveTo>
                <a:lnTo>
                  <a:pt x="108661" y="20561"/>
                </a:lnTo>
                <a:lnTo>
                  <a:pt x="115914" y="20703"/>
                </a:lnTo>
                <a:lnTo>
                  <a:pt x="122759" y="21131"/>
                </a:lnTo>
                <a:lnTo>
                  <a:pt x="162432" y="31623"/>
                </a:lnTo>
                <a:lnTo>
                  <a:pt x="189331" y="50749"/>
                </a:lnTo>
                <a:lnTo>
                  <a:pt x="205651" y="34721"/>
                </a:lnTo>
                <a:lnTo>
                  <a:pt x="194913" y="26248"/>
                </a:lnTo>
                <a:lnTo>
                  <a:pt x="186447" y="205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2958401" y="1617903"/>
            <a:ext cx="222250" cy="325755"/>
          </a:xfrm>
          <a:custGeom>
            <a:avLst/>
            <a:gdLst/>
            <a:ahLst/>
            <a:cxnLst/>
            <a:rect l="l" t="t" r="r" b="b"/>
            <a:pathLst>
              <a:path w="222250" h="325755">
                <a:moveTo>
                  <a:pt x="121716" y="0"/>
                </a:moveTo>
                <a:lnTo>
                  <a:pt x="0" y="0"/>
                </a:lnTo>
                <a:lnTo>
                  <a:pt x="0" y="325539"/>
                </a:lnTo>
                <a:lnTo>
                  <a:pt x="25184" y="325539"/>
                </a:lnTo>
                <a:lnTo>
                  <a:pt x="25184" y="187452"/>
                </a:lnTo>
                <a:lnTo>
                  <a:pt x="121716" y="187452"/>
                </a:lnTo>
                <a:lnTo>
                  <a:pt x="161594" y="181279"/>
                </a:lnTo>
                <a:lnTo>
                  <a:pt x="190210" y="165519"/>
                </a:lnTo>
                <a:lnTo>
                  <a:pt x="25184" y="165519"/>
                </a:lnTo>
                <a:lnTo>
                  <a:pt x="25184" y="21958"/>
                </a:lnTo>
                <a:lnTo>
                  <a:pt x="189917" y="21958"/>
                </a:lnTo>
                <a:lnTo>
                  <a:pt x="186331" y="19082"/>
                </a:lnTo>
                <a:lnTo>
                  <a:pt x="142408" y="1600"/>
                </a:lnTo>
                <a:lnTo>
                  <a:pt x="132251" y="400"/>
                </a:lnTo>
                <a:lnTo>
                  <a:pt x="121716" y="0"/>
                </a:lnTo>
                <a:close/>
              </a:path>
              <a:path w="222250" h="325755">
                <a:moveTo>
                  <a:pt x="189917" y="21958"/>
                </a:moveTo>
                <a:lnTo>
                  <a:pt x="118910" y="21958"/>
                </a:lnTo>
                <a:lnTo>
                  <a:pt x="127351" y="22227"/>
                </a:lnTo>
                <a:lnTo>
                  <a:pt x="135415" y="23037"/>
                </a:lnTo>
                <a:lnTo>
                  <a:pt x="174879" y="39560"/>
                </a:lnTo>
                <a:lnTo>
                  <a:pt x="195341" y="76641"/>
                </a:lnTo>
                <a:lnTo>
                  <a:pt x="196799" y="93738"/>
                </a:lnTo>
                <a:lnTo>
                  <a:pt x="196434" y="102575"/>
                </a:lnTo>
                <a:lnTo>
                  <a:pt x="179727" y="143166"/>
                </a:lnTo>
                <a:lnTo>
                  <a:pt x="143100" y="163065"/>
                </a:lnTo>
                <a:lnTo>
                  <a:pt x="118910" y="165519"/>
                </a:lnTo>
                <a:lnTo>
                  <a:pt x="190210" y="165519"/>
                </a:lnTo>
                <a:lnTo>
                  <a:pt x="214287" y="133502"/>
                </a:lnTo>
                <a:lnTo>
                  <a:pt x="221970" y="93738"/>
                </a:lnTo>
                <a:lnTo>
                  <a:pt x="221491" y="82849"/>
                </a:lnTo>
                <a:lnTo>
                  <a:pt x="210089" y="45605"/>
                </a:lnTo>
                <a:lnTo>
                  <a:pt x="193306" y="24676"/>
                </a:lnTo>
                <a:lnTo>
                  <a:pt x="189917" y="2195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3241929" y="1932648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3254521" y="1789773"/>
            <a:ext cx="0" cy="132080"/>
          </a:xfrm>
          <a:custGeom>
            <a:avLst/>
            <a:gdLst/>
            <a:ahLst/>
            <a:cxnLst/>
            <a:rect l="l" t="t" r="r" b="b"/>
            <a:pathLst>
              <a:path h="132080">
                <a:moveTo>
                  <a:pt x="0" y="0"/>
                </a:moveTo>
                <a:lnTo>
                  <a:pt x="0" y="132080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3241929" y="1778978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5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3254521" y="1639913"/>
            <a:ext cx="0" cy="128270"/>
          </a:xfrm>
          <a:custGeom>
            <a:avLst/>
            <a:gdLst/>
            <a:ahLst/>
            <a:cxnLst/>
            <a:rect l="l" t="t" r="r" b="b"/>
            <a:pathLst>
              <a:path h="128269">
                <a:moveTo>
                  <a:pt x="0" y="0"/>
                </a:moveTo>
                <a:lnTo>
                  <a:pt x="0" y="128270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3241929" y="1629118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3497248" y="1615186"/>
            <a:ext cx="226695" cy="331470"/>
          </a:xfrm>
          <a:custGeom>
            <a:avLst/>
            <a:gdLst/>
            <a:ahLst/>
            <a:cxnLst/>
            <a:rect l="l" t="t" r="r" b="b"/>
            <a:pathLst>
              <a:path w="226695" h="331469">
                <a:moveTo>
                  <a:pt x="113552" y="0"/>
                </a:moveTo>
                <a:lnTo>
                  <a:pt x="68314" y="8674"/>
                </a:lnTo>
                <a:lnTo>
                  <a:pt x="30545" y="33362"/>
                </a:lnTo>
                <a:lnTo>
                  <a:pt x="7580" y="68903"/>
                </a:lnTo>
                <a:lnTo>
                  <a:pt x="620" y="108523"/>
                </a:lnTo>
                <a:lnTo>
                  <a:pt x="0" y="200333"/>
                </a:lnTo>
                <a:lnTo>
                  <a:pt x="230" y="213042"/>
                </a:lnTo>
                <a:lnTo>
                  <a:pt x="5449" y="255570"/>
                </a:lnTo>
                <a:lnTo>
                  <a:pt x="25251" y="292095"/>
                </a:lnTo>
                <a:lnTo>
                  <a:pt x="57903" y="317507"/>
                </a:lnTo>
                <a:lnTo>
                  <a:pt x="101806" y="330446"/>
                </a:lnTo>
                <a:lnTo>
                  <a:pt x="113552" y="330987"/>
                </a:lnTo>
                <a:lnTo>
                  <a:pt x="124319" y="330573"/>
                </a:lnTo>
                <a:lnTo>
                  <a:pt x="163536" y="320698"/>
                </a:lnTo>
                <a:lnTo>
                  <a:pt x="183132" y="309054"/>
                </a:lnTo>
                <a:lnTo>
                  <a:pt x="113552" y="309054"/>
                </a:lnTo>
                <a:lnTo>
                  <a:pt x="104774" y="308656"/>
                </a:lnTo>
                <a:lnTo>
                  <a:pt x="64117" y="294773"/>
                </a:lnTo>
                <a:lnTo>
                  <a:pt x="33186" y="258825"/>
                </a:lnTo>
                <a:lnTo>
                  <a:pt x="26109" y="219014"/>
                </a:lnTo>
                <a:lnTo>
                  <a:pt x="24989" y="178045"/>
                </a:lnTo>
                <a:lnTo>
                  <a:pt x="24989" y="152942"/>
                </a:lnTo>
                <a:lnTo>
                  <a:pt x="26109" y="111967"/>
                </a:lnTo>
                <a:lnTo>
                  <a:pt x="33186" y="72148"/>
                </a:lnTo>
                <a:lnTo>
                  <a:pt x="57125" y="41274"/>
                </a:lnTo>
                <a:lnTo>
                  <a:pt x="96175" y="23520"/>
                </a:lnTo>
                <a:lnTo>
                  <a:pt x="113552" y="21920"/>
                </a:lnTo>
                <a:lnTo>
                  <a:pt x="183427" y="21920"/>
                </a:lnTo>
                <a:lnTo>
                  <a:pt x="180659" y="19775"/>
                </a:lnTo>
                <a:lnTo>
                  <a:pt x="145161" y="3718"/>
                </a:lnTo>
                <a:lnTo>
                  <a:pt x="124525" y="412"/>
                </a:lnTo>
                <a:lnTo>
                  <a:pt x="113552" y="0"/>
                </a:lnTo>
                <a:close/>
              </a:path>
              <a:path w="226695" h="331469">
                <a:moveTo>
                  <a:pt x="226417" y="235889"/>
                </a:moveTo>
                <a:lnTo>
                  <a:pt x="201690" y="235889"/>
                </a:lnTo>
                <a:lnTo>
                  <a:pt x="196951" y="251927"/>
                </a:lnTo>
                <a:lnTo>
                  <a:pt x="190203" y="266190"/>
                </a:lnTo>
                <a:lnTo>
                  <a:pt x="158277" y="298001"/>
                </a:lnTo>
                <a:lnTo>
                  <a:pt x="113552" y="309054"/>
                </a:lnTo>
                <a:lnTo>
                  <a:pt x="183132" y="309054"/>
                </a:lnTo>
                <a:lnTo>
                  <a:pt x="212409" y="275450"/>
                </a:lnTo>
                <a:lnTo>
                  <a:pt x="223964" y="246593"/>
                </a:lnTo>
                <a:lnTo>
                  <a:pt x="226417" y="235889"/>
                </a:lnTo>
                <a:close/>
              </a:path>
              <a:path w="226695" h="331469">
                <a:moveTo>
                  <a:pt x="183427" y="21920"/>
                </a:moveTo>
                <a:lnTo>
                  <a:pt x="113552" y="21920"/>
                </a:lnTo>
                <a:lnTo>
                  <a:pt x="129687" y="23152"/>
                </a:lnTo>
                <a:lnTo>
                  <a:pt x="144510" y="26846"/>
                </a:lnTo>
                <a:lnTo>
                  <a:pt x="180778" y="52300"/>
                </a:lnTo>
                <a:lnTo>
                  <a:pt x="200750" y="95072"/>
                </a:lnTo>
                <a:lnTo>
                  <a:pt x="226417" y="95072"/>
                </a:lnTo>
                <a:lnTo>
                  <a:pt x="212409" y="55537"/>
                </a:lnTo>
                <a:lnTo>
                  <a:pt x="188074" y="25520"/>
                </a:lnTo>
                <a:lnTo>
                  <a:pt x="183427" y="2192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3873817" y="1639862"/>
            <a:ext cx="0" cy="304165"/>
          </a:xfrm>
          <a:custGeom>
            <a:avLst/>
            <a:gdLst/>
            <a:ahLst/>
            <a:cxnLst/>
            <a:rect l="l" t="t" r="r" b="b"/>
            <a:pathLst>
              <a:path h="304164">
                <a:moveTo>
                  <a:pt x="0" y="0"/>
                </a:moveTo>
                <a:lnTo>
                  <a:pt x="0" y="303580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3762349" y="1628883"/>
            <a:ext cx="223520" cy="0"/>
          </a:xfrm>
          <a:custGeom>
            <a:avLst/>
            <a:gdLst/>
            <a:ahLst/>
            <a:cxnLst/>
            <a:rect l="l" t="t" r="r" b="b"/>
            <a:pathLst>
              <a:path w="223520">
                <a:moveTo>
                  <a:pt x="0" y="0"/>
                </a:moveTo>
                <a:lnTo>
                  <a:pt x="223380" y="0"/>
                </a:lnTo>
              </a:path>
            </a:pathLst>
          </a:custGeom>
          <a:ln w="2195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4052881" y="1617903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39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4144503" y="1615186"/>
            <a:ext cx="227329" cy="331470"/>
          </a:xfrm>
          <a:custGeom>
            <a:avLst/>
            <a:gdLst/>
            <a:ahLst/>
            <a:cxnLst/>
            <a:rect l="l" t="t" r="r" b="b"/>
            <a:pathLst>
              <a:path w="227329" h="331469">
                <a:moveTo>
                  <a:pt x="113552" y="0"/>
                </a:moveTo>
                <a:lnTo>
                  <a:pt x="68327" y="8674"/>
                </a:lnTo>
                <a:lnTo>
                  <a:pt x="30545" y="33350"/>
                </a:lnTo>
                <a:lnTo>
                  <a:pt x="7581" y="68903"/>
                </a:lnTo>
                <a:lnTo>
                  <a:pt x="626" y="108523"/>
                </a:lnTo>
                <a:lnTo>
                  <a:pt x="0" y="200333"/>
                </a:lnTo>
                <a:lnTo>
                  <a:pt x="230" y="213042"/>
                </a:lnTo>
                <a:lnTo>
                  <a:pt x="5454" y="255570"/>
                </a:lnTo>
                <a:lnTo>
                  <a:pt x="25251" y="292095"/>
                </a:lnTo>
                <a:lnTo>
                  <a:pt x="57914" y="317507"/>
                </a:lnTo>
                <a:lnTo>
                  <a:pt x="101808" y="330446"/>
                </a:lnTo>
                <a:lnTo>
                  <a:pt x="113552" y="330987"/>
                </a:lnTo>
                <a:lnTo>
                  <a:pt x="125296" y="330446"/>
                </a:lnTo>
                <a:lnTo>
                  <a:pt x="169193" y="317507"/>
                </a:lnTo>
                <a:lnTo>
                  <a:pt x="182728" y="309054"/>
                </a:lnTo>
                <a:lnTo>
                  <a:pt x="113552" y="309054"/>
                </a:lnTo>
                <a:lnTo>
                  <a:pt x="104774" y="308654"/>
                </a:lnTo>
                <a:lnTo>
                  <a:pt x="64117" y="294773"/>
                </a:lnTo>
                <a:lnTo>
                  <a:pt x="36615" y="265379"/>
                </a:lnTo>
                <a:lnTo>
                  <a:pt x="33186" y="258825"/>
                </a:lnTo>
                <a:lnTo>
                  <a:pt x="26109" y="219014"/>
                </a:lnTo>
                <a:lnTo>
                  <a:pt x="24999" y="178045"/>
                </a:lnTo>
                <a:lnTo>
                  <a:pt x="24999" y="152942"/>
                </a:lnTo>
                <a:lnTo>
                  <a:pt x="25156" y="139946"/>
                </a:lnTo>
                <a:lnTo>
                  <a:pt x="27739" y="95968"/>
                </a:lnTo>
                <a:lnTo>
                  <a:pt x="36615" y="65608"/>
                </a:lnTo>
                <a:lnTo>
                  <a:pt x="40019" y="59029"/>
                </a:lnTo>
                <a:lnTo>
                  <a:pt x="71575" y="31903"/>
                </a:lnTo>
                <a:lnTo>
                  <a:pt x="113552" y="21920"/>
                </a:lnTo>
                <a:lnTo>
                  <a:pt x="182721" y="21920"/>
                </a:lnTo>
                <a:lnTo>
                  <a:pt x="178955" y="19183"/>
                </a:lnTo>
                <a:lnTo>
                  <a:pt x="136751" y="2170"/>
                </a:lnTo>
                <a:lnTo>
                  <a:pt x="125296" y="542"/>
                </a:lnTo>
                <a:lnTo>
                  <a:pt x="113552" y="0"/>
                </a:lnTo>
                <a:close/>
              </a:path>
              <a:path w="227329" h="331469">
                <a:moveTo>
                  <a:pt x="182721" y="21920"/>
                </a:moveTo>
                <a:lnTo>
                  <a:pt x="113552" y="21920"/>
                </a:lnTo>
                <a:lnTo>
                  <a:pt x="122322" y="22320"/>
                </a:lnTo>
                <a:lnTo>
                  <a:pt x="130919" y="23520"/>
                </a:lnTo>
                <a:lnTo>
                  <a:pt x="169976" y="41274"/>
                </a:lnTo>
                <a:lnTo>
                  <a:pt x="193917" y="72148"/>
                </a:lnTo>
                <a:lnTo>
                  <a:pt x="200992" y="111967"/>
                </a:lnTo>
                <a:lnTo>
                  <a:pt x="202115" y="152942"/>
                </a:lnTo>
                <a:lnTo>
                  <a:pt x="202115" y="178045"/>
                </a:lnTo>
                <a:lnTo>
                  <a:pt x="200992" y="219014"/>
                </a:lnTo>
                <a:lnTo>
                  <a:pt x="193917" y="258825"/>
                </a:lnTo>
                <a:lnTo>
                  <a:pt x="169976" y="289711"/>
                </a:lnTo>
                <a:lnTo>
                  <a:pt x="130919" y="307455"/>
                </a:lnTo>
                <a:lnTo>
                  <a:pt x="113552" y="309054"/>
                </a:lnTo>
                <a:lnTo>
                  <a:pt x="182728" y="309054"/>
                </a:lnTo>
                <a:lnTo>
                  <a:pt x="210596" y="280774"/>
                </a:lnTo>
                <a:lnTo>
                  <a:pt x="224736" y="240385"/>
                </a:lnTo>
                <a:lnTo>
                  <a:pt x="227104" y="200333"/>
                </a:lnTo>
                <a:lnTo>
                  <a:pt x="227076" y="128583"/>
                </a:lnTo>
                <a:lnTo>
                  <a:pt x="223381" y="83184"/>
                </a:lnTo>
                <a:lnTo>
                  <a:pt x="206532" y="44557"/>
                </a:lnTo>
                <a:lnTo>
                  <a:pt x="188077" y="25811"/>
                </a:lnTo>
                <a:lnTo>
                  <a:pt x="182721" y="2192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4450676" y="1617903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25184" y="0"/>
                </a:moveTo>
                <a:lnTo>
                  <a:pt x="0" y="0"/>
                </a:lnTo>
                <a:lnTo>
                  <a:pt x="0" y="325539"/>
                </a:lnTo>
                <a:lnTo>
                  <a:pt x="25184" y="325539"/>
                </a:lnTo>
                <a:lnTo>
                  <a:pt x="25184" y="42519"/>
                </a:lnTo>
                <a:lnTo>
                  <a:pt x="54072" y="42519"/>
                </a:lnTo>
                <a:lnTo>
                  <a:pt x="25184" y="0"/>
                </a:lnTo>
                <a:close/>
              </a:path>
              <a:path w="242570" h="325755">
                <a:moveTo>
                  <a:pt x="54072" y="42519"/>
                </a:moveTo>
                <a:lnTo>
                  <a:pt x="25184" y="42519"/>
                </a:lnTo>
                <a:lnTo>
                  <a:pt x="216852" y="325539"/>
                </a:lnTo>
                <a:lnTo>
                  <a:pt x="242023" y="325539"/>
                </a:lnTo>
                <a:lnTo>
                  <a:pt x="242023" y="282105"/>
                </a:lnTo>
                <a:lnTo>
                  <a:pt x="216852" y="282105"/>
                </a:lnTo>
                <a:lnTo>
                  <a:pt x="54072" y="42519"/>
                </a:lnTo>
                <a:close/>
              </a:path>
              <a:path w="242570" h="325755">
                <a:moveTo>
                  <a:pt x="242023" y="0"/>
                </a:moveTo>
                <a:lnTo>
                  <a:pt x="216852" y="0"/>
                </a:lnTo>
                <a:lnTo>
                  <a:pt x="216852" y="282105"/>
                </a:lnTo>
                <a:lnTo>
                  <a:pt x="242023" y="282105"/>
                </a:lnTo>
                <a:lnTo>
                  <a:pt x="242023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18402"/>
            <a:ext cx="1137920" cy="2273935"/>
          </a:xfrm>
          <a:custGeom>
            <a:avLst/>
            <a:gdLst/>
            <a:ahLst/>
            <a:cxnLst/>
            <a:rect l="l" t="t" r="r" b="b"/>
            <a:pathLst>
              <a:path w="1137920" h="2273935">
                <a:moveTo>
                  <a:pt x="355" y="0"/>
                </a:moveTo>
                <a:lnTo>
                  <a:pt x="0" y="355"/>
                </a:lnTo>
                <a:lnTo>
                  <a:pt x="0" y="2273515"/>
                </a:lnTo>
                <a:lnTo>
                  <a:pt x="355" y="2273896"/>
                </a:lnTo>
                <a:lnTo>
                  <a:pt x="1137323" y="1136942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2" y="1355356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60" h="1137285">
                <a:moveTo>
                  <a:pt x="355" y="0"/>
                </a:moveTo>
                <a:lnTo>
                  <a:pt x="0" y="355"/>
                </a:lnTo>
                <a:lnTo>
                  <a:pt x="0" y="1136573"/>
                </a:lnTo>
                <a:lnTo>
                  <a:pt x="355" y="1136942"/>
                </a:lnTo>
                <a:lnTo>
                  <a:pt x="568845" y="568464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841209" y="5373878"/>
            <a:ext cx="5877585" cy="3507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3320592" y="1801190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224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3295408" y="1778965"/>
            <a:ext cx="235585" cy="0"/>
          </a:xfrm>
          <a:custGeom>
            <a:avLst/>
            <a:gdLst/>
            <a:ahLst/>
            <a:cxnLst/>
            <a:rect l="l" t="t" r="r" b="b"/>
            <a:pathLst>
              <a:path w="235585">
                <a:moveTo>
                  <a:pt x="0" y="0"/>
                </a:moveTo>
                <a:lnTo>
                  <a:pt x="235496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3320592" y="1618310"/>
            <a:ext cx="0" cy="138430"/>
          </a:xfrm>
          <a:custGeom>
            <a:avLst/>
            <a:gdLst/>
            <a:ahLst/>
            <a:cxnLst/>
            <a:rect l="l" t="t" r="r" b="b"/>
            <a:pathLst>
              <a:path h="138430">
                <a:moveTo>
                  <a:pt x="0" y="0"/>
                </a:moveTo>
                <a:lnTo>
                  <a:pt x="0" y="13842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3505720" y="1801241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218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3505720" y="1617903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988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3606914" y="1617916"/>
            <a:ext cx="236220" cy="325755"/>
          </a:xfrm>
          <a:custGeom>
            <a:avLst/>
            <a:gdLst/>
            <a:ahLst/>
            <a:cxnLst/>
            <a:rect l="l" t="t" r="r" b="b"/>
            <a:pathLst>
              <a:path w="236220" h="325755">
                <a:moveTo>
                  <a:pt x="116585" y="0"/>
                </a:moveTo>
                <a:lnTo>
                  <a:pt x="0" y="0"/>
                </a:lnTo>
                <a:lnTo>
                  <a:pt x="0" y="325526"/>
                </a:lnTo>
                <a:lnTo>
                  <a:pt x="116585" y="325526"/>
                </a:lnTo>
                <a:lnTo>
                  <a:pt x="129382" y="325053"/>
                </a:lnTo>
                <a:lnTo>
                  <a:pt x="175201" y="313705"/>
                </a:lnTo>
                <a:lnTo>
                  <a:pt x="208755" y="288087"/>
                </a:lnTo>
                <a:lnTo>
                  <a:pt x="214126" y="281165"/>
                </a:lnTo>
                <a:lnTo>
                  <a:pt x="50368" y="281165"/>
                </a:lnTo>
                <a:lnTo>
                  <a:pt x="50368" y="44348"/>
                </a:lnTo>
                <a:lnTo>
                  <a:pt x="214249" y="44348"/>
                </a:lnTo>
                <a:lnTo>
                  <a:pt x="208755" y="37390"/>
                </a:lnTo>
                <a:lnTo>
                  <a:pt x="175201" y="11810"/>
                </a:lnTo>
                <a:lnTo>
                  <a:pt x="129382" y="471"/>
                </a:lnTo>
                <a:lnTo>
                  <a:pt x="116585" y="0"/>
                </a:lnTo>
                <a:close/>
              </a:path>
              <a:path w="236220" h="325755">
                <a:moveTo>
                  <a:pt x="214249" y="44348"/>
                </a:moveTo>
                <a:lnTo>
                  <a:pt x="111467" y="44348"/>
                </a:lnTo>
                <a:lnTo>
                  <a:pt x="128453" y="45718"/>
                </a:lnTo>
                <a:lnTo>
                  <a:pt x="143519" y="49828"/>
                </a:lnTo>
                <a:lnTo>
                  <a:pt x="173749" y="73932"/>
                </a:lnTo>
                <a:lnTo>
                  <a:pt x="184297" y="115771"/>
                </a:lnTo>
                <a:lnTo>
                  <a:pt x="185610" y="160464"/>
                </a:lnTo>
                <a:lnTo>
                  <a:pt x="185465" y="176859"/>
                </a:lnTo>
                <a:lnTo>
                  <a:pt x="183273" y="219684"/>
                </a:lnTo>
                <a:lnTo>
                  <a:pt x="167893" y="259232"/>
                </a:lnTo>
                <a:lnTo>
                  <a:pt x="128453" y="279793"/>
                </a:lnTo>
                <a:lnTo>
                  <a:pt x="111467" y="281165"/>
                </a:lnTo>
                <a:lnTo>
                  <a:pt x="214126" y="281165"/>
                </a:lnTo>
                <a:lnTo>
                  <a:pt x="231052" y="240858"/>
                </a:lnTo>
                <a:lnTo>
                  <a:pt x="235750" y="196583"/>
                </a:lnTo>
                <a:lnTo>
                  <a:pt x="235860" y="160464"/>
                </a:lnTo>
                <a:lnTo>
                  <a:pt x="235750" y="125272"/>
                </a:lnTo>
                <a:lnTo>
                  <a:pt x="231052" y="82942"/>
                </a:lnTo>
                <a:lnTo>
                  <a:pt x="219018" y="51677"/>
                </a:lnTo>
                <a:lnTo>
                  <a:pt x="214249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3906786" y="1617916"/>
            <a:ext cx="232410" cy="325755"/>
          </a:xfrm>
          <a:custGeom>
            <a:avLst/>
            <a:gdLst/>
            <a:ahLst/>
            <a:cxnLst/>
            <a:rect l="l" t="t" r="r" b="b"/>
            <a:pathLst>
              <a:path w="232410" h="325755">
                <a:moveTo>
                  <a:pt x="125907" y="0"/>
                </a:moveTo>
                <a:lnTo>
                  <a:pt x="0" y="0"/>
                </a:lnTo>
                <a:lnTo>
                  <a:pt x="0" y="325513"/>
                </a:lnTo>
                <a:lnTo>
                  <a:pt x="50368" y="325513"/>
                </a:lnTo>
                <a:lnTo>
                  <a:pt x="50368" y="197497"/>
                </a:lnTo>
                <a:lnTo>
                  <a:pt x="125907" y="197497"/>
                </a:lnTo>
                <a:lnTo>
                  <a:pt x="169748" y="189966"/>
                </a:lnTo>
                <a:lnTo>
                  <a:pt x="203326" y="169379"/>
                </a:lnTo>
                <a:lnTo>
                  <a:pt x="217154" y="152692"/>
                </a:lnTo>
                <a:lnTo>
                  <a:pt x="50368" y="152692"/>
                </a:lnTo>
                <a:lnTo>
                  <a:pt x="50368" y="44348"/>
                </a:lnTo>
                <a:lnTo>
                  <a:pt x="216834" y="44348"/>
                </a:lnTo>
                <a:lnTo>
                  <a:pt x="215680" y="42449"/>
                </a:lnTo>
                <a:lnTo>
                  <a:pt x="179191" y="11653"/>
                </a:lnTo>
                <a:lnTo>
                  <a:pt x="137742" y="471"/>
                </a:lnTo>
                <a:lnTo>
                  <a:pt x="125907" y="0"/>
                </a:lnTo>
                <a:close/>
              </a:path>
              <a:path w="232410" h="325755">
                <a:moveTo>
                  <a:pt x="216834" y="44348"/>
                </a:moveTo>
                <a:lnTo>
                  <a:pt x="123113" y="44348"/>
                </a:lnTo>
                <a:lnTo>
                  <a:pt x="135746" y="45234"/>
                </a:lnTo>
                <a:lnTo>
                  <a:pt x="147069" y="47890"/>
                </a:lnTo>
                <a:lnTo>
                  <a:pt x="177855" y="75658"/>
                </a:lnTo>
                <a:lnTo>
                  <a:pt x="181876" y="98742"/>
                </a:lnTo>
                <a:lnTo>
                  <a:pt x="180871" y="111017"/>
                </a:lnTo>
                <a:lnTo>
                  <a:pt x="157082" y="144853"/>
                </a:lnTo>
                <a:lnTo>
                  <a:pt x="123113" y="152692"/>
                </a:lnTo>
                <a:lnTo>
                  <a:pt x="217154" y="152692"/>
                </a:lnTo>
                <a:lnTo>
                  <a:pt x="231765" y="109279"/>
                </a:lnTo>
                <a:lnTo>
                  <a:pt x="232232" y="98742"/>
                </a:lnTo>
                <a:lnTo>
                  <a:pt x="231765" y="88398"/>
                </a:lnTo>
                <a:lnTo>
                  <a:pt x="230366" y="78397"/>
                </a:lnTo>
                <a:lnTo>
                  <a:pt x="228037" y="68738"/>
                </a:lnTo>
                <a:lnTo>
                  <a:pt x="224777" y="59423"/>
                </a:lnTo>
                <a:lnTo>
                  <a:pt x="220636" y="50607"/>
                </a:lnTo>
                <a:lnTo>
                  <a:pt x="216834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4189386" y="192120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4214571" y="1801190"/>
            <a:ext cx="0" cy="97790"/>
          </a:xfrm>
          <a:custGeom>
            <a:avLst/>
            <a:gdLst/>
            <a:ahLst/>
            <a:cxnLst/>
            <a:rect l="l" t="t" r="r" b="b"/>
            <a:pathLst>
              <a:path h="97789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4189386" y="1778965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5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4214571" y="1662760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4189386" y="164053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4568977" y="1617903"/>
            <a:ext cx="222250" cy="325755"/>
          </a:xfrm>
          <a:custGeom>
            <a:avLst/>
            <a:gdLst/>
            <a:ahLst/>
            <a:cxnLst/>
            <a:rect l="l" t="t" r="r" b="b"/>
            <a:pathLst>
              <a:path w="222250" h="325755">
                <a:moveTo>
                  <a:pt x="121716" y="0"/>
                </a:moveTo>
                <a:lnTo>
                  <a:pt x="0" y="0"/>
                </a:lnTo>
                <a:lnTo>
                  <a:pt x="0" y="325526"/>
                </a:lnTo>
                <a:lnTo>
                  <a:pt x="25184" y="325526"/>
                </a:lnTo>
                <a:lnTo>
                  <a:pt x="25184" y="187452"/>
                </a:lnTo>
                <a:lnTo>
                  <a:pt x="121716" y="187452"/>
                </a:lnTo>
                <a:lnTo>
                  <a:pt x="161594" y="181279"/>
                </a:lnTo>
                <a:lnTo>
                  <a:pt x="190224" y="165506"/>
                </a:lnTo>
                <a:lnTo>
                  <a:pt x="25184" y="165506"/>
                </a:lnTo>
                <a:lnTo>
                  <a:pt x="25184" y="21945"/>
                </a:lnTo>
                <a:lnTo>
                  <a:pt x="189904" y="21945"/>
                </a:lnTo>
                <a:lnTo>
                  <a:pt x="186337" y="19082"/>
                </a:lnTo>
                <a:lnTo>
                  <a:pt x="142413" y="1600"/>
                </a:lnTo>
                <a:lnTo>
                  <a:pt x="132253" y="400"/>
                </a:lnTo>
                <a:lnTo>
                  <a:pt x="121716" y="0"/>
                </a:lnTo>
                <a:close/>
              </a:path>
              <a:path w="222250" h="325755">
                <a:moveTo>
                  <a:pt x="189904" y="21945"/>
                </a:moveTo>
                <a:lnTo>
                  <a:pt x="118922" y="21945"/>
                </a:lnTo>
                <a:lnTo>
                  <a:pt x="127356" y="22217"/>
                </a:lnTo>
                <a:lnTo>
                  <a:pt x="135416" y="23031"/>
                </a:lnTo>
                <a:lnTo>
                  <a:pt x="174878" y="39547"/>
                </a:lnTo>
                <a:lnTo>
                  <a:pt x="195341" y="76638"/>
                </a:lnTo>
                <a:lnTo>
                  <a:pt x="196799" y="93726"/>
                </a:lnTo>
                <a:lnTo>
                  <a:pt x="196434" y="102569"/>
                </a:lnTo>
                <a:lnTo>
                  <a:pt x="179727" y="143160"/>
                </a:lnTo>
                <a:lnTo>
                  <a:pt x="143100" y="163063"/>
                </a:lnTo>
                <a:lnTo>
                  <a:pt x="118922" y="165506"/>
                </a:lnTo>
                <a:lnTo>
                  <a:pt x="190224" y="165506"/>
                </a:lnTo>
                <a:lnTo>
                  <a:pt x="214287" y="133502"/>
                </a:lnTo>
                <a:lnTo>
                  <a:pt x="221983" y="93726"/>
                </a:lnTo>
                <a:lnTo>
                  <a:pt x="221502" y="82838"/>
                </a:lnTo>
                <a:lnTo>
                  <a:pt x="210096" y="45605"/>
                </a:lnTo>
                <a:lnTo>
                  <a:pt x="193306" y="24676"/>
                </a:lnTo>
                <a:lnTo>
                  <a:pt x="189904" y="2194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4865103" y="1617903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4969560" y="1617903"/>
            <a:ext cx="222250" cy="325755"/>
          </a:xfrm>
          <a:custGeom>
            <a:avLst/>
            <a:gdLst/>
            <a:ahLst/>
            <a:cxnLst/>
            <a:rect l="l" t="t" r="r" b="b"/>
            <a:pathLst>
              <a:path w="222250" h="325755">
                <a:moveTo>
                  <a:pt x="121716" y="0"/>
                </a:moveTo>
                <a:lnTo>
                  <a:pt x="0" y="0"/>
                </a:lnTo>
                <a:lnTo>
                  <a:pt x="0" y="325526"/>
                </a:lnTo>
                <a:lnTo>
                  <a:pt x="25184" y="325526"/>
                </a:lnTo>
                <a:lnTo>
                  <a:pt x="25184" y="187452"/>
                </a:lnTo>
                <a:lnTo>
                  <a:pt x="121716" y="187452"/>
                </a:lnTo>
                <a:lnTo>
                  <a:pt x="161594" y="181279"/>
                </a:lnTo>
                <a:lnTo>
                  <a:pt x="190224" y="165506"/>
                </a:lnTo>
                <a:lnTo>
                  <a:pt x="25184" y="165506"/>
                </a:lnTo>
                <a:lnTo>
                  <a:pt x="25184" y="21945"/>
                </a:lnTo>
                <a:lnTo>
                  <a:pt x="189904" y="21945"/>
                </a:lnTo>
                <a:lnTo>
                  <a:pt x="186337" y="19082"/>
                </a:lnTo>
                <a:lnTo>
                  <a:pt x="142413" y="1600"/>
                </a:lnTo>
                <a:lnTo>
                  <a:pt x="132253" y="400"/>
                </a:lnTo>
                <a:lnTo>
                  <a:pt x="121716" y="0"/>
                </a:lnTo>
                <a:close/>
              </a:path>
              <a:path w="222250" h="325755">
                <a:moveTo>
                  <a:pt x="189904" y="21945"/>
                </a:moveTo>
                <a:lnTo>
                  <a:pt x="118922" y="21945"/>
                </a:lnTo>
                <a:lnTo>
                  <a:pt x="127356" y="22217"/>
                </a:lnTo>
                <a:lnTo>
                  <a:pt x="135416" y="23031"/>
                </a:lnTo>
                <a:lnTo>
                  <a:pt x="174878" y="39547"/>
                </a:lnTo>
                <a:lnTo>
                  <a:pt x="195341" y="76638"/>
                </a:lnTo>
                <a:lnTo>
                  <a:pt x="196799" y="93726"/>
                </a:lnTo>
                <a:lnTo>
                  <a:pt x="196434" y="102569"/>
                </a:lnTo>
                <a:lnTo>
                  <a:pt x="179727" y="143160"/>
                </a:lnTo>
                <a:lnTo>
                  <a:pt x="143100" y="163063"/>
                </a:lnTo>
                <a:lnTo>
                  <a:pt x="118922" y="165506"/>
                </a:lnTo>
                <a:lnTo>
                  <a:pt x="190224" y="165506"/>
                </a:lnTo>
                <a:lnTo>
                  <a:pt x="214287" y="133502"/>
                </a:lnTo>
                <a:lnTo>
                  <a:pt x="221983" y="93726"/>
                </a:lnTo>
                <a:lnTo>
                  <a:pt x="221502" y="82838"/>
                </a:lnTo>
                <a:lnTo>
                  <a:pt x="210096" y="45605"/>
                </a:lnTo>
                <a:lnTo>
                  <a:pt x="193306" y="24676"/>
                </a:lnTo>
                <a:lnTo>
                  <a:pt x="189904" y="2194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5253101" y="193263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5265686" y="1789760"/>
            <a:ext cx="0" cy="132080"/>
          </a:xfrm>
          <a:custGeom>
            <a:avLst/>
            <a:gdLst/>
            <a:ahLst/>
            <a:cxnLst/>
            <a:rect l="l" t="t" r="r" b="b"/>
            <a:pathLst>
              <a:path h="132080">
                <a:moveTo>
                  <a:pt x="0" y="0"/>
                </a:moveTo>
                <a:lnTo>
                  <a:pt x="0" y="132079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5253101" y="1778965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5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89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5265686" y="1639900"/>
            <a:ext cx="0" cy="128270"/>
          </a:xfrm>
          <a:custGeom>
            <a:avLst/>
            <a:gdLst/>
            <a:ahLst/>
            <a:cxnLst/>
            <a:rect l="l" t="t" r="r" b="b"/>
            <a:pathLst>
              <a:path h="128269">
                <a:moveTo>
                  <a:pt x="0" y="0"/>
                </a:moveTo>
                <a:lnTo>
                  <a:pt x="0" y="128270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5253101" y="162910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5521236" y="193263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5533828" y="1618310"/>
            <a:ext cx="0" cy="303530"/>
          </a:xfrm>
          <a:custGeom>
            <a:avLst/>
            <a:gdLst/>
            <a:ahLst/>
            <a:cxnLst/>
            <a:rect l="l" t="t" r="r" b="b"/>
            <a:pathLst>
              <a:path h="303530">
                <a:moveTo>
                  <a:pt x="0" y="0"/>
                </a:moveTo>
                <a:lnTo>
                  <a:pt x="0" y="303529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5789847" y="1617903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5894311" y="1617903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25171" y="0"/>
                </a:moveTo>
                <a:lnTo>
                  <a:pt x="0" y="0"/>
                </a:lnTo>
                <a:lnTo>
                  <a:pt x="0" y="325526"/>
                </a:lnTo>
                <a:lnTo>
                  <a:pt x="25171" y="325526"/>
                </a:lnTo>
                <a:lnTo>
                  <a:pt x="25171" y="42519"/>
                </a:lnTo>
                <a:lnTo>
                  <a:pt x="54061" y="42519"/>
                </a:lnTo>
                <a:lnTo>
                  <a:pt x="25171" y="0"/>
                </a:lnTo>
                <a:close/>
              </a:path>
              <a:path w="242570" h="325755">
                <a:moveTo>
                  <a:pt x="54061" y="42519"/>
                </a:moveTo>
                <a:lnTo>
                  <a:pt x="25171" y="42519"/>
                </a:lnTo>
                <a:lnTo>
                  <a:pt x="216839" y="325526"/>
                </a:lnTo>
                <a:lnTo>
                  <a:pt x="242023" y="325526"/>
                </a:lnTo>
                <a:lnTo>
                  <a:pt x="242023" y="282092"/>
                </a:lnTo>
                <a:lnTo>
                  <a:pt x="216839" y="282092"/>
                </a:lnTo>
                <a:lnTo>
                  <a:pt x="54061" y="42519"/>
                </a:lnTo>
                <a:close/>
              </a:path>
              <a:path w="242570" h="325755">
                <a:moveTo>
                  <a:pt x="242023" y="0"/>
                </a:moveTo>
                <a:lnTo>
                  <a:pt x="216839" y="0"/>
                </a:lnTo>
                <a:lnTo>
                  <a:pt x="216839" y="282092"/>
                </a:lnTo>
                <a:lnTo>
                  <a:pt x="242023" y="282092"/>
                </a:lnTo>
                <a:lnTo>
                  <a:pt x="242023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6228207" y="193263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6240798" y="1789760"/>
            <a:ext cx="0" cy="132080"/>
          </a:xfrm>
          <a:custGeom>
            <a:avLst/>
            <a:gdLst/>
            <a:ahLst/>
            <a:cxnLst/>
            <a:rect l="l" t="t" r="r" b="b"/>
            <a:pathLst>
              <a:path h="132080">
                <a:moveTo>
                  <a:pt x="0" y="0"/>
                </a:moveTo>
                <a:lnTo>
                  <a:pt x="0" y="132079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6228207" y="1778965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5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89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6240798" y="1639900"/>
            <a:ext cx="0" cy="128270"/>
          </a:xfrm>
          <a:custGeom>
            <a:avLst/>
            <a:gdLst/>
            <a:ahLst/>
            <a:cxnLst/>
            <a:rect l="l" t="t" r="r" b="b"/>
            <a:pathLst>
              <a:path h="128269">
                <a:moveTo>
                  <a:pt x="0" y="0"/>
                </a:moveTo>
                <a:lnTo>
                  <a:pt x="0" y="128270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6228207" y="162910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6468846" y="1615173"/>
            <a:ext cx="222885" cy="331470"/>
          </a:xfrm>
          <a:custGeom>
            <a:avLst/>
            <a:gdLst/>
            <a:ahLst/>
            <a:cxnLst/>
            <a:rect l="l" t="t" r="r" b="b"/>
            <a:pathLst>
              <a:path w="222884" h="331469">
                <a:moveTo>
                  <a:pt x="17716" y="270649"/>
                </a:moveTo>
                <a:lnTo>
                  <a:pt x="0" y="288023"/>
                </a:lnTo>
                <a:lnTo>
                  <a:pt x="5641" y="293343"/>
                </a:lnTo>
                <a:lnTo>
                  <a:pt x="11366" y="298315"/>
                </a:lnTo>
                <a:lnTo>
                  <a:pt x="48272" y="320725"/>
                </a:lnTo>
                <a:lnTo>
                  <a:pt x="92744" y="330371"/>
                </a:lnTo>
                <a:lnTo>
                  <a:pt x="110515" y="331000"/>
                </a:lnTo>
                <a:lnTo>
                  <a:pt x="135234" y="329483"/>
                </a:lnTo>
                <a:lnTo>
                  <a:pt x="157156" y="324934"/>
                </a:lnTo>
                <a:lnTo>
                  <a:pt x="176277" y="317353"/>
                </a:lnTo>
                <a:lnTo>
                  <a:pt x="189021" y="309067"/>
                </a:lnTo>
                <a:lnTo>
                  <a:pt x="111912" y="309067"/>
                </a:lnTo>
                <a:lnTo>
                  <a:pt x="104612" y="308952"/>
                </a:lnTo>
                <a:lnTo>
                  <a:pt x="53632" y="297789"/>
                </a:lnTo>
                <a:lnTo>
                  <a:pt x="23266" y="275909"/>
                </a:lnTo>
                <a:lnTo>
                  <a:pt x="17716" y="270649"/>
                </a:lnTo>
                <a:close/>
              </a:path>
              <a:path w="222884" h="331469">
                <a:moveTo>
                  <a:pt x="110058" y="0"/>
                </a:moveTo>
                <a:lnTo>
                  <a:pt x="67148" y="5999"/>
                </a:lnTo>
                <a:lnTo>
                  <a:pt x="22465" y="37063"/>
                </a:lnTo>
                <a:lnTo>
                  <a:pt x="6997" y="89141"/>
                </a:lnTo>
                <a:lnTo>
                  <a:pt x="8627" y="107291"/>
                </a:lnTo>
                <a:lnTo>
                  <a:pt x="33108" y="149034"/>
                </a:lnTo>
                <a:lnTo>
                  <a:pt x="74460" y="169267"/>
                </a:lnTo>
                <a:lnTo>
                  <a:pt x="131038" y="178752"/>
                </a:lnTo>
                <a:lnTo>
                  <a:pt x="137871" y="179666"/>
                </a:lnTo>
                <a:lnTo>
                  <a:pt x="143637" y="180657"/>
                </a:lnTo>
                <a:lnTo>
                  <a:pt x="179082" y="196126"/>
                </a:lnTo>
                <a:lnTo>
                  <a:pt x="197256" y="241858"/>
                </a:lnTo>
                <a:lnTo>
                  <a:pt x="195829" y="256955"/>
                </a:lnTo>
                <a:lnTo>
                  <a:pt x="174409" y="291452"/>
                </a:lnTo>
                <a:lnTo>
                  <a:pt x="130689" y="307966"/>
                </a:lnTo>
                <a:lnTo>
                  <a:pt x="111912" y="309067"/>
                </a:lnTo>
                <a:lnTo>
                  <a:pt x="189021" y="309067"/>
                </a:lnTo>
                <a:lnTo>
                  <a:pt x="214982" y="278122"/>
                </a:lnTo>
                <a:lnTo>
                  <a:pt x="222453" y="240804"/>
                </a:lnTo>
                <a:lnTo>
                  <a:pt x="221970" y="231172"/>
                </a:lnTo>
                <a:lnTo>
                  <a:pt x="205595" y="189922"/>
                </a:lnTo>
                <a:lnTo>
                  <a:pt x="174942" y="165785"/>
                </a:lnTo>
                <a:lnTo>
                  <a:pt x="98399" y="150596"/>
                </a:lnTo>
                <a:lnTo>
                  <a:pt x="91451" y="149267"/>
                </a:lnTo>
                <a:lnTo>
                  <a:pt x="53666" y="133990"/>
                </a:lnTo>
                <a:lnTo>
                  <a:pt x="32788" y="101190"/>
                </a:lnTo>
                <a:lnTo>
                  <a:pt x="31711" y="87884"/>
                </a:lnTo>
                <a:lnTo>
                  <a:pt x="32978" y="73127"/>
                </a:lnTo>
                <a:lnTo>
                  <a:pt x="51993" y="38658"/>
                </a:lnTo>
                <a:lnTo>
                  <a:pt x="91475" y="21703"/>
                </a:lnTo>
                <a:lnTo>
                  <a:pt x="108661" y="20574"/>
                </a:lnTo>
                <a:lnTo>
                  <a:pt x="186453" y="20574"/>
                </a:lnTo>
                <a:lnTo>
                  <a:pt x="184148" y="19024"/>
                </a:lnTo>
                <a:lnTo>
                  <a:pt x="138557" y="2066"/>
                </a:lnTo>
                <a:lnTo>
                  <a:pt x="124874" y="516"/>
                </a:lnTo>
                <a:lnTo>
                  <a:pt x="110058" y="0"/>
                </a:lnTo>
                <a:close/>
              </a:path>
              <a:path w="222884" h="331469">
                <a:moveTo>
                  <a:pt x="186453" y="20574"/>
                </a:moveTo>
                <a:lnTo>
                  <a:pt x="108661" y="20574"/>
                </a:lnTo>
                <a:lnTo>
                  <a:pt x="115914" y="20714"/>
                </a:lnTo>
                <a:lnTo>
                  <a:pt x="122759" y="21139"/>
                </a:lnTo>
                <a:lnTo>
                  <a:pt x="162433" y="31623"/>
                </a:lnTo>
                <a:lnTo>
                  <a:pt x="189331" y="50749"/>
                </a:lnTo>
                <a:lnTo>
                  <a:pt x="205651" y="34734"/>
                </a:lnTo>
                <a:lnTo>
                  <a:pt x="194913" y="26259"/>
                </a:lnTo>
                <a:lnTo>
                  <a:pt x="186453" y="20574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22694" y="218414"/>
            <a:ext cx="1137285" cy="2273935"/>
          </a:xfrm>
          <a:custGeom>
            <a:avLst/>
            <a:gdLst/>
            <a:ahLst/>
            <a:cxnLst/>
            <a:rect l="l" t="t" r="r" b="b"/>
            <a:pathLst>
              <a:path w="1137284" h="2273935">
                <a:moveTo>
                  <a:pt x="1136942" y="0"/>
                </a:moveTo>
                <a:lnTo>
                  <a:pt x="0" y="1136942"/>
                </a:lnTo>
                <a:lnTo>
                  <a:pt x="1136942" y="2273896"/>
                </a:lnTo>
                <a:lnTo>
                  <a:pt x="1137297" y="2273515"/>
                </a:lnTo>
                <a:lnTo>
                  <a:pt x="1137297" y="355"/>
                </a:lnTo>
                <a:lnTo>
                  <a:pt x="1136942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91172" y="1355356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59" h="1137285">
                <a:moveTo>
                  <a:pt x="568477" y="0"/>
                </a:moveTo>
                <a:lnTo>
                  <a:pt x="0" y="568464"/>
                </a:lnTo>
                <a:lnTo>
                  <a:pt x="568477" y="1136942"/>
                </a:lnTo>
                <a:lnTo>
                  <a:pt x="568832" y="1136573"/>
                </a:lnTo>
                <a:lnTo>
                  <a:pt x="568832" y="355"/>
                </a:lnTo>
                <a:lnTo>
                  <a:pt x="568477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1209" y="5373878"/>
            <a:ext cx="5877572" cy="3507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909770" y="1805775"/>
            <a:ext cx="0" cy="137160"/>
          </a:xfrm>
          <a:custGeom>
            <a:avLst/>
            <a:gdLst/>
            <a:ahLst/>
            <a:cxnLst/>
            <a:rect l="l" t="t" r="r" b="b"/>
            <a:pathLst>
              <a:path h="137160">
                <a:moveTo>
                  <a:pt x="0" y="0"/>
                </a:moveTo>
                <a:lnTo>
                  <a:pt x="0" y="13716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884586" y="1783550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4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909770" y="1662265"/>
            <a:ext cx="0" cy="99060"/>
          </a:xfrm>
          <a:custGeom>
            <a:avLst/>
            <a:gdLst/>
            <a:ahLst/>
            <a:cxnLst/>
            <a:rect l="l" t="t" r="r" b="b"/>
            <a:pathLst>
              <a:path h="99060">
                <a:moveTo>
                  <a:pt x="0" y="0"/>
                </a:moveTo>
                <a:lnTo>
                  <a:pt x="0" y="9905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884586" y="1640040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1146670" y="1617916"/>
            <a:ext cx="232410" cy="325755"/>
          </a:xfrm>
          <a:custGeom>
            <a:avLst/>
            <a:gdLst/>
            <a:ahLst/>
            <a:cxnLst/>
            <a:rect l="l" t="t" r="r" b="b"/>
            <a:pathLst>
              <a:path w="232409" h="325755">
                <a:moveTo>
                  <a:pt x="125907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197510"/>
                </a:lnTo>
                <a:lnTo>
                  <a:pt x="125907" y="197510"/>
                </a:lnTo>
                <a:lnTo>
                  <a:pt x="169748" y="189979"/>
                </a:lnTo>
                <a:lnTo>
                  <a:pt x="203327" y="169379"/>
                </a:lnTo>
                <a:lnTo>
                  <a:pt x="217155" y="152692"/>
                </a:lnTo>
                <a:lnTo>
                  <a:pt x="50368" y="152692"/>
                </a:lnTo>
                <a:lnTo>
                  <a:pt x="50368" y="44348"/>
                </a:lnTo>
                <a:lnTo>
                  <a:pt x="216827" y="44348"/>
                </a:lnTo>
                <a:lnTo>
                  <a:pt x="215680" y="42460"/>
                </a:lnTo>
                <a:lnTo>
                  <a:pt x="179191" y="11655"/>
                </a:lnTo>
                <a:lnTo>
                  <a:pt x="137742" y="473"/>
                </a:lnTo>
                <a:lnTo>
                  <a:pt x="125907" y="0"/>
                </a:lnTo>
                <a:close/>
              </a:path>
              <a:path w="232409" h="325755">
                <a:moveTo>
                  <a:pt x="216827" y="44348"/>
                </a:moveTo>
                <a:lnTo>
                  <a:pt x="123113" y="44348"/>
                </a:lnTo>
                <a:lnTo>
                  <a:pt x="135746" y="45235"/>
                </a:lnTo>
                <a:lnTo>
                  <a:pt x="147069" y="47894"/>
                </a:lnTo>
                <a:lnTo>
                  <a:pt x="177855" y="75658"/>
                </a:lnTo>
                <a:lnTo>
                  <a:pt x="181876" y="98742"/>
                </a:lnTo>
                <a:lnTo>
                  <a:pt x="180871" y="111024"/>
                </a:lnTo>
                <a:lnTo>
                  <a:pt x="157082" y="144853"/>
                </a:lnTo>
                <a:lnTo>
                  <a:pt x="123113" y="152692"/>
                </a:lnTo>
                <a:lnTo>
                  <a:pt x="217155" y="152692"/>
                </a:lnTo>
                <a:lnTo>
                  <a:pt x="231765" y="109281"/>
                </a:lnTo>
                <a:lnTo>
                  <a:pt x="232232" y="98742"/>
                </a:lnTo>
                <a:lnTo>
                  <a:pt x="231765" y="88400"/>
                </a:lnTo>
                <a:lnTo>
                  <a:pt x="230366" y="78401"/>
                </a:lnTo>
                <a:lnTo>
                  <a:pt x="228037" y="68744"/>
                </a:lnTo>
                <a:lnTo>
                  <a:pt x="224777" y="59423"/>
                </a:lnTo>
                <a:lnTo>
                  <a:pt x="220636" y="50615"/>
                </a:lnTo>
                <a:lnTo>
                  <a:pt x="216827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1399895" y="1615186"/>
            <a:ext cx="237490" cy="331470"/>
          </a:xfrm>
          <a:custGeom>
            <a:avLst/>
            <a:gdLst/>
            <a:ahLst/>
            <a:cxnLst/>
            <a:rect l="l" t="t" r="r" b="b"/>
            <a:pathLst>
              <a:path w="237489" h="331469">
                <a:moveTo>
                  <a:pt x="33578" y="255562"/>
                </a:moveTo>
                <a:lnTo>
                  <a:pt x="0" y="288035"/>
                </a:lnTo>
                <a:lnTo>
                  <a:pt x="12156" y="299035"/>
                </a:lnTo>
                <a:lnTo>
                  <a:pt x="24834" y="308260"/>
                </a:lnTo>
                <a:lnTo>
                  <a:pt x="66367" y="325597"/>
                </a:lnTo>
                <a:lnTo>
                  <a:pt x="117525" y="330987"/>
                </a:lnTo>
                <a:lnTo>
                  <a:pt x="130315" y="330587"/>
                </a:lnTo>
                <a:lnTo>
                  <a:pt x="176134" y="321025"/>
                </a:lnTo>
                <a:lnTo>
                  <a:pt x="210815" y="299349"/>
                </a:lnTo>
                <a:lnTo>
                  <a:pt x="221438" y="286638"/>
                </a:lnTo>
                <a:lnTo>
                  <a:pt x="118452" y="286638"/>
                </a:lnTo>
                <a:lnTo>
                  <a:pt x="105944" y="286224"/>
                </a:lnTo>
                <a:lnTo>
                  <a:pt x="62164" y="276007"/>
                </a:lnTo>
                <a:lnTo>
                  <a:pt x="42818" y="263777"/>
                </a:lnTo>
                <a:lnTo>
                  <a:pt x="33578" y="255562"/>
                </a:lnTo>
                <a:close/>
              </a:path>
              <a:path w="237489" h="331469">
                <a:moveTo>
                  <a:pt x="122186" y="0"/>
                </a:moveTo>
                <a:lnTo>
                  <a:pt x="75552" y="6845"/>
                </a:lnTo>
                <a:lnTo>
                  <a:pt x="40805" y="26517"/>
                </a:lnTo>
                <a:lnTo>
                  <a:pt x="15525" y="65925"/>
                </a:lnTo>
                <a:lnTo>
                  <a:pt x="11201" y="95542"/>
                </a:lnTo>
                <a:lnTo>
                  <a:pt x="12716" y="114346"/>
                </a:lnTo>
                <a:lnTo>
                  <a:pt x="35445" y="157733"/>
                </a:lnTo>
                <a:lnTo>
                  <a:pt x="79249" y="180102"/>
                </a:lnTo>
                <a:lnTo>
                  <a:pt x="137579" y="189255"/>
                </a:lnTo>
                <a:lnTo>
                  <a:pt x="147523" y="190792"/>
                </a:lnTo>
                <a:lnTo>
                  <a:pt x="183742" y="217158"/>
                </a:lnTo>
                <a:lnTo>
                  <a:pt x="187007" y="236804"/>
                </a:lnTo>
                <a:lnTo>
                  <a:pt x="185883" y="248027"/>
                </a:lnTo>
                <a:lnTo>
                  <a:pt x="159150" y="279314"/>
                </a:lnTo>
                <a:lnTo>
                  <a:pt x="118452" y="286638"/>
                </a:lnTo>
                <a:lnTo>
                  <a:pt x="221438" y="286638"/>
                </a:lnTo>
                <a:lnTo>
                  <a:pt x="236351" y="246360"/>
                </a:lnTo>
                <a:lnTo>
                  <a:pt x="236905" y="235445"/>
                </a:lnTo>
                <a:lnTo>
                  <a:pt x="236484" y="225192"/>
                </a:lnTo>
                <a:lnTo>
                  <a:pt x="221692" y="181848"/>
                </a:lnTo>
                <a:lnTo>
                  <a:pt x="191929" y="156912"/>
                </a:lnTo>
                <a:lnTo>
                  <a:pt x="147840" y="144462"/>
                </a:lnTo>
                <a:lnTo>
                  <a:pt x="110058" y="138976"/>
                </a:lnTo>
                <a:lnTo>
                  <a:pt x="98632" y="136667"/>
                </a:lnTo>
                <a:lnTo>
                  <a:pt x="65214" y="115442"/>
                </a:lnTo>
                <a:lnTo>
                  <a:pt x="60159" y="99809"/>
                </a:lnTo>
                <a:lnTo>
                  <a:pt x="60159" y="93713"/>
                </a:lnTo>
                <a:lnTo>
                  <a:pt x="75780" y="57378"/>
                </a:lnTo>
                <a:lnTo>
                  <a:pt x="120789" y="42964"/>
                </a:lnTo>
                <a:lnTo>
                  <a:pt x="219105" y="42964"/>
                </a:lnTo>
                <a:lnTo>
                  <a:pt x="225247" y="37033"/>
                </a:lnTo>
                <a:lnTo>
                  <a:pt x="191494" y="13708"/>
                </a:lnTo>
                <a:lnTo>
                  <a:pt x="153074" y="2171"/>
                </a:lnTo>
                <a:lnTo>
                  <a:pt x="138181" y="542"/>
                </a:lnTo>
                <a:lnTo>
                  <a:pt x="122186" y="0"/>
                </a:lnTo>
                <a:close/>
              </a:path>
              <a:path w="237489" h="331469">
                <a:moveTo>
                  <a:pt x="219105" y="42964"/>
                </a:moveTo>
                <a:lnTo>
                  <a:pt x="120789" y="42964"/>
                </a:lnTo>
                <a:lnTo>
                  <a:pt x="131088" y="43292"/>
                </a:lnTo>
                <a:lnTo>
                  <a:pt x="141011" y="44278"/>
                </a:lnTo>
                <a:lnTo>
                  <a:pt x="185209" y="61387"/>
                </a:lnTo>
                <a:lnTo>
                  <a:pt x="193065" y="68110"/>
                </a:lnTo>
                <a:lnTo>
                  <a:pt x="219105" y="42964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1681684" y="1615173"/>
            <a:ext cx="238760" cy="331470"/>
          </a:xfrm>
          <a:custGeom>
            <a:avLst/>
            <a:gdLst/>
            <a:ahLst/>
            <a:cxnLst/>
            <a:rect l="l" t="t" r="r" b="b"/>
            <a:pathLst>
              <a:path w="238760" h="331469">
                <a:moveTo>
                  <a:pt x="119264" y="0"/>
                </a:moveTo>
                <a:lnTo>
                  <a:pt x="70991" y="8915"/>
                </a:lnTo>
                <a:lnTo>
                  <a:pt x="32065" y="34734"/>
                </a:lnTo>
                <a:lnTo>
                  <a:pt x="10349" y="66665"/>
                </a:lnTo>
                <a:lnTo>
                  <a:pt x="1447" y="105087"/>
                </a:lnTo>
                <a:lnTo>
                  <a:pt x="0" y="142930"/>
                </a:lnTo>
                <a:lnTo>
                  <a:pt x="0" y="188090"/>
                </a:lnTo>
                <a:lnTo>
                  <a:pt x="2484" y="234329"/>
                </a:lnTo>
                <a:lnTo>
                  <a:pt x="13396" y="271119"/>
                </a:lnTo>
                <a:lnTo>
                  <a:pt x="40966" y="304221"/>
                </a:lnTo>
                <a:lnTo>
                  <a:pt x="82145" y="325995"/>
                </a:lnTo>
                <a:lnTo>
                  <a:pt x="119264" y="331000"/>
                </a:lnTo>
                <a:lnTo>
                  <a:pt x="132266" y="330444"/>
                </a:lnTo>
                <a:lnTo>
                  <a:pt x="178423" y="317132"/>
                </a:lnTo>
                <a:lnTo>
                  <a:pt x="212647" y="290239"/>
                </a:lnTo>
                <a:lnTo>
                  <a:pt x="215545" y="286651"/>
                </a:lnTo>
                <a:lnTo>
                  <a:pt x="119264" y="286651"/>
                </a:lnTo>
                <a:lnTo>
                  <a:pt x="111929" y="286310"/>
                </a:lnTo>
                <a:lnTo>
                  <a:pt x="74507" y="270880"/>
                </a:lnTo>
                <a:lnTo>
                  <a:pt x="53744" y="233857"/>
                </a:lnTo>
                <a:lnTo>
                  <a:pt x="50419" y="187737"/>
                </a:lnTo>
                <a:lnTo>
                  <a:pt x="50423" y="142930"/>
                </a:lnTo>
                <a:lnTo>
                  <a:pt x="52782" y="103068"/>
                </a:lnTo>
                <a:lnTo>
                  <a:pt x="69835" y="64452"/>
                </a:lnTo>
                <a:lnTo>
                  <a:pt x="104862" y="45708"/>
                </a:lnTo>
                <a:lnTo>
                  <a:pt x="119264" y="44335"/>
                </a:lnTo>
                <a:lnTo>
                  <a:pt x="215528" y="44335"/>
                </a:lnTo>
                <a:lnTo>
                  <a:pt x="212647" y="40770"/>
                </a:lnTo>
                <a:lnTo>
                  <a:pt x="178423" y="13872"/>
                </a:lnTo>
                <a:lnTo>
                  <a:pt x="132266" y="555"/>
                </a:lnTo>
                <a:lnTo>
                  <a:pt x="119264" y="0"/>
                </a:lnTo>
                <a:close/>
              </a:path>
              <a:path w="238760" h="331469">
                <a:moveTo>
                  <a:pt x="215528" y="44335"/>
                </a:moveTo>
                <a:lnTo>
                  <a:pt x="119264" y="44335"/>
                </a:lnTo>
                <a:lnTo>
                  <a:pt x="126591" y="44678"/>
                </a:lnTo>
                <a:lnTo>
                  <a:pt x="133657" y="45708"/>
                </a:lnTo>
                <a:lnTo>
                  <a:pt x="168705" y="64452"/>
                </a:lnTo>
                <a:lnTo>
                  <a:pt x="185750" y="103068"/>
                </a:lnTo>
                <a:lnTo>
                  <a:pt x="188114" y="143270"/>
                </a:lnTo>
                <a:lnTo>
                  <a:pt x="188243" y="153686"/>
                </a:lnTo>
                <a:lnTo>
                  <a:pt x="188243" y="177329"/>
                </a:lnTo>
                <a:lnTo>
                  <a:pt x="186539" y="221403"/>
                </a:lnTo>
                <a:lnTo>
                  <a:pt x="172731" y="262267"/>
                </a:lnTo>
                <a:lnTo>
                  <a:pt x="140464" y="283570"/>
                </a:lnTo>
                <a:lnTo>
                  <a:pt x="119264" y="286651"/>
                </a:lnTo>
                <a:lnTo>
                  <a:pt x="215545" y="286651"/>
                </a:lnTo>
                <a:lnTo>
                  <a:pt x="233289" y="249938"/>
                </a:lnTo>
                <a:lnTo>
                  <a:pt x="238174" y="207797"/>
                </a:lnTo>
                <a:lnTo>
                  <a:pt x="238529" y="142930"/>
                </a:lnTo>
                <a:lnTo>
                  <a:pt x="238383" y="132971"/>
                </a:lnTo>
                <a:lnTo>
                  <a:pt x="234922" y="88684"/>
                </a:lnTo>
                <a:lnTo>
                  <a:pt x="217660" y="46974"/>
                </a:lnTo>
                <a:lnTo>
                  <a:pt x="215528" y="4433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2167483" y="1639862"/>
            <a:ext cx="0" cy="304165"/>
          </a:xfrm>
          <a:custGeom>
            <a:avLst/>
            <a:gdLst/>
            <a:ahLst/>
            <a:cxnLst/>
            <a:rect l="l" t="t" r="r" b="b"/>
            <a:pathLst>
              <a:path h="304164">
                <a:moveTo>
                  <a:pt x="0" y="0"/>
                </a:moveTo>
                <a:lnTo>
                  <a:pt x="0" y="303580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2056015" y="1628883"/>
            <a:ext cx="223520" cy="0"/>
          </a:xfrm>
          <a:custGeom>
            <a:avLst/>
            <a:gdLst/>
            <a:ahLst/>
            <a:cxnLst/>
            <a:rect l="l" t="t" r="r" b="b"/>
            <a:pathLst>
              <a:path w="223519">
                <a:moveTo>
                  <a:pt x="0" y="0"/>
                </a:moveTo>
                <a:lnTo>
                  <a:pt x="223380" y="0"/>
                </a:lnTo>
              </a:path>
            </a:pathLst>
          </a:custGeom>
          <a:ln w="2195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2321134" y="1615186"/>
            <a:ext cx="227329" cy="331470"/>
          </a:xfrm>
          <a:custGeom>
            <a:avLst/>
            <a:gdLst/>
            <a:ahLst/>
            <a:cxnLst/>
            <a:rect l="l" t="t" r="r" b="b"/>
            <a:pathLst>
              <a:path w="227330" h="331469">
                <a:moveTo>
                  <a:pt x="113557" y="0"/>
                </a:moveTo>
                <a:lnTo>
                  <a:pt x="68320" y="8674"/>
                </a:lnTo>
                <a:lnTo>
                  <a:pt x="30550" y="33350"/>
                </a:lnTo>
                <a:lnTo>
                  <a:pt x="7577" y="68903"/>
                </a:lnTo>
                <a:lnTo>
                  <a:pt x="625" y="108523"/>
                </a:lnTo>
                <a:lnTo>
                  <a:pt x="0" y="200333"/>
                </a:lnTo>
                <a:lnTo>
                  <a:pt x="235" y="213042"/>
                </a:lnTo>
                <a:lnTo>
                  <a:pt x="5452" y="255570"/>
                </a:lnTo>
                <a:lnTo>
                  <a:pt x="25256" y="292095"/>
                </a:lnTo>
                <a:lnTo>
                  <a:pt x="57914" y="317507"/>
                </a:lnTo>
                <a:lnTo>
                  <a:pt x="101808" y="330446"/>
                </a:lnTo>
                <a:lnTo>
                  <a:pt x="113557" y="330987"/>
                </a:lnTo>
                <a:lnTo>
                  <a:pt x="125301" y="330446"/>
                </a:lnTo>
                <a:lnTo>
                  <a:pt x="169198" y="317507"/>
                </a:lnTo>
                <a:lnTo>
                  <a:pt x="182733" y="309054"/>
                </a:lnTo>
                <a:lnTo>
                  <a:pt x="113557" y="309054"/>
                </a:lnTo>
                <a:lnTo>
                  <a:pt x="104779" y="308654"/>
                </a:lnTo>
                <a:lnTo>
                  <a:pt x="64117" y="294773"/>
                </a:lnTo>
                <a:lnTo>
                  <a:pt x="36620" y="265379"/>
                </a:lnTo>
                <a:lnTo>
                  <a:pt x="33179" y="258825"/>
                </a:lnTo>
                <a:lnTo>
                  <a:pt x="26115" y="219014"/>
                </a:lnTo>
                <a:lnTo>
                  <a:pt x="25048" y="178045"/>
                </a:lnTo>
                <a:lnTo>
                  <a:pt x="25156" y="139946"/>
                </a:lnTo>
                <a:lnTo>
                  <a:pt x="27744" y="95968"/>
                </a:lnTo>
                <a:lnTo>
                  <a:pt x="36620" y="65608"/>
                </a:lnTo>
                <a:lnTo>
                  <a:pt x="40024" y="59029"/>
                </a:lnTo>
                <a:lnTo>
                  <a:pt x="71579" y="31903"/>
                </a:lnTo>
                <a:lnTo>
                  <a:pt x="113557" y="21920"/>
                </a:lnTo>
                <a:lnTo>
                  <a:pt x="182727" y="21920"/>
                </a:lnTo>
                <a:lnTo>
                  <a:pt x="178960" y="19183"/>
                </a:lnTo>
                <a:lnTo>
                  <a:pt x="136757" y="2170"/>
                </a:lnTo>
                <a:lnTo>
                  <a:pt x="125301" y="542"/>
                </a:lnTo>
                <a:lnTo>
                  <a:pt x="113557" y="0"/>
                </a:lnTo>
                <a:close/>
              </a:path>
              <a:path w="227330" h="331469">
                <a:moveTo>
                  <a:pt x="182727" y="21920"/>
                </a:moveTo>
                <a:lnTo>
                  <a:pt x="113557" y="21920"/>
                </a:lnTo>
                <a:lnTo>
                  <a:pt x="122328" y="22320"/>
                </a:lnTo>
                <a:lnTo>
                  <a:pt x="130924" y="23520"/>
                </a:lnTo>
                <a:lnTo>
                  <a:pt x="169982" y="41274"/>
                </a:lnTo>
                <a:lnTo>
                  <a:pt x="193923" y="72148"/>
                </a:lnTo>
                <a:lnTo>
                  <a:pt x="200997" y="111967"/>
                </a:lnTo>
                <a:lnTo>
                  <a:pt x="202120" y="152942"/>
                </a:lnTo>
                <a:lnTo>
                  <a:pt x="202120" y="178045"/>
                </a:lnTo>
                <a:lnTo>
                  <a:pt x="200997" y="219014"/>
                </a:lnTo>
                <a:lnTo>
                  <a:pt x="193923" y="258825"/>
                </a:lnTo>
                <a:lnTo>
                  <a:pt x="169982" y="289711"/>
                </a:lnTo>
                <a:lnTo>
                  <a:pt x="130924" y="307455"/>
                </a:lnTo>
                <a:lnTo>
                  <a:pt x="113557" y="309054"/>
                </a:lnTo>
                <a:lnTo>
                  <a:pt x="182733" y="309054"/>
                </a:lnTo>
                <a:lnTo>
                  <a:pt x="210595" y="280774"/>
                </a:lnTo>
                <a:lnTo>
                  <a:pt x="224741" y="240385"/>
                </a:lnTo>
                <a:lnTo>
                  <a:pt x="227106" y="200333"/>
                </a:lnTo>
                <a:lnTo>
                  <a:pt x="227079" y="128583"/>
                </a:lnTo>
                <a:lnTo>
                  <a:pt x="223387" y="83184"/>
                </a:lnTo>
                <a:lnTo>
                  <a:pt x="206527" y="44557"/>
                </a:lnTo>
                <a:lnTo>
                  <a:pt x="188082" y="25811"/>
                </a:lnTo>
                <a:lnTo>
                  <a:pt x="182727" y="2192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2720555" y="1617916"/>
            <a:ext cx="232410" cy="325755"/>
          </a:xfrm>
          <a:custGeom>
            <a:avLst/>
            <a:gdLst/>
            <a:ahLst/>
            <a:cxnLst/>
            <a:rect l="l" t="t" r="r" b="b"/>
            <a:pathLst>
              <a:path w="232410" h="325755">
                <a:moveTo>
                  <a:pt x="125907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197510"/>
                </a:lnTo>
                <a:lnTo>
                  <a:pt x="125907" y="197510"/>
                </a:lnTo>
                <a:lnTo>
                  <a:pt x="169748" y="189979"/>
                </a:lnTo>
                <a:lnTo>
                  <a:pt x="203327" y="169379"/>
                </a:lnTo>
                <a:lnTo>
                  <a:pt x="217158" y="152692"/>
                </a:lnTo>
                <a:lnTo>
                  <a:pt x="50368" y="152692"/>
                </a:lnTo>
                <a:lnTo>
                  <a:pt x="50368" y="44348"/>
                </a:lnTo>
                <a:lnTo>
                  <a:pt x="216830" y="44348"/>
                </a:lnTo>
                <a:lnTo>
                  <a:pt x="215682" y="42460"/>
                </a:lnTo>
                <a:lnTo>
                  <a:pt x="179197" y="11655"/>
                </a:lnTo>
                <a:lnTo>
                  <a:pt x="137742" y="473"/>
                </a:lnTo>
                <a:lnTo>
                  <a:pt x="125907" y="0"/>
                </a:lnTo>
                <a:close/>
              </a:path>
              <a:path w="232410" h="325755">
                <a:moveTo>
                  <a:pt x="216830" y="44348"/>
                </a:moveTo>
                <a:lnTo>
                  <a:pt x="123126" y="44348"/>
                </a:lnTo>
                <a:lnTo>
                  <a:pt x="135757" y="45235"/>
                </a:lnTo>
                <a:lnTo>
                  <a:pt x="147075" y="47894"/>
                </a:lnTo>
                <a:lnTo>
                  <a:pt x="177855" y="75658"/>
                </a:lnTo>
                <a:lnTo>
                  <a:pt x="181876" y="98742"/>
                </a:lnTo>
                <a:lnTo>
                  <a:pt x="180871" y="111024"/>
                </a:lnTo>
                <a:lnTo>
                  <a:pt x="157084" y="144853"/>
                </a:lnTo>
                <a:lnTo>
                  <a:pt x="123126" y="152692"/>
                </a:lnTo>
                <a:lnTo>
                  <a:pt x="217158" y="152692"/>
                </a:lnTo>
                <a:lnTo>
                  <a:pt x="231765" y="109281"/>
                </a:lnTo>
                <a:lnTo>
                  <a:pt x="232232" y="98742"/>
                </a:lnTo>
                <a:lnTo>
                  <a:pt x="231765" y="88400"/>
                </a:lnTo>
                <a:lnTo>
                  <a:pt x="230368" y="78401"/>
                </a:lnTo>
                <a:lnTo>
                  <a:pt x="228042" y="68744"/>
                </a:lnTo>
                <a:lnTo>
                  <a:pt x="224790" y="59423"/>
                </a:lnTo>
                <a:lnTo>
                  <a:pt x="220641" y="50615"/>
                </a:lnTo>
                <a:lnTo>
                  <a:pt x="216830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3003156" y="1921218"/>
            <a:ext cx="210820" cy="0"/>
          </a:xfrm>
          <a:custGeom>
            <a:avLst/>
            <a:gdLst/>
            <a:ahLst/>
            <a:cxnLst/>
            <a:rect l="l" t="t" r="r" b="b"/>
            <a:pathLst>
              <a:path w="210819">
                <a:moveTo>
                  <a:pt x="0" y="0"/>
                </a:moveTo>
                <a:lnTo>
                  <a:pt x="21032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3028340" y="1618323"/>
            <a:ext cx="0" cy="280670"/>
          </a:xfrm>
          <a:custGeom>
            <a:avLst/>
            <a:gdLst/>
            <a:ahLst/>
            <a:cxnLst/>
            <a:rect l="l" t="t" r="r" b="b"/>
            <a:pathLst>
              <a:path h="280669">
                <a:moveTo>
                  <a:pt x="0" y="0"/>
                </a:moveTo>
                <a:lnTo>
                  <a:pt x="0" y="28067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3220491" y="1617903"/>
            <a:ext cx="284480" cy="325755"/>
          </a:xfrm>
          <a:custGeom>
            <a:avLst/>
            <a:gdLst/>
            <a:ahLst/>
            <a:cxnLst/>
            <a:rect l="l" t="t" r="r" b="b"/>
            <a:pathLst>
              <a:path w="284479" h="325755">
                <a:moveTo>
                  <a:pt x="162280" y="0"/>
                </a:moveTo>
                <a:lnTo>
                  <a:pt x="121716" y="0"/>
                </a:lnTo>
                <a:lnTo>
                  <a:pt x="0" y="325539"/>
                </a:lnTo>
                <a:lnTo>
                  <a:pt x="53619" y="325539"/>
                </a:lnTo>
                <a:lnTo>
                  <a:pt x="76466" y="260146"/>
                </a:lnTo>
                <a:lnTo>
                  <a:pt x="259547" y="260146"/>
                </a:lnTo>
                <a:lnTo>
                  <a:pt x="243996" y="218554"/>
                </a:lnTo>
                <a:lnTo>
                  <a:pt x="91401" y="218554"/>
                </a:lnTo>
                <a:lnTo>
                  <a:pt x="143154" y="74066"/>
                </a:lnTo>
                <a:lnTo>
                  <a:pt x="189973" y="74066"/>
                </a:lnTo>
                <a:lnTo>
                  <a:pt x="162280" y="0"/>
                </a:lnTo>
                <a:close/>
              </a:path>
              <a:path w="284479" h="325755">
                <a:moveTo>
                  <a:pt x="259547" y="260146"/>
                </a:moveTo>
                <a:lnTo>
                  <a:pt x="207505" y="260146"/>
                </a:lnTo>
                <a:lnTo>
                  <a:pt x="230365" y="325539"/>
                </a:lnTo>
                <a:lnTo>
                  <a:pt x="283997" y="325539"/>
                </a:lnTo>
                <a:lnTo>
                  <a:pt x="259547" y="260146"/>
                </a:lnTo>
                <a:close/>
              </a:path>
              <a:path w="284479" h="325755">
                <a:moveTo>
                  <a:pt x="189973" y="74066"/>
                </a:moveTo>
                <a:lnTo>
                  <a:pt x="143154" y="74066"/>
                </a:lnTo>
                <a:lnTo>
                  <a:pt x="193522" y="218554"/>
                </a:lnTo>
                <a:lnTo>
                  <a:pt x="243996" y="218554"/>
                </a:lnTo>
                <a:lnTo>
                  <a:pt x="189973" y="7406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3628072" y="1662265"/>
            <a:ext cx="0" cy="281305"/>
          </a:xfrm>
          <a:custGeom>
            <a:avLst/>
            <a:gdLst/>
            <a:ahLst/>
            <a:cxnLst/>
            <a:rect l="l" t="t" r="r" b="b"/>
            <a:pathLst>
              <a:path h="281305">
                <a:moveTo>
                  <a:pt x="0" y="0"/>
                </a:moveTo>
                <a:lnTo>
                  <a:pt x="0" y="2811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3511486" y="1640090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233172" y="0"/>
                </a:lnTo>
              </a:path>
            </a:pathLst>
          </a:custGeom>
          <a:ln w="4434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3816477" y="1805775"/>
            <a:ext cx="0" cy="137160"/>
          </a:xfrm>
          <a:custGeom>
            <a:avLst/>
            <a:gdLst/>
            <a:ahLst/>
            <a:cxnLst/>
            <a:rect l="l" t="t" r="r" b="b"/>
            <a:pathLst>
              <a:path h="137160">
                <a:moveTo>
                  <a:pt x="0" y="0"/>
                </a:moveTo>
                <a:lnTo>
                  <a:pt x="0" y="13716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3791293" y="1783550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5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3816477" y="1662265"/>
            <a:ext cx="0" cy="99060"/>
          </a:xfrm>
          <a:custGeom>
            <a:avLst/>
            <a:gdLst/>
            <a:ahLst/>
            <a:cxnLst/>
            <a:rect l="l" t="t" r="r" b="b"/>
            <a:pathLst>
              <a:path h="99060">
                <a:moveTo>
                  <a:pt x="0" y="0"/>
                </a:moveTo>
                <a:lnTo>
                  <a:pt x="0" y="9905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3791293" y="1640040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4041362" y="1615173"/>
            <a:ext cx="238760" cy="331470"/>
          </a:xfrm>
          <a:custGeom>
            <a:avLst/>
            <a:gdLst/>
            <a:ahLst/>
            <a:cxnLst/>
            <a:rect l="l" t="t" r="r" b="b"/>
            <a:pathLst>
              <a:path w="238760" h="331469">
                <a:moveTo>
                  <a:pt x="119259" y="0"/>
                </a:moveTo>
                <a:lnTo>
                  <a:pt x="70986" y="8915"/>
                </a:lnTo>
                <a:lnTo>
                  <a:pt x="32061" y="34734"/>
                </a:lnTo>
                <a:lnTo>
                  <a:pt x="10351" y="66665"/>
                </a:lnTo>
                <a:lnTo>
                  <a:pt x="1452" y="105087"/>
                </a:lnTo>
                <a:lnTo>
                  <a:pt x="0" y="142930"/>
                </a:lnTo>
                <a:lnTo>
                  <a:pt x="0" y="188090"/>
                </a:lnTo>
                <a:lnTo>
                  <a:pt x="2486" y="234329"/>
                </a:lnTo>
                <a:lnTo>
                  <a:pt x="13404" y="271119"/>
                </a:lnTo>
                <a:lnTo>
                  <a:pt x="40961" y="304221"/>
                </a:lnTo>
                <a:lnTo>
                  <a:pt x="82140" y="325995"/>
                </a:lnTo>
                <a:lnTo>
                  <a:pt x="119259" y="331000"/>
                </a:lnTo>
                <a:lnTo>
                  <a:pt x="132261" y="330444"/>
                </a:lnTo>
                <a:lnTo>
                  <a:pt x="178430" y="317132"/>
                </a:lnTo>
                <a:lnTo>
                  <a:pt x="212642" y="290239"/>
                </a:lnTo>
                <a:lnTo>
                  <a:pt x="215540" y="286651"/>
                </a:lnTo>
                <a:lnTo>
                  <a:pt x="119259" y="286651"/>
                </a:lnTo>
                <a:lnTo>
                  <a:pt x="111930" y="286310"/>
                </a:lnTo>
                <a:lnTo>
                  <a:pt x="74502" y="270880"/>
                </a:lnTo>
                <a:lnTo>
                  <a:pt x="53739" y="233857"/>
                </a:lnTo>
                <a:lnTo>
                  <a:pt x="50416" y="187737"/>
                </a:lnTo>
                <a:lnTo>
                  <a:pt x="50420" y="142930"/>
                </a:lnTo>
                <a:lnTo>
                  <a:pt x="52778" y="103068"/>
                </a:lnTo>
                <a:lnTo>
                  <a:pt x="69830" y="64452"/>
                </a:lnTo>
                <a:lnTo>
                  <a:pt x="104862" y="45708"/>
                </a:lnTo>
                <a:lnTo>
                  <a:pt x="119259" y="44335"/>
                </a:lnTo>
                <a:lnTo>
                  <a:pt x="215523" y="44335"/>
                </a:lnTo>
                <a:lnTo>
                  <a:pt x="212642" y="40770"/>
                </a:lnTo>
                <a:lnTo>
                  <a:pt x="178430" y="13872"/>
                </a:lnTo>
                <a:lnTo>
                  <a:pt x="132261" y="555"/>
                </a:lnTo>
                <a:lnTo>
                  <a:pt x="119259" y="0"/>
                </a:lnTo>
                <a:close/>
              </a:path>
              <a:path w="238760" h="331469">
                <a:moveTo>
                  <a:pt x="215523" y="44335"/>
                </a:moveTo>
                <a:lnTo>
                  <a:pt x="119259" y="44335"/>
                </a:lnTo>
                <a:lnTo>
                  <a:pt x="126588" y="44678"/>
                </a:lnTo>
                <a:lnTo>
                  <a:pt x="133657" y="45708"/>
                </a:lnTo>
                <a:lnTo>
                  <a:pt x="168700" y="64452"/>
                </a:lnTo>
                <a:lnTo>
                  <a:pt x="185745" y="103068"/>
                </a:lnTo>
                <a:lnTo>
                  <a:pt x="188110" y="143270"/>
                </a:lnTo>
                <a:lnTo>
                  <a:pt x="188238" y="153686"/>
                </a:lnTo>
                <a:lnTo>
                  <a:pt x="188238" y="177329"/>
                </a:lnTo>
                <a:lnTo>
                  <a:pt x="186534" y="221403"/>
                </a:lnTo>
                <a:lnTo>
                  <a:pt x="172726" y="262267"/>
                </a:lnTo>
                <a:lnTo>
                  <a:pt x="140465" y="283570"/>
                </a:lnTo>
                <a:lnTo>
                  <a:pt x="119259" y="286651"/>
                </a:lnTo>
                <a:lnTo>
                  <a:pt x="215540" y="286651"/>
                </a:lnTo>
                <a:lnTo>
                  <a:pt x="233284" y="249938"/>
                </a:lnTo>
                <a:lnTo>
                  <a:pt x="238182" y="207797"/>
                </a:lnTo>
                <a:lnTo>
                  <a:pt x="238526" y="142930"/>
                </a:lnTo>
                <a:lnTo>
                  <a:pt x="238384" y="132971"/>
                </a:lnTo>
                <a:lnTo>
                  <a:pt x="234918" y="88684"/>
                </a:lnTo>
                <a:lnTo>
                  <a:pt x="217655" y="46974"/>
                </a:lnTo>
                <a:lnTo>
                  <a:pt x="215523" y="4433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4343882" y="1617903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128714" y="0"/>
                </a:moveTo>
                <a:lnTo>
                  <a:pt x="0" y="0"/>
                </a:lnTo>
                <a:lnTo>
                  <a:pt x="0" y="325539"/>
                </a:lnTo>
                <a:lnTo>
                  <a:pt x="50368" y="325539"/>
                </a:lnTo>
                <a:lnTo>
                  <a:pt x="50368" y="188366"/>
                </a:lnTo>
                <a:lnTo>
                  <a:pt x="169180" y="188366"/>
                </a:lnTo>
                <a:lnTo>
                  <a:pt x="165544" y="181521"/>
                </a:lnTo>
                <a:lnTo>
                  <a:pt x="178983" y="176765"/>
                </a:lnTo>
                <a:lnTo>
                  <a:pt x="191315" y="170267"/>
                </a:lnTo>
                <a:lnTo>
                  <a:pt x="202538" y="162024"/>
                </a:lnTo>
                <a:lnTo>
                  <a:pt x="212648" y="152031"/>
                </a:lnTo>
                <a:lnTo>
                  <a:pt x="216406" y="146773"/>
                </a:lnTo>
                <a:lnTo>
                  <a:pt x="50368" y="146773"/>
                </a:lnTo>
                <a:lnTo>
                  <a:pt x="50368" y="44361"/>
                </a:lnTo>
                <a:lnTo>
                  <a:pt x="218040" y="44361"/>
                </a:lnTo>
                <a:lnTo>
                  <a:pt x="215739" y="40592"/>
                </a:lnTo>
                <a:lnTo>
                  <a:pt x="180490" y="10992"/>
                </a:lnTo>
                <a:lnTo>
                  <a:pt x="140296" y="443"/>
                </a:lnTo>
                <a:lnTo>
                  <a:pt x="128714" y="0"/>
                </a:lnTo>
                <a:close/>
              </a:path>
              <a:path w="242570" h="325755">
                <a:moveTo>
                  <a:pt x="169180" y="188366"/>
                </a:moveTo>
                <a:lnTo>
                  <a:pt x="113322" y="188366"/>
                </a:lnTo>
                <a:lnTo>
                  <a:pt x="183273" y="325539"/>
                </a:lnTo>
                <a:lnTo>
                  <a:pt x="242036" y="325539"/>
                </a:lnTo>
                <a:lnTo>
                  <a:pt x="169180" y="188366"/>
                </a:lnTo>
                <a:close/>
              </a:path>
              <a:path w="242570" h="325755">
                <a:moveTo>
                  <a:pt x="218040" y="44361"/>
                </a:moveTo>
                <a:lnTo>
                  <a:pt x="124980" y="44361"/>
                </a:lnTo>
                <a:lnTo>
                  <a:pt x="136975" y="45206"/>
                </a:lnTo>
                <a:lnTo>
                  <a:pt x="147774" y="47744"/>
                </a:lnTo>
                <a:lnTo>
                  <a:pt x="177501" y="74152"/>
                </a:lnTo>
                <a:lnTo>
                  <a:pt x="181406" y="95796"/>
                </a:lnTo>
                <a:lnTo>
                  <a:pt x="180430" y="107278"/>
                </a:lnTo>
                <a:lnTo>
                  <a:pt x="157377" y="139278"/>
                </a:lnTo>
                <a:lnTo>
                  <a:pt x="124980" y="146773"/>
                </a:lnTo>
                <a:lnTo>
                  <a:pt x="216406" y="146773"/>
                </a:lnTo>
                <a:lnTo>
                  <a:pt x="221016" y="140323"/>
                </a:lnTo>
                <a:lnTo>
                  <a:pt x="226993" y="126933"/>
                </a:lnTo>
                <a:lnTo>
                  <a:pt x="230579" y="111862"/>
                </a:lnTo>
                <a:lnTo>
                  <a:pt x="231774" y="95110"/>
                </a:lnTo>
                <a:lnTo>
                  <a:pt x="231322" y="85009"/>
                </a:lnTo>
                <a:lnTo>
                  <a:pt x="229966" y="75279"/>
                </a:lnTo>
                <a:lnTo>
                  <a:pt x="227708" y="65920"/>
                </a:lnTo>
                <a:lnTo>
                  <a:pt x="224548" y="56934"/>
                </a:lnTo>
                <a:lnTo>
                  <a:pt x="220536" y="48448"/>
                </a:lnTo>
                <a:lnTo>
                  <a:pt x="218040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4638611" y="1617903"/>
            <a:ext cx="293370" cy="325755"/>
          </a:xfrm>
          <a:custGeom>
            <a:avLst/>
            <a:gdLst/>
            <a:ahLst/>
            <a:cxnLst/>
            <a:rect l="l" t="t" r="r" b="b"/>
            <a:pathLst>
              <a:path w="293370" h="325755">
                <a:moveTo>
                  <a:pt x="50368" y="0"/>
                </a:moveTo>
                <a:lnTo>
                  <a:pt x="0" y="0"/>
                </a:lnTo>
                <a:lnTo>
                  <a:pt x="0" y="325539"/>
                </a:lnTo>
                <a:lnTo>
                  <a:pt x="50368" y="325539"/>
                </a:lnTo>
                <a:lnTo>
                  <a:pt x="50368" y="107899"/>
                </a:lnTo>
                <a:lnTo>
                  <a:pt x="102041" y="107899"/>
                </a:lnTo>
                <a:lnTo>
                  <a:pt x="50368" y="0"/>
                </a:lnTo>
                <a:close/>
              </a:path>
              <a:path w="293370" h="325755">
                <a:moveTo>
                  <a:pt x="292874" y="107899"/>
                </a:moveTo>
                <a:lnTo>
                  <a:pt x="242506" y="107899"/>
                </a:lnTo>
                <a:lnTo>
                  <a:pt x="242506" y="325539"/>
                </a:lnTo>
                <a:lnTo>
                  <a:pt x="292874" y="325539"/>
                </a:lnTo>
                <a:lnTo>
                  <a:pt x="292874" y="107899"/>
                </a:lnTo>
                <a:close/>
              </a:path>
              <a:path w="293370" h="325755">
                <a:moveTo>
                  <a:pt x="102041" y="107899"/>
                </a:moveTo>
                <a:lnTo>
                  <a:pt x="50368" y="107899"/>
                </a:lnTo>
                <a:lnTo>
                  <a:pt x="128714" y="266547"/>
                </a:lnTo>
                <a:lnTo>
                  <a:pt x="166027" y="266547"/>
                </a:lnTo>
                <a:lnTo>
                  <a:pt x="196877" y="202552"/>
                </a:lnTo>
                <a:lnTo>
                  <a:pt x="147370" y="202552"/>
                </a:lnTo>
                <a:lnTo>
                  <a:pt x="102041" y="107899"/>
                </a:lnTo>
                <a:close/>
              </a:path>
              <a:path w="293370" h="325755">
                <a:moveTo>
                  <a:pt x="292874" y="0"/>
                </a:moveTo>
                <a:lnTo>
                  <a:pt x="242506" y="0"/>
                </a:lnTo>
                <a:lnTo>
                  <a:pt x="147370" y="202552"/>
                </a:lnTo>
                <a:lnTo>
                  <a:pt x="196877" y="202552"/>
                </a:lnTo>
                <a:lnTo>
                  <a:pt x="242506" y="107899"/>
                </a:lnTo>
                <a:lnTo>
                  <a:pt x="292874" y="107899"/>
                </a:lnTo>
                <a:lnTo>
                  <a:pt x="292874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855188" y="10053439"/>
            <a:ext cx="61594" cy="90805"/>
          </a:xfrm>
          <a:custGeom>
            <a:avLst/>
            <a:gdLst/>
            <a:ahLst/>
            <a:cxnLst/>
            <a:rect l="l" t="t" r="r" b="b"/>
            <a:pathLst>
              <a:path w="61594" h="90804">
                <a:moveTo>
                  <a:pt x="39916" y="0"/>
                </a:moveTo>
                <a:lnTo>
                  <a:pt x="0" y="0"/>
                </a:lnTo>
                <a:lnTo>
                  <a:pt x="0" y="90436"/>
                </a:lnTo>
                <a:lnTo>
                  <a:pt x="35090" y="90436"/>
                </a:lnTo>
                <a:lnTo>
                  <a:pt x="39369" y="89738"/>
                </a:lnTo>
                <a:lnTo>
                  <a:pt x="46989" y="86944"/>
                </a:lnTo>
                <a:lnTo>
                  <a:pt x="50253" y="84874"/>
                </a:lnTo>
                <a:lnTo>
                  <a:pt x="50801" y="84328"/>
                </a:lnTo>
                <a:lnTo>
                  <a:pt x="6857" y="84328"/>
                </a:lnTo>
                <a:lnTo>
                  <a:pt x="6857" y="6096"/>
                </a:lnTo>
                <a:lnTo>
                  <a:pt x="50799" y="6096"/>
                </a:lnTo>
                <a:lnTo>
                  <a:pt x="47459" y="2755"/>
                </a:lnTo>
                <a:lnTo>
                  <a:pt x="39916" y="0"/>
                </a:lnTo>
                <a:close/>
              </a:path>
              <a:path w="61594" h="90804">
                <a:moveTo>
                  <a:pt x="50799" y="6096"/>
                </a:moveTo>
                <a:lnTo>
                  <a:pt x="32334" y="6096"/>
                </a:lnTo>
                <a:lnTo>
                  <a:pt x="35839" y="6591"/>
                </a:lnTo>
                <a:lnTo>
                  <a:pt x="42519" y="8534"/>
                </a:lnTo>
                <a:lnTo>
                  <a:pt x="54749" y="33032"/>
                </a:lnTo>
                <a:lnTo>
                  <a:pt x="54749" y="55486"/>
                </a:lnTo>
                <a:lnTo>
                  <a:pt x="32334" y="84328"/>
                </a:lnTo>
                <a:lnTo>
                  <a:pt x="50801" y="84328"/>
                </a:lnTo>
                <a:lnTo>
                  <a:pt x="61607" y="57302"/>
                </a:lnTo>
                <a:lnTo>
                  <a:pt x="61522" y="30264"/>
                </a:lnTo>
                <a:lnTo>
                  <a:pt x="55244" y="10541"/>
                </a:lnTo>
                <a:lnTo>
                  <a:pt x="50799" y="609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931277" y="10053434"/>
            <a:ext cx="73025" cy="90805"/>
          </a:xfrm>
          <a:custGeom>
            <a:avLst/>
            <a:gdLst/>
            <a:ahLst/>
            <a:cxnLst/>
            <a:rect l="l" t="t" r="r" b="b"/>
            <a:pathLst>
              <a:path w="73025" h="90804">
                <a:moveTo>
                  <a:pt x="39357" y="0"/>
                </a:moveTo>
                <a:lnTo>
                  <a:pt x="33261" y="0"/>
                </a:lnTo>
                <a:lnTo>
                  <a:pt x="0" y="90436"/>
                </a:lnTo>
                <a:lnTo>
                  <a:pt x="7365" y="90436"/>
                </a:lnTo>
                <a:lnTo>
                  <a:pt x="15227" y="68465"/>
                </a:lnTo>
                <a:lnTo>
                  <a:pt x="64547" y="68465"/>
                </a:lnTo>
                <a:lnTo>
                  <a:pt x="62300" y="62356"/>
                </a:lnTo>
                <a:lnTo>
                  <a:pt x="17386" y="62356"/>
                </a:lnTo>
                <a:lnTo>
                  <a:pt x="36309" y="9156"/>
                </a:lnTo>
                <a:lnTo>
                  <a:pt x="42726" y="9156"/>
                </a:lnTo>
                <a:lnTo>
                  <a:pt x="39357" y="0"/>
                </a:lnTo>
                <a:close/>
              </a:path>
              <a:path w="73025" h="90804">
                <a:moveTo>
                  <a:pt x="64547" y="68465"/>
                </a:moveTo>
                <a:lnTo>
                  <a:pt x="57391" y="68465"/>
                </a:lnTo>
                <a:lnTo>
                  <a:pt x="65265" y="90436"/>
                </a:lnTo>
                <a:lnTo>
                  <a:pt x="72631" y="90436"/>
                </a:lnTo>
                <a:lnTo>
                  <a:pt x="64547" y="68465"/>
                </a:lnTo>
                <a:close/>
              </a:path>
              <a:path w="73025" h="90804">
                <a:moveTo>
                  <a:pt x="42726" y="9156"/>
                </a:moveTo>
                <a:lnTo>
                  <a:pt x="36309" y="9156"/>
                </a:lnTo>
                <a:lnTo>
                  <a:pt x="55232" y="62356"/>
                </a:lnTo>
                <a:lnTo>
                  <a:pt x="62300" y="62356"/>
                </a:lnTo>
                <a:lnTo>
                  <a:pt x="42726" y="915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1018294" y="10052698"/>
            <a:ext cx="62230" cy="92075"/>
          </a:xfrm>
          <a:custGeom>
            <a:avLst/>
            <a:gdLst/>
            <a:ahLst/>
            <a:cxnLst/>
            <a:rect l="l" t="t" r="r" b="b"/>
            <a:pathLst>
              <a:path w="62230" h="92075">
                <a:moveTo>
                  <a:pt x="35013" y="0"/>
                </a:moveTo>
                <a:lnTo>
                  <a:pt x="26631" y="0"/>
                </a:lnTo>
                <a:lnTo>
                  <a:pt x="22529" y="787"/>
                </a:lnTo>
                <a:lnTo>
                  <a:pt x="0" y="55435"/>
                </a:lnTo>
                <a:lnTo>
                  <a:pt x="177" y="62903"/>
                </a:lnTo>
                <a:lnTo>
                  <a:pt x="26631" y="91922"/>
                </a:lnTo>
                <a:lnTo>
                  <a:pt x="34925" y="91922"/>
                </a:lnTo>
                <a:lnTo>
                  <a:pt x="38633" y="91325"/>
                </a:lnTo>
                <a:lnTo>
                  <a:pt x="42062" y="90081"/>
                </a:lnTo>
                <a:lnTo>
                  <a:pt x="45491" y="88874"/>
                </a:lnTo>
                <a:lnTo>
                  <a:pt x="48539" y="87109"/>
                </a:lnTo>
                <a:lnTo>
                  <a:pt x="50028" y="85839"/>
                </a:lnTo>
                <a:lnTo>
                  <a:pt x="27736" y="85839"/>
                </a:lnTo>
                <a:lnTo>
                  <a:pt x="24650" y="85242"/>
                </a:lnTo>
                <a:lnTo>
                  <a:pt x="6883" y="37007"/>
                </a:lnTo>
                <a:lnTo>
                  <a:pt x="7137" y="30162"/>
                </a:lnTo>
                <a:lnTo>
                  <a:pt x="27736" y="6070"/>
                </a:lnTo>
                <a:lnTo>
                  <a:pt x="50101" y="6070"/>
                </a:lnTo>
                <a:lnTo>
                  <a:pt x="48641" y="4800"/>
                </a:lnTo>
                <a:lnTo>
                  <a:pt x="45618" y="3047"/>
                </a:lnTo>
                <a:lnTo>
                  <a:pt x="38760" y="584"/>
                </a:lnTo>
                <a:lnTo>
                  <a:pt x="35013" y="0"/>
                </a:lnTo>
                <a:close/>
              </a:path>
              <a:path w="62230" h="92075">
                <a:moveTo>
                  <a:pt x="61683" y="65531"/>
                </a:moveTo>
                <a:lnTo>
                  <a:pt x="54965" y="65531"/>
                </a:lnTo>
                <a:lnTo>
                  <a:pt x="53605" y="71729"/>
                </a:lnTo>
                <a:lnTo>
                  <a:pt x="53536" y="71881"/>
                </a:lnTo>
                <a:lnTo>
                  <a:pt x="50774" y="76746"/>
                </a:lnTo>
                <a:lnTo>
                  <a:pt x="42240" y="84010"/>
                </a:lnTo>
                <a:lnTo>
                  <a:pt x="37045" y="85839"/>
                </a:lnTo>
                <a:lnTo>
                  <a:pt x="50028" y="85839"/>
                </a:lnTo>
                <a:lnTo>
                  <a:pt x="53886" y="82549"/>
                </a:lnTo>
                <a:lnTo>
                  <a:pt x="56095" y="79768"/>
                </a:lnTo>
                <a:lnTo>
                  <a:pt x="59651" y="73240"/>
                </a:lnTo>
                <a:lnTo>
                  <a:pt x="60921" y="69570"/>
                </a:lnTo>
                <a:lnTo>
                  <a:pt x="61683" y="65531"/>
                </a:lnTo>
                <a:close/>
              </a:path>
              <a:path w="62230" h="92075">
                <a:moveTo>
                  <a:pt x="50101" y="6070"/>
                </a:moveTo>
                <a:lnTo>
                  <a:pt x="37045" y="6070"/>
                </a:lnTo>
                <a:lnTo>
                  <a:pt x="42189" y="7912"/>
                </a:lnTo>
                <a:lnTo>
                  <a:pt x="50571" y="15176"/>
                </a:lnTo>
                <a:lnTo>
                  <a:pt x="53295" y="20040"/>
                </a:lnTo>
                <a:lnTo>
                  <a:pt x="53388" y="20307"/>
                </a:lnTo>
                <a:lnTo>
                  <a:pt x="54698" y="26415"/>
                </a:lnTo>
                <a:lnTo>
                  <a:pt x="61683" y="26415"/>
                </a:lnTo>
                <a:lnTo>
                  <a:pt x="60921" y="22339"/>
                </a:lnTo>
                <a:lnTo>
                  <a:pt x="59651" y="18668"/>
                </a:lnTo>
                <a:lnTo>
                  <a:pt x="56095" y="12153"/>
                </a:lnTo>
                <a:lnTo>
                  <a:pt x="53898" y="9372"/>
                </a:lnTo>
                <a:lnTo>
                  <a:pt x="50101" y="607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1102194" y="10052687"/>
            <a:ext cx="62230" cy="92075"/>
          </a:xfrm>
          <a:custGeom>
            <a:avLst/>
            <a:gdLst/>
            <a:ahLst/>
            <a:cxnLst/>
            <a:rect l="l" t="t" r="r" b="b"/>
            <a:pathLst>
              <a:path w="62230" h="92075">
                <a:moveTo>
                  <a:pt x="35191" y="0"/>
                </a:moveTo>
                <a:lnTo>
                  <a:pt x="26555" y="0"/>
                </a:lnTo>
                <a:lnTo>
                  <a:pt x="22453" y="800"/>
                </a:lnTo>
                <a:lnTo>
                  <a:pt x="0" y="58343"/>
                </a:lnTo>
                <a:lnTo>
                  <a:pt x="101" y="62915"/>
                </a:lnTo>
                <a:lnTo>
                  <a:pt x="26555" y="91935"/>
                </a:lnTo>
                <a:lnTo>
                  <a:pt x="35191" y="91935"/>
                </a:lnTo>
                <a:lnTo>
                  <a:pt x="39293" y="91135"/>
                </a:lnTo>
                <a:lnTo>
                  <a:pt x="47091" y="87909"/>
                </a:lnTo>
                <a:lnTo>
                  <a:pt x="50194" y="85851"/>
                </a:lnTo>
                <a:lnTo>
                  <a:pt x="27660" y="85851"/>
                </a:lnTo>
                <a:lnTo>
                  <a:pt x="24573" y="85255"/>
                </a:lnTo>
                <a:lnTo>
                  <a:pt x="6898" y="54927"/>
                </a:lnTo>
                <a:lnTo>
                  <a:pt x="6933" y="33591"/>
                </a:lnTo>
                <a:lnTo>
                  <a:pt x="27660" y="6083"/>
                </a:lnTo>
                <a:lnTo>
                  <a:pt x="50177" y="6083"/>
                </a:lnTo>
                <a:lnTo>
                  <a:pt x="47091" y="4025"/>
                </a:lnTo>
                <a:lnTo>
                  <a:pt x="39293" y="800"/>
                </a:lnTo>
                <a:lnTo>
                  <a:pt x="35191" y="0"/>
                </a:lnTo>
                <a:close/>
              </a:path>
              <a:path w="62230" h="92075">
                <a:moveTo>
                  <a:pt x="50177" y="6083"/>
                </a:moveTo>
                <a:lnTo>
                  <a:pt x="34098" y="6083"/>
                </a:lnTo>
                <a:lnTo>
                  <a:pt x="37185" y="6680"/>
                </a:lnTo>
                <a:lnTo>
                  <a:pt x="43115" y="9055"/>
                </a:lnTo>
                <a:lnTo>
                  <a:pt x="54932" y="55448"/>
                </a:lnTo>
                <a:lnTo>
                  <a:pt x="54685" y="61772"/>
                </a:lnTo>
                <a:lnTo>
                  <a:pt x="34098" y="85851"/>
                </a:lnTo>
                <a:lnTo>
                  <a:pt x="50194" y="85851"/>
                </a:lnTo>
                <a:lnTo>
                  <a:pt x="61761" y="54927"/>
                </a:lnTo>
                <a:lnTo>
                  <a:pt x="61657" y="29146"/>
                </a:lnTo>
                <a:lnTo>
                  <a:pt x="50520" y="6311"/>
                </a:lnTo>
                <a:lnTo>
                  <a:pt x="50177" y="608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1190461" y="10053439"/>
            <a:ext cx="66040" cy="90805"/>
          </a:xfrm>
          <a:custGeom>
            <a:avLst/>
            <a:gdLst/>
            <a:ahLst/>
            <a:cxnLst/>
            <a:rect l="l" t="t" r="r" b="b"/>
            <a:pathLst>
              <a:path w="66040" h="90804">
                <a:moveTo>
                  <a:pt x="6858" y="0"/>
                </a:moveTo>
                <a:lnTo>
                  <a:pt x="0" y="0"/>
                </a:lnTo>
                <a:lnTo>
                  <a:pt x="0" y="90436"/>
                </a:lnTo>
                <a:lnTo>
                  <a:pt x="6858" y="90436"/>
                </a:lnTo>
                <a:lnTo>
                  <a:pt x="6858" y="11811"/>
                </a:lnTo>
                <a:lnTo>
                  <a:pt x="14725" y="11811"/>
                </a:lnTo>
                <a:lnTo>
                  <a:pt x="6858" y="0"/>
                </a:lnTo>
                <a:close/>
              </a:path>
              <a:path w="66040" h="90804">
                <a:moveTo>
                  <a:pt x="14725" y="11811"/>
                </a:moveTo>
                <a:lnTo>
                  <a:pt x="6858" y="11811"/>
                </a:lnTo>
                <a:lnTo>
                  <a:pt x="59055" y="90436"/>
                </a:lnTo>
                <a:lnTo>
                  <a:pt x="65913" y="90436"/>
                </a:lnTo>
                <a:lnTo>
                  <a:pt x="65913" y="78359"/>
                </a:lnTo>
                <a:lnTo>
                  <a:pt x="59055" y="78359"/>
                </a:lnTo>
                <a:lnTo>
                  <a:pt x="14725" y="11811"/>
                </a:lnTo>
                <a:close/>
              </a:path>
              <a:path w="66040" h="90804">
                <a:moveTo>
                  <a:pt x="65913" y="0"/>
                </a:moveTo>
                <a:lnTo>
                  <a:pt x="59055" y="0"/>
                </a:lnTo>
                <a:lnTo>
                  <a:pt x="59055" y="78359"/>
                </a:lnTo>
                <a:lnTo>
                  <a:pt x="65913" y="78359"/>
                </a:lnTo>
                <a:lnTo>
                  <a:pt x="6591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1324178" y="10053434"/>
            <a:ext cx="0" cy="90805"/>
          </a:xfrm>
          <a:custGeom>
            <a:avLst/>
            <a:gdLst/>
            <a:ahLst/>
            <a:cxnLst/>
            <a:rect l="l" t="t" r="r" b="b"/>
            <a:pathLst>
              <a:path h="90804">
                <a:moveTo>
                  <a:pt x="0" y="0"/>
                </a:moveTo>
                <a:lnTo>
                  <a:pt x="0" y="90436"/>
                </a:lnTo>
              </a:path>
            </a:pathLst>
          </a:custGeom>
          <a:ln w="6858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1357591" y="10053439"/>
            <a:ext cx="66040" cy="90805"/>
          </a:xfrm>
          <a:custGeom>
            <a:avLst/>
            <a:gdLst/>
            <a:ahLst/>
            <a:cxnLst/>
            <a:rect l="l" t="t" r="r" b="b"/>
            <a:pathLst>
              <a:path w="66040" h="90804">
                <a:moveTo>
                  <a:pt x="6858" y="0"/>
                </a:moveTo>
                <a:lnTo>
                  <a:pt x="0" y="0"/>
                </a:lnTo>
                <a:lnTo>
                  <a:pt x="0" y="90436"/>
                </a:lnTo>
                <a:lnTo>
                  <a:pt x="6858" y="90436"/>
                </a:lnTo>
                <a:lnTo>
                  <a:pt x="6858" y="11811"/>
                </a:lnTo>
                <a:lnTo>
                  <a:pt x="14725" y="11811"/>
                </a:lnTo>
                <a:lnTo>
                  <a:pt x="6858" y="0"/>
                </a:lnTo>
                <a:close/>
              </a:path>
              <a:path w="66040" h="90804">
                <a:moveTo>
                  <a:pt x="14725" y="11811"/>
                </a:moveTo>
                <a:lnTo>
                  <a:pt x="6858" y="11811"/>
                </a:lnTo>
                <a:lnTo>
                  <a:pt x="59055" y="90436"/>
                </a:lnTo>
                <a:lnTo>
                  <a:pt x="65913" y="90436"/>
                </a:lnTo>
                <a:lnTo>
                  <a:pt x="65913" y="78359"/>
                </a:lnTo>
                <a:lnTo>
                  <a:pt x="59055" y="78359"/>
                </a:lnTo>
                <a:lnTo>
                  <a:pt x="14725" y="11811"/>
                </a:lnTo>
                <a:close/>
              </a:path>
              <a:path w="66040" h="90804">
                <a:moveTo>
                  <a:pt x="65913" y="0"/>
                </a:moveTo>
                <a:lnTo>
                  <a:pt x="59055" y="0"/>
                </a:lnTo>
                <a:lnTo>
                  <a:pt x="59055" y="78359"/>
                </a:lnTo>
                <a:lnTo>
                  <a:pt x="65913" y="78359"/>
                </a:lnTo>
                <a:lnTo>
                  <a:pt x="6591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1445983" y="10052694"/>
            <a:ext cx="60960" cy="92075"/>
          </a:xfrm>
          <a:custGeom>
            <a:avLst/>
            <a:gdLst/>
            <a:ahLst/>
            <a:cxnLst/>
            <a:rect l="l" t="t" r="r" b="b"/>
            <a:pathLst>
              <a:path w="60959" h="92075">
                <a:moveTo>
                  <a:pt x="4825" y="75183"/>
                </a:moveTo>
                <a:lnTo>
                  <a:pt x="0" y="79997"/>
                </a:lnTo>
                <a:lnTo>
                  <a:pt x="2031" y="82029"/>
                </a:lnTo>
                <a:lnTo>
                  <a:pt x="4127" y="83819"/>
                </a:lnTo>
                <a:lnTo>
                  <a:pt x="26720" y="91922"/>
                </a:lnTo>
                <a:lnTo>
                  <a:pt x="39585" y="91922"/>
                </a:lnTo>
                <a:lnTo>
                  <a:pt x="47028" y="89700"/>
                </a:lnTo>
                <a:lnTo>
                  <a:pt x="51669" y="85851"/>
                </a:lnTo>
                <a:lnTo>
                  <a:pt x="27774" y="85851"/>
                </a:lnTo>
                <a:lnTo>
                  <a:pt x="25298" y="85674"/>
                </a:lnTo>
                <a:lnTo>
                  <a:pt x="10744" y="80238"/>
                </a:lnTo>
                <a:lnTo>
                  <a:pt x="8826" y="78905"/>
                </a:lnTo>
                <a:lnTo>
                  <a:pt x="6857" y="77215"/>
                </a:lnTo>
                <a:lnTo>
                  <a:pt x="4825" y="75183"/>
                </a:lnTo>
                <a:close/>
              </a:path>
              <a:path w="60959" h="92075">
                <a:moveTo>
                  <a:pt x="35559" y="0"/>
                </a:moveTo>
                <a:lnTo>
                  <a:pt x="21259" y="0"/>
                </a:lnTo>
                <a:lnTo>
                  <a:pt x="14401" y="2209"/>
                </a:lnTo>
                <a:lnTo>
                  <a:pt x="8561" y="7391"/>
                </a:lnTo>
                <a:lnTo>
                  <a:pt x="4406" y="11112"/>
                </a:lnTo>
                <a:lnTo>
                  <a:pt x="1917" y="17144"/>
                </a:lnTo>
                <a:lnTo>
                  <a:pt x="1917" y="31876"/>
                </a:lnTo>
                <a:lnTo>
                  <a:pt x="4279" y="37401"/>
                </a:lnTo>
                <a:lnTo>
                  <a:pt x="9016" y="41401"/>
                </a:lnTo>
                <a:lnTo>
                  <a:pt x="12915" y="44767"/>
                </a:lnTo>
                <a:lnTo>
                  <a:pt x="18300" y="46977"/>
                </a:lnTo>
                <a:lnTo>
                  <a:pt x="35699" y="49656"/>
                </a:lnTo>
                <a:lnTo>
                  <a:pt x="37553" y="49910"/>
                </a:lnTo>
                <a:lnTo>
                  <a:pt x="39115" y="50177"/>
                </a:lnTo>
                <a:lnTo>
                  <a:pt x="53733" y="61658"/>
                </a:lnTo>
                <a:lnTo>
                  <a:pt x="53733" y="73101"/>
                </a:lnTo>
                <a:lnTo>
                  <a:pt x="51650" y="77685"/>
                </a:lnTo>
                <a:lnTo>
                  <a:pt x="43345" y="84213"/>
                </a:lnTo>
                <a:lnTo>
                  <a:pt x="37680" y="85851"/>
                </a:lnTo>
                <a:lnTo>
                  <a:pt x="51669" y="85851"/>
                </a:lnTo>
                <a:lnTo>
                  <a:pt x="57873" y="80708"/>
                </a:lnTo>
                <a:lnTo>
                  <a:pt x="60591" y="74587"/>
                </a:lnTo>
                <a:lnTo>
                  <a:pt x="60591" y="63233"/>
                </a:lnTo>
                <a:lnTo>
                  <a:pt x="46418" y="45592"/>
                </a:lnTo>
                <a:lnTo>
                  <a:pt x="45199" y="45123"/>
                </a:lnTo>
                <a:lnTo>
                  <a:pt x="43776" y="44703"/>
                </a:lnTo>
                <a:lnTo>
                  <a:pt x="40551" y="44030"/>
                </a:lnTo>
                <a:lnTo>
                  <a:pt x="38696" y="43675"/>
                </a:lnTo>
                <a:lnTo>
                  <a:pt x="24256" y="41401"/>
                </a:lnTo>
                <a:lnTo>
                  <a:pt x="21780" y="40703"/>
                </a:lnTo>
                <a:lnTo>
                  <a:pt x="16954" y="38747"/>
                </a:lnTo>
                <a:lnTo>
                  <a:pt x="14947" y="37579"/>
                </a:lnTo>
                <a:lnTo>
                  <a:pt x="10210" y="33616"/>
                </a:lnTo>
                <a:lnTo>
                  <a:pt x="8648" y="29667"/>
                </a:lnTo>
                <a:lnTo>
                  <a:pt x="8648" y="18630"/>
                </a:lnTo>
                <a:lnTo>
                  <a:pt x="10477" y="14084"/>
                </a:lnTo>
                <a:lnTo>
                  <a:pt x="17843" y="7391"/>
                </a:lnTo>
                <a:lnTo>
                  <a:pt x="22999" y="5702"/>
                </a:lnTo>
                <a:lnTo>
                  <a:pt x="51205" y="5702"/>
                </a:lnTo>
                <a:lnTo>
                  <a:pt x="48196" y="3822"/>
                </a:lnTo>
                <a:lnTo>
                  <a:pt x="40322" y="774"/>
                </a:lnTo>
                <a:lnTo>
                  <a:pt x="35559" y="0"/>
                </a:lnTo>
                <a:close/>
              </a:path>
              <a:path w="60959" h="92075">
                <a:moveTo>
                  <a:pt x="51205" y="5702"/>
                </a:moveTo>
                <a:lnTo>
                  <a:pt x="32308" y="5702"/>
                </a:lnTo>
                <a:lnTo>
                  <a:pt x="34721" y="5930"/>
                </a:lnTo>
                <a:lnTo>
                  <a:pt x="38950" y="6769"/>
                </a:lnTo>
                <a:lnTo>
                  <a:pt x="51574" y="14084"/>
                </a:lnTo>
                <a:lnTo>
                  <a:pt x="56006" y="9651"/>
                </a:lnTo>
                <a:lnTo>
                  <a:pt x="52120" y="6273"/>
                </a:lnTo>
                <a:lnTo>
                  <a:pt x="51205" y="5702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1530057" y="10053443"/>
            <a:ext cx="60960" cy="90805"/>
          </a:xfrm>
          <a:custGeom>
            <a:avLst/>
            <a:gdLst/>
            <a:ahLst/>
            <a:cxnLst/>
            <a:rect l="l" t="t" r="r" b="b"/>
            <a:pathLst>
              <a:path w="60959" h="90804">
                <a:moveTo>
                  <a:pt x="37045" y="0"/>
                </a:moveTo>
                <a:lnTo>
                  <a:pt x="0" y="0"/>
                </a:lnTo>
                <a:lnTo>
                  <a:pt x="0" y="90436"/>
                </a:lnTo>
                <a:lnTo>
                  <a:pt x="6858" y="90436"/>
                </a:lnTo>
                <a:lnTo>
                  <a:pt x="6858" y="52082"/>
                </a:lnTo>
                <a:lnTo>
                  <a:pt x="37045" y="52082"/>
                </a:lnTo>
                <a:lnTo>
                  <a:pt x="40665" y="51485"/>
                </a:lnTo>
                <a:lnTo>
                  <a:pt x="47358" y="49212"/>
                </a:lnTo>
                <a:lnTo>
                  <a:pt x="50228" y="47523"/>
                </a:lnTo>
                <a:lnTo>
                  <a:pt x="51896" y="45986"/>
                </a:lnTo>
                <a:lnTo>
                  <a:pt x="6858" y="45986"/>
                </a:lnTo>
                <a:lnTo>
                  <a:pt x="6858" y="6096"/>
                </a:lnTo>
                <a:lnTo>
                  <a:pt x="51800" y="6096"/>
                </a:lnTo>
                <a:lnTo>
                  <a:pt x="50228" y="4660"/>
                </a:lnTo>
                <a:lnTo>
                  <a:pt x="47358" y="2971"/>
                </a:lnTo>
                <a:lnTo>
                  <a:pt x="40665" y="584"/>
                </a:lnTo>
                <a:lnTo>
                  <a:pt x="37045" y="0"/>
                </a:lnTo>
                <a:close/>
              </a:path>
              <a:path w="60959" h="90804">
                <a:moveTo>
                  <a:pt x="51800" y="6096"/>
                </a:moveTo>
                <a:lnTo>
                  <a:pt x="35521" y="6096"/>
                </a:lnTo>
                <a:lnTo>
                  <a:pt x="38379" y="6489"/>
                </a:lnTo>
                <a:lnTo>
                  <a:pt x="40970" y="7315"/>
                </a:lnTo>
                <a:lnTo>
                  <a:pt x="53606" y="22644"/>
                </a:lnTo>
                <a:lnTo>
                  <a:pt x="53606" y="29413"/>
                </a:lnTo>
                <a:lnTo>
                  <a:pt x="35521" y="45986"/>
                </a:lnTo>
                <a:lnTo>
                  <a:pt x="51896" y="45986"/>
                </a:lnTo>
                <a:lnTo>
                  <a:pt x="55054" y="43027"/>
                </a:lnTo>
                <a:lnTo>
                  <a:pt x="56972" y="40297"/>
                </a:lnTo>
                <a:lnTo>
                  <a:pt x="59753" y="33870"/>
                </a:lnTo>
                <a:lnTo>
                  <a:pt x="60464" y="30175"/>
                </a:lnTo>
                <a:lnTo>
                  <a:pt x="60464" y="21894"/>
                </a:lnTo>
                <a:lnTo>
                  <a:pt x="59753" y="18199"/>
                </a:lnTo>
                <a:lnTo>
                  <a:pt x="56972" y="11772"/>
                </a:lnTo>
                <a:lnTo>
                  <a:pt x="55054" y="9067"/>
                </a:lnTo>
                <a:lnTo>
                  <a:pt x="51800" y="609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1612214" y="10053439"/>
            <a:ext cx="55244" cy="90805"/>
          </a:xfrm>
          <a:custGeom>
            <a:avLst/>
            <a:gdLst/>
            <a:ahLst/>
            <a:cxnLst/>
            <a:rect l="l" t="t" r="r" b="b"/>
            <a:pathLst>
              <a:path w="55244" h="90804">
                <a:moveTo>
                  <a:pt x="54864" y="0"/>
                </a:moveTo>
                <a:lnTo>
                  <a:pt x="0" y="0"/>
                </a:lnTo>
                <a:lnTo>
                  <a:pt x="0" y="90436"/>
                </a:lnTo>
                <a:lnTo>
                  <a:pt x="54864" y="90436"/>
                </a:lnTo>
                <a:lnTo>
                  <a:pt x="54864" y="84340"/>
                </a:lnTo>
                <a:lnTo>
                  <a:pt x="6858" y="84340"/>
                </a:lnTo>
                <a:lnTo>
                  <a:pt x="6858" y="47891"/>
                </a:lnTo>
                <a:lnTo>
                  <a:pt x="47764" y="47891"/>
                </a:lnTo>
                <a:lnTo>
                  <a:pt x="47764" y="41795"/>
                </a:lnTo>
                <a:lnTo>
                  <a:pt x="6858" y="41795"/>
                </a:lnTo>
                <a:lnTo>
                  <a:pt x="6858" y="6096"/>
                </a:lnTo>
                <a:lnTo>
                  <a:pt x="54864" y="6096"/>
                </a:lnTo>
                <a:lnTo>
                  <a:pt x="54864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1686674" y="10052698"/>
            <a:ext cx="62230" cy="92075"/>
          </a:xfrm>
          <a:custGeom>
            <a:avLst/>
            <a:gdLst/>
            <a:ahLst/>
            <a:cxnLst/>
            <a:rect l="l" t="t" r="r" b="b"/>
            <a:pathLst>
              <a:path w="62230" h="92075">
                <a:moveTo>
                  <a:pt x="35013" y="0"/>
                </a:moveTo>
                <a:lnTo>
                  <a:pt x="26631" y="0"/>
                </a:lnTo>
                <a:lnTo>
                  <a:pt x="22529" y="787"/>
                </a:lnTo>
                <a:lnTo>
                  <a:pt x="0" y="55435"/>
                </a:lnTo>
                <a:lnTo>
                  <a:pt x="177" y="62903"/>
                </a:lnTo>
                <a:lnTo>
                  <a:pt x="26631" y="91922"/>
                </a:lnTo>
                <a:lnTo>
                  <a:pt x="34924" y="91922"/>
                </a:lnTo>
                <a:lnTo>
                  <a:pt x="38633" y="91325"/>
                </a:lnTo>
                <a:lnTo>
                  <a:pt x="42062" y="90081"/>
                </a:lnTo>
                <a:lnTo>
                  <a:pt x="45491" y="88874"/>
                </a:lnTo>
                <a:lnTo>
                  <a:pt x="48539" y="87109"/>
                </a:lnTo>
                <a:lnTo>
                  <a:pt x="50028" y="85839"/>
                </a:lnTo>
                <a:lnTo>
                  <a:pt x="27736" y="85839"/>
                </a:lnTo>
                <a:lnTo>
                  <a:pt x="24650" y="85242"/>
                </a:lnTo>
                <a:lnTo>
                  <a:pt x="6883" y="37007"/>
                </a:lnTo>
                <a:lnTo>
                  <a:pt x="7137" y="30162"/>
                </a:lnTo>
                <a:lnTo>
                  <a:pt x="27736" y="6070"/>
                </a:lnTo>
                <a:lnTo>
                  <a:pt x="50101" y="6070"/>
                </a:lnTo>
                <a:lnTo>
                  <a:pt x="48640" y="4800"/>
                </a:lnTo>
                <a:lnTo>
                  <a:pt x="45618" y="3047"/>
                </a:lnTo>
                <a:lnTo>
                  <a:pt x="38760" y="584"/>
                </a:lnTo>
                <a:lnTo>
                  <a:pt x="35013" y="0"/>
                </a:lnTo>
                <a:close/>
              </a:path>
              <a:path w="62230" h="92075">
                <a:moveTo>
                  <a:pt x="61683" y="65531"/>
                </a:moveTo>
                <a:lnTo>
                  <a:pt x="54965" y="65531"/>
                </a:lnTo>
                <a:lnTo>
                  <a:pt x="53605" y="71729"/>
                </a:lnTo>
                <a:lnTo>
                  <a:pt x="53536" y="71881"/>
                </a:lnTo>
                <a:lnTo>
                  <a:pt x="50774" y="76746"/>
                </a:lnTo>
                <a:lnTo>
                  <a:pt x="42240" y="84010"/>
                </a:lnTo>
                <a:lnTo>
                  <a:pt x="37045" y="85839"/>
                </a:lnTo>
                <a:lnTo>
                  <a:pt x="50028" y="85839"/>
                </a:lnTo>
                <a:lnTo>
                  <a:pt x="53886" y="82549"/>
                </a:lnTo>
                <a:lnTo>
                  <a:pt x="56095" y="79768"/>
                </a:lnTo>
                <a:lnTo>
                  <a:pt x="59651" y="73240"/>
                </a:lnTo>
                <a:lnTo>
                  <a:pt x="60921" y="69570"/>
                </a:lnTo>
                <a:lnTo>
                  <a:pt x="61683" y="65531"/>
                </a:lnTo>
                <a:close/>
              </a:path>
              <a:path w="62230" h="92075">
                <a:moveTo>
                  <a:pt x="50101" y="6070"/>
                </a:moveTo>
                <a:lnTo>
                  <a:pt x="37045" y="6070"/>
                </a:lnTo>
                <a:lnTo>
                  <a:pt x="42189" y="7912"/>
                </a:lnTo>
                <a:lnTo>
                  <a:pt x="50571" y="15176"/>
                </a:lnTo>
                <a:lnTo>
                  <a:pt x="53295" y="20040"/>
                </a:lnTo>
                <a:lnTo>
                  <a:pt x="53388" y="20307"/>
                </a:lnTo>
                <a:lnTo>
                  <a:pt x="54698" y="26415"/>
                </a:lnTo>
                <a:lnTo>
                  <a:pt x="61683" y="26415"/>
                </a:lnTo>
                <a:lnTo>
                  <a:pt x="60921" y="22339"/>
                </a:lnTo>
                <a:lnTo>
                  <a:pt x="59651" y="18668"/>
                </a:lnTo>
                <a:lnTo>
                  <a:pt x="56095" y="12153"/>
                </a:lnTo>
                <a:lnTo>
                  <a:pt x="53898" y="9372"/>
                </a:lnTo>
                <a:lnTo>
                  <a:pt x="50101" y="607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1760804" y="10050005"/>
            <a:ext cx="897255" cy="973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18402"/>
            <a:ext cx="1137920" cy="2273935"/>
          </a:xfrm>
          <a:custGeom>
            <a:avLst/>
            <a:gdLst/>
            <a:ahLst/>
            <a:cxnLst/>
            <a:rect l="l" t="t" r="r" b="b"/>
            <a:pathLst>
              <a:path w="1137920" h="2273935">
                <a:moveTo>
                  <a:pt x="355" y="0"/>
                </a:moveTo>
                <a:lnTo>
                  <a:pt x="0" y="355"/>
                </a:lnTo>
                <a:lnTo>
                  <a:pt x="0" y="2273515"/>
                </a:lnTo>
                <a:lnTo>
                  <a:pt x="355" y="2273896"/>
                </a:lnTo>
                <a:lnTo>
                  <a:pt x="1137323" y="1136942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2" y="1355356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60" h="1137285">
                <a:moveTo>
                  <a:pt x="355" y="0"/>
                </a:moveTo>
                <a:lnTo>
                  <a:pt x="0" y="355"/>
                </a:lnTo>
                <a:lnTo>
                  <a:pt x="0" y="1136573"/>
                </a:lnTo>
                <a:lnTo>
                  <a:pt x="355" y="1136942"/>
                </a:lnTo>
                <a:lnTo>
                  <a:pt x="568845" y="568464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841209" y="5373878"/>
            <a:ext cx="5877585" cy="3507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1295755" y="1617916"/>
            <a:ext cx="234950" cy="325755"/>
          </a:xfrm>
          <a:custGeom>
            <a:avLst/>
            <a:gdLst/>
            <a:ahLst/>
            <a:cxnLst/>
            <a:rect l="l" t="t" r="r" b="b"/>
            <a:pathLst>
              <a:path w="234950" h="325755">
                <a:moveTo>
                  <a:pt x="129184" y="0"/>
                </a:moveTo>
                <a:lnTo>
                  <a:pt x="0" y="0"/>
                </a:lnTo>
                <a:lnTo>
                  <a:pt x="0" y="325526"/>
                </a:lnTo>
                <a:lnTo>
                  <a:pt x="134302" y="325526"/>
                </a:lnTo>
                <a:lnTo>
                  <a:pt x="145039" y="325153"/>
                </a:lnTo>
                <a:lnTo>
                  <a:pt x="183532" y="316252"/>
                </a:lnTo>
                <a:lnTo>
                  <a:pt x="218189" y="288950"/>
                </a:lnTo>
                <a:lnTo>
                  <a:pt x="223130" y="281165"/>
                </a:lnTo>
                <a:lnTo>
                  <a:pt x="50355" y="281165"/>
                </a:lnTo>
                <a:lnTo>
                  <a:pt x="50355" y="181965"/>
                </a:lnTo>
                <a:lnTo>
                  <a:pt x="217432" y="181965"/>
                </a:lnTo>
                <a:lnTo>
                  <a:pt x="214515" y="178155"/>
                </a:lnTo>
                <a:lnTo>
                  <a:pt x="209219" y="172897"/>
                </a:lnTo>
                <a:lnTo>
                  <a:pt x="197421" y="164058"/>
                </a:lnTo>
                <a:lnTo>
                  <a:pt x="191198" y="160629"/>
                </a:lnTo>
                <a:lnTo>
                  <a:pt x="184670" y="158191"/>
                </a:lnTo>
                <a:lnTo>
                  <a:pt x="190258" y="156057"/>
                </a:lnTo>
                <a:lnTo>
                  <a:pt x="195707" y="152933"/>
                </a:lnTo>
                <a:lnTo>
                  <a:pt x="206273" y="144691"/>
                </a:lnTo>
                <a:lnTo>
                  <a:pt x="211023" y="139674"/>
                </a:lnTo>
                <a:lnTo>
                  <a:pt x="212474" y="137617"/>
                </a:lnTo>
                <a:lnTo>
                  <a:pt x="50355" y="137617"/>
                </a:lnTo>
                <a:lnTo>
                  <a:pt x="50355" y="44348"/>
                </a:lnTo>
                <a:lnTo>
                  <a:pt x="218521" y="44348"/>
                </a:lnTo>
                <a:lnTo>
                  <a:pt x="214355" y="36775"/>
                </a:lnTo>
                <a:lnTo>
                  <a:pt x="202628" y="23774"/>
                </a:lnTo>
                <a:lnTo>
                  <a:pt x="187979" y="13373"/>
                </a:lnTo>
                <a:lnTo>
                  <a:pt x="170854" y="5943"/>
                </a:lnTo>
                <a:lnTo>
                  <a:pt x="151256" y="1485"/>
                </a:lnTo>
                <a:lnTo>
                  <a:pt x="129184" y="0"/>
                </a:lnTo>
                <a:close/>
              </a:path>
              <a:path w="234950" h="325755">
                <a:moveTo>
                  <a:pt x="217432" y="181965"/>
                </a:moveTo>
                <a:lnTo>
                  <a:pt x="129641" y="181965"/>
                </a:lnTo>
                <a:lnTo>
                  <a:pt x="142144" y="182821"/>
                </a:lnTo>
                <a:lnTo>
                  <a:pt x="153077" y="185389"/>
                </a:lnTo>
                <a:lnTo>
                  <a:pt x="183337" y="220879"/>
                </a:lnTo>
                <a:lnTo>
                  <a:pt x="184213" y="231343"/>
                </a:lnTo>
                <a:lnTo>
                  <a:pt x="183337" y="241814"/>
                </a:lnTo>
                <a:lnTo>
                  <a:pt x="153077" y="277685"/>
                </a:lnTo>
                <a:lnTo>
                  <a:pt x="129641" y="281165"/>
                </a:lnTo>
                <a:lnTo>
                  <a:pt x="223130" y="281165"/>
                </a:lnTo>
                <a:lnTo>
                  <a:pt x="234102" y="244494"/>
                </a:lnTo>
                <a:lnTo>
                  <a:pt x="234569" y="233616"/>
                </a:lnTo>
                <a:lnTo>
                  <a:pt x="234306" y="226049"/>
                </a:lnTo>
                <a:lnTo>
                  <a:pt x="223850" y="190347"/>
                </a:lnTo>
                <a:lnTo>
                  <a:pt x="217432" y="181965"/>
                </a:lnTo>
                <a:close/>
              </a:path>
              <a:path w="234950" h="325755">
                <a:moveTo>
                  <a:pt x="218521" y="44348"/>
                </a:moveTo>
                <a:lnTo>
                  <a:pt x="124968" y="44348"/>
                </a:lnTo>
                <a:lnTo>
                  <a:pt x="136510" y="45091"/>
                </a:lnTo>
                <a:lnTo>
                  <a:pt x="146886" y="47320"/>
                </a:lnTo>
                <a:lnTo>
                  <a:pt x="178138" y="80238"/>
                </a:lnTo>
                <a:lnTo>
                  <a:pt x="179070" y="90982"/>
                </a:lnTo>
                <a:lnTo>
                  <a:pt x="178138" y="101726"/>
                </a:lnTo>
                <a:lnTo>
                  <a:pt x="146886" y="134643"/>
                </a:lnTo>
                <a:lnTo>
                  <a:pt x="124968" y="137617"/>
                </a:lnTo>
                <a:lnTo>
                  <a:pt x="212474" y="137617"/>
                </a:lnTo>
                <a:lnTo>
                  <a:pt x="219417" y="127774"/>
                </a:lnTo>
                <a:lnTo>
                  <a:pt x="222834" y="121081"/>
                </a:lnTo>
                <a:lnTo>
                  <a:pt x="228117" y="106146"/>
                </a:lnTo>
                <a:lnTo>
                  <a:pt x="229438" y="97993"/>
                </a:lnTo>
                <a:lnTo>
                  <a:pt x="229438" y="89141"/>
                </a:lnTo>
                <a:lnTo>
                  <a:pt x="227761" y="69460"/>
                </a:lnTo>
                <a:lnTo>
                  <a:pt x="222734" y="52004"/>
                </a:lnTo>
                <a:lnTo>
                  <a:pt x="218521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1589087" y="1617916"/>
            <a:ext cx="238760" cy="328295"/>
          </a:xfrm>
          <a:custGeom>
            <a:avLst/>
            <a:gdLst/>
            <a:ahLst/>
            <a:cxnLst/>
            <a:rect l="l" t="t" r="r" b="b"/>
            <a:pathLst>
              <a:path w="238760" h="328294">
                <a:moveTo>
                  <a:pt x="50368" y="0"/>
                </a:moveTo>
                <a:lnTo>
                  <a:pt x="0" y="0"/>
                </a:lnTo>
                <a:lnTo>
                  <a:pt x="0" y="215798"/>
                </a:lnTo>
                <a:lnTo>
                  <a:pt x="9093" y="261734"/>
                </a:lnTo>
                <a:lnTo>
                  <a:pt x="34048" y="297167"/>
                </a:lnTo>
                <a:lnTo>
                  <a:pt x="71818" y="320040"/>
                </a:lnTo>
                <a:lnTo>
                  <a:pt x="118910" y="328256"/>
                </a:lnTo>
                <a:lnTo>
                  <a:pt x="131304" y="327742"/>
                </a:lnTo>
                <a:lnTo>
                  <a:pt x="176613" y="315519"/>
                </a:lnTo>
                <a:lnTo>
                  <a:pt x="211634" y="289468"/>
                </a:lnTo>
                <a:lnTo>
                  <a:pt x="216050" y="283908"/>
                </a:lnTo>
                <a:lnTo>
                  <a:pt x="118910" y="283908"/>
                </a:lnTo>
                <a:lnTo>
                  <a:pt x="104080" y="282738"/>
                </a:lnTo>
                <a:lnTo>
                  <a:pt x="69024" y="265176"/>
                </a:lnTo>
                <a:lnTo>
                  <a:pt x="51533" y="229080"/>
                </a:lnTo>
                <a:lnTo>
                  <a:pt x="50368" y="213499"/>
                </a:lnTo>
                <a:lnTo>
                  <a:pt x="50368" y="0"/>
                </a:lnTo>
                <a:close/>
              </a:path>
              <a:path w="238760" h="328294">
                <a:moveTo>
                  <a:pt x="238302" y="0"/>
                </a:moveTo>
                <a:lnTo>
                  <a:pt x="187934" y="0"/>
                </a:lnTo>
                <a:lnTo>
                  <a:pt x="187934" y="213499"/>
                </a:lnTo>
                <a:lnTo>
                  <a:pt x="186755" y="229080"/>
                </a:lnTo>
                <a:lnTo>
                  <a:pt x="169062" y="265176"/>
                </a:lnTo>
                <a:lnTo>
                  <a:pt x="133765" y="282738"/>
                </a:lnTo>
                <a:lnTo>
                  <a:pt x="118910" y="283908"/>
                </a:lnTo>
                <a:lnTo>
                  <a:pt x="216050" y="283908"/>
                </a:lnTo>
                <a:lnTo>
                  <a:pt x="236032" y="239852"/>
                </a:lnTo>
                <a:lnTo>
                  <a:pt x="238302" y="215798"/>
                </a:lnTo>
                <a:lnTo>
                  <a:pt x="238302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1898269" y="1921205"/>
            <a:ext cx="210820" cy="0"/>
          </a:xfrm>
          <a:custGeom>
            <a:avLst/>
            <a:gdLst/>
            <a:ahLst/>
            <a:cxnLst/>
            <a:rect l="l" t="t" r="r" b="b"/>
            <a:pathLst>
              <a:path w="210819">
                <a:moveTo>
                  <a:pt x="0" y="0"/>
                </a:moveTo>
                <a:lnTo>
                  <a:pt x="21032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1923453" y="1618310"/>
            <a:ext cx="0" cy="280670"/>
          </a:xfrm>
          <a:custGeom>
            <a:avLst/>
            <a:gdLst/>
            <a:ahLst/>
            <a:cxnLst/>
            <a:rect l="l" t="t" r="r" b="b"/>
            <a:pathLst>
              <a:path h="280669">
                <a:moveTo>
                  <a:pt x="0" y="0"/>
                </a:moveTo>
                <a:lnTo>
                  <a:pt x="0" y="28067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2155215" y="1617903"/>
            <a:ext cx="259079" cy="325755"/>
          </a:xfrm>
          <a:custGeom>
            <a:avLst/>
            <a:gdLst/>
            <a:ahLst/>
            <a:cxnLst/>
            <a:rect l="l" t="t" r="r" b="b"/>
            <a:pathLst>
              <a:path w="259080" h="325755">
                <a:moveTo>
                  <a:pt x="50368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230885"/>
                </a:lnTo>
                <a:lnTo>
                  <a:pt x="106324" y="165049"/>
                </a:lnTo>
                <a:lnTo>
                  <a:pt x="162434" y="165049"/>
                </a:lnTo>
                <a:lnTo>
                  <a:pt x="161610" y="163677"/>
                </a:lnTo>
                <a:lnTo>
                  <a:pt x="50368" y="163677"/>
                </a:lnTo>
                <a:lnTo>
                  <a:pt x="50368" y="0"/>
                </a:lnTo>
                <a:close/>
              </a:path>
              <a:path w="259080" h="325755">
                <a:moveTo>
                  <a:pt x="162434" y="165049"/>
                </a:moveTo>
                <a:lnTo>
                  <a:pt x="106324" y="165049"/>
                </a:lnTo>
                <a:lnTo>
                  <a:pt x="199605" y="325526"/>
                </a:lnTo>
                <a:lnTo>
                  <a:pt x="258826" y="325526"/>
                </a:lnTo>
                <a:lnTo>
                  <a:pt x="162434" y="165049"/>
                </a:lnTo>
                <a:close/>
              </a:path>
              <a:path w="259080" h="325755">
                <a:moveTo>
                  <a:pt x="247624" y="0"/>
                </a:moveTo>
                <a:lnTo>
                  <a:pt x="186080" y="0"/>
                </a:lnTo>
                <a:lnTo>
                  <a:pt x="50368" y="163677"/>
                </a:lnTo>
                <a:lnTo>
                  <a:pt x="161610" y="163677"/>
                </a:lnTo>
                <a:lnTo>
                  <a:pt x="139915" y="127558"/>
                </a:lnTo>
                <a:lnTo>
                  <a:pt x="247624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2532938" y="1615173"/>
            <a:ext cx="222885" cy="331470"/>
          </a:xfrm>
          <a:custGeom>
            <a:avLst/>
            <a:gdLst/>
            <a:ahLst/>
            <a:cxnLst/>
            <a:rect l="l" t="t" r="r" b="b"/>
            <a:pathLst>
              <a:path w="222885" h="331469">
                <a:moveTo>
                  <a:pt x="17716" y="270649"/>
                </a:moveTo>
                <a:lnTo>
                  <a:pt x="0" y="288023"/>
                </a:lnTo>
                <a:lnTo>
                  <a:pt x="5641" y="293343"/>
                </a:lnTo>
                <a:lnTo>
                  <a:pt x="11368" y="298315"/>
                </a:lnTo>
                <a:lnTo>
                  <a:pt x="48272" y="320725"/>
                </a:lnTo>
                <a:lnTo>
                  <a:pt x="92748" y="330371"/>
                </a:lnTo>
                <a:lnTo>
                  <a:pt x="110528" y="331000"/>
                </a:lnTo>
                <a:lnTo>
                  <a:pt x="135240" y="329483"/>
                </a:lnTo>
                <a:lnTo>
                  <a:pt x="157159" y="324934"/>
                </a:lnTo>
                <a:lnTo>
                  <a:pt x="176282" y="317353"/>
                </a:lnTo>
                <a:lnTo>
                  <a:pt x="189032" y="309067"/>
                </a:lnTo>
                <a:lnTo>
                  <a:pt x="111925" y="309067"/>
                </a:lnTo>
                <a:lnTo>
                  <a:pt x="104619" y="308952"/>
                </a:lnTo>
                <a:lnTo>
                  <a:pt x="53644" y="297789"/>
                </a:lnTo>
                <a:lnTo>
                  <a:pt x="23273" y="275909"/>
                </a:lnTo>
                <a:lnTo>
                  <a:pt x="17716" y="270649"/>
                </a:lnTo>
                <a:close/>
              </a:path>
              <a:path w="222885" h="331469">
                <a:moveTo>
                  <a:pt x="110058" y="0"/>
                </a:moveTo>
                <a:lnTo>
                  <a:pt x="67159" y="5999"/>
                </a:lnTo>
                <a:lnTo>
                  <a:pt x="22476" y="37063"/>
                </a:lnTo>
                <a:lnTo>
                  <a:pt x="6997" y="89141"/>
                </a:lnTo>
                <a:lnTo>
                  <a:pt x="8629" y="107291"/>
                </a:lnTo>
                <a:lnTo>
                  <a:pt x="33108" y="149034"/>
                </a:lnTo>
                <a:lnTo>
                  <a:pt x="74467" y="169267"/>
                </a:lnTo>
                <a:lnTo>
                  <a:pt x="131038" y="178752"/>
                </a:lnTo>
                <a:lnTo>
                  <a:pt x="137871" y="179666"/>
                </a:lnTo>
                <a:lnTo>
                  <a:pt x="143649" y="180657"/>
                </a:lnTo>
                <a:lnTo>
                  <a:pt x="179082" y="196126"/>
                </a:lnTo>
                <a:lnTo>
                  <a:pt x="197269" y="241858"/>
                </a:lnTo>
                <a:lnTo>
                  <a:pt x="195840" y="256955"/>
                </a:lnTo>
                <a:lnTo>
                  <a:pt x="174409" y="291452"/>
                </a:lnTo>
                <a:lnTo>
                  <a:pt x="130696" y="307966"/>
                </a:lnTo>
                <a:lnTo>
                  <a:pt x="111925" y="309067"/>
                </a:lnTo>
                <a:lnTo>
                  <a:pt x="189032" y="309067"/>
                </a:lnTo>
                <a:lnTo>
                  <a:pt x="214988" y="278122"/>
                </a:lnTo>
                <a:lnTo>
                  <a:pt x="222453" y="240804"/>
                </a:lnTo>
                <a:lnTo>
                  <a:pt x="221970" y="231172"/>
                </a:lnTo>
                <a:lnTo>
                  <a:pt x="205603" y="189922"/>
                </a:lnTo>
                <a:lnTo>
                  <a:pt x="174955" y="165785"/>
                </a:lnTo>
                <a:lnTo>
                  <a:pt x="98399" y="150596"/>
                </a:lnTo>
                <a:lnTo>
                  <a:pt x="91451" y="149267"/>
                </a:lnTo>
                <a:lnTo>
                  <a:pt x="53671" y="133990"/>
                </a:lnTo>
                <a:lnTo>
                  <a:pt x="32790" y="101190"/>
                </a:lnTo>
                <a:lnTo>
                  <a:pt x="31711" y="87884"/>
                </a:lnTo>
                <a:lnTo>
                  <a:pt x="32980" y="73127"/>
                </a:lnTo>
                <a:lnTo>
                  <a:pt x="52006" y="38658"/>
                </a:lnTo>
                <a:lnTo>
                  <a:pt x="91481" y="21703"/>
                </a:lnTo>
                <a:lnTo>
                  <a:pt x="108673" y="20574"/>
                </a:lnTo>
                <a:lnTo>
                  <a:pt x="186456" y="20574"/>
                </a:lnTo>
                <a:lnTo>
                  <a:pt x="184149" y="19024"/>
                </a:lnTo>
                <a:lnTo>
                  <a:pt x="138566" y="2066"/>
                </a:lnTo>
                <a:lnTo>
                  <a:pt x="124881" y="516"/>
                </a:lnTo>
                <a:lnTo>
                  <a:pt x="110058" y="0"/>
                </a:lnTo>
                <a:close/>
              </a:path>
              <a:path w="222885" h="331469">
                <a:moveTo>
                  <a:pt x="186456" y="20574"/>
                </a:moveTo>
                <a:lnTo>
                  <a:pt x="108673" y="20574"/>
                </a:lnTo>
                <a:lnTo>
                  <a:pt x="115922" y="20714"/>
                </a:lnTo>
                <a:lnTo>
                  <a:pt x="122767" y="21139"/>
                </a:lnTo>
                <a:lnTo>
                  <a:pt x="162445" y="31623"/>
                </a:lnTo>
                <a:lnTo>
                  <a:pt x="189344" y="50749"/>
                </a:lnTo>
                <a:lnTo>
                  <a:pt x="205663" y="34734"/>
                </a:lnTo>
                <a:lnTo>
                  <a:pt x="194918" y="26259"/>
                </a:lnTo>
                <a:lnTo>
                  <a:pt x="186456" y="20574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2897619" y="1639849"/>
            <a:ext cx="0" cy="304165"/>
          </a:xfrm>
          <a:custGeom>
            <a:avLst/>
            <a:gdLst/>
            <a:ahLst/>
            <a:cxnLst/>
            <a:rect l="l" t="t" r="r" b="b"/>
            <a:pathLst>
              <a:path h="304164">
                <a:moveTo>
                  <a:pt x="0" y="0"/>
                </a:moveTo>
                <a:lnTo>
                  <a:pt x="0" y="303580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2786151" y="1628876"/>
            <a:ext cx="223520" cy="0"/>
          </a:xfrm>
          <a:custGeom>
            <a:avLst/>
            <a:gdLst/>
            <a:ahLst/>
            <a:cxnLst/>
            <a:rect l="l" t="t" r="r" b="b"/>
            <a:pathLst>
              <a:path w="223519">
                <a:moveTo>
                  <a:pt x="0" y="0"/>
                </a:moveTo>
                <a:lnTo>
                  <a:pt x="223380" y="0"/>
                </a:lnTo>
              </a:path>
            </a:pathLst>
          </a:custGeom>
          <a:ln w="21945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3051277" y="1615173"/>
            <a:ext cx="227329" cy="331470"/>
          </a:xfrm>
          <a:custGeom>
            <a:avLst/>
            <a:gdLst/>
            <a:ahLst/>
            <a:cxnLst/>
            <a:rect l="l" t="t" r="r" b="b"/>
            <a:pathLst>
              <a:path w="227329" h="331469">
                <a:moveTo>
                  <a:pt x="113549" y="0"/>
                </a:moveTo>
                <a:lnTo>
                  <a:pt x="68324" y="8674"/>
                </a:lnTo>
                <a:lnTo>
                  <a:pt x="30542" y="33362"/>
                </a:lnTo>
                <a:lnTo>
                  <a:pt x="7578" y="68910"/>
                </a:lnTo>
                <a:lnTo>
                  <a:pt x="623" y="108529"/>
                </a:lnTo>
                <a:lnTo>
                  <a:pt x="0" y="200346"/>
                </a:lnTo>
                <a:lnTo>
                  <a:pt x="227" y="213042"/>
                </a:lnTo>
                <a:lnTo>
                  <a:pt x="5451" y="255578"/>
                </a:lnTo>
                <a:lnTo>
                  <a:pt x="25255" y="292095"/>
                </a:lnTo>
                <a:lnTo>
                  <a:pt x="57917" y="317514"/>
                </a:lnTo>
                <a:lnTo>
                  <a:pt x="101807" y="330457"/>
                </a:lnTo>
                <a:lnTo>
                  <a:pt x="113549" y="331000"/>
                </a:lnTo>
                <a:lnTo>
                  <a:pt x="125298" y="330457"/>
                </a:lnTo>
                <a:lnTo>
                  <a:pt x="169197" y="317514"/>
                </a:lnTo>
                <a:lnTo>
                  <a:pt x="182740" y="309054"/>
                </a:lnTo>
                <a:lnTo>
                  <a:pt x="113549" y="309054"/>
                </a:lnTo>
                <a:lnTo>
                  <a:pt x="104773" y="308654"/>
                </a:lnTo>
                <a:lnTo>
                  <a:pt x="64119" y="294773"/>
                </a:lnTo>
                <a:lnTo>
                  <a:pt x="33183" y="258838"/>
                </a:lnTo>
                <a:lnTo>
                  <a:pt x="26109" y="219021"/>
                </a:lnTo>
                <a:lnTo>
                  <a:pt x="24997" y="178052"/>
                </a:lnTo>
                <a:lnTo>
                  <a:pt x="24997" y="152942"/>
                </a:lnTo>
                <a:lnTo>
                  <a:pt x="25153" y="139947"/>
                </a:lnTo>
                <a:lnTo>
                  <a:pt x="27747" y="95970"/>
                </a:lnTo>
                <a:lnTo>
                  <a:pt x="40029" y="59042"/>
                </a:lnTo>
                <a:lnTo>
                  <a:pt x="71578" y="31911"/>
                </a:lnTo>
                <a:lnTo>
                  <a:pt x="113549" y="21932"/>
                </a:lnTo>
                <a:lnTo>
                  <a:pt x="182726" y="21932"/>
                </a:lnTo>
                <a:lnTo>
                  <a:pt x="178959" y="19194"/>
                </a:lnTo>
                <a:lnTo>
                  <a:pt x="136755" y="2170"/>
                </a:lnTo>
                <a:lnTo>
                  <a:pt x="125298" y="542"/>
                </a:lnTo>
                <a:lnTo>
                  <a:pt x="113549" y="0"/>
                </a:lnTo>
                <a:close/>
              </a:path>
              <a:path w="227329" h="331469">
                <a:moveTo>
                  <a:pt x="182726" y="21932"/>
                </a:moveTo>
                <a:lnTo>
                  <a:pt x="113549" y="21932"/>
                </a:lnTo>
                <a:lnTo>
                  <a:pt x="122325" y="22332"/>
                </a:lnTo>
                <a:lnTo>
                  <a:pt x="130921" y="23533"/>
                </a:lnTo>
                <a:lnTo>
                  <a:pt x="169979" y="41285"/>
                </a:lnTo>
                <a:lnTo>
                  <a:pt x="193914" y="72148"/>
                </a:lnTo>
                <a:lnTo>
                  <a:pt x="200995" y="111972"/>
                </a:lnTo>
                <a:lnTo>
                  <a:pt x="202124" y="152942"/>
                </a:lnTo>
                <a:lnTo>
                  <a:pt x="202124" y="178052"/>
                </a:lnTo>
                <a:lnTo>
                  <a:pt x="200995" y="219021"/>
                </a:lnTo>
                <a:lnTo>
                  <a:pt x="193914" y="258838"/>
                </a:lnTo>
                <a:lnTo>
                  <a:pt x="169979" y="289711"/>
                </a:lnTo>
                <a:lnTo>
                  <a:pt x="130921" y="307455"/>
                </a:lnTo>
                <a:lnTo>
                  <a:pt x="113549" y="309054"/>
                </a:lnTo>
                <a:lnTo>
                  <a:pt x="182740" y="309054"/>
                </a:lnTo>
                <a:lnTo>
                  <a:pt x="210594" y="280779"/>
                </a:lnTo>
                <a:lnTo>
                  <a:pt x="224733" y="240390"/>
                </a:lnTo>
                <a:lnTo>
                  <a:pt x="227101" y="200346"/>
                </a:lnTo>
                <a:lnTo>
                  <a:pt x="227073" y="128589"/>
                </a:lnTo>
                <a:lnTo>
                  <a:pt x="223378" y="83197"/>
                </a:lnTo>
                <a:lnTo>
                  <a:pt x="206529" y="44569"/>
                </a:lnTo>
                <a:lnTo>
                  <a:pt x="188079" y="25824"/>
                </a:lnTo>
                <a:lnTo>
                  <a:pt x="182726" y="2193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3357422" y="1617916"/>
            <a:ext cx="225425" cy="325755"/>
          </a:xfrm>
          <a:custGeom>
            <a:avLst/>
            <a:gdLst/>
            <a:ahLst/>
            <a:cxnLst/>
            <a:rect l="l" t="t" r="r" b="b"/>
            <a:pathLst>
              <a:path w="225425" h="325755">
                <a:moveTo>
                  <a:pt x="126377" y="0"/>
                </a:moveTo>
                <a:lnTo>
                  <a:pt x="0" y="0"/>
                </a:lnTo>
                <a:lnTo>
                  <a:pt x="0" y="325513"/>
                </a:lnTo>
                <a:lnTo>
                  <a:pt x="25184" y="325513"/>
                </a:lnTo>
                <a:lnTo>
                  <a:pt x="25184" y="175564"/>
                </a:lnTo>
                <a:lnTo>
                  <a:pt x="145277" y="175564"/>
                </a:lnTo>
                <a:lnTo>
                  <a:pt x="145033" y="175107"/>
                </a:lnTo>
                <a:lnTo>
                  <a:pt x="161633" y="171091"/>
                </a:lnTo>
                <a:lnTo>
                  <a:pt x="176455" y="164987"/>
                </a:lnTo>
                <a:lnTo>
                  <a:pt x="189498" y="156799"/>
                </a:lnTo>
                <a:lnTo>
                  <a:pt x="193001" y="153606"/>
                </a:lnTo>
                <a:lnTo>
                  <a:pt x="25184" y="153606"/>
                </a:lnTo>
                <a:lnTo>
                  <a:pt x="25184" y="21932"/>
                </a:lnTo>
                <a:lnTo>
                  <a:pt x="193639" y="21932"/>
                </a:lnTo>
                <a:lnTo>
                  <a:pt x="187530" y="17234"/>
                </a:lnTo>
                <a:lnTo>
                  <a:pt x="145791" y="1428"/>
                </a:lnTo>
                <a:lnTo>
                  <a:pt x="136245" y="357"/>
                </a:lnTo>
                <a:lnTo>
                  <a:pt x="126377" y="0"/>
                </a:lnTo>
                <a:close/>
              </a:path>
              <a:path w="225425" h="325755">
                <a:moveTo>
                  <a:pt x="145277" y="175564"/>
                </a:moveTo>
                <a:lnTo>
                  <a:pt x="116598" y="175564"/>
                </a:lnTo>
                <a:lnTo>
                  <a:pt x="195872" y="325513"/>
                </a:lnTo>
                <a:lnTo>
                  <a:pt x="225247" y="325513"/>
                </a:lnTo>
                <a:lnTo>
                  <a:pt x="145277" y="175564"/>
                </a:lnTo>
                <a:close/>
              </a:path>
              <a:path w="225425" h="325755">
                <a:moveTo>
                  <a:pt x="193639" y="21932"/>
                </a:moveTo>
                <a:lnTo>
                  <a:pt x="123113" y="21932"/>
                </a:lnTo>
                <a:lnTo>
                  <a:pt x="130895" y="22177"/>
                </a:lnTo>
                <a:lnTo>
                  <a:pt x="138388" y="22910"/>
                </a:lnTo>
                <a:lnTo>
                  <a:pt x="175818" y="37947"/>
                </a:lnTo>
                <a:lnTo>
                  <a:pt x="194994" y="72002"/>
                </a:lnTo>
                <a:lnTo>
                  <a:pt x="196341" y="87782"/>
                </a:lnTo>
                <a:lnTo>
                  <a:pt x="196004" y="95947"/>
                </a:lnTo>
                <a:lnTo>
                  <a:pt x="180432" y="133245"/>
                </a:lnTo>
                <a:lnTo>
                  <a:pt x="145591" y="151431"/>
                </a:lnTo>
                <a:lnTo>
                  <a:pt x="123113" y="153606"/>
                </a:lnTo>
                <a:lnTo>
                  <a:pt x="193001" y="153606"/>
                </a:lnTo>
                <a:lnTo>
                  <a:pt x="216323" y="120405"/>
                </a:lnTo>
                <a:lnTo>
                  <a:pt x="221513" y="87325"/>
                </a:lnTo>
                <a:lnTo>
                  <a:pt x="221062" y="77095"/>
                </a:lnTo>
                <a:lnTo>
                  <a:pt x="205655" y="34734"/>
                </a:lnTo>
                <a:lnTo>
                  <a:pt x="194233" y="22390"/>
                </a:lnTo>
                <a:lnTo>
                  <a:pt x="193639" y="2193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3608781" y="1617903"/>
            <a:ext cx="267335" cy="325755"/>
          </a:xfrm>
          <a:custGeom>
            <a:avLst/>
            <a:gdLst/>
            <a:ahLst/>
            <a:cxnLst/>
            <a:rect l="l" t="t" r="r" b="b"/>
            <a:pathLst>
              <a:path w="267335" h="325755">
                <a:moveTo>
                  <a:pt x="144576" y="0"/>
                </a:moveTo>
                <a:lnTo>
                  <a:pt x="122186" y="0"/>
                </a:lnTo>
                <a:lnTo>
                  <a:pt x="0" y="325526"/>
                </a:lnTo>
                <a:lnTo>
                  <a:pt x="27051" y="325526"/>
                </a:lnTo>
                <a:lnTo>
                  <a:pt x="55956" y="246430"/>
                </a:lnTo>
                <a:lnTo>
                  <a:pt x="237065" y="246430"/>
                </a:lnTo>
                <a:lnTo>
                  <a:pt x="228828" y="224485"/>
                </a:lnTo>
                <a:lnTo>
                  <a:pt x="63893" y="224485"/>
                </a:lnTo>
                <a:lnTo>
                  <a:pt x="133375" y="32918"/>
                </a:lnTo>
                <a:lnTo>
                  <a:pt x="156931" y="32918"/>
                </a:lnTo>
                <a:lnTo>
                  <a:pt x="144576" y="0"/>
                </a:lnTo>
                <a:close/>
              </a:path>
              <a:path w="267335" h="325755">
                <a:moveTo>
                  <a:pt x="237065" y="246430"/>
                </a:moveTo>
                <a:lnTo>
                  <a:pt x="210794" y="246430"/>
                </a:lnTo>
                <a:lnTo>
                  <a:pt x="239699" y="325526"/>
                </a:lnTo>
                <a:lnTo>
                  <a:pt x="266750" y="325526"/>
                </a:lnTo>
                <a:lnTo>
                  <a:pt x="237065" y="246430"/>
                </a:lnTo>
                <a:close/>
              </a:path>
              <a:path w="267335" h="325755">
                <a:moveTo>
                  <a:pt x="156931" y="32918"/>
                </a:moveTo>
                <a:lnTo>
                  <a:pt x="133375" y="32918"/>
                </a:lnTo>
                <a:lnTo>
                  <a:pt x="202869" y="224485"/>
                </a:lnTo>
                <a:lnTo>
                  <a:pt x="228828" y="224485"/>
                </a:lnTo>
                <a:lnTo>
                  <a:pt x="156931" y="3291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3910272" y="1615173"/>
            <a:ext cx="227965" cy="331470"/>
          </a:xfrm>
          <a:custGeom>
            <a:avLst/>
            <a:gdLst/>
            <a:ahLst/>
            <a:cxnLst/>
            <a:rect l="l" t="t" r="r" b="b"/>
            <a:pathLst>
              <a:path w="227964" h="331469">
                <a:moveTo>
                  <a:pt x="113544" y="0"/>
                </a:moveTo>
                <a:lnTo>
                  <a:pt x="68320" y="8674"/>
                </a:lnTo>
                <a:lnTo>
                  <a:pt x="30537" y="33375"/>
                </a:lnTo>
                <a:lnTo>
                  <a:pt x="7574" y="68922"/>
                </a:lnTo>
                <a:lnTo>
                  <a:pt x="625" y="108542"/>
                </a:lnTo>
                <a:lnTo>
                  <a:pt x="0" y="200346"/>
                </a:lnTo>
                <a:lnTo>
                  <a:pt x="235" y="213042"/>
                </a:lnTo>
                <a:lnTo>
                  <a:pt x="5447" y="255588"/>
                </a:lnTo>
                <a:lnTo>
                  <a:pt x="25251" y="292097"/>
                </a:lnTo>
                <a:lnTo>
                  <a:pt x="57914" y="317525"/>
                </a:lnTo>
                <a:lnTo>
                  <a:pt x="101802" y="330459"/>
                </a:lnTo>
                <a:lnTo>
                  <a:pt x="113544" y="331000"/>
                </a:lnTo>
                <a:lnTo>
                  <a:pt x="125996" y="330387"/>
                </a:lnTo>
                <a:lnTo>
                  <a:pt x="172602" y="315762"/>
                </a:lnTo>
                <a:lnTo>
                  <a:pt x="183156" y="309067"/>
                </a:lnTo>
                <a:lnTo>
                  <a:pt x="113544" y="309067"/>
                </a:lnTo>
                <a:lnTo>
                  <a:pt x="104774" y="308667"/>
                </a:lnTo>
                <a:lnTo>
                  <a:pt x="64121" y="294778"/>
                </a:lnTo>
                <a:lnTo>
                  <a:pt x="33179" y="258851"/>
                </a:lnTo>
                <a:lnTo>
                  <a:pt x="26117" y="219027"/>
                </a:lnTo>
                <a:lnTo>
                  <a:pt x="24992" y="152942"/>
                </a:lnTo>
                <a:lnTo>
                  <a:pt x="25150" y="139954"/>
                </a:lnTo>
                <a:lnTo>
                  <a:pt x="27750" y="95983"/>
                </a:lnTo>
                <a:lnTo>
                  <a:pt x="40024" y="59042"/>
                </a:lnTo>
                <a:lnTo>
                  <a:pt x="71581" y="31911"/>
                </a:lnTo>
                <a:lnTo>
                  <a:pt x="113544" y="21932"/>
                </a:lnTo>
                <a:lnTo>
                  <a:pt x="182709" y="21932"/>
                </a:lnTo>
                <a:lnTo>
                  <a:pt x="180453" y="20223"/>
                </a:lnTo>
                <a:lnTo>
                  <a:pt x="144720" y="3857"/>
                </a:lnTo>
                <a:lnTo>
                  <a:pt x="124317" y="428"/>
                </a:lnTo>
                <a:lnTo>
                  <a:pt x="113544" y="0"/>
                </a:lnTo>
                <a:close/>
              </a:path>
              <a:path w="227964" h="331469">
                <a:moveTo>
                  <a:pt x="227819" y="161848"/>
                </a:moveTo>
                <a:lnTo>
                  <a:pt x="113544" y="161848"/>
                </a:lnTo>
                <a:lnTo>
                  <a:pt x="113544" y="183794"/>
                </a:lnTo>
                <a:lnTo>
                  <a:pt x="202622" y="183794"/>
                </a:lnTo>
                <a:lnTo>
                  <a:pt x="202569" y="214884"/>
                </a:lnTo>
                <a:lnTo>
                  <a:pt x="195251" y="256603"/>
                </a:lnTo>
                <a:lnTo>
                  <a:pt x="168229" y="291177"/>
                </a:lnTo>
                <a:lnTo>
                  <a:pt x="132788" y="307066"/>
                </a:lnTo>
                <a:lnTo>
                  <a:pt x="113544" y="309067"/>
                </a:lnTo>
                <a:lnTo>
                  <a:pt x="183156" y="309067"/>
                </a:lnTo>
                <a:lnTo>
                  <a:pt x="213473" y="277175"/>
                </a:lnTo>
                <a:lnTo>
                  <a:pt x="226293" y="238772"/>
                </a:lnTo>
                <a:lnTo>
                  <a:pt x="227819" y="214884"/>
                </a:lnTo>
                <a:lnTo>
                  <a:pt x="227819" y="161848"/>
                </a:lnTo>
                <a:close/>
              </a:path>
              <a:path w="227964" h="331469">
                <a:moveTo>
                  <a:pt x="182709" y="21932"/>
                </a:moveTo>
                <a:lnTo>
                  <a:pt x="113544" y="21932"/>
                </a:lnTo>
                <a:lnTo>
                  <a:pt x="129709" y="23163"/>
                </a:lnTo>
                <a:lnTo>
                  <a:pt x="144618" y="26852"/>
                </a:lnTo>
                <a:lnTo>
                  <a:pt x="181450" y="52315"/>
                </a:lnTo>
                <a:lnTo>
                  <a:pt x="201695" y="95084"/>
                </a:lnTo>
                <a:lnTo>
                  <a:pt x="226866" y="95084"/>
                </a:lnTo>
                <a:lnTo>
                  <a:pt x="213112" y="55994"/>
                </a:lnTo>
                <a:lnTo>
                  <a:pt x="188157" y="26060"/>
                </a:lnTo>
                <a:lnTo>
                  <a:pt x="182709" y="2193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4215955" y="193263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4228547" y="1789760"/>
            <a:ext cx="0" cy="132080"/>
          </a:xfrm>
          <a:custGeom>
            <a:avLst/>
            <a:gdLst/>
            <a:ahLst/>
            <a:cxnLst/>
            <a:rect l="l" t="t" r="r" b="b"/>
            <a:pathLst>
              <a:path h="132080">
                <a:moveTo>
                  <a:pt x="0" y="0"/>
                </a:moveTo>
                <a:lnTo>
                  <a:pt x="0" y="132079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4215955" y="1778965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5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89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4228547" y="1639900"/>
            <a:ext cx="0" cy="128270"/>
          </a:xfrm>
          <a:custGeom>
            <a:avLst/>
            <a:gdLst/>
            <a:ahLst/>
            <a:cxnLst/>
            <a:rect l="l" t="t" r="r" b="b"/>
            <a:pathLst>
              <a:path h="128269">
                <a:moveTo>
                  <a:pt x="0" y="0"/>
                </a:moveTo>
                <a:lnTo>
                  <a:pt x="0" y="128270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4215955" y="162910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4664570" y="1662265"/>
            <a:ext cx="0" cy="281305"/>
          </a:xfrm>
          <a:custGeom>
            <a:avLst/>
            <a:gdLst/>
            <a:ahLst/>
            <a:cxnLst/>
            <a:rect l="l" t="t" r="r" b="b"/>
            <a:pathLst>
              <a:path h="281305">
                <a:moveTo>
                  <a:pt x="0" y="0"/>
                </a:moveTo>
                <a:lnTo>
                  <a:pt x="0" y="281177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4547984" y="1640090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233159" y="0"/>
                </a:lnTo>
              </a:path>
            </a:pathLst>
          </a:custGeom>
          <a:ln w="4434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4827790" y="192120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4852974" y="1801190"/>
            <a:ext cx="0" cy="97790"/>
          </a:xfrm>
          <a:custGeom>
            <a:avLst/>
            <a:gdLst/>
            <a:ahLst/>
            <a:cxnLst/>
            <a:rect l="l" t="t" r="r" b="b"/>
            <a:pathLst>
              <a:path h="97789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4827790" y="1778965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5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4852974" y="1662760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4827790" y="164053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5098262" y="1617903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12871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188366"/>
                </a:lnTo>
                <a:lnTo>
                  <a:pt x="169199" y="188366"/>
                </a:lnTo>
                <a:lnTo>
                  <a:pt x="165557" y="181508"/>
                </a:lnTo>
                <a:lnTo>
                  <a:pt x="178994" y="176752"/>
                </a:lnTo>
                <a:lnTo>
                  <a:pt x="191322" y="170254"/>
                </a:lnTo>
                <a:lnTo>
                  <a:pt x="202540" y="162011"/>
                </a:lnTo>
                <a:lnTo>
                  <a:pt x="212648" y="152018"/>
                </a:lnTo>
                <a:lnTo>
                  <a:pt x="216408" y="146761"/>
                </a:lnTo>
                <a:lnTo>
                  <a:pt x="50368" y="146761"/>
                </a:lnTo>
                <a:lnTo>
                  <a:pt x="50368" y="44361"/>
                </a:lnTo>
                <a:lnTo>
                  <a:pt x="218048" y="44361"/>
                </a:lnTo>
                <a:lnTo>
                  <a:pt x="215744" y="40586"/>
                </a:lnTo>
                <a:lnTo>
                  <a:pt x="180497" y="10979"/>
                </a:lnTo>
                <a:lnTo>
                  <a:pt x="140302" y="442"/>
                </a:lnTo>
                <a:lnTo>
                  <a:pt x="128714" y="0"/>
                </a:lnTo>
                <a:close/>
              </a:path>
              <a:path w="242570" h="325755">
                <a:moveTo>
                  <a:pt x="169199" y="188366"/>
                </a:moveTo>
                <a:lnTo>
                  <a:pt x="113322" y="188366"/>
                </a:lnTo>
                <a:lnTo>
                  <a:pt x="183273" y="325526"/>
                </a:lnTo>
                <a:lnTo>
                  <a:pt x="242036" y="325526"/>
                </a:lnTo>
                <a:lnTo>
                  <a:pt x="169199" y="188366"/>
                </a:lnTo>
                <a:close/>
              </a:path>
              <a:path w="242570" h="325755">
                <a:moveTo>
                  <a:pt x="218048" y="44361"/>
                </a:moveTo>
                <a:lnTo>
                  <a:pt x="124980" y="44361"/>
                </a:lnTo>
                <a:lnTo>
                  <a:pt x="136975" y="45206"/>
                </a:lnTo>
                <a:lnTo>
                  <a:pt x="147774" y="47744"/>
                </a:lnTo>
                <a:lnTo>
                  <a:pt x="177501" y="74145"/>
                </a:lnTo>
                <a:lnTo>
                  <a:pt x="181406" y="95783"/>
                </a:lnTo>
                <a:lnTo>
                  <a:pt x="180430" y="107273"/>
                </a:lnTo>
                <a:lnTo>
                  <a:pt x="157377" y="139270"/>
                </a:lnTo>
                <a:lnTo>
                  <a:pt x="124980" y="146761"/>
                </a:lnTo>
                <a:lnTo>
                  <a:pt x="216408" y="146761"/>
                </a:lnTo>
                <a:lnTo>
                  <a:pt x="221016" y="140317"/>
                </a:lnTo>
                <a:lnTo>
                  <a:pt x="226993" y="126931"/>
                </a:lnTo>
                <a:lnTo>
                  <a:pt x="230579" y="111862"/>
                </a:lnTo>
                <a:lnTo>
                  <a:pt x="231774" y="95110"/>
                </a:lnTo>
                <a:lnTo>
                  <a:pt x="231324" y="85008"/>
                </a:lnTo>
                <a:lnTo>
                  <a:pt x="229971" y="75277"/>
                </a:lnTo>
                <a:lnTo>
                  <a:pt x="227713" y="65915"/>
                </a:lnTo>
                <a:lnTo>
                  <a:pt x="224548" y="56921"/>
                </a:lnTo>
                <a:lnTo>
                  <a:pt x="220538" y="48441"/>
                </a:lnTo>
                <a:lnTo>
                  <a:pt x="218048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5392991" y="1617903"/>
            <a:ext cx="293370" cy="325755"/>
          </a:xfrm>
          <a:custGeom>
            <a:avLst/>
            <a:gdLst/>
            <a:ahLst/>
            <a:cxnLst/>
            <a:rect l="l" t="t" r="r" b="b"/>
            <a:pathLst>
              <a:path w="293370" h="325755">
                <a:moveTo>
                  <a:pt x="50368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107899"/>
                </a:lnTo>
                <a:lnTo>
                  <a:pt x="102044" y="107899"/>
                </a:lnTo>
                <a:lnTo>
                  <a:pt x="50368" y="0"/>
                </a:lnTo>
                <a:close/>
              </a:path>
              <a:path w="293370" h="325755">
                <a:moveTo>
                  <a:pt x="292874" y="107899"/>
                </a:moveTo>
                <a:lnTo>
                  <a:pt x="242506" y="107899"/>
                </a:lnTo>
                <a:lnTo>
                  <a:pt x="242506" y="325526"/>
                </a:lnTo>
                <a:lnTo>
                  <a:pt x="292874" y="325526"/>
                </a:lnTo>
                <a:lnTo>
                  <a:pt x="292874" y="107899"/>
                </a:lnTo>
                <a:close/>
              </a:path>
              <a:path w="293370" h="325755">
                <a:moveTo>
                  <a:pt x="102044" y="107899"/>
                </a:moveTo>
                <a:lnTo>
                  <a:pt x="50368" y="107899"/>
                </a:lnTo>
                <a:lnTo>
                  <a:pt x="128714" y="266547"/>
                </a:lnTo>
                <a:lnTo>
                  <a:pt x="166027" y="266547"/>
                </a:lnTo>
                <a:lnTo>
                  <a:pt x="196883" y="202539"/>
                </a:lnTo>
                <a:lnTo>
                  <a:pt x="147370" y="202539"/>
                </a:lnTo>
                <a:lnTo>
                  <a:pt x="102044" y="107899"/>
                </a:lnTo>
                <a:close/>
              </a:path>
              <a:path w="293370" h="325755">
                <a:moveTo>
                  <a:pt x="292874" y="0"/>
                </a:moveTo>
                <a:lnTo>
                  <a:pt x="242506" y="0"/>
                </a:lnTo>
                <a:lnTo>
                  <a:pt x="147370" y="202539"/>
                </a:lnTo>
                <a:lnTo>
                  <a:pt x="196883" y="202539"/>
                </a:lnTo>
                <a:lnTo>
                  <a:pt x="242506" y="107899"/>
                </a:lnTo>
                <a:lnTo>
                  <a:pt x="292874" y="107899"/>
                </a:lnTo>
                <a:lnTo>
                  <a:pt x="292874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5786589" y="1617903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5887783" y="1617903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6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96469"/>
                </a:lnTo>
                <a:lnTo>
                  <a:pt x="110911" y="96469"/>
                </a:lnTo>
                <a:lnTo>
                  <a:pt x="46164" y="0"/>
                </a:lnTo>
                <a:close/>
              </a:path>
              <a:path w="250189" h="325755">
                <a:moveTo>
                  <a:pt x="110911" y="96469"/>
                </a:moveTo>
                <a:lnTo>
                  <a:pt x="50368" y="96469"/>
                </a:lnTo>
                <a:lnTo>
                  <a:pt x="203784" y="325526"/>
                </a:lnTo>
                <a:lnTo>
                  <a:pt x="249961" y="325526"/>
                </a:lnTo>
                <a:lnTo>
                  <a:pt x="249961" y="228599"/>
                </a:lnTo>
                <a:lnTo>
                  <a:pt x="199593" y="228599"/>
                </a:lnTo>
                <a:lnTo>
                  <a:pt x="110911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593" y="0"/>
                </a:lnTo>
                <a:lnTo>
                  <a:pt x="199593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6174117" y="1617903"/>
            <a:ext cx="284480" cy="325755"/>
          </a:xfrm>
          <a:custGeom>
            <a:avLst/>
            <a:gdLst/>
            <a:ahLst/>
            <a:cxnLst/>
            <a:rect l="l" t="t" r="r" b="b"/>
            <a:pathLst>
              <a:path w="284479" h="325755">
                <a:moveTo>
                  <a:pt x="162280" y="0"/>
                </a:moveTo>
                <a:lnTo>
                  <a:pt x="121716" y="0"/>
                </a:lnTo>
                <a:lnTo>
                  <a:pt x="0" y="325526"/>
                </a:lnTo>
                <a:lnTo>
                  <a:pt x="53619" y="325526"/>
                </a:lnTo>
                <a:lnTo>
                  <a:pt x="76479" y="260134"/>
                </a:lnTo>
                <a:lnTo>
                  <a:pt x="259546" y="260134"/>
                </a:lnTo>
                <a:lnTo>
                  <a:pt x="243994" y="218541"/>
                </a:lnTo>
                <a:lnTo>
                  <a:pt x="91401" y="218541"/>
                </a:lnTo>
                <a:lnTo>
                  <a:pt x="143167" y="74066"/>
                </a:lnTo>
                <a:lnTo>
                  <a:pt x="189974" y="74066"/>
                </a:lnTo>
                <a:lnTo>
                  <a:pt x="162280" y="0"/>
                </a:lnTo>
                <a:close/>
              </a:path>
              <a:path w="284479" h="325755">
                <a:moveTo>
                  <a:pt x="259546" y="260134"/>
                </a:moveTo>
                <a:lnTo>
                  <a:pt x="207518" y="260134"/>
                </a:lnTo>
                <a:lnTo>
                  <a:pt x="230365" y="325526"/>
                </a:lnTo>
                <a:lnTo>
                  <a:pt x="283997" y="325526"/>
                </a:lnTo>
                <a:lnTo>
                  <a:pt x="259546" y="260134"/>
                </a:lnTo>
                <a:close/>
              </a:path>
              <a:path w="284479" h="325755">
                <a:moveTo>
                  <a:pt x="189974" y="74066"/>
                </a:moveTo>
                <a:lnTo>
                  <a:pt x="143167" y="74066"/>
                </a:lnTo>
                <a:lnTo>
                  <a:pt x="193535" y="218541"/>
                </a:lnTo>
                <a:lnTo>
                  <a:pt x="243994" y="218541"/>
                </a:lnTo>
                <a:lnTo>
                  <a:pt x="189974" y="7406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6494500" y="1921205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21032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6519684" y="1618310"/>
            <a:ext cx="0" cy="280670"/>
          </a:xfrm>
          <a:custGeom>
            <a:avLst/>
            <a:gdLst/>
            <a:ahLst/>
            <a:cxnLst/>
            <a:rect l="l" t="t" r="r" b="b"/>
            <a:pathLst>
              <a:path h="280669">
                <a:moveTo>
                  <a:pt x="0" y="0"/>
                </a:moveTo>
                <a:lnTo>
                  <a:pt x="0" y="28067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4643932" y="10053584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57696" y="0"/>
                </a:moveTo>
                <a:lnTo>
                  <a:pt x="0" y="0"/>
                </a:lnTo>
                <a:lnTo>
                  <a:pt x="0" y="90271"/>
                </a:lnTo>
                <a:lnTo>
                  <a:pt x="13690" y="90271"/>
                </a:lnTo>
                <a:lnTo>
                  <a:pt x="13690" y="52120"/>
                </a:lnTo>
                <a:lnTo>
                  <a:pt x="51219" y="52120"/>
                </a:lnTo>
                <a:lnTo>
                  <a:pt x="51219" y="39814"/>
                </a:lnTo>
                <a:lnTo>
                  <a:pt x="13690" y="39814"/>
                </a:lnTo>
                <a:lnTo>
                  <a:pt x="13690" y="12280"/>
                </a:lnTo>
                <a:lnTo>
                  <a:pt x="57696" y="12280"/>
                </a:lnTo>
                <a:lnTo>
                  <a:pt x="5769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4716969" y="10052813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37160" y="0"/>
                </a:moveTo>
                <a:lnTo>
                  <a:pt x="27521" y="0"/>
                </a:lnTo>
                <a:lnTo>
                  <a:pt x="23139" y="825"/>
                </a:lnTo>
                <a:lnTo>
                  <a:pt x="0" y="57619"/>
                </a:lnTo>
                <a:lnTo>
                  <a:pt x="89" y="61150"/>
                </a:lnTo>
                <a:lnTo>
                  <a:pt x="19215" y="89319"/>
                </a:lnTo>
                <a:lnTo>
                  <a:pt x="23139" y="90982"/>
                </a:lnTo>
                <a:lnTo>
                  <a:pt x="27521" y="91808"/>
                </a:lnTo>
                <a:lnTo>
                  <a:pt x="37160" y="91808"/>
                </a:lnTo>
                <a:lnTo>
                  <a:pt x="41554" y="90982"/>
                </a:lnTo>
                <a:lnTo>
                  <a:pt x="49505" y="87693"/>
                </a:lnTo>
                <a:lnTo>
                  <a:pt x="53048" y="85305"/>
                </a:lnTo>
                <a:lnTo>
                  <a:pt x="56172" y="82156"/>
                </a:lnTo>
                <a:lnTo>
                  <a:pt x="58382" y="79971"/>
                </a:lnTo>
                <a:lnTo>
                  <a:pt x="58723" y="79501"/>
                </a:lnTo>
                <a:lnTo>
                  <a:pt x="29629" y="79501"/>
                </a:lnTo>
                <a:lnTo>
                  <a:pt x="27114" y="79006"/>
                </a:lnTo>
                <a:lnTo>
                  <a:pt x="13627" y="54254"/>
                </a:lnTo>
                <a:lnTo>
                  <a:pt x="13627" y="37553"/>
                </a:lnTo>
                <a:lnTo>
                  <a:pt x="29629" y="12306"/>
                </a:lnTo>
                <a:lnTo>
                  <a:pt x="58722" y="12306"/>
                </a:lnTo>
                <a:lnTo>
                  <a:pt x="58382" y="11836"/>
                </a:lnTo>
                <a:lnTo>
                  <a:pt x="53048" y="6502"/>
                </a:lnTo>
                <a:lnTo>
                  <a:pt x="49505" y="4127"/>
                </a:lnTo>
                <a:lnTo>
                  <a:pt x="41554" y="825"/>
                </a:lnTo>
                <a:lnTo>
                  <a:pt x="37160" y="0"/>
                </a:lnTo>
                <a:close/>
              </a:path>
              <a:path w="64770" h="92075">
                <a:moveTo>
                  <a:pt x="58722" y="12306"/>
                </a:moveTo>
                <a:lnTo>
                  <a:pt x="35039" y="12306"/>
                </a:lnTo>
                <a:lnTo>
                  <a:pt x="37554" y="12801"/>
                </a:lnTo>
                <a:lnTo>
                  <a:pt x="42202" y="14833"/>
                </a:lnTo>
                <a:lnTo>
                  <a:pt x="51041" y="37553"/>
                </a:lnTo>
                <a:lnTo>
                  <a:pt x="51041" y="54254"/>
                </a:lnTo>
                <a:lnTo>
                  <a:pt x="35039" y="79501"/>
                </a:lnTo>
                <a:lnTo>
                  <a:pt x="58723" y="79501"/>
                </a:lnTo>
                <a:lnTo>
                  <a:pt x="60071" y="77647"/>
                </a:lnTo>
                <a:lnTo>
                  <a:pt x="61239" y="75183"/>
                </a:lnTo>
                <a:lnTo>
                  <a:pt x="62433" y="72732"/>
                </a:lnTo>
                <a:lnTo>
                  <a:pt x="63284" y="70078"/>
                </a:lnTo>
                <a:lnTo>
                  <a:pt x="64300" y="64325"/>
                </a:lnTo>
                <a:lnTo>
                  <a:pt x="64592" y="61150"/>
                </a:lnTo>
                <a:lnTo>
                  <a:pt x="64684" y="54127"/>
                </a:lnTo>
                <a:lnTo>
                  <a:pt x="64592" y="30657"/>
                </a:lnTo>
                <a:lnTo>
                  <a:pt x="64300" y="27457"/>
                </a:lnTo>
                <a:lnTo>
                  <a:pt x="63284" y="21729"/>
                </a:lnTo>
                <a:lnTo>
                  <a:pt x="62433" y="19049"/>
                </a:lnTo>
                <a:lnTo>
                  <a:pt x="61239" y="16624"/>
                </a:lnTo>
                <a:lnTo>
                  <a:pt x="60071" y="14173"/>
                </a:lnTo>
                <a:lnTo>
                  <a:pt x="58722" y="1230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4804079" y="10053583"/>
            <a:ext cx="66040" cy="90805"/>
          </a:xfrm>
          <a:custGeom>
            <a:avLst/>
            <a:gdLst/>
            <a:ahLst/>
            <a:cxnLst/>
            <a:rect l="l" t="t" r="r" b="b"/>
            <a:pathLst>
              <a:path w="66039" h="90804">
                <a:moveTo>
                  <a:pt x="39306" y="0"/>
                </a:moveTo>
                <a:lnTo>
                  <a:pt x="0" y="0"/>
                </a:lnTo>
                <a:lnTo>
                  <a:pt x="0" y="90271"/>
                </a:lnTo>
                <a:lnTo>
                  <a:pt x="13690" y="90271"/>
                </a:lnTo>
                <a:lnTo>
                  <a:pt x="13690" y="52247"/>
                </a:lnTo>
                <a:lnTo>
                  <a:pt x="46007" y="52247"/>
                </a:lnTo>
                <a:lnTo>
                  <a:pt x="45008" y="50330"/>
                </a:lnTo>
                <a:lnTo>
                  <a:pt x="50088" y="48895"/>
                </a:lnTo>
                <a:lnTo>
                  <a:pt x="54343" y="46164"/>
                </a:lnTo>
                <a:lnTo>
                  <a:pt x="59087" y="40678"/>
                </a:lnTo>
                <a:lnTo>
                  <a:pt x="13690" y="40678"/>
                </a:lnTo>
                <a:lnTo>
                  <a:pt x="13690" y="12280"/>
                </a:lnTo>
                <a:lnTo>
                  <a:pt x="59570" y="12280"/>
                </a:lnTo>
                <a:lnTo>
                  <a:pt x="57861" y="9728"/>
                </a:lnTo>
                <a:lnTo>
                  <a:pt x="52958" y="5092"/>
                </a:lnTo>
                <a:lnTo>
                  <a:pt x="50025" y="3276"/>
                </a:lnTo>
                <a:lnTo>
                  <a:pt x="43179" y="647"/>
                </a:lnTo>
                <a:lnTo>
                  <a:pt x="39306" y="0"/>
                </a:lnTo>
                <a:close/>
              </a:path>
              <a:path w="66039" h="90804">
                <a:moveTo>
                  <a:pt x="46007" y="52247"/>
                </a:moveTo>
                <a:lnTo>
                  <a:pt x="30810" y="52247"/>
                </a:lnTo>
                <a:lnTo>
                  <a:pt x="49834" y="90271"/>
                </a:lnTo>
                <a:lnTo>
                  <a:pt x="65811" y="90271"/>
                </a:lnTo>
                <a:lnTo>
                  <a:pt x="46007" y="52247"/>
                </a:lnTo>
                <a:close/>
              </a:path>
              <a:path w="66039" h="90804">
                <a:moveTo>
                  <a:pt x="59570" y="12280"/>
                </a:moveTo>
                <a:lnTo>
                  <a:pt x="38544" y="12280"/>
                </a:lnTo>
                <a:lnTo>
                  <a:pt x="42240" y="13550"/>
                </a:lnTo>
                <a:lnTo>
                  <a:pt x="47917" y="18554"/>
                </a:lnTo>
                <a:lnTo>
                  <a:pt x="49326" y="22059"/>
                </a:lnTo>
                <a:lnTo>
                  <a:pt x="49326" y="31064"/>
                </a:lnTo>
                <a:lnTo>
                  <a:pt x="47917" y="34531"/>
                </a:lnTo>
                <a:lnTo>
                  <a:pt x="42240" y="39471"/>
                </a:lnTo>
                <a:lnTo>
                  <a:pt x="38544" y="40678"/>
                </a:lnTo>
                <a:lnTo>
                  <a:pt x="59087" y="40678"/>
                </a:lnTo>
                <a:lnTo>
                  <a:pt x="61277" y="38125"/>
                </a:lnTo>
                <a:lnTo>
                  <a:pt x="63017" y="32867"/>
                </a:lnTo>
                <a:lnTo>
                  <a:pt x="62924" y="22059"/>
                </a:lnTo>
                <a:lnTo>
                  <a:pt x="62356" y="19024"/>
                </a:lnTo>
                <a:lnTo>
                  <a:pt x="59740" y="12534"/>
                </a:lnTo>
                <a:lnTo>
                  <a:pt x="59570" y="1228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4911750" y="10053589"/>
            <a:ext cx="77470" cy="90805"/>
          </a:xfrm>
          <a:custGeom>
            <a:avLst/>
            <a:gdLst/>
            <a:ahLst/>
            <a:cxnLst/>
            <a:rect l="l" t="t" r="r" b="b"/>
            <a:pathLst>
              <a:path w="77470" h="90804">
                <a:moveTo>
                  <a:pt x="44119" y="0"/>
                </a:moveTo>
                <a:lnTo>
                  <a:pt x="33083" y="0"/>
                </a:lnTo>
                <a:lnTo>
                  <a:pt x="0" y="90258"/>
                </a:lnTo>
                <a:lnTo>
                  <a:pt x="14579" y="90258"/>
                </a:lnTo>
                <a:lnTo>
                  <a:pt x="20789" y="72123"/>
                </a:lnTo>
                <a:lnTo>
                  <a:pt x="70566" y="72123"/>
                </a:lnTo>
                <a:lnTo>
                  <a:pt x="66337" y="60591"/>
                </a:lnTo>
                <a:lnTo>
                  <a:pt x="24853" y="60591"/>
                </a:lnTo>
                <a:lnTo>
                  <a:pt x="38925" y="20535"/>
                </a:lnTo>
                <a:lnTo>
                  <a:pt x="51649" y="20535"/>
                </a:lnTo>
                <a:lnTo>
                  <a:pt x="44119" y="0"/>
                </a:lnTo>
                <a:close/>
              </a:path>
              <a:path w="77470" h="90804">
                <a:moveTo>
                  <a:pt x="70566" y="72123"/>
                </a:moveTo>
                <a:lnTo>
                  <a:pt x="56413" y="72123"/>
                </a:lnTo>
                <a:lnTo>
                  <a:pt x="62623" y="90258"/>
                </a:lnTo>
                <a:lnTo>
                  <a:pt x="77215" y="90258"/>
                </a:lnTo>
                <a:lnTo>
                  <a:pt x="70566" y="72123"/>
                </a:lnTo>
                <a:close/>
              </a:path>
              <a:path w="77470" h="90804">
                <a:moveTo>
                  <a:pt x="51649" y="20535"/>
                </a:moveTo>
                <a:lnTo>
                  <a:pt x="38925" y="20535"/>
                </a:lnTo>
                <a:lnTo>
                  <a:pt x="52616" y="60591"/>
                </a:lnTo>
                <a:lnTo>
                  <a:pt x="66337" y="60591"/>
                </a:lnTo>
                <a:lnTo>
                  <a:pt x="51649" y="2053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5006340" y="10053591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13690" y="0"/>
                </a:moveTo>
                <a:lnTo>
                  <a:pt x="0" y="0"/>
                </a:lnTo>
                <a:lnTo>
                  <a:pt x="0" y="90258"/>
                </a:lnTo>
                <a:lnTo>
                  <a:pt x="57188" y="90258"/>
                </a:lnTo>
                <a:lnTo>
                  <a:pt x="57188" y="77952"/>
                </a:lnTo>
                <a:lnTo>
                  <a:pt x="13690" y="77952"/>
                </a:lnTo>
                <a:lnTo>
                  <a:pt x="13690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5082159" y="10053591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13690" y="0"/>
                </a:moveTo>
                <a:lnTo>
                  <a:pt x="0" y="0"/>
                </a:lnTo>
                <a:lnTo>
                  <a:pt x="0" y="90258"/>
                </a:lnTo>
                <a:lnTo>
                  <a:pt x="57188" y="90258"/>
                </a:lnTo>
                <a:lnTo>
                  <a:pt x="57188" y="77952"/>
                </a:lnTo>
                <a:lnTo>
                  <a:pt x="13690" y="77952"/>
                </a:lnTo>
                <a:lnTo>
                  <a:pt x="13690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5179148" y="10053581"/>
            <a:ext cx="67945" cy="90805"/>
          </a:xfrm>
          <a:custGeom>
            <a:avLst/>
            <a:gdLst/>
            <a:ahLst/>
            <a:cxnLst/>
            <a:rect l="l" t="t" r="r" b="b"/>
            <a:pathLst>
              <a:path w="67945" h="90804">
                <a:moveTo>
                  <a:pt x="14973" y="0"/>
                </a:moveTo>
                <a:lnTo>
                  <a:pt x="0" y="0"/>
                </a:lnTo>
                <a:lnTo>
                  <a:pt x="27012" y="53111"/>
                </a:lnTo>
                <a:lnTo>
                  <a:pt x="27012" y="90271"/>
                </a:lnTo>
                <a:lnTo>
                  <a:pt x="40703" y="90271"/>
                </a:lnTo>
                <a:lnTo>
                  <a:pt x="40703" y="53111"/>
                </a:lnTo>
                <a:lnTo>
                  <a:pt x="47531" y="39687"/>
                </a:lnTo>
                <a:lnTo>
                  <a:pt x="33858" y="39687"/>
                </a:lnTo>
                <a:lnTo>
                  <a:pt x="14973" y="0"/>
                </a:lnTo>
                <a:close/>
              </a:path>
              <a:path w="67945" h="90804">
                <a:moveTo>
                  <a:pt x="67716" y="0"/>
                </a:moveTo>
                <a:lnTo>
                  <a:pt x="52743" y="0"/>
                </a:lnTo>
                <a:lnTo>
                  <a:pt x="33858" y="39687"/>
                </a:lnTo>
                <a:lnTo>
                  <a:pt x="47531" y="39687"/>
                </a:lnTo>
                <a:lnTo>
                  <a:pt x="6771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5257265" y="10052813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37160" y="0"/>
                </a:moveTo>
                <a:lnTo>
                  <a:pt x="27521" y="0"/>
                </a:lnTo>
                <a:lnTo>
                  <a:pt x="23139" y="825"/>
                </a:lnTo>
                <a:lnTo>
                  <a:pt x="0" y="57619"/>
                </a:lnTo>
                <a:lnTo>
                  <a:pt x="89" y="61150"/>
                </a:lnTo>
                <a:lnTo>
                  <a:pt x="19215" y="89319"/>
                </a:lnTo>
                <a:lnTo>
                  <a:pt x="23139" y="90982"/>
                </a:lnTo>
                <a:lnTo>
                  <a:pt x="27521" y="91808"/>
                </a:lnTo>
                <a:lnTo>
                  <a:pt x="37160" y="91808"/>
                </a:lnTo>
                <a:lnTo>
                  <a:pt x="41554" y="90982"/>
                </a:lnTo>
                <a:lnTo>
                  <a:pt x="49505" y="87693"/>
                </a:lnTo>
                <a:lnTo>
                  <a:pt x="53048" y="85305"/>
                </a:lnTo>
                <a:lnTo>
                  <a:pt x="56172" y="82156"/>
                </a:lnTo>
                <a:lnTo>
                  <a:pt x="58382" y="79971"/>
                </a:lnTo>
                <a:lnTo>
                  <a:pt x="58723" y="79501"/>
                </a:lnTo>
                <a:lnTo>
                  <a:pt x="29629" y="79501"/>
                </a:lnTo>
                <a:lnTo>
                  <a:pt x="27114" y="79006"/>
                </a:lnTo>
                <a:lnTo>
                  <a:pt x="13627" y="54254"/>
                </a:lnTo>
                <a:lnTo>
                  <a:pt x="13627" y="37553"/>
                </a:lnTo>
                <a:lnTo>
                  <a:pt x="29629" y="12306"/>
                </a:lnTo>
                <a:lnTo>
                  <a:pt x="58722" y="12306"/>
                </a:lnTo>
                <a:lnTo>
                  <a:pt x="58382" y="11836"/>
                </a:lnTo>
                <a:lnTo>
                  <a:pt x="53048" y="6502"/>
                </a:lnTo>
                <a:lnTo>
                  <a:pt x="49505" y="4127"/>
                </a:lnTo>
                <a:lnTo>
                  <a:pt x="41554" y="825"/>
                </a:lnTo>
                <a:lnTo>
                  <a:pt x="37160" y="0"/>
                </a:lnTo>
                <a:close/>
              </a:path>
              <a:path w="64770" h="92075">
                <a:moveTo>
                  <a:pt x="58722" y="12306"/>
                </a:moveTo>
                <a:lnTo>
                  <a:pt x="35039" y="12306"/>
                </a:lnTo>
                <a:lnTo>
                  <a:pt x="37554" y="12801"/>
                </a:lnTo>
                <a:lnTo>
                  <a:pt x="42202" y="14833"/>
                </a:lnTo>
                <a:lnTo>
                  <a:pt x="51041" y="37553"/>
                </a:lnTo>
                <a:lnTo>
                  <a:pt x="51041" y="54254"/>
                </a:lnTo>
                <a:lnTo>
                  <a:pt x="35039" y="79501"/>
                </a:lnTo>
                <a:lnTo>
                  <a:pt x="58723" y="79501"/>
                </a:lnTo>
                <a:lnTo>
                  <a:pt x="60071" y="77647"/>
                </a:lnTo>
                <a:lnTo>
                  <a:pt x="61239" y="75183"/>
                </a:lnTo>
                <a:lnTo>
                  <a:pt x="62433" y="72732"/>
                </a:lnTo>
                <a:lnTo>
                  <a:pt x="63284" y="70078"/>
                </a:lnTo>
                <a:lnTo>
                  <a:pt x="64300" y="64325"/>
                </a:lnTo>
                <a:lnTo>
                  <a:pt x="64592" y="61150"/>
                </a:lnTo>
                <a:lnTo>
                  <a:pt x="64684" y="54127"/>
                </a:lnTo>
                <a:lnTo>
                  <a:pt x="64592" y="30657"/>
                </a:lnTo>
                <a:lnTo>
                  <a:pt x="64300" y="27457"/>
                </a:lnTo>
                <a:lnTo>
                  <a:pt x="63284" y="21729"/>
                </a:lnTo>
                <a:lnTo>
                  <a:pt x="62433" y="19049"/>
                </a:lnTo>
                <a:lnTo>
                  <a:pt x="61239" y="16624"/>
                </a:lnTo>
                <a:lnTo>
                  <a:pt x="60071" y="14173"/>
                </a:lnTo>
                <a:lnTo>
                  <a:pt x="58722" y="1230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5343232" y="10053584"/>
            <a:ext cx="65405" cy="91440"/>
          </a:xfrm>
          <a:custGeom>
            <a:avLst/>
            <a:gdLst/>
            <a:ahLst/>
            <a:cxnLst/>
            <a:rect l="l" t="t" r="r" b="b"/>
            <a:pathLst>
              <a:path w="65404" h="91440">
                <a:moveTo>
                  <a:pt x="13703" y="0"/>
                </a:moveTo>
                <a:lnTo>
                  <a:pt x="0" y="0"/>
                </a:lnTo>
                <a:lnTo>
                  <a:pt x="0" y="64490"/>
                </a:lnTo>
                <a:lnTo>
                  <a:pt x="27762" y="91033"/>
                </a:lnTo>
                <a:lnTo>
                  <a:pt x="36906" y="91033"/>
                </a:lnTo>
                <a:lnTo>
                  <a:pt x="59076" y="78727"/>
                </a:lnTo>
                <a:lnTo>
                  <a:pt x="26669" y="78727"/>
                </a:lnTo>
                <a:lnTo>
                  <a:pt x="22148" y="77000"/>
                </a:lnTo>
                <a:lnTo>
                  <a:pt x="18770" y="73520"/>
                </a:lnTo>
                <a:lnTo>
                  <a:pt x="15392" y="70078"/>
                </a:lnTo>
                <a:lnTo>
                  <a:pt x="13703" y="65290"/>
                </a:lnTo>
                <a:lnTo>
                  <a:pt x="13703" y="0"/>
                </a:lnTo>
                <a:close/>
              </a:path>
              <a:path w="65404" h="91440">
                <a:moveTo>
                  <a:pt x="64795" y="0"/>
                </a:moveTo>
                <a:lnTo>
                  <a:pt x="51104" y="0"/>
                </a:lnTo>
                <a:lnTo>
                  <a:pt x="51104" y="65290"/>
                </a:lnTo>
                <a:lnTo>
                  <a:pt x="49390" y="70078"/>
                </a:lnTo>
                <a:lnTo>
                  <a:pt x="42544" y="77000"/>
                </a:lnTo>
                <a:lnTo>
                  <a:pt x="37998" y="78727"/>
                </a:lnTo>
                <a:lnTo>
                  <a:pt x="59076" y="78727"/>
                </a:lnTo>
                <a:lnTo>
                  <a:pt x="60680" y="76428"/>
                </a:lnTo>
                <a:lnTo>
                  <a:pt x="63969" y="68732"/>
                </a:lnTo>
                <a:lnTo>
                  <a:pt x="64795" y="64490"/>
                </a:lnTo>
                <a:lnTo>
                  <a:pt x="64795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5432120" y="10053583"/>
            <a:ext cx="66040" cy="90805"/>
          </a:xfrm>
          <a:custGeom>
            <a:avLst/>
            <a:gdLst/>
            <a:ahLst/>
            <a:cxnLst/>
            <a:rect l="l" t="t" r="r" b="b"/>
            <a:pathLst>
              <a:path w="66039" h="90804">
                <a:moveTo>
                  <a:pt x="39306" y="0"/>
                </a:moveTo>
                <a:lnTo>
                  <a:pt x="0" y="0"/>
                </a:lnTo>
                <a:lnTo>
                  <a:pt x="0" y="90271"/>
                </a:lnTo>
                <a:lnTo>
                  <a:pt x="13690" y="90271"/>
                </a:lnTo>
                <a:lnTo>
                  <a:pt x="13690" y="52247"/>
                </a:lnTo>
                <a:lnTo>
                  <a:pt x="46007" y="52247"/>
                </a:lnTo>
                <a:lnTo>
                  <a:pt x="45008" y="50330"/>
                </a:lnTo>
                <a:lnTo>
                  <a:pt x="50088" y="48895"/>
                </a:lnTo>
                <a:lnTo>
                  <a:pt x="54343" y="46164"/>
                </a:lnTo>
                <a:lnTo>
                  <a:pt x="59087" y="40678"/>
                </a:lnTo>
                <a:lnTo>
                  <a:pt x="13690" y="40678"/>
                </a:lnTo>
                <a:lnTo>
                  <a:pt x="13690" y="12280"/>
                </a:lnTo>
                <a:lnTo>
                  <a:pt x="59570" y="12280"/>
                </a:lnTo>
                <a:lnTo>
                  <a:pt x="57861" y="9728"/>
                </a:lnTo>
                <a:lnTo>
                  <a:pt x="52958" y="5092"/>
                </a:lnTo>
                <a:lnTo>
                  <a:pt x="50025" y="3276"/>
                </a:lnTo>
                <a:lnTo>
                  <a:pt x="43179" y="647"/>
                </a:lnTo>
                <a:lnTo>
                  <a:pt x="39306" y="0"/>
                </a:lnTo>
                <a:close/>
              </a:path>
              <a:path w="66039" h="90804">
                <a:moveTo>
                  <a:pt x="46007" y="52247"/>
                </a:moveTo>
                <a:lnTo>
                  <a:pt x="30810" y="52247"/>
                </a:lnTo>
                <a:lnTo>
                  <a:pt x="49834" y="90271"/>
                </a:lnTo>
                <a:lnTo>
                  <a:pt x="65811" y="90271"/>
                </a:lnTo>
                <a:lnTo>
                  <a:pt x="46007" y="52247"/>
                </a:lnTo>
                <a:close/>
              </a:path>
              <a:path w="66039" h="90804">
                <a:moveTo>
                  <a:pt x="59570" y="12280"/>
                </a:moveTo>
                <a:lnTo>
                  <a:pt x="38544" y="12280"/>
                </a:lnTo>
                <a:lnTo>
                  <a:pt x="42240" y="13550"/>
                </a:lnTo>
                <a:lnTo>
                  <a:pt x="47917" y="18554"/>
                </a:lnTo>
                <a:lnTo>
                  <a:pt x="49326" y="22059"/>
                </a:lnTo>
                <a:lnTo>
                  <a:pt x="49326" y="31064"/>
                </a:lnTo>
                <a:lnTo>
                  <a:pt x="47917" y="34531"/>
                </a:lnTo>
                <a:lnTo>
                  <a:pt x="42240" y="39471"/>
                </a:lnTo>
                <a:lnTo>
                  <a:pt x="38544" y="40678"/>
                </a:lnTo>
                <a:lnTo>
                  <a:pt x="59087" y="40678"/>
                </a:lnTo>
                <a:lnTo>
                  <a:pt x="61277" y="38125"/>
                </a:lnTo>
                <a:lnTo>
                  <a:pt x="63017" y="32867"/>
                </a:lnTo>
                <a:lnTo>
                  <a:pt x="62924" y="22059"/>
                </a:lnTo>
                <a:lnTo>
                  <a:pt x="62356" y="19024"/>
                </a:lnTo>
                <a:lnTo>
                  <a:pt x="59740" y="12534"/>
                </a:lnTo>
                <a:lnTo>
                  <a:pt x="59570" y="1228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5557405" y="10053587"/>
            <a:ext cx="0" cy="90805"/>
          </a:xfrm>
          <a:custGeom>
            <a:avLst/>
            <a:gdLst/>
            <a:ahLst/>
            <a:cxnLst/>
            <a:rect l="l" t="t" r="r" b="b"/>
            <a:pathLst>
              <a:path h="90804">
                <a:moveTo>
                  <a:pt x="0" y="0"/>
                </a:moveTo>
                <a:lnTo>
                  <a:pt x="0" y="90258"/>
                </a:lnTo>
              </a:path>
            </a:pathLst>
          </a:custGeom>
          <a:ln w="1369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5589371" y="10053591"/>
            <a:ext cx="67945" cy="90805"/>
          </a:xfrm>
          <a:custGeom>
            <a:avLst/>
            <a:gdLst/>
            <a:ahLst/>
            <a:cxnLst/>
            <a:rect l="l" t="t" r="r" b="b"/>
            <a:pathLst>
              <a:path w="67945" h="90804">
                <a:moveTo>
                  <a:pt x="12547" y="0"/>
                </a:moveTo>
                <a:lnTo>
                  <a:pt x="0" y="0"/>
                </a:lnTo>
                <a:lnTo>
                  <a:pt x="0" y="90258"/>
                </a:lnTo>
                <a:lnTo>
                  <a:pt x="13690" y="90258"/>
                </a:lnTo>
                <a:lnTo>
                  <a:pt x="13690" y="26733"/>
                </a:lnTo>
                <a:lnTo>
                  <a:pt x="30139" y="26733"/>
                </a:lnTo>
                <a:lnTo>
                  <a:pt x="12547" y="0"/>
                </a:lnTo>
                <a:close/>
              </a:path>
              <a:path w="67945" h="90804">
                <a:moveTo>
                  <a:pt x="30139" y="26733"/>
                </a:moveTo>
                <a:lnTo>
                  <a:pt x="13690" y="26733"/>
                </a:lnTo>
                <a:lnTo>
                  <a:pt x="55410" y="90258"/>
                </a:lnTo>
                <a:lnTo>
                  <a:pt x="67957" y="90258"/>
                </a:lnTo>
                <a:lnTo>
                  <a:pt x="67957" y="63398"/>
                </a:lnTo>
                <a:lnTo>
                  <a:pt x="54267" y="63398"/>
                </a:lnTo>
                <a:lnTo>
                  <a:pt x="30139" y="26733"/>
                </a:lnTo>
                <a:close/>
              </a:path>
              <a:path w="67945" h="90804">
                <a:moveTo>
                  <a:pt x="67957" y="0"/>
                </a:moveTo>
                <a:lnTo>
                  <a:pt x="54267" y="0"/>
                </a:lnTo>
                <a:lnTo>
                  <a:pt x="54267" y="63398"/>
                </a:lnTo>
                <a:lnTo>
                  <a:pt x="67957" y="63398"/>
                </a:lnTo>
                <a:lnTo>
                  <a:pt x="67957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5675972" y="10052811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9131" y="70878"/>
                </a:moveTo>
                <a:lnTo>
                  <a:pt x="0" y="79883"/>
                </a:lnTo>
                <a:lnTo>
                  <a:pt x="4305" y="84289"/>
                </a:lnTo>
                <a:lnTo>
                  <a:pt x="9004" y="87363"/>
                </a:lnTo>
                <a:lnTo>
                  <a:pt x="19151" y="90919"/>
                </a:lnTo>
                <a:lnTo>
                  <a:pt x="25107" y="91808"/>
                </a:lnTo>
                <a:lnTo>
                  <a:pt x="36690" y="91808"/>
                </a:lnTo>
                <a:lnTo>
                  <a:pt x="41046" y="91211"/>
                </a:lnTo>
                <a:lnTo>
                  <a:pt x="45008" y="90017"/>
                </a:lnTo>
                <a:lnTo>
                  <a:pt x="48996" y="88861"/>
                </a:lnTo>
                <a:lnTo>
                  <a:pt x="52412" y="87122"/>
                </a:lnTo>
                <a:lnTo>
                  <a:pt x="58153" y="82550"/>
                </a:lnTo>
                <a:lnTo>
                  <a:pt x="60401" y="79756"/>
                </a:lnTo>
                <a:lnTo>
                  <a:pt x="60524" y="79502"/>
                </a:lnTo>
                <a:lnTo>
                  <a:pt x="27559" y="79502"/>
                </a:lnTo>
                <a:lnTo>
                  <a:pt x="23368" y="78879"/>
                </a:lnTo>
                <a:lnTo>
                  <a:pt x="15925" y="76454"/>
                </a:lnTo>
                <a:lnTo>
                  <a:pt x="12433" y="74168"/>
                </a:lnTo>
                <a:lnTo>
                  <a:pt x="9131" y="70878"/>
                </a:lnTo>
                <a:close/>
              </a:path>
              <a:path w="64770" h="92075">
                <a:moveTo>
                  <a:pt x="39217" y="0"/>
                </a:moveTo>
                <a:lnTo>
                  <a:pt x="28486" y="0"/>
                </a:lnTo>
                <a:lnTo>
                  <a:pt x="24257" y="622"/>
                </a:lnTo>
                <a:lnTo>
                  <a:pt x="20535" y="1917"/>
                </a:lnTo>
                <a:lnTo>
                  <a:pt x="16814" y="3175"/>
                </a:lnTo>
                <a:lnTo>
                  <a:pt x="3035" y="22631"/>
                </a:lnTo>
                <a:lnTo>
                  <a:pt x="3035" y="33858"/>
                </a:lnTo>
                <a:lnTo>
                  <a:pt x="5232" y="39624"/>
                </a:lnTo>
                <a:lnTo>
                  <a:pt x="13690" y="47561"/>
                </a:lnTo>
                <a:lnTo>
                  <a:pt x="19405" y="49961"/>
                </a:lnTo>
                <a:lnTo>
                  <a:pt x="37401" y="52489"/>
                </a:lnTo>
                <a:lnTo>
                  <a:pt x="40106" y="52908"/>
                </a:lnTo>
                <a:lnTo>
                  <a:pt x="47294" y="56311"/>
                </a:lnTo>
                <a:lnTo>
                  <a:pt x="49657" y="58420"/>
                </a:lnTo>
                <a:lnTo>
                  <a:pt x="50802" y="61417"/>
                </a:lnTo>
                <a:lnTo>
                  <a:pt x="50850" y="70078"/>
                </a:lnTo>
                <a:lnTo>
                  <a:pt x="49212" y="73482"/>
                </a:lnTo>
                <a:lnTo>
                  <a:pt x="42697" y="78295"/>
                </a:lnTo>
                <a:lnTo>
                  <a:pt x="38125" y="79502"/>
                </a:lnTo>
                <a:lnTo>
                  <a:pt x="60524" y="79502"/>
                </a:lnTo>
                <a:lnTo>
                  <a:pt x="63614" y="73152"/>
                </a:lnTo>
                <a:lnTo>
                  <a:pt x="64401" y="69456"/>
                </a:lnTo>
                <a:lnTo>
                  <a:pt x="64401" y="61417"/>
                </a:lnTo>
                <a:lnTo>
                  <a:pt x="25527" y="37884"/>
                </a:lnTo>
                <a:lnTo>
                  <a:pt x="22136" y="36474"/>
                </a:lnTo>
                <a:lnTo>
                  <a:pt x="18592" y="33274"/>
                </a:lnTo>
                <a:lnTo>
                  <a:pt x="17729" y="32029"/>
                </a:lnTo>
                <a:lnTo>
                  <a:pt x="16637" y="29222"/>
                </a:lnTo>
                <a:lnTo>
                  <a:pt x="16357" y="27686"/>
                </a:lnTo>
                <a:lnTo>
                  <a:pt x="16357" y="21932"/>
                </a:lnTo>
                <a:lnTo>
                  <a:pt x="17780" y="18580"/>
                </a:lnTo>
                <a:lnTo>
                  <a:pt x="20599" y="15900"/>
                </a:lnTo>
                <a:lnTo>
                  <a:pt x="23431" y="13246"/>
                </a:lnTo>
                <a:lnTo>
                  <a:pt x="27508" y="11912"/>
                </a:lnTo>
                <a:lnTo>
                  <a:pt x="59579" y="11912"/>
                </a:lnTo>
                <a:lnTo>
                  <a:pt x="61239" y="10274"/>
                </a:lnTo>
                <a:lnTo>
                  <a:pt x="57353" y="6629"/>
                </a:lnTo>
                <a:lnTo>
                  <a:pt x="53213" y="4025"/>
                </a:lnTo>
                <a:lnTo>
                  <a:pt x="44411" y="800"/>
                </a:lnTo>
                <a:lnTo>
                  <a:pt x="39217" y="0"/>
                </a:lnTo>
                <a:close/>
              </a:path>
              <a:path w="64770" h="92075">
                <a:moveTo>
                  <a:pt x="59579" y="11912"/>
                </a:moveTo>
                <a:lnTo>
                  <a:pt x="36639" y="11912"/>
                </a:lnTo>
                <a:lnTo>
                  <a:pt x="40170" y="12407"/>
                </a:lnTo>
                <a:lnTo>
                  <a:pt x="46685" y="14338"/>
                </a:lnTo>
                <a:lnTo>
                  <a:pt x="49707" y="16205"/>
                </a:lnTo>
                <a:lnTo>
                  <a:pt x="52489" y="18910"/>
                </a:lnTo>
                <a:lnTo>
                  <a:pt x="59579" y="11912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5760542" y="10053590"/>
            <a:ext cx="63500" cy="90805"/>
          </a:xfrm>
          <a:custGeom>
            <a:avLst/>
            <a:gdLst/>
            <a:ahLst/>
            <a:cxnLst/>
            <a:rect l="l" t="t" r="r" b="b"/>
            <a:pathLst>
              <a:path w="63500" h="90804">
                <a:moveTo>
                  <a:pt x="38633" y="0"/>
                </a:moveTo>
                <a:lnTo>
                  <a:pt x="0" y="0"/>
                </a:lnTo>
                <a:lnTo>
                  <a:pt x="0" y="90258"/>
                </a:lnTo>
                <a:lnTo>
                  <a:pt x="13690" y="90258"/>
                </a:lnTo>
                <a:lnTo>
                  <a:pt x="13690" y="54762"/>
                </a:lnTo>
                <a:lnTo>
                  <a:pt x="38633" y="54762"/>
                </a:lnTo>
                <a:lnTo>
                  <a:pt x="59323" y="42341"/>
                </a:lnTo>
                <a:lnTo>
                  <a:pt x="13690" y="42341"/>
                </a:lnTo>
                <a:lnTo>
                  <a:pt x="13690" y="12268"/>
                </a:lnTo>
                <a:lnTo>
                  <a:pt x="59214" y="12268"/>
                </a:lnTo>
                <a:lnTo>
                  <a:pt x="57823" y="10185"/>
                </a:lnTo>
                <a:lnTo>
                  <a:pt x="52743" y="5372"/>
                </a:lnTo>
                <a:lnTo>
                  <a:pt x="49707" y="3467"/>
                </a:lnTo>
                <a:lnTo>
                  <a:pt x="42608" y="685"/>
                </a:lnTo>
                <a:lnTo>
                  <a:pt x="38633" y="0"/>
                </a:lnTo>
                <a:close/>
              </a:path>
              <a:path w="63500" h="90804">
                <a:moveTo>
                  <a:pt x="59214" y="12268"/>
                </a:moveTo>
                <a:lnTo>
                  <a:pt x="38290" y="12268"/>
                </a:lnTo>
                <a:lnTo>
                  <a:pt x="42163" y="13588"/>
                </a:lnTo>
                <a:lnTo>
                  <a:pt x="47993" y="18846"/>
                </a:lnTo>
                <a:lnTo>
                  <a:pt x="49453" y="22542"/>
                </a:lnTo>
                <a:lnTo>
                  <a:pt x="49453" y="32194"/>
                </a:lnTo>
                <a:lnTo>
                  <a:pt x="47993" y="35890"/>
                </a:lnTo>
                <a:lnTo>
                  <a:pt x="42163" y="41046"/>
                </a:lnTo>
                <a:lnTo>
                  <a:pt x="38290" y="42341"/>
                </a:lnTo>
                <a:lnTo>
                  <a:pt x="59323" y="42341"/>
                </a:lnTo>
                <a:lnTo>
                  <a:pt x="59766" y="41694"/>
                </a:lnTo>
                <a:lnTo>
                  <a:pt x="62471" y="35001"/>
                </a:lnTo>
                <a:lnTo>
                  <a:pt x="63144" y="31343"/>
                </a:lnTo>
                <a:lnTo>
                  <a:pt x="63144" y="23482"/>
                </a:lnTo>
                <a:lnTo>
                  <a:pt x="62471" y="19837"/>
                </a:lnTo>
                <a:lnTo>
                  <a:pt x="59766" y="13093"/>
                </a:lnTo>
                <a:lnTo>
                  <a:pt x="59214" y="12268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5842850" y="10053591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57696" y="0"/>
                </a:moveTo>
                <a:lnTo>
                  <a:pt x="0" y="0"/>
                </a:lnTo>
                <a:lnTo>
                  <a:pt x="0" y="90258"/>
                </a:lnTo>
                <a:lnTo>
                  <a:pt x="57696" y="90258"/>
                </a:lnTo>
                <a:lnTo>
                  <a:pt x="57696" y="77952"/>
                </a:lnTo>
                <a:lnTo>
                  <a:pt x="13690" y="77952"/>
                </a:lnTo>
                <a:lnTo>
                  <a:pt x="13690" y="50825"/>
                </a:lnTo>
                <a:lnTo>
                  <a:pt x="51219" y="50825"/>
                </a:lnTo>
                <a:lnTo>
                  <a:pt x="51219" y="38671"/>
                </a:lnTo>
                <a:lnTo>
                  <a:pt x="13690" y="38671"/>
                </a:lnTo>
                <a:lnTo>
                  <a:pt x="13690" y="12268"/>
                </a:lnTo>
                <a:lnTo>
                  <a:pt x="57696" y="12268"/>
                </a:lnTo>
                <a:lnTo>
                  <a:pt x="5769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5916946" y="10052823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40788" y="0"/>
                </a:moveTo>
                <a:lnTo>
                  <a:pt x="27682" y="0"/>
                </a:lnTo>
                <a:lnTo>
                  <a:pt x="23326" y="812"/>
                </a:lnTo>
                <a:lnTo>
                  <a:pt x="3641" y="16611"/>
                </a:lnTo>
                <a:lnTo>
                  <a:pt x="2447" y="19050"/>
                </a:lnTo>
                <a:lnTo>
                  <a:pt x="1583" y="21717"/>
                </a:lnTo>
                <a:lnTo>
                  <a:pt x="479" y="27457"/>
                </a:lnTo>
                <a:lnTo>
                  <a:pt x="161" y="30657"/>
                </a:lnTo>
                <a:lnTo>
                  <a:pt x="0" y="54267"/>
                </a:lnTo>
                <a:lnTo>
                  <a:pt x="161" y="61137"/>
                </a:lnTo>
                <a:lnTo>
                  <a:pt x="27682" y="91795"/>
                </a:lnTo>
                <a:lnTo>
                  <a:pt x="36483" y="91795"/>
                </a:lnTo>
                <a:lnTo>
                  <a:pt x="58671" y="79489"/>
                </a:lnTo>
                <a:lnTo>
                  <a:pt x="29701" y="79489"/>
                </a:lnTo>
                <a:lnTo>
                  <a:pt x="27212" y="78994"/>
                </a:lnTo>
                <a:lnTo>
                  <a:pt x="13737" y="54267"/>
                </a:lnTo>
                <a:lnTo>
                  <a:pt x="13737" y="37528"/>
                </a:lnTo>
                <a:lnTo>
                  <a:pt x="29701" y="12293"/>
                </a:lnTo>
                <a:lnTo>
                  <a:pt x="59581" y="12293"/>
                </a:lnTo>
                <a:lnTo>
                  <a:pt x="59330" y="11823"/>
                </a:lnTo>
                <a:lnTo>
                  <a:pt x="47837" y="2349"/>
                </a:lnTo>
                <a:lnTo>
                  <a:pt x="40788" y="0"/>
                </a:lnTo>
                <a:close/>
              </a:path>
              <a:path w="64770" h="92075">
                <a:moveTo>
                  <a:pt x="64614" y="64020"/>
                </a:moveTo>
                <a:lnTo>
                  <a:pt x="50809" y="64020"/>
                </a:lnTo>
                <a:lnTo>
                  <a:pt x="49704" y="68580"/>
                </a:lnTo>
                <a:lnTo>
                  <a:pt x="47634" y="72301"/>
                </a:lnTo>
                <a:lnTo>
                  <a:pt x="41538" y="78054"/>
                </a:lnTo>
                <a:lnTo>
                  <a:pt x="37486" y="79489"/>
                </a:lnTo>
                <a:lnTo>
                  <a:pt x="58671" y="79489"/>
                </a:lnTo>
                <a:lnTo>
                  <a:pt x="62531" y="72478"/>
                </a:lnTo>
                <a:lnTo>
                  <a:pt x="63864" y="68503"/>
                </a:lnTo>
                <a:lnTo>
                  <a:pt x="64614" y="64020"/>
                </a:lnTo>
                <a:close/>
              </a:path>
              <a:path w="64770" h="92075">
                <a:moveTo>
                  <a:pt x="59581" y="12293"/>
                </a:moveTo>
                <a:lnTo>
                  <a:pt x="37486" y="12293"/>
                </a:lnTo>
                <a:lnTo>
                  <a:pt x="41525" y="13741"/>
                </a:lnTo>
                <a:lnTo>
                  <a:pt x="47532" y="19469"/>
                </a:lnTo>
                <a:lnTo>
                  <a:pt x="49577" y="23190"/>
                </a:lnTo>
                <a:lnTo>
                  <a:pt x="50682" y="27749"/>
                </a:lnTo>
                <a:lnTo>
                  <a:pt x="64614" y="27749"/>
                </a:lnTo>
                <a:lnTo>
                  <a:pt x="63013" y="18719"/>
                </a:lnTo>
                <a:lnTo>
                  <a:pt x="59581" y="1229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6027102" y="10065865"/>
            <a:ext cx="0" cy="78105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990"/>
                </a:lnTo>
              </a:path>
            </a:pathLst>
          </a:custGeom>
          <a:ln w="1369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5995403" y="10059724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8" y="0"/>
                </a:lnTo>
              </a:path>
            </a:pathLst>
          </a:custGeom>
          <a:ln w="1228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6084277" y="10053587"/>
            <a:ext cx="0" cy="90805"/>
          </a:xfrm>
          <a:custGeom>
            <a:avLst/>
            <a:gdLst/>
            <a:ahLst/>
            <a:cxnLst/>
            <a:rect l="l" t="t" r="r" b="b"/>
            <a:pathLst>
              <a:path h="90804">
                <a:moveTo>
                  <a:pt x="0" y="0"/>
                </a:moveTo>
                <a:lnTo>
                  <a:pt x="0" y="90258"/>
                </a:lnTo>
              </a:path>
            </a:pathLst>
          </a:custGeom>
          <a:ln w="1369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6113690" y="10052813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37160" y="0"/>
                </a:moveTo>
                <a:lnTo>
                  <a:pt x="27521" y="0"/>
                </a:lnTo>
                <a:lnTo>
                  <a:pt x="23139" y="825"/>
                </a:lnTo>
                <a:lnTo>
                  <a:pt x="0" y="57619"/>
                </a:lnTo>
                <a:lnTo>
                  <a:pt x="89" y="61150"/>
                </a:lnTo>
                <a:lnTo>
                  <a:pt x="19215" y="89319"/>
                </a:lnTo>
                <a:lnTo>
                  <a:pt x="23139" y="90982"/>
                </a:lnTo>
                <a:lnTo>
                  <a:pt x="27521" y="91808"/>
                </a:lnTo>
                <a:lnTo>
                  <a:pt x="37160" y="91808"/>
                </a:lnTo>
                <a:lnTo>
                  <a:pt x="41554" y="90982"/>
                </a:lnTo>
                <a:lnTo>
                  <a:pt x="49505" y="87693"/>
                </a:lnTo>
                <a:lnTo>
                  <a:pt x="53048" y="85305"/>
                </a:lnTo>
                <a:lnTo>
                  <a:pt x="56172" y="82156"/>
                </a:lnTo>
                <a:lnTo>
                  <a:pt x="58382" y="79971"/>
                </a:lnTo>
                <a:lnTo>
                  <a:pt x="58723" y="79501"/>
                </a:lnTo>
                <a:lnTo>
                  <a:pt x="29629" y="79501"/>
                </a:lnTo>
                <a:lnTo>
                  <a:pt x="27114" y="79006"/>
                </a:lnTo>
                <a:lnTo>
                  <a:pt x="13627" y="54254"/>
                </a:lnTo>
                <a:lnTo>
                  <a:pt x="13627" y="37553"/>
                </a:lnTo>
                <a:lnTo>
                  <a:pt x="29629" y="12306"/>
                </a:lnTo>
                <a:lnTo>
                  <a:pt x="58722" y="12306"/>
                </a:lnTo>
                <a:lnTo>
                  <a:pt x="58382" y="11836"/>
                </a:lnTo>
                <a:lnTo>
                  <a:pt x="53048" y="6502"/>
                </a:lnTo>
                <a:lnTo>
                  <a:pt x="49505" y="4127"/>
                </a:lnTo>
                <a:lnTo>
                  <a:pt x="41554" y="825"/>
                </a:lnTo>
                <a:lnTo>
                  <a:pt x="37160" y="0"/>
                </a:lnTo>
                <a:close/>
              </a:path>
              <a:path w="64770" h="92075">
                <a:moveTo>
                  <a:pt x="58722" y="12306"/>
                </a:moveTo>
                <a:lnTo>
                  <a:pt x="35039" y="12306"/>
                </a:lnTo>
                <a:lnTo>
                  <a:pt x="37554" y="12801"/>
                </a:lnTo>
                <a:lnTo>
                  <a:pt x="42202" y="14833"/>
                </a:lnTo>
                <a:lnTo>
                  <a:pt x="51041" y="37553"/>
                </a:lnTo>
                <a:lnTo>
                  <a:pt x="51041" y="54254"/>
                </a:lnTo>
                <a:lnTo>
                  <a:pt x="35039" y="79501"/>
                </a:lnTo>
                <a:lnTo>
                  <a:pt x="58723" y="79501"/>
                </a:lnTo>
                <a:lnTo>
                  <a:pt x="60071" y="77647"/>
                </a:lnTo>
                <a:lnTo>
                  <a:pt x="61239" y="75183"/>
                </a:lnTo>
                <a:lnTo>
                  <a:pt x="62433" y="72732"/>
                </a:lnTo>
                <a:lnTo>
                  <a:pt x="63284" y="70078"/>
                </a:lnTo>
                <a:lnTo>
                  <a:pt x="64300" y="64325"/>
                </a:lnTo>
                <a:lnTo>
                  <a:pt x="64592" y="61150"/>
                </a:lnTo>
                <a:lnTo>
                  <a:pt x="64684" y="54127"/>
                </a:lnTo>
                <a:lnTo>
                  <a:pt x="64592" y="30657"/>
                </a:lnTo>
                <a:lnTo>
                  <a:pt x="64300" y="27457"/>
                </a:lnTo>
                <a:lnTo>
                  <a:pt x="63284" y="21729"/>
                </a:lnTo>
                <a:lnTo>
                  <a:pt x="62433" y="19049"/>
                </a:lnTo>
                <a:lnTo>
                  <a:pt x="61239" y="16624"/>
                </a:lnTo>
                <a:lnTo>
                  <a:pt x="60071" y="14173"/>
                </a:lnTo>
                <a:lnTo>
                  <a:pt x="58722" y="1230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6200812" y="10053591"/>
            <a:ext cx="67945" cy="90805"/>
          </a:xfrm>
          <a:custGeom>
            <a:avLst/>
            <a:gdLst/>
            <a:ahLst/>
            <a:cxnLst/>
            <a:rect l="l" t="t" r="r" b="b"/>
            <a:pathLst>
              <a:path w="67945" h="90804">
                <a:moveTo>
                  <a:pt x="12547" y="0"/>
                </a:moveTo>
                <a:lnTo>
                  <a:pt x="0" y="0"/>
                </a:lnTo>
                <a:lnTo>
                  <a:pt x="0" y="90258"/>
                </a:lnTo>
                <a:lnTo>
                  <a:pt x="13690" y="90258"/>
                </a:lnTo>
                <a:lnTo>
                  <a:pt x="13690" y="26733"/>
                </a:lnTo>
                <a:lnTo>
                  <a:pt x="30139" y="26733"/>
                </a:lnTo>
                <a:lnTo>
                  <a:pt x="12547" y="0"/>
                </a:lnTo>
                <a:close/>
              </a:path>
              <a:path w="67945" h="90804">
                <a:moveTo>
                  <a:pt x="30139" y="26733"/>
                </a:moveTo>
                <a:lnTo>
                  <a:pt x="13690" y="26733"/>
                </a:lnTo>
                <a:lnTo>
                  <a:pt x="55410" y="90258"/>
                </a:lnTo>
                <a:lnTo>
                  <a:pt x="67957" y="90258"/>
                </a:lnTo>
                <a:lnTo>
                  <a:pt x="67957" y="63398"/>
                </a:lnTo>
                <a:lnTo>
                  <a:pt x="54267" y="63398"/>
                </a:lnTo>
                <a:lnTo>
                  <a:pt x="30139" y="26733"/>
                </a:lnTo>
                <a:close/>
              </a:path>
              <a:path w="67945" h="90804">
                <a:moveTo>
                  <a:pt x="67957" y="0"/>
                </a:moveTo>
                <a:lnTo>
                  <a:pt x="54267" y="0"/>
                </a:lnTo>
                <a:lnTo>
                  <a:pt x="54267" y="63398"/>
                </a:lnTo>
                <a:lnTo>
                  <a:pt x="67957" y="63398"/>
                </a:lnTo>
                <a:lnTo>
                  <a:pt x="67957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6327749" y="10053591"/>
            <a:ext cx="67945" cy="90805"/>
          </a:xfrm>
          <a:custGeom>
            <a:avLst/>
            <a:gdLst/>
            <a:ahLst/>
            <a:cxnLst/>
            <a:rect l="l" t="t" r="r" b="b"/>
            <a:pathLst>
              <a:path w="67945" h="90804">
                <a:moveTo>
                  <a:pt x="12547" y="0"/>
                </a:moveTo>
                <a:lnTo>
                  <a:pt x="0" y="0"/>
                </a:lnTo>
                <a:lnTo>
                  <a:pt x="0" y="90258"/>
                </a:lnTo>
                <a:lnTo>
                  <a:pt x="13690" y="90258"/>
                </a:lnTo>
                <a:lnTo>
                  <a:pt x="13690" y="26733"/>
                </a:lnTo>
                <a:lnTo>
                  <a:pt x="30139" y="26733"/>
                </a:lnTo>
                <a:lnTo>
                  <a:pt x="12547" y="0"/>
                </a:lnTo>
                <a:close/>
              </a:path>
              <a:path w="67945" h="90804">
                <a:moveTo>
                  <a:pt x="30139" y="26733"/>
                </a:moveTo>
                <a:lnTo>
                  <a:pt x="13690" y="26733"/>
                </a:lnTo>
                <a:lnTo>
                  <a:pt x="55410" y="90258"/>
                </a:lnTo>
                <a:lnTo>
                  <a:pt x="67957" y="90258"/>
                </a:lnTo>
                <a:lnTo>
                  <a:pt x="67957" y="63398"/>
                </a:lnTo>
                <a:lnTo>
                  <a:pt x="54267" y="63398"/>
                </a:lnTo>
                <a:lnTo>
                  <a:pt x="30139" y="26733"/>
                </a:lnTo>
                <a:close/>
              </a:path>
              <a:path w="67945" h="90804">
                <a:moveTo>
                  <a:pt x="67957" y="0"/>
                </a:moveTo>
                <a:lnTo>
                  <a:pt x="54267" y="0"/>
                </a:lnTo>
                <a:lnTo>
                  <a:pt x="54267" y="63398"/>
                </a:lnTo>
                <a:lnTo>
                  <a:pt x="67957" y="63398"/>
                </a:lnTo>
                <a:lnTo>
                  <a:pt x="67957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6420700" y="10053591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57696" y="0"/>
                </a:moveTo>
                <a:lnTo>
                  <a:pt x="0" y="0"/>
                </a:lnTo>
                <a:lnTo>
                  <a:pt x="0" y="90258"/>
                </a:lnTo>
                <a:lnTo>
                  <a:pt x="57696" y="90258"/>
                </a:lnTo>
                <a:lnTo>
                  <a:pt x="57696" y="77952"/>
                </a:lnTo>
                <a:lnTo>
                  <a:pt x="13690" y="77952"/>
                </a:lnTo>
                <a:lnTo>
                  <a:pt x="13690" y="50825"/>
                </a:lnTo>
                <a:lnTo>
                  <a:pt x="51219" y="50825"/>
                </a:lnTo>
                <a:lnTo>
                  <a:pt x="51219" y="38671"/>
                </a:lnTo>
                <a:lnTo>
                  <a:pt x="13690" y="38671"/>
                </a:lnTo>
                <a:lnTo>
                  <a:pt x="13690" y="12268"/>
                </a:lnTo>
                <a:lnTo>
                  <a:pt x="57696" y="12268"/>
                </a:lnTo>
                <a:lnTo>
                  <a:pt x="5769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6498551" y="10053591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4" h="90804">
                <a:moveTo>
                  <a:pt x="57696" y="0"/>
                </a:moveTo>
                <a:lnTo>
                  <a:pt x="0" y="0"/>
                </a:lnTo>
                <a:lnTo>
                  <a:pt x="0" y="90258"/>
                </a:lnTo>
                <a:lnTo>
                  <a:pt x="57696" y="90258"/>
                </a:lnTo>
                <a:lnTo>
                  <a:pt x="57696" y="77952"/>
                </a:lnTo>
                <a:lnTo>
                  <a:pt x="13690" y="77952"/>
                </a:lnTo>
                <a:lnTo>
                  <a:pt x="13690" y="50825"/>
                </a:lnTo>
                <a:lnTo>
                  <a:pt x="51219" y="50825"/>
                </a:lnTo>
                <a:lnTo>
                  <a:pt x="51219" y="38671"/>
                </a:lnTo>
                <a:lnTo>
                  <a:pt x="13690" y="38671"/>
                </a:lnTo>
                <a:lnTo>
                  <a:pt x="13690" y="12268"/>
                </a:lnTo>
                <a:lnTo>
                  <a:pt x="57696" y="12268"/>
                </a:lnTo>
                <a:lnTo>
                  <a:pt x="5769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6576415" y="10053584"/>
            <a:ext cx="64135" cy="90805"/>
          </a:xfrm>
          <a:custGeom>
            <a:avLst/>
            <a:gdLst/>
            <a:ahLst/>
            <a:cxnLst/>
            <a:rect l="l" t="t" r="r" b="b"/>
            <a:pathLst>
              <a:path w="64134" h="90804">
                <a:moveTo>
                  <a:pt x="36423" y="0"/>
                </a:moveTo>
                <a:lnTo>
                  <a:pt x="0" y="0"/>
                </a:lnTo>
                <a:lnTo>
                  <a:pt x="0" y="90271"/>
                </a:lnTo>
                <a:lnTo>
                  <a:pt x="36423" y="90271"/>
                </a:lnTo>
                <a:lnTo>
                  <a:pt x="40779" y="89573"/>
                </a:lnTo>
                <a:lnTo>
                  <a:pt x="48729" y="86791"/>
                </a:lnTo>
                <a:lnTo>
                  <a:pt x="52158" y="84658"/>
                </a:lnTo>
                <a:lnTo>
                  <a:pt x="57492" y="79324"/>
                </a:lnTo>
                <a:lnTo>
                  <a:pt x="58424" y="77965"/>
                </a:lnTo>
                <a:lnTo>
                  <a:pt x="13690" y="77965"/>
                </a:lnTo>
                <a:lnTo>
                  <a:pt x="13690" y="12280"/>
                </a:lnTo>
                <a:lnTo>
                  <a:pt x="58433" y="12280"/>
                </a:lnTo>
                <a:lnTo>
                  <a:pt x="57492" y="10947"/>
                </a:lnTo>
                <a:lnTo>
                  <a:pt x="52158" y="5613"/>
                </a:lnTo>
                <a:lnTo>
                  <a:pt x="48729" y="3479"/>
                </a:lnTo>
                <a:lnTo>
                  <a:pt x="40779" y="698"/>
                </a:lnTo>
                <a:lnTo>
                  <a:pt x="36423" y="0"/>
                </a:lnTo>
                <a:close/>
              </a:path>
              <a:path w="64134" h="90804">
                <a:moveTo>
                  <a:pt x="58433" y="12280"/>
                </a:moveTo>
                <a:lnTo>
                  <a:pt x="36817" y="12280"/>
                </a:lnTo>
                <a:lnTo>
                  <a:pt x="41922" y="14312"/>
                </a:lnTo>
                <a:lnTo>
                  <a:pt x="48005" y="20993"/>
                </a:lnTo>
                <a:lnTo>
                  <a:pt x="49415" y="24434"/>
                </a:lnTo>
                <a:lnTo>
                  <a:pt x="50253" y="32994"/>
                </a:lnTo>
                <a:lnTo>
                  <a:pt x="50469" y="38252"/>
                </a:lnTo>
                <a:lnTo>
                  <a:pt x="50469" y="50749"/>
                </a:lnTo>
                <a:lnTo>
                  <a:pt x="36817" y="77965"/>
                </a:lnTo>
                <a:lnTo>
                  <a:pt x="58424" y="77965"/>
                </a:lnTo>
                <a:lnTo>
                  <a:pt x="64058" y="57899"/>
                </a:lnTo>
                <a:lnTo>
                  <a:pt x="64058" y="31534"/>
                </a:lnTo>
                <a:lnTo>
                  <a:pt x="63779" y="28384"/>
                </a:lnTo>
                <a:lnTo>
                  <a:pt x="62776" y="22199"/>
                </a:lnTo>
                <a:lnTo>
                  <a:pt x="61874" y="19253"/>
                </a:lnTo>
                <a:lnTo>
                  <a:pt x="59347" y="13576"/>
                </a:lnTo>
                <a:lnTo>
                  <a:pt x="58433" y="1228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6655904" y="10052811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9131" y="70878"/>
                </a:moveTo>
                <a:lnTo>
                  <a:pt x="0" y="79883"/>
                </a:lnTo>
                <a:lnTo>
                  <a:pt x="4305" y="84289"/>
                </a:lnTo>
                <a:lnTo>
                  <a:pt x="9004" y="87363"/>
                </a:lnTo>
                <a:lnTo>
                  <a:pt x="19151" y="90919"/>
                </a:lnTo>
                <a:lnTo>
                  <a:pt x="25107" y="91808"/>
                </a:lnTo>
                <a:lnTo>
                  <a:pt x="36690" y="91808"/>
                </a:lnTo>
                <a:lnTo>
                  <a:pt x="41046" y="91211"/>
                </a:lnTo>
                <a:lnTo>
                  <a:pt x="45008" y="90017"/>
                </a:lnTo>
                <a:lnTo>
                  <a:pt x="48996" y="88861"/>
                </a:lnTo>
                <a:lnTo>
                  <a:pt x="52412" y="87122"/>
                </a:lnTo>
                <a:lnTo>
                  <a:pt x="58153" y="82550"/>
                </a:lnTo>
                <a:lnTo>
                  <a:pt x="60401" y="79756"/>
                </a:lnTo>
                <a:lnTo>
                  <a:pt x="60524" y="79502"/>
                </a:lnTo>
                <a:lnTo>
                  <a:pt x="27558" y="79502"/>
                </a:lnTo>
                <a:lnTo>
                  <a:pt x="23367" y="78879"/>
                </a:lnTo>
                <a:lnTo>
                  <a:pt x="15925" y="76454"/>
                </a:lnTo>
                <a:lnTo>
                  <a:pt x="12433" y="74168"/>
                </a:lnTo>
                <a:lnTo>
                  <a:pt x="9131" y="70878"/>
                </a:lnTo>
                <a:close/>
              </a:path>
              <a:path w="64770" h="92075">
                <a:moveTo>
                  <a:pt x="39217" y="0"/>
                </a:moveTo>
                <a:lnTo>
                  <a:pt x="28486" y="0"/>
                </a:lnTo>
                <a:lnTo>
                  <a:pt x="24256" y="622"/>
                </a:lnTo>
                <a:lnTo>
                  <a:pt x="20535" y="1917"/>
                </a:lnTo>
                <a:lnTo>
                  <a:pt x="16814" y="3175"/>
                </a:lnTo>
                <a:lnTo>
                  <a:pt x="3035" y="22631"/>
                </a:lnTo>
                <a:lnTo>
                  <a:pt x="3035" y="33858"/>
                </a:lnTo>
                <a:lnTo>
                  <a:pt x="5232" y="39624"/>
                </a:lnTo>
                <a:lnTo>
                  <a:pt x="13690" y="47561"/>
                </a:lnTo>
                <a:lnTo>
                  <a:pt x="19405" y="49961"/>
                </a:lnTo>
                <a:lnTo>
                  <a:pt x="37401" y="52489"/>
                </a:lnTo>
                <a:lnTo>
                  <a:pt x="40106" y="52908"/>
                </a:lnTo>
                <a:lnTo>
                  <a:pt x="47294" y="56311"/>
                </a:lnTo>
                <a:lnTo>
                  <a:pt x="49656" y="58420"/>
                </a:lnTo>
                <a:lnTo>
                  <a:pt x="50802" y="61417"/>
                </a:lnTo>
                <a:lnTo>
                  <a:pt x="50850" y="70078"/>
                </a:lnTo>
                <a:lnTo>
                  <a:pt x="49212" y="73482"/>
                </a:lnTo>
                <a:lnTo>
                  <a:pt x="42697" y="78295"/>
                </a:lnTo>
                <a:lnTo>
                  <a:pt x="38125" y="79502"/>
                </a:lnTo>
                <a:lnTo>
                  <a:pt x="60524" y="79502"/>
                </a:lnTo>
                <a:lnTo>
                  <a:pt x="63614" y="73152"/>
                </a:lnTo>
                <a:lnTo>
                  <a:pt x="64401" y="69456"/>
                </a:lnTo>
                <a:lnTo>
                  <a:pt x="64401" y="61417"/>
                </a:lnTo>
                <a:lnTo>
                  <a:pt x="25526" y="37884"/>
                </a:lnTo>
                <a:lnTo>
                  <a:pt x="22136" y="36474"/>
                </a:lnTo>
                <a:lnTo>
                  <a:pt x="18592" y="33274"/>
                </a:lnTo>
                <a:lnTo>
                  <a:pt x="17729" y="32029"/>
                </a:lnTo>
                <a:lnTo>
                  <a:pt x="16636" y="29222"/>
                </a:lnTo>
                <a:lnTo>
                  <a:pt x="16357" y="27686"/>
                </a:lnTo>
                <a:lnTo>
                  <a:pt x="16357" y="21932"/>
                </a:lnTo>
                <a:lnTo>
                  <a:pt x="17779" y="18580"/>
                </a:lnTo>
                <a:lnTo>
                  <a:pt x="20599" y="15900"/>
                </a:lnTo>
                <a:lnTo>
                  <a:pt x="23431" y="13246"/>
                </a:lnTo>
                <a:lnTo>
                  <a:pt x="27508" y="11912"/>
                </a:lnTo>
                <a:lnTo>
                  <a:pt x="59579" y="11912"/>
                </a:lnTo>
                <a:lnTo>
                  <a:pt x="61239" y="10274"/>
                </a:lnTo>
                <a:lnTo>
                  <a:pt x="57353" y="6629"/>
                </a:lnTo>
                <a:lnTo>
                  <a:pt x="53212" y="4025"/>
                </a:lnTo>
                <a:lnTo>
                  <a:pt x="44411" y="800"/>
                </a:lnTo>
                <a:lnTo>
                  <a:pt x="39217" y="0"/>
                </a:lnTo>
                <a:close/>
              </a:path>
              <a:path w="64770" h="92075">
                <a:moveTo>
                  <a:pt x="59579" y="11912"/>
                </a:moveTo>
                <a:lnTo>
                  <a:pt x="36639" y="11912"/>
                </a:lnTo>
                <a:lnTo>
                  <a:pt x="40170" y="12407"/>
                </a:lnTo>
                <a:lnTo>
                  <a:pt x="46685" y="14338"/>
                </a:lnTo>
                <a:lnTo>
                  <a:pt x="49707" y="16205"/>
                </a:lnTo>
                <a:lnTo>
                  <a:pt x="52489" y="18910"/>
                </a:lnTo>
                <a:lnTo>
                  <a:pt x="59579" y="11912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4513084" y="10051379"/>
            <a:ext cx="38735" cy="92710"/>
          </a:xfrm>
          <a:custGeom>
            <a:avLst/>
            <a:gdLst/>
            <a:ahLst/>
            <a:cxnLst/>
            <a:rect l="l" t="t" r="r" b="b"/>
            <a:pathLst>
              <a:path w="38735" h="92709">
                <a:moveTo>
                  <a:pt x="0" y="0"/>
                </a:moveTo>
                <a:lnTo>
                  <a:pt x="38544" y="46240"/>
                </a:lnTo>
                <a:lnTo>
                  <a:pt x="0" y="92456"/>
                </a:lnTo>
              </a:path>
            </a:pathLst>
          </a:custGeom>
          <a:ln w="21132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4557839" y="10051379"/>
            <a:ext cx="38735" cy="92710"/>
          </a:xfrm>
          <a:custGeom>
            <a:avLst/>
            <a:gdLst/>
            <a:ahLst/>
            <a:cxnLst/>
            <a:rect l="l" t="t" r="r" b="b"/>
            <a:pathLst>
              <a:path w="38735" h="92709">
                <a:moveTo>
                  <a:pt x="0" y="0"/>
                </a:moveTo>
                <a:lnTo>
                  <a:pt x="38544" y="46240"/>
                </a:lnTo>
                <a:lnTo>
                  <a:pt x="0" y="92456"/>
                </a:lnTo>
              </a:path>
            </a:pathLst>
          </a:custGeom>
          <a:ln w="21132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22694" y="218402"/>
            <a:ext cx="1137285" cy="2273935"/>
          </a:xfrm>
          <a:custGeom>
            <a:avLst/>
            <a:gdLst/>
            <a:ahLst/>
            <a:cxnLst/>
            <a:rect l="l" t="t" r="r" b="b"/>
            <a:pathLst>
              <a:path w="1137284" h="2273935">
                <a:moveTo>
                  <a:pt x="1136942" y="0"/>
                </a:moveTo>
                <a:lnTo>
                  <a:pt x="0" y="1136954"/>
                </a:lnTo>
                <a:lnTo>
                  <a:pt x="1136942" y="2273896"/>
                </a:lnTo>
                <a:lnTo>
                  <a:pt x="1137297" y="2273541"/>
                </a:lnTo>
                <a:lnTo>
                  <a:pt x="1137297" y="368"/>
                </a:lnTo>
                <a:lnTo>
                  <a:pt x="1136942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91172" y="1355356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59" h="1137285">
                <a:moveTo>
                  <a:pt x="568477" y="0"/>
                </a:moveTo>
                <a:lnTo>
                  <a:pt x="0" y="568464"/>
                </a:lnTo>
                <a:lnTo>
                  <a:pt x="568477" y="1136942"/>
                </a:lnTo>
                <a:lnTo>
                  <a:pt x="568832" y="1136586"/>
                </a:lnTo>
                <a:lnTo>
                  <a:pt x="568832" y="355"/>
                </a:lnTo>
                <a:lnTo>
                  <a:pt x="568477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1209" y="5373878"/>
            <a:ext cx="5877572" cy="3507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884585" y="1160716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69" h="325755">
                <a:moveTo>
                  <a:pt x="12871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188366"/>
                </a:lnTo>
                <a:lnTo>
                  <a:pt x="169199" y="188366"/>
                </a:lnTo>
                <a:lnTo>
                  <a:pt x="165557" y="181508"/>
                </a:lnTo>
                <a:lnTo>
                  <a:pt x="178994" y="176752"/>
                </a:lnTo>
                <a:lnTo>
                  <a:pt x="191322" y="170254"/>
                </a:lnTo>
                <a:lnTo>
                  <a:pt x="202540" y="162011"/>
                </a:lnTo>
                <a:lnTo>
                  <a:pt x="212648" y="152018"/>
                </a:lnTo>
                <a:lnTo>
                  <a:pt x="216408" y="146761"/>
                </a:lnTo>
                <a:lnTo>
                  <a:pt x="50368" y="146761"/>
                </a:lnTo>
                <a:lnTo>
                  <a:pt x="50368" y="44361"/>
                </a:lnTo>
                <a:lnTo>
                  <a:pt x="218048" y="44361"/>
                </a:lnTo>
                <a:lnTo>
                  <a:pt x="215744" y="40586"/>
                </a:lnTo>
                <a:lnTo>
                  <a:pt x="180497" y="10979"/>
                </a:lnTo>
                <a:lnTo>
                  <a:pt x="140302" y="442"/>
                </a:lnTo>
                <a:lnTo>
                  <a:pt x="128714" y="0"/>
                </a:lnTo>
                <a:close/>
              </a:path>
              <a:path w="242569" h="325755">
                <a:moveTo>
                  <a:pt x="169199" y="188366"/>
                </a:moveTo>
                <a:lnTo>
                  <a:pt x="113322" y="188366"/>
                </a:lnTo>
                <a:lnTo>
                  <a:pt x="183273" y="325526"/>
                </a:lnTo>
                <a:lnTo>
                  <a:pt x="242036" y="325526"/>
                </a:lnTo>
                <a:lnTo>
                  <a:pt x="169199" y="188366"/>
                </a:lnTo>
                <a:close/>
              </a:path>
              <a:path w="242569" h="325755">
                <a:moveTo>
                  <a:pt x="218048" y="44361"/>
                </a:moveTo>
                <a:lnTo>
                  <a:pt x="124980" y="44361"/>
                </a:lnTo>
                <a:lnTo>
                  <a:pt x="136975" y="45206"/>
                </a:lnTo>
                <a:lnTo>
                  <a:pt x="147774" y="47744"/>
                </a:lnTo>
                <a:lnTo>
                  <a:pt x="177501" y="74145"/>
                </a:lnTo>
                <a:lnTo>
                  <a:pt x="181406" y="95783"/>
                </a:lnTo>
                <a:lnTo>
                  <a:pt x="180430" y="107273"/>
                </a:lnTo>
                <a:lnTo>
                  <a:pt x="157377" y="139270"/>
                </a:lnTo>
                <a:lnTo>
                  <a:pt x="124980" y="146761"/>
                </a:lnTo>
                <a:lnTo>
                  <a:pt x="216408" y="146761"/>
                </a:lnTo>
                <a:lnTo>
                  <a:pt x="221016" y="140317"/>
                </a:lnTo>
                <a:lnTo>
                  <a:pt x="226993" y="126931"/>
                </a:lnTo>
                <a:lnTo>
                  <a:pt x="230579" y="111862"/>
                </a:lnTo>
                <a:lnTo>
                  <a:pt x="231775" y="95110"/>
                </a:lnTo>
                <a:lnTo>
                  <a:pt x="231324" y="85008"/>
                </a:lnTo>
                <a:lnTo>
                  <a:pt x="229971" y="75277"/>
                </a:lnTo>
                <a:lnTo>
                  <a:pt x="227713" y="65915"/>
                </a:lnTo>
                <a:lnTo>
                  <a:pt x="224548" y="56921"/>
                </a:lnTo>
                <a:lnTo>
                  <a:pt x="220538" y="48441"/>
                </a:lnTo>
                <a:lnTo>
                  <a:pt x="218048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1179318" y="146401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1204502" y="1344003"/>
            <a:ext cx="0" cy="97790"/>
          </a:xfrm>
          <a:custGeom>
            <a:avLst/>
            <a:gdLst/>
            <a:ahLst/>
            <a:cxnLst/>
            <a:rect l="l" t="t" r="r" b="b"/>
            <a:pathLst>
              <a:path h="97790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1179318" y="1321778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4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1204502" y="1205573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1179318" y="118334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1420418" y="1157973"/>
            <a:ext cx="237490" cy="331470"/>
          </a:xfrm>
          <a:custGeom>
            <a:avLst/>
            <a:gdLst/>
            <a:ahLst/>
            <a:cxnLst/>
            <a:rect l="l" t="t" r="r" b="b"/>
            <a:pathLst>
              <a:path w="237489" h="331469">
                <a:moveTo>
                  <a:pt x="33578" y="255574"/>
                </a:moveTo>
                <a:lnTo>
                  <a:pt x="0" y="288035"/>
                </a:lnTo>
                <a:lnTo>
                  <a:pt x="12156" y="299037"/>
                </a:lnTo>
                <a:lnTo>
                  <a:pt x="24834" y="308267"/>
                </a:lnTo>
                <a:lnTo>
                  <a:pt x="66367" y="325610"/>
                </a:lnTo>
                <a:lnTo>
                  <a:pt x="117525" y="331000"/>
                </a:lnTo>
                <a:lnTo>
                  <a:pt x="130315" y="330600"/>
                </a:lnTo>
                <a:lnTo>
                  <a:pt x="176134" y="321038"/>
                </a:lnTo>
                <a:lnTo>
                  <a:pt x="210815" y="299351"/>
                </a:lnTo>
                <a:lnTo>
                  <a:pt x="221435" y="286651"/>
                </a:lnTo>
                <a:lnTo>
                  <a:pt x="118452" y="286651"/>
                </a:lnTo>
                <a:lnTo>
                  <a:pt x="105944" y="286237"/>
                </a:lnTo>
                <a:lnTo>
                  <a:pt x="62164" y="276020"/>
                </a:lnTo>
                <a:lnTo>
                  <a:pt x="42818" y="263790"/>
                </a:lnTo>
                <a:lnTo>
                  <a:pt x="33578" y="255574"/>
                </a:lnTo>
                <a:close/>
              </a:path>
              <a:path w="237489" h="331469">
                <a:moveTo>
                  <a:pt x="122186" y="0"/>
                </a:moveTo>
                <a:lnTo>
                  <a:pt x="75552" y="6857"/>
                </a:lnTo>
                <a:lnTo>
                  <a:pt x="40805" y="26517"/>
                </a:lnTo>
                <a:lnTo>
                  <a:pt x="15525" y="65931"/>
                </a:lnTo>
                <a:lnTo>
                  <a:pt x="11201" y="95542"/>
                </a:lnTo>
                <a:lnTo>
                  <a:pt x="12716" y="114346"/>
                </a:lnTo>
                <a:lnTo>
                  <a:pt x="35445" y="157733"/>
                </a:lnTo>
                <a:lnTo>
                  <a:pt x="79249" y="180108"/>
                </a:lnTo>
                <a:lnTo>
                  <a:pt x="137579" y="189268"/>
                </a:lnTo>
                <a:lnTo>
                  <a:pt x="147523" y="190804"/>
                </a:lnTo>
                <a:lnTo>
                  <a:pt x="183742" y="217166"/>
                </a:lnTo>
                <a:lnTo>
                  <a:pt x="187007" y="236816"/>
                </a:lnTo>
                <a:lnTo>
                  <a:pt x="185883" y="248038"/>
                </a:lnTo>
                <a:lnTo>
                  <a:pt x="159150" y="279327"/>
                </a:lnTo>
                <a:lnTo>
                  <a:pt x="118452" y="286651"/>
                </a:lnTo>
                <a:lnTo>
                  <a:pt x="221435" y="286651"/>
                </a:lnTo>
                <a:lnTo>
                  <a:pt x="236351" y="246371"/>
                </a:lnTo>
                <a:lnTo>
                  <a:pt x="236905" y="235457"/>
                </a:lnTo>
                <a:lnTo>
                  <a:pt x="236484" y="225197"/>
                </a:lnTo>
                <a:lnTo>
                  <a:pt x="221692" y="181849"/>
                </a:lnTo>
                <a:lnTo>
                  <a:pt x="191929" y="156914"/>
                </a:lnTo>
                <a:lnTo>
                  <a:pt x="147840" y="144475"/>
                </a:lnTo>
                <a:lnTo>
                  <a:pt x="110058" y="138976"/>
                </a:lnTo>
                <a:lnTo>
                  <a:pt x="98632" y="136667"/>
                </a:lnTo>
                <a:lnTo>
                  <a:pt x="65214" y="115442"/>
                </a:lnTo>
                <a:lnTo>
                  <a:pt x="60159" y="99821"/>
                </a:lnTo>
                <a:lnTo>
                  <a:pt x="60159" y="93725"/>
                </a:lnTo>
                <a:lnTo>
                  <a:pt x="75780" y="57378"/>
                </a:lnTo>
                <a:lnTo>
                  <a:pt x="120789" y="42976"/>
                </a:lnTo>
                <a:lnTo>
                  <a:pt x="219092" y="42976"/>
                </a:lnTo>
                <a:lnTo>
                  <a:pt x="225247" y="37033"/>
                </a:lnTo>
                <a:lnTo>
                  <a:pt x="191494" y="13715"/>
                </a:lnTo>
                <a:lnTo>
                  <a:pt x="153074" y="2176"/>
                </a:lnTo>
                <a:lnTo>
                  <a:pt x="138181" y="544"/>
                </a:lnTo>
                <a:lnTo>
                  <a:pt x="122186" y="0"/>
                </a:lnTo>
                <a:close/>
              </a:path>
              <a:path w="237489" h="331469">
                <a:moveTo>
                  <a:pt x="219092" y="42976"/>
                </a:moveTo>
                <a:lnTo>
                  <a:pt x="120789" y="42976"/>
                </a:lnTo>
                <a:lnTo>
                  <a:pt x="131088" y="43305"/>
                </a:lnTo>
                <a:lnTo>
                  <a:pt x="141011" y="44291"/>
                </a:lnTo>
                <a:lnTo>
                  <a:pt x="185209" y="61388"/>
                </a:lnTo>
                <a:lnTo>
                  <a:pt x="193065" y="68110"/>
                </a:lnTo>
                <a:lnTo>
                  <a:pt x="219092" y="4297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1714220" y="146401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1739404" y="1344003"/>
            <a:ext cx="0" cy="97790"/>
          </a:xfrm>
          <a:custGeom>
            <a:avLst/>
            <a:gdLst/>
            <a:ahLst/>
            <a:cxnLst/>
            <a:rect l="l" t="t" r="r" b="b"/>
            <a:pathLst>
              <a:path h="97790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1714220" y="1321778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4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1739404" y="1205573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1714220" y="118334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1945055" y="1160716"/>
            <a:ext cx="284480" cy="325755"/>
          </a:xfrm>
          <a:custGeom>
            <a:avLst/>
            <a:gdLst/>
            <a:ahLst/>
            <a:cxnLst/>
            <a:rect l="l" t="t" r="r" b="b"/>
            <a:pathLst>
              <a:path w="284480" h="325755">
                <a:moveTo>
                  <a:pt x="162280" y="0"/>
                </a:moveTo>
                <a:lnTo>
                  <a:pt x="121716" y="0"/>
                </a:lnTo>
                <a:lnTo>
                  <a:pt x="0" y="325526"/>
                </a:lnTo>
                <a:lnTo>
                  <a:pt x="53619" y="325526"/>
                </a:lnTo>
                <a:lnTo>
                  <a:pt x="76479" y="260134"/>
                </a:lnTo>
                <a:lnTo>
                  <a:pt x="259546" y="260134"/>
                </a:lnTo>
                <a:lnTo>
                  <a:pt x="243994" y="218541"/>
                </a:lnTo>
                <a:lnTo>
                  <a:pt x="91401" y="218541"/>
                </a:lnTo>
                <a:lnTo>
                  <a:pt x="143167" y="74066"/>
                </a:lnTo>
                <a:lnTo>
                  <a:pt x="189974" y="74066"/>
                </a:lnTo>
                <a:lnTo>
                  <a:pt x="162280" y="0"/>
                </a:lnTo>
                <a:close/>
              </a:path>
              <a:path w="284480" h="325755">
                <a:moveTo>
                  <a:pt x="259546" y="260134"/>
                </a:moveTo>
                <a:lnTo>
                  <a:pt x="207517" y="260134"/>
                </a:lnTo>
                <a:lnTo>
                  <a:pt x="230365" y="325526"/>
                </a:lnTo>
                <a:lnTo>
                  <a:pt x="283997" y="325526"/>
                </a:lnTo>
                <a:lnTo>
                  <a:pt x="259546" y="260134"/>
                </a:lnTo>
                <a:close/>
              </a:path>
              <a:path w="284480" h="325755">
                <a:moveTo>
                  <a:pt x="189974" y="74066"/>
                </a:moveTo>
                <a:lnTo>
                  <a:pt x="143167" y="74066"/>
                </a:lnTo>
                <a:lnTo>
                  <a:pt x="193535" y="218541"/>
                </a:lnTo>
                <a:lnTo>
                  <a:pt x="243994" y="218541"/>
                </a:lnTo>
                <a:lnTo>
                  <a:pt x="189974" y="7406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2265438" y="1160716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69" h="325755">
                <a:moveTo>
                  <a:pt x="12871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188366"/>
                </a:lnTo>
                <a:lnTo>
                  <a:pt x="169186" y="188366"/>
                </a:lnTo>
                <a:lnTo>
                  <a:pt x="165544" y="181508"/>
                </a:lnTo>
                <a:lnTo>
                  <a:pt x="178983" y="176752"/>
                </a:lnTo>
                <a:lnTo>
                  <a:pt x="191315" y="170254"/>
                </a:lnTo>
                <a:lnTo>
                  <a:pt x="202538" y="162011"/>
                </a:lnTo>
                <a:lnTo>
                  <a:pt x="212648" y="152018"/>
                </a:lnTo>
                <a:lnTo>
                  <a:pt x="216406" y="146761"/>
                </a:lnTo>
                <a:lnTo>
                  <a:pt x="50368" y="146761"/>
                </a:lnTo>
                <a:lnTo>
                  <a:pt x="50368" y="44361"/>
                </a:lnTo>
                <a:lnTo>
                  <a:pt x="218043" y="44361"/>
                </a:lnTo>
                <a:lnTo>
                  <a:pt x="215738" y="40586"/>
                </a:lnTo>
                <a:lnTo>
                  <a:pt x="180484" y="10979"/>
                </a:lnTo>
                <a:lnTo>
                  <a:pt x="140296" y="442"/>
                </a:lnTo>
                <a:lnTo>
                  <a:pt x="128714" y="0"/>
                </a:lnTo>
                <a:close/>
              </a:path>
              <a:path w="242569" h="325755">
                <a:moveTo>
                  <a:pt x="169186" y="188366"/>
                </a:moveTo>
                <a:lnTo>
                  <a:pt x="113322" y="188366"/>
                </a:lnTo>
                <a:lnTo>
                  <a:pt x="183273" y="325526"/>
                </a:lnTo>
                <a:lnTo>
                  <a:pt x="242036" y="325526"/>
                </a:lnTo>
                <a:lnTo>
                  <a:pt x="169186" y="188366"/>
                </a:lnTo>
                <a:close/>
              </a:path>
              <a:path w="242569" h="325755">
                <a:moveTo>
                  <a:pt x="218043" y="44361"/>
                </a:moveTo>
                <a:lnTo>
                  <a:pt x="124980" y="44361"/>
                </a:lnTo>
                <a:lnTo>
                  <a:pt x="136969" y="45206"/>
                </a:lnTo>
                <a:lnTo>
                  <a:pt x="147769" y="47744"/>
                </a:lnTo>
                <a:lnTo>
                  <a:pt x="177496" y="74145"/>
                </a:lnTo>
                <a:lnTo>
                  <a:pt x="181406" y="95783"/>
                </a:lnTo>
                <a:lnTo>
                  <a:pt x="180428" y="107273"/>
                </a:lnTo>
                <a:lnTo>
                  <a:pt x="157375" y="139270"/>
                </a:lnTo>
                <a:lnTo>
                  <a:pt x="124980" y="146761"/>
                </a:lnTo>
                <a:lnTo>
                  <a:pt x="216406" y="146761"/>
                </a:lnTo>
                <a:lnTo>
                  <a:pt x="221011" y="140317"/>
                </a:lnTo>
                <a:lnTo>
                  <a:pt x="226988" y="126931"/>
                </a:lnTo>
                <a:lnTo>
                  <a:pt x="230577" y="111862"/>
                </a:lnTo>
                <a:lnTo>
                  <a:pt x="231775" y="95110"/>
                </a:lnTo>
                <a:lnTo>
                  <a:pt x="231322" y="85008"/>
                </a:lnTo>
                <a:lnTo>
                  <a:pt x="229966" y="75277"/>
                </a:lnTo>
                <a:lnTo>
                  <a:pt x="227708" y="65915"/>
                </a:lnTo>
                <a:lnTo>
                  <a:pt x="224548" y="56921"/>
                </a:lnTo>
                <a:lnTo>
                  <a:pt x="220536" y="48441"/>
                </a:lnTo>
                <a:lnTo>
                  <a:pt x="218043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2548155" y="1157986"/>
            <a:ext cx="238125" cy="331470"/>
          </a:xfrm>
          <a:custGeom>
            <a:avLst/>
            <a:gdLst/>
            <a:ahLst/>
            <a:cxnLst/>
            <a:rect l="l" t="t" r="r" b="b"/>
            <a:pathLst>
              <a:path w="238125" h="331469">
                <a:moveTo>
                  <a:pt x="119263" y="0"/>
                </a:moveTo>
                <a:lnTo>
                  <a:pt x="71231" y="8902"/>
                </a:lnTo>
                <a:lnTo>
                  <a:pt x="32065" y="34734"/>
                </a:lnTo>
                <a:lnTo>
                  <a:pt x="10348" y="66658"/>
                </a:lnTo>
                <a:lnTo>
                  <a:pt x="1446" y="105090"/>
                </a:lnTo>
                <a:lnTo>
                  <a:pt x="0" y="188129"/>
                </a:lnTo>
                <a:lnTo>
                  <a:pt x="140" y="198031"/>
                </a:lnTo>
                <a:lnTo>
                  <a:pt x="3845" y="242315"/>
                </a:lnTo>
                <a:lnTo>
                  <a:pt x="21325" y="284029"/>
                </a:lnTo>
                <a:lnTo>
                  <a:pt x="50472" y="311170"/>
                </a:lnTo>
                <a:lnTo>
                  <a:pt x="94194" y="328776"/>
                </a:lnTo>
                <a:lnTo>
                  <a:pt x="119263" y="331000"/>
                </a:lnTo>
                <a:lnTo>
                  <a:pt x="130293" y="330600"/>
                </a:lnTo>
                <a:lnTo>
                  <a:pt x="171109" y="320998"/>
                </a:lnTo>
                <a:lnTo>
                  <a:pt x="204400" y="298624"/>
                </a:lnTo>
                <a:lnTo>
                  <a:pt x="214598" y="286651"/>
                </a:lnTo>
                <a:lnTo>
                  <a:pt x="119263" y="286651"/>
                </a:lnTo>
                <a:lnTo>
                  <a:pt x="111943" y="286323"/>
                </a:lnTo>
                <a:lnTo>
                  <a:pt x="74961" y="271321"/>
                </a:lnTo>
                <a:lnTo>
                  <a:pt x="54213" y="234302"/>
                </a:lnTo>
                <a:lnTo>
                  <a:pt x="50475" y="187729"/>
                </a:lnTo>
                <a:lnTo>
                  <a:pt x="50308" y="177329"/>
                </a:lnTo>
                <a:lnTo>
                  <a:pt x="50308" y="153663"/>
                </a:lnTo>
                <a:lnTo>
                  <a:pt x="52405" y="109207"/>
                </a:lnTo>
                <a:lnTo>
                  <a:pt x="66296" y="68229"/>
                </a:lnTo>
                <a:lnTo>
                  <a:pt x="98183" y="47293"/>
                </a:lnTo>
                <a:lnTo>
                  <a:pt x="119263" y="44335"/>
                </a:lnTo>
                <a:lnTo>
                  <a:pt x="214587" y="44335"/>
                </a:lnTo>
                <a:lnTo>
                  <a:pt x="211568" y="39854"/>
                </a:lnTo>
                <a:lnTo>
                  <a:pt x="197139" y="25590"/>
                </a:lnTo>
                <a:lnTo>
                  <a:pt x="180379" y="14391"/>
                </a:lnTo>
                <a:lnTo>
                  <a:pt x="161816" y="6394"/>
                </a:lnTo>
                <a:lnTo>
                  <a:pt x="141445" y="1598"/>
                </a:lnTo>
                <a:lnTo>
                  <a:pt x="119263" y="0"/>
                </a:lnTo>
                <a:close/>
              </a:path>
              <a:path w="238125" h="331469">
                <a:moveTo>
                  <a:pt x="237716" y="230873"/>
                </a:moveTo>
                <a:lnTo>
                  <a:pt x="186878" y="230873"/>
                </a:lnTo>
                <a:lnTo>
                  <a:pt x="183175" y="242653"/>
                </a:lnTo>
                <a:lnTo>
                  <a:pt x="178135" y="253280"/>
                </a:lnTo>
                <a:lnTo>
                  <a:pt x="144447" y="282770"/>
                </a:lnTo>
                <a:lnTo>
                  <a:pt x="119263" y="286651"/>
                </a:lnTo>
                <a:lnTo>
                  <a:pt x="214598" y="286651"/>
                </a:lnTo>
                <a:lnTo>
                  <a:pt x="235225" y="242653"/>
                </a:lnTo>
                <a:lnTo>
                  <a:pt x="237716" y="230873"/>
                </a:lnTo>
                <a:close/>
              </a:path>
              <a:path w="238125" h="331469">
                <a:moveTo>
                  <a:pt x="214587" y="44335"/>
                </a:moveTo>
                <a:lnTo>
                  <a:pt x="119263" y="44335"/>
                </a:lnTo>
                <a:lnTo>
                  <a:pt x="132541" y="45309"/>
                </a:lnTo>
                <a:lnTo>
                  <a:pt x="144390" y="48226"/>
                </a:lnTo>
                <a:lnTo>
                  <a:pt x="177726" y="77716"/>
                </a:lnTo>
                <a:lnTo>
                  <a:pt x="186420" y="100114"/>
                </a:lnTo>
                <a:lnTo>
                  <a:pt x="237716" y="100114"/>
                </a:lnTo>
                <a:lnTo>
                  <a:pt x="231852" y="77113"/>
                </a:lnTo>
                <a:lnTo>
                  <a:pt x="223138" y="57027"/>
                </a:lnTo>
                <a:lnTo>
                  <a:pt x="214587" y="4433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2867482" y="1344003"/>
            <a:ext cx="0" cy="142240"/>
          </a:xfrm>
          <a:custGeom>
            <a:avLst/>
            <a:gdLst/>
            <a:ahLst/>
            <a:cxnLst/>
            <a:rect l="l" t="t" r="r" b="b"/>
            <a:pathLst>
              <a:path h="142240">
                <a:moveTo>
                  <a:pt x="0" y="0"/>
                </a:moveTo>
                <a:lnTo>
                  <a:pt x="0" y="14224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2842298" y="1321778"/>
            <a:ext cx="235585" cy="0"/>
          </a:xfrm>
          <a:custGeom>
            <a:avLst/>
            <a:gdLst/>
            <a:ahLst/>
            <a:cxnLst/>
            <a:rect l="l" t="t" r="r" b="b"/>
            <a:pathLst>
              <a:path w="235585">
                <a:moveTo>
                  <a:pt x="0" y="0"/>
                </a:moveTo>
                <a:lnTo>
                  <a:pt x="23550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2867482" y="1161123"/>
            <a:ext cx="0" cy="138430"/>
          </a:xfrm>
          <a:custGeom>
            <a:avLst/>
            <a:gdLst/>
            <a:ahLst/>
            <a:cxnLst/>
            <a:rect l="l" t="t" r="r" b="b"/>
            <a:pathLst>
              <a:path h="138430">
                <a:moveTo>
                  <a:pt x="0" y="0"/>
                </a:moveTo>
                <a:lnTo>
                  <a:pt x="0" y="13842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3052622" y="1344053"/>
            <a:ext cx="0" cy="142240"/>
          </a:xfrm>
          <a:custGeom>
            <a:avLst/>
            <a:gdLst/>
            <a:ahLst/>
            <a:cxnLst/>
            <a:rect l="l" t="t" r="r" b="b"/>
            <a:pathLst>
              <a:path h="142240">
                <a:moveTo>
                  <a:pt x="0" y="0"/>
                </a:moveTo>
                <a:lnTo>
                  <a:pt x="0" y="14218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3052622" y="1160716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5">
                <a:moveTo>
                  <a:pt x="0" y="0"/>
                </a:moveTo>
                <a:lnTo>
                  <a:pt x="0" y="138988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3218624" y="1160716"/>
            <a:ext cx="267335" cy="325755"/>
          </a:xfrm>
          <a:custGeom>
            <a:avLst/>
            <a:gdLst/>
            <a:ahLst/>
            <a:cxnLst/>
            <a:rect l="l" t="t" r="r" b="b"/>
            <a:pathLst>
              <a:path w="267335" h="325755">
                <a:moveTo>
                  <a:pt x="144564" y="0"/>
                </a:moveTo>
                <a:lnTo>
                  <a:pt x="122186" y="0"/>
                </a:lnTo>
                <a:lnTo>
                  <a:pt x="0" y="325526"/>
                </a:lnTo>
                <a:lnTo>
                  <a:pt x="27051" y="325526"/>
                </a:lnTo>
                <a:lnTo>
                  <a:pt x="55956" y="246430"/>
                </a:lnTo>
                <a:lnTo>
                  <a:pt x="237062" y="246430"/>
                </a:lnTo>
                <a:lnTo>
                  <a:pt x="228824" y="224485"/>
                </a:lnTo>
                <a:lnTo>
                  <a:pt x="63881" y="224485"/>
                </a:lnTo>
                <a:lnTo>
                  <a:pt x="133375" y="32918"/>
                </a:lnTo>
                <a:lnTo>
                  <a:pt x="156920" y="32918"/>
                </a:lnTo>
                <a:lnTo>
                  <a:pt x="144564" y="0"/>
                </a:lnTo>
                <a:close/>
              </a:path>
              <a:path w="267335" h="325755">
                <a:moveTo>
                  <a:pt x="237062" y="246430"/>
                </a:moveTo>
                <a:lnTo>
                  <a:pt x="210794" y="246430"/>
                </a:lnTo>
                <a:lnTo>
                  <a:pt x="239699" y="325526"/>
                </a:lnTo>
                <a:lnTo>
                  <a:pt x="266750" y="325526"/>
                </a:lnTo>
                <a:lnTo>
                  <a:pt x="237062" y="246430"/>
                </a:lnTo>
                <a:close/>
              </a:path>
              <a:path w="267335" h="325755">
                <a:moveTo>
                  <a:pt x="156920" y="32918"/>
                </a:moveTo>
                <a:lnTo>
                  <a:pt x="133375" y="32918"/>
                </a:lnTo>
                <a:lnTo>
                  <a:pt x="202869" y="224485"/>
                </a:lnTo>
                <a:lnTo>
                  <a:pt x="228824" y="224485"/>
                </a:lnTo>
                <a:lnTo>
                  <a:pt x="156920" y="3291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3532936" y="1160716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25184" y="0"/>
                </a:moveTo>
                <a:lnTo>
                  <a:pt x="0" y="0"/>
                </a:lnTo>
                <a:lnTo>
                  <a:pt x="0" y="325526"/>
                </a:lnTo>
                <a:lnTo>
                  <a:pt x="25184" y="325526"/>
                </a:lnTo>
                <a:lnTo>
                  <a:pt x="25184" y="42519"/>
                </a:lnTo>
                <a:lnTo>
                  <a:pt x="54074" y="42519"/>
                </a:lnTo>
                <a:lnTo>
                  <a:pt x="25184" y="0"/>
                </a:lnTo>
                <a:close/>
              </a:path>
              <a:path w="242570" h="325755">
                <a:moveTo>
                  <a:pt x="54074" y="42519"/>
                </a:moveTo>
                <a:lnTo>
                  <a:pt x="25184" y="42519"/>
                </a:lnTo>
                <a:lnTo>
                  <a:pt x="216852" y="325526"/>
                </a:lnTo>
                <a:lnTo>
                  <a:pt x="242023" y="325526"/>
                </a:lnTo>
                <a:lnTo>
                  <a:pt x="242023" y="282092"/>
                </a:lnTo>
                <a:lnTo>
                  <a:pt x="216852" y="282092"/>
                </a:lnTo>
                <a:lnTo>
                  <a:pt x="54074" y="42519"/>
                </a:lnTo>
                <a:close/>
              </a:path>
              <a:path w="242570" h="325755">
                <a:moveTo>
                  <a:pt x="242023" y="0"/>
                </a:moveTo>
                <a:lnTo>
                  <a:pt x="216852" y="0"/>
                </a:lnTo>
                <a:lnTo>
                  <a:pt x="216852" y="282092"/>
                </a:lnTo>
                <a:lnTo>
                  <a:pt x="242023" y="282092"/>
                </a:lnTo>
                <a:lnTo>
                  <a:pt x="242023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3866832" y="1160716"/>
            <a:ext cx="226695" cy="325755"/>
          </a:xfrm>
          <a:custGeom>
            <a:avLst/>
            <a:gdLst/>
            <a:ahLst/>
            <a:cxnLst/>
            <a:rect l="l" t="t" r="r" b="b"/>
            <a:pathLst>
              <a:path w="226695" h="325755">
                <a:moveTo>
                  <a:pt x="111467" y="0"/>
                </a:moveTo>
                <a:lnTo>
                  <a:pt x="0" y="0"/>
                </a:lnTo>
                <a:lnTo>
                  <a:pt x="0" y="325526"/>
                </a:lnTo>
                <a:lnTo>
                  <a:pt x="111467" y="325526"/>
                </a:lnTo>
                <a:lnTo>
                  <a:pt x="124200" y="325054"/>
                </a:lnTo>
                <a:lnTo>
                  <a:pt x="168680" y="313769"/>
                </a:lnTo>
                <a:lnTo>
                  <a:pt x="185345" y="303580"/>
                </a:lnTo>
                <a:lnTo>
                  <a:pt x="25196" y="303580"/>
                </a:lnTo>
                <a:lnTo>
                  <a:pt x="25196" y="21945"/>
                </a:lnTo>
                <a:lnTo>
                  <a:pt x="184574" y="21945"/>
                </a:lnTo>
                <a:lnTo>
                  <a:pt x="177913" y="16716"/>
                </a:lnTo>
                <a:lnTo>
                  <a:pt x="158557" y="7429"/>
                </a:lnTo>
                <a:lnTo>
                  <a:pt x="136408" y="1857"/>
                </a:lnTo>
                <a:lnTo>
                  <a:pt x="111467" y="0"/>
                </a:lnTo>
                <a:close/>
              </a:path>
              <a:path w="226695" h="325755">
                <a:moveTo>
                  <a:pt x="184574" y="21945"/>
                </a:moveTo>
                <a:lnTo>
                  <a:pt x="105397" y="21945"/>
                </a:lnTo>
                <a:lnTo>
                  <a:pt x="115324" y="22274"/>
                </a:lnTo>
                <a:lnTo>
                  <a:pt x="125045" y="23260"/>
                </a:lnTo>
                <a:lnTo>
                  <a:pt x="169268" y="40367"/>
                </a:lnTo>
                <a:lnTo>
                  <a:pt x="194047" y="77473"/>
                </a:lnTo>
                <a:lnTo>
                  <a:pt x="200994" y="121529"/>
                </a:lnTo>
                <a:lnTo>
                  <a:pt x="201409" y="172650"/>
                </a:lnTo>
                <a:lnTo>
                  <a:pt x="201231" y="188594"/>
                </a:lnTo>
                <a:lnTo>
                  <a:pt x="197658" y="230207"/>
                </a:lnTo>
                <a:lnTo>
                  <a:pt x="185373" y="267181"/>
                </a:lnTo>
                <a:lnTo>
                  <a:pt x="152828" y="295108"/>
                </a:lnTo>
                <a:lnTo>
                  <a:pt x="115324" y="303252"/>
                </a:lnTo>
                <a:lnTo>
                  <a:pt x="105397" y="303580"/>
                </a:lnTo>
                <a:lnTo>
                  <a:pt x="185345" y="303580"/>
                </a:lnTo>
                <a:lnTo>
                  <a:pt x="213601" y="266547"/>
                </a:lnTo>
                <a:lnTo>
                  <a:pt x="224492" y="221827"/>
                </a:lnTo>
                <a:lnTo>
                  <a:pt x="226484" y="172650"/>
                </a:lnTo>
                <a:lnTo>
                  <a:pt x="226415" y="124129"/>
                </a:lnTo>
                <a:lnTo>
                  <a:pt x="221411" y="81567"/>
                </a:lnTo>
                <a:lnTo>
                  <a:pt x="205547" y="42862"/>
                </a:lnTo>
                <a:lnTo>
                  <a:pt x="194475" y="29717"/>
                </a:lnTo>
                <a:lnTo>
                  <a:pt x="184574" y="2194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884585" y="1617916"/>
            <a:ext cx="236220" cy="325755"/>
          </a:xfrm>
          <a:custGeom>
            <a:avLst/>
            <a:gdLst/>
            <a:ahLst/>
            <a:cxnLst/>
            <a:rect l="l" t="t" r="r" b="b"/>
            <a:pathLst>
              <a:path w="236219" h="325755">
                <a:moveTo>
                  <a:pt x="116585" y="0"/>
                </a:moveTo>
                <a:lnTo>
                  <a:pt x="0" y="0"/>
                </a:lnTo>
                <a:lnTo>
                  <a:pt x="0" y="325526"/>
                </a:lnTo>
                <a:lnTo>
                  <a:pt x="116585" y="325526"/>
                </a:lnTo>
                <a:lnTo>
                  <a:pt x="129382" y="325053"/>
                </a:lnTo>
                <a:lnTo>
                  <a:pt x="175201" y="313705"/>
                </a:lnTo>
                <a:lnTo>
                  <a:pt x="208755" y="288087"/>
                </a:lnTo>
                <a:lnTo>
                  <a:pt x="214126" y="281165"/>
                </a:lnTo>
                <a:lnTo>
                  <a:pt x="50368" y="281165"/>
                </a:lnTo>
                <a:lnTo>
                  <a:pt x="50368" y="44348"/>
                </a:lnTo>
                <a:lnTo>
                  <a:pt x="214249" y="44348"/>
                </a:lnTo>
                <a:lnTo>
                  <a:pt x="208755" y="37390"/>
                </a:lnTo>
                <a:lnTo>
                  <a:pt x="175201" y="11810"/>
                </a:lnTo>
                <a:lnTo>
                  <a:pt x="129382" y="471"/>
                </a:lnTo>
                <a:lnTo>
                  <a:pt x="116585" y="0"/>
                </a:lnTo>
                <a:close/>
              </a:path>
              <a:path w="236219" h="325755">
                <a:moveTo>
                  <a:pt x="214249" y="44348"/>
                </a:moveTo>
                <a:lnTo>
                  <a:pt x="111467" y="44348"/>
                </a:lnTo>
                <a:lnTo>
                  <a:pt x="128453" y="45718"/>
                </a:lnTo>
                <a:lnTo>
                  <a:pt x="143519" y="49828"/>
                </a:lnTo>
                <a:lnTo>
                  <a:pt x="173749" y="73932"/>
                </a:lnTo>
                <a:lnTo>
                  <a:pt x="184297" y="115771"/>
                </a:lnTo>
                <a:lnTo>
                  <a:pt x="185610" y="160464"/>
                </a:lnTo>
                <a:lnTo>
                  <a:pt x="185465" y="176859"/>
                </a:lnTo>
                <a:lnTo>
                  <a:pt x="183273" y="219684"/>
                </a:lnTo>
                <a:lnTo>
                  <a:pt x="167893" y="259232"/>
                </a:lnTo>
                <a:lnTo>
                  <a:pt x="128453" y="279793"/>
                </a:lnTo>
                <a:lnTo>
                  <a:pt x="111467" y="281165"/>
                </a:lnTo>
                <a:lnTo>
                  <a:pt x="214126" y="281165"/>
                </a:lnTo>
                <a:lnTo>
                  <a:pt x="231052" y="240858"/>
                </a:lnTo>
                <a:lnTo>
                  <a:pt x="235750" y="196583"/>
                </a:lnTo>
                <a:lnTo>
                  <a:pt x="235860" y="160464"/>
                </a:lnTo>
                <a:lnTo>
                  <a:pt x="235750" y="125272"/>
                </a:lnTo>
                <a:lnTo>
                  <a:pt x="231052" y="82942"/>
                </a:lnTo>
                <a:lnTo>
                  <a:pt x="219018" y="51677"/>
                </a:lnTo>
                <a:lnTo>
                  <a:pt x="214249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1184441" y="192121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1209625" y="1801203"/>
            <a:ext cx="0" cy="97790"/>
          </a:xfrm>
          <a:custGeom>
            <a:avLst/>
            <a:gdLst/>
            <a:ahLst/>
            <a:cxnLst/>
            <a:rect l="l" t="t" r="r" b="b"/>
            <a:pathLst>
              <a:path h="97789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1184441" y="1778978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4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1209625" y="1662773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1184441" y="164054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1413878" y="1617916"/>
            <a:ext cx="258445" cy="325755"/>
          </a:xfrm>
          <a:custGeom>
            <a:avLst/>
            <a:gdLst/>
            <a:ahLst/>
            <a:cxnLst/>
            <a:rect l="l" t="t" r="r" b="b"/>
            <a:pathLst>
              <a:path w="258444" h="325755">
                <a:moveTo>
                  <a:pt x="52247" y="0"/>
                </a:moveTo>
                <a:lnTo>
                  <a:pt x="0" y="0"/>
                </a:lnTo>
                <a:lnTo>
                  <a:pt x="109131" y="325526"/>
                </a:lnTo>
                <a:lnTo>
                  <a:pt x="148297" y="325526"/>
                </a:lnTo>
                <a:lnTo>
                  <a:pt x="178285" y="236829"/>
                </a:lnTo>
                <a:lnTo>
                  <a:pt x="128714" y="236829"/>
                </a:lnTo>
                <a:lnTo>
                  <a:pt x="52247" y="0"/>
                </a:lnTo>
                <a:close/>
              </a:path>
              <a:path w="258444" h="325755">
                <a:moveTo>
                  <a:pt x="258356" y="0"/>
                </a:moveTo>
                <a:lnTo>
                  <a:pt x="205193" y="0"/>
                </a:lnTo>
                <a:lnTo>
                  <a:pt x="128714" y="236829"/>
                </a:lnTo>
                <a:lnTo>
                  <a:pt x="178285" y="236829"/>
                </a:lnTo>
                <a:lnTo>
                  <a:pt x="25835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1707210" y="192121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1732394" y="1801203"/>
            <a:ext cx="0" cy="97790"/>
          </a:xfrm>
          <a:custGeom>
            <a:avLst/>
            <a:gdLst/>
            <a:ahLst/>
            <a:cxnLst/>
            <a:rect l="l" t="t" r="r" b="b"/>
            <a:pathLst>
              <a:path h="97789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1707210" y="1778978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4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1732394" y="1662773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1707210" y="164054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1977694" y="1921218"/>
            <a:ext cx="210820" cy="0"/>
          </a:xfrm>
          <a:custGeom>
            <a:avLst/>
            <a:gdLst/>
            <a:ahLst/>
            <a:cxnLst/>
            <a:rect l="l" t="t" r="r" b="b"/>
            <a:pathLst>
              <a:path w="210819">
                <a:moveTo>
                  <a:pt x="0" y="0"/>
                </a:moveTo>
                <a:lnTo>
                  <a:pt x="21032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2002878" y="1618323"/>
            <a:ext cx="0" cy="280670"/>
          </a:xfrm>
          <a:custGeom>
            <a:avLst/>
            <a:gdLst/>
            <a:ahLst/>
            <a:cxnLst/>
            <a:rect l="l" t="t" r="r" b="b"/>
            <a:pathLst>
              <a:path h="280669">
                <a:moveTo>
                  <a:pt x="0" y="0"/>
                </a:moveTo>
                <a:lnTo>
                  <a:pt x="0" y="28067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2222652" y="1615173"/>
            <a:ext cx="238760" cy="331470"/>
          </a:xfrm>
          <a:custGeom>
            <a:avLst/>
            <a:gdLst/>
            <a:ahLst/>
            <a:cxnLst/>
            <a:rect l="l" t="t" r="r" b="b"/>
            <a:pathLst>
              <a:path w="238760" h="331469">
                <a:moveTo>
                  <a:pt x="119253" y="0"/>
                </a:moveTo>
                <a:lnTo>
                  <a:pt x="70993" y="8915"/>
                </a:lnTo>
                <a:lnTo>
                  <a:pt x="32054" y="34747"/>
                </a:lnTo>
                <a:lnTo>
                  <a:pt x="10350" y="66670"/>
                </a:lnTo>
                <a:lnTo>
                  <a:pt x="1446" y="105098"/>
                </a:lnTo>
                <a:lnTo>
                  <a:pt x="0" y="142936"/>
                </a:lnTo>
                <a:lnTo>
                  <a:pt x="0" y="188090"/>
                </a:lnTo>
                <a:lnTo>
                  <a:pt x="2480" y="234334"/>
                </a:lnTo>
                <a:lnTo>
                  <a:pt x="13398" y="271119"/>
                </a:lnTo>
                <a:lnTo>
                  <a:pt x="40955" y="304229"/>
                </a:lnTo>
                <a:lnTo>
                  <a:pt x="82141" y="326003"/>
                </a:lnTo>
                <a:lnTo>
                  <a:pt x="119253" y="331012"/>
                </a:lnTo>
                <a:lnTo>
                  <a:pt x="132255" y="330457"/>
                </a:lnTo>
                <a:lnTo>
                  <a:pt x="178424" y="317139"/>
                </a:lnTo>
                <a:lnTo>
                  <a:pt x="212642" y="290246"/>
                </a:lnTo>
                <a:lnTo>
                  <a:pt x="215534" y="286664"/>
                </a:lnTo>
                <a:lnTo>
                  <a:pt x="119253" y="286664"/>
                </a:lnTo>
                <a:lnTo>
                  <a:pt x="111924" y="286321"/>
                </a:lnTo>
                <a:lnTo>
                  <a:pt x="74506" y="270890"/>
                </a:lnTo>
                <a:lnTo>
                  <a:pt x="53733" y="233857"/>
                </a:lnTo>
                <a:lnTo>
                  <a:pt x="50410" y="187742"/>
                </a:lnTo>
                <a:lnTo>
                  <a:pt x="50414" y="142936"/>
                </a:lnTo>
                <a:lnTo>
                  <a:pt x="52777" y="103075"/>
                </a:lnTo>
                <a:lnTo>
                  <a:pt x="69837" y="64465"/>
                </a:lnTo>
                <a:lnTo>
                  <a:pt x="104855" y="45719"/>
                </a:lnTo>
                <a:lnTo>
                  <a:pt x="119253" y="44348"/>
                </a:lnTo>
                <a:lnTo>
                  <a:pt x="215524" y="44348"/>
                </a:lnTo>
                <a:lnTo>
                  <a:pt x="212642" y="40781"/>
                </a:lnTo>
                <a:lnTo>
                  <a:pt x="178424" y="13873"/>
                </a:lnTo>
                <a:lnTo>
                  <a:pt x="132255" y="557"/>
                </a:lnTo>
                <a:lnTo>
                  <a:pt x="119253" y="0"/>
                </a:lnTo>
                <a:close/>
              </a:path>
              <a:path w="238760" h="331469">
                <a:moveTo>
                  <a:pt x="215524" y="44348"/>
                </a:moveTo>
                <a:lnTo>
                  <a:pt x="119253" y="44348"/>
                </a:lnTo>
                <a:lnTo>
                  <a:pt x="126582" y="44691"/>
                </a:lnTo>
                <a:lnTo>
                  <a:pt x="133653" y="45719"/>
                </a:lnTo>
                <a:lnTo>
                  <a:pt x="168694" y="64465"/>
                </a:lnTo>
                <a:lnTo>
                  <a:pt x="185739" y="103075"/>
                </a:lnTo>
                <a:lnTo>
                  <a:pt x="188104" y="142936"/>
                </a:lnTo>
                <a:lnTo>
                  <a:pt x="188104" y="188090"/>
                </a:lnTo>
                <a:lnTo>
                  <a:pt x="185739" y="227948"/>
                </a:lnTo>
                <a:lnTo>
                  <a:pt x="168694" y="266547"/>
                </a:lnTo>
                <a:lnTo>
                  <a:pt x="133653" y="285292"/>
                </a:lnTo>
                <a:lnTo>
                  <a:pt x="119253" y="286664"/>
                </a:lnTo>
                <a:lnTo>
                  <a:pt x="215534" y="286664"/>
                </a:lnTo>
                <a:lnTo>
                  <a:pt x="233283" y="249950"/>
                </a:lnTo>
                <a:lnTo>
                  <a:pt x="238175" y="207797"/>
                </a:lnTo>
                <a:lnTo>
                  <a:pt x="238520" y="142936"/>
                </a:lnTo>
                <a:lnTo>
                  <a:pt x="238377" y="132979"/>
                </a:lnTo>
                <a:lnTo>
                  <a:pt x="234924" y="88696"/>
                </a:lnTo>
                <a:lnTo>
                  <a:pt x="217652" y="46982"/>
                </a:lnTo>
                <a:lnTo>
                  <a:pt x="215524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2525179" y="1617916"/>
            <a:ext cx="232410" cy="325755"/>
          </a:xfrm>
          <a:custGeom>
            <a:avLst/>
            <a:gdLst/>
            <a:ahLst/>
            <a:cxnLst/>
            <a:rect l="l" t="t" r="r" b="b"/>
            <a:pathLst>
              <a:path w="232410" h="325755">
                <a:moveTo>
                  <a:pt x="125907" y="0"/>
                </a:moveTo>
                <a:lnTo>
                  <a:pt x="0" y="0"/>
                </a:lnTo>
                <a:lnTo>
                  <a:pt x="0" y="325513"/>
                </a:lnTo>
                <a:lnTo>
                  <a:pt x="50368" y="325513"/>
                </a:lnTo>
                <a:lnTo>
                  <a:pt x="50368" y="197497"/>
                </a:lnTo>
                <a:lnTo>
                  <a:pt x="125907" y="197497"/>
                </a:lnTo>
                <a:lnTo>
                  <a:pt x="169748" y="189966"/>
                </a:lnTo>
                <a:lnTo>
                  <a:pt x="203327" y="169379"/>
                </a:lnTo>
                <a:lnTo>
                  <a:pt x="217154" y="152692"/>
                </a:lnTo>
                <a:lnTo>
                  <a:pt x="50368" y="152692"/>
                </a:lnTo>
                <a:lnTo>
                  <a:pt x="50368" y="44348"/>
                </a:lnTo>
                <a:lnTo>
                  <a:pt x="216834" y="44348"/>
                </a:lnTo>
                <a:lnTo>
                  <a:pt x="215680" y="42449"/>
                </a:lnTo>
                <a:lnTo>
                  <a:pt x="179191" y="11653"/>
                </a:lnTo>
                <a:lnTo>
                  <a:pt x="137742" y="471"/>
                </a:lnTo>
                <a:lnTo>
                  <a:pt x="125907" y="0"/>
                </a:lnTo>
                <a:close/>
              </a:path>
              <a:path w="232410" h="325755">
                <a:moveTo>
                  <a:pt x="216834" y="44348"/>
                </a:moveTo>
                <a:lnTo>
                  <a:pt x="123113" y="44348"/>
                </a:lnTo>
                <a:lnTo>
                  <a:pt x="135746" y="45234"/>
                </a:lnTo>
                <a:lnTo>
                  <a:pt x="147069" y="47890"/>
                </a:lnTo>
                <a:lnTo>
                  <a:pt x="177855" y="75658"/>
                </a:lnTo>
                <a:lnTo>
                  <a:pt x="181876" y="98742"/>
                </a:lnTo>
                <a:lnTo>
                  <a:pt x="180871" y="111017"/>
                </a:lnTo>
                <a:lnTo>
                  <a:pt x="157082" y="144853"/>
                </a:lnTo>
                <a:lnTo>
                  <a:pt x="123113" y="152692"/>
                </a:lnTo>
                <a:lnTo>
                  <a:pt x="217154" y="152692"/>
                </a:lnTo>
                <a:lnTo>
                  <a:pt x="231765" y="109279"/>
                </a:lnTo>
                <a:lnTo>
                  <a:pt x="232232" y="98742"/>
                </a:lnTo>
                <a:lnTo>
                  <a:pt x="231765" y="88398"/>
                </a:lnTo>
                <a:lnTo>
                  <a:pt x="230366" y="78397"/>
                </a:lnTo>
                <a:lnTo>
                  <a:pt x="228037" y="68738"/>
                </a:lnTo>
                <a:lnTo>
                  <a:pt x="224777" y="59423"/>
                </a:lnTo>
                <a:lnTo>
                  <a:pt x="220636" y="50607"/>
                </a:lnTo>
                <a:lnTo>
                  <a:pt x="216834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2807779" y="1617916"/>
            <a:ext cx="293370" cy="325755"/>
          </a:xfrm>
          <a:custGeom>
            <a:avLst/>
            <a:gdLst/>
            <a:ahLst/>
            <a:cxnLst/>
            <a:rect l="l" t="t" r="r" b="b"/>
            <a:pathLst>
              <a:path w="293369" h="325755">
                <a:moveTo>
                  <a:pt x="50368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107899"/>
                </a:lnTo>
                <a:lnTo>
                  <a:pt x="102037" y="107899"/>
                </a:lnTo>
                <a:lnTo>
                  <a:pt x="50368" y="0"/>
                </a:lnTo>
                <a:close/>
              </a:path>
              <a:path w="293369" h="325755">
                <a:moveTo>
                  <a:pt x="292862" y="107899"/>
                </a:moveTo>
                <a:lnTo>
                  <a:pt x="242506" y="107899"/>
                </a:lnTo>
                <a:lnTo>
                  <a:pt x="242506" y="325526"/>
                </a:lnTo>
                <a:lnTo>
                  <a:pt x="292862" y="325526"/>
                </a:lnTo>
                <a:lnTo>
                  <a:pt x="292862" y="107899"/>
                </a:lnTo>
                <a:close/>
              </a:path>
              <a:path w="293369" h="325755">
                <a:moveTo>
                  <a:pt x="102037" y="107899"/>
                </a:moveTo>
                <a:lnTo>
                  <a:pt x="50368" y="107899"/>
                </a:lnTo>
                <a:lnTo>
                  <a:pt x="128701" y="266547"/>
                </a:lnTo>
                <a:lnTo>
                  <a:pt x="166014" y="266547"/>
                </a:lnTo>
                <a:lnTo>
                  <a:pt x="196875" y="202539"/>
                </a:lnTo>
                <a:lnTo>
                  <a:pt x="147358" y="202539"/>
                </a:lnTo>
                <a:lnTo>
                  <a:pt x="102037" y="107899"/>
                </a:lnTo>
                <a:close/>
              </a:path>
              <a:path w="293369" h="325755">
                <a:moveTo>
                  <a:pt x="292862" y="0"/>
                </a:moveTo>
                <a:lnTo>
                  <a:pt x="242506" y="0"/>
                </a:lnTo>
                <a:lnTo>
                  <a:pt x="147358" y="202539"/>
                </a:lnTo>
                <a:lnTo>
                  <a:pt x="196875" y="202539"/>
                </a:lnTo>
                <a:lnTo>
                  <a:pt x="242506" y="107899"/>
                </a:lnTo>
                <a:lnTo>
                  <a:pt x="292862" y="107899"/>
                </a:lnTo>
                <a:lnTo>
                  <a:pt x="292862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3176181" y="192121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3201365" y="1801203"/>
            <a:ext cx="0" cy="97790"/>
          </a:xfrm>
          <a:custGeom>
            <a:avLst/>
            <a:gdLst/>
            <a:ahLst/>
            <a:cxnLst/>
            <a:rect l="l" t="t" r="r" b="b"/>
            <a:pathLst>
              <a:path h="97789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3176181" y="1778978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5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3201365" y="1662773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3176181" y="164054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3446665" y="1617916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6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96469"/>
                </a:lnTo>
                <a:lnTo>
                  <a:pt x="110911" y="96469"/>
                </a:lnTo>
                <a:lnTo>
                  <a:pt x="46164" y="0"/>
                </a:lnTo>
                <a:close/>
              </a:path>
              <a:path w="250189" h="325755">
                <a:moveTo>
                  <a:pt x="110911" y="96469"/>
                </a:moveTo>
                <a:lnTo>
                  <a:pt x="50368" y="96469"/>
                </a:lnTo>
                <a:lnTo>
                  <a:pt x="203796" y="325526"/>
                </a:lnTo>
                <a:lnTo>
                  <a:pt x="249961" y="325526"/>
                </a:lnTo>
                <a:lnTo>
                  <a:pt x="249961" y="228599"/>
                </a:lnTo>
                <a:lnTo>
                  <a:pt x="199593" y="228599"/>
                </a:lnTo>
                <a:lnTo>
                  <a:pt x="110911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593" y="0"/>
                </a:lnTo>
                <a:lnTo>
                  <a:pt x="199593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3859847" y="1662265"/>
            <a:ext cx="0" cy="281305"/>
          </a:xfrm>
          <a:custGeom>
            <a:avLst/>
            <a:gdLst/>
            <a:ahLst/>
            <a:cxnLst/>
            <a:rect l="l" t="t" r="r" b="b"/>
            <a:pathLst>
              <a:path h="281305">
                <a:moveTo>
                  <a:pt x="0" y="0"/>
                </a:moveTo>
                <a:lnTo>
                  <a:pt x="0" y="281177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3743261" y="1640090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233172" y="0"/>
                </a:lnTo>
              </a:path>
            </a:pathLst>
          </a:custGeom>
          <a:ln w="4434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18389"/>
            <a:ext cx="1137920" cy="2273935"/>
          </a:xfrm>
          <a:custGeom>
            <a:avLst/>
            <a:gdLst/>
            <a:ahLst/>
            <a:cxnLst/>
            <a:rect l="l" t="t" r="r" b="b"/>
            <a:pathLst>
              <a:path w="1137920" h="2273935">
                <a:moveTo>
                  <a:pt x="355" y="0"/>
                </a:moveTo>
                <a:lnTo>
                  <a:pt x="0" y="368"/>
                </a:lnTo>
                <a:lnTo>
                  <a:pt x="0" y="2273541"/>
                </a:lnTo>
                <a:lnTo>
                  <a:pt x="355" y="2273896"/>
                </a:lnTo>
                <a:lnTo>
                  <a:pt x="1137323" y="1136954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2" y="1355356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60" h="1137285">
                <a:moveTo>
                  <a:pt x="355" y="0"/>
                </a:moveTo>
                <a:lnTo>
                  <a:pt x="0" y="355"/>
                </a:lnTo>
                <a:lnTo>
                  <a:pt x="0" y="1136586"/>
                </a:lnTo>
                <a:lnTo>
                  <a:pt x="355" y="1136942"/>
                </a:lnTo>
                <a:lnTo>
                  <a:pt x="568845" y="568464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841209" y="5373878"/>
            <a:ext cx="5877585" cy="3507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4816144" y="1662265"/>
            <a:ext cx="0" cy="281305"/>
          </a:xfrm>
          <a:custGeom>
            <a:avLst/>
            <a:gdLst/>
            <a:ahLst/>
            <a:cxnLst/>
            <a:rect l="l" t="t" r="r" b="b"/>
            <a:pathLst>
              <a:path h="281305">
                <a:moveTo>
                  <a:pt x="0" y="0"/>
                </a:moveTo>
                <a:lnTo>
                  <a:pt x="0" y="281165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4699558" y="1640090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233159" y="0"/>
                </a:lnTo>
              </a:path>
            </a:pathLst>
          </a:custGeom>
          <a:ln w="4434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4979352" y="1617916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128714" y="0"/>
                </a:moveTo>
                <a:lnTo>
                  <a:pt x="0" y="0"/>
                </a:lnTo>
                <a:lnTo>
                  <a:pt x="0" y="325513"/>
                </a:lnTo>
                <a:lnTo>
                  <a:pt x="50368" y="325513"/>
                </a:lnTo>
                <a:lnTo>
                  <a:pt x="50368" y="188366"/>
                </a:lnTo>
                <a:lnTo>
                  <a:pt x="169205" y="188366"/>
                </a:lnTo>
                <a:lnTo>
                  <a:pt x="165557" y="181495"/>
                </a:lnTo>
                <a:lnTo>
                  <a:pt x="178994" y="176739"/>
                </a:lnTo>
                <a:lnTo>
                  <a:pt x="191322" y="170241"/>
                </a:lnTo>
                <a:lnTo>
                  <a:pt x="202540" y="161998"/>
                </a:lnTo>
                <a:lnTo>
                  <a:pt x="212648" y="152006"/>
                </a:lnTo>
                <a:lnTo>
                  <a:pt x="216411" y="146748"/>
                </a:lnTo>
                <a:lnTo>
                  <a:pt x="50368" y="146748"/>
                </a:lnTo>
                <a:lnTo>
                  <a:pt x="50368" y="44361"/>
                </a:lnTo>
                <a:lnTo>
                  <a:pt x="218052" y="44361"/>
                </a:lnTo>
                <a:lnTo>
                  <a:pt x="215744" y="40579"/>
                </a:lnTo>
                <a:lnTo>
                  <a:pt x="180497" y="10967"/>
                </a:lnTo>
                <a:lnTo>
                  <a:pt x="140302" y="442"/>
                </a:lnTo>
                <a:lnTo>
                  <a:pt x="128714" y="0"/>
                </a:lnTo>
                <a:close/>
              </a:path>
              <a:path w="242570" h="325755">
                <a:moveTo>
                  <a:pt x="169205" y="188366"/>
                </a:moveTo>
                <a:lnTo>
                  <a:pt x="113322" y="188366"/>
                </a:lnTo>
                <a:lnTo>
                  <a:pt x="183273" y="325513"/>
                </a:lnTo>
                <a:lnTo>
                  <a:pt x="242036" y="325513"/>
                </a:lnTo>
                <a:lnTo>
                  <a:pt x="169205" y="188366"/>
                </a:lnTo>
                <a:close/>
              </a:path>
              <a:path w="242570" h="325755">
                <a:moveTo>
                  <a:pt x="218052" y="44361"/>
                </a:moveTo>
                <a:lnTo>
                  <a:pt x="124980" y="44361"/>
                </a:lnTo>
                <a:lnTo>
                  <a:pt x="136975" y="45206"/>
                </a:lnTo>
                <a:lnTo>
                  <a:pt x="147774" y="47744"/>
                </a:lnTo>
                <a:lnTo>
                  <a:pt x="177501" y="74139"/>
                </a:lnTo>
                <a:lnTo>
                  <a:pt x="181406" y="95770"/>
                </a:lnTo>
                <a:lnTo>
                  <a:pt x="180430" y="107267"/>
                </a:lnTo>
                <a:lnTo>
                  <a:pt x="157377" y="139263"/>
                </a:lnTo>
                <a:lnTo>
                  <a:pt x="124980" y="146748"/>
                </a:lnTo>
                <a:lnTo>
                  <a:pt x="216411" y="146748"/>
                </a:lnTo>
                <a:lnTo>
                  <a:pt x="221016" y="140312"/>
                </a:lnTo>
                <a:lnTo>
                  <a:pt x="226993" y="126930"/>
                </a:lnTo>
                <a:lnTo>
                  <a:pt x="230579" y="111861"/>
                </a:lnTo>
                <a:lnTo>
                  <a:pt x="231774" y="95110"/>
                </a:lnTo>
                <a:lnTo>
                  <a:pt x="231324" y="85008"/>
                </a:lnTo>
                <a:lnTo>
                  <a:pt x="229971" y="75276"/>
                </a:lnTo>
                <a:lnTo>
                  <a:pt x="227713" y="65910"/>
                </a:lnTo>
                <a:lnTo>
                  <a:pt x="224548" y="56908"/>
                </a:lnTo>
                <a:lnTo>
                  <a:pt x="220538" y="48434"/>
                </a:lnTo>
                <a:lnTo>
                  <a:pt x="218052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5234457" y="1617916"/>
            <a:ext cx="284480" cy="325755"/>
          </a:xfrm>
          <a:custGeom>
            <a:avLst/>
            <a:gdLst/>
            <a:ahLst/>
            <a:cxnLst/>
            <a:rect l="l" t="t" r="r" b="b"/>
            <a:pathLst>
              <a:path w="284479" h="325755">
                <a:moveTo>
                  <a:pt x="162280" y="0"/>
                </a:moveTo>
                <a:lnTo>
                  <a:pt x="121704" y="0"/>
                </a:lnTo>
                <a:lnTo>
                  <a:pt x="0" y="325513"/>
                </a:lnTo>
                <a:lnTo>
                  <a:pt x="53619" y="325513"/>
                </a:lnTo>
                <a:lnTo>
                  <a:pt x="76466" y="260121"/>
                </a:lnTo>
                <a:lnTo>
                  <a:pt x="259545" y="260121"/>
                </a:lnTo>
                <a:lnTo>
                  <a:pt x="243993" y="218528"/>
                </a:lnTo>
                <a:lnTo>
                  <a:pt x="91389" y="218528"/>
                </a:lnTo>
                <a:lnTo>
                  <a:pt x="143154" y="74066"/>
                </a:lnTo>
                <a:lnTo>
                  <a:pt x="189975" y="74066"/>
                </a:lnTo>
                <a:lnTo>
                  <a:pt x="162280" y="0"/>
                </a:lnTo>
                <a:close/>
              </a:path>
              <a:path w="284479" h="325755">
                <a:moveTo>
                  <a:pt x="259545" y="260121"/>
                </a:moveTo>
                <a:lnTo>
                  <a:pt x="207505" y="260121"/>
                </a:lnTo>
                <a:lnTo>
                  <a:pt x="230365" y="325513"/>
                </a:lnTo>
                <a:lnTo>
                  <a:pt x="283997" y="325513"/>
                </a:lnTo>
                <a:lnTo>
                  <a:pt x="259545" y="260121"/>
                </a:lnTo>
                <a:close/>
              </a:path>
              <a:path w="284479" h="325755">
                <a:moveTo>
                  <a:pt x="189975" y="74066"/>
                </a:moveTo>
                <a:lnTo>
                  <a:pt x="143154" y="74066"/>
                </a:lnTo>
                <a:lnTo>
                  <a:pt x="193522" y="218528"/>
                </a:lnTo>
                <a:lnTo>
                  <a:pt x="243993" y="218528"/>
                </a:lnTo>
                <a:lnTo>
                  <a:pt x="189975" y="7406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5580011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13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5681192" y="1617916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77" y="0"/>
                </a:moveTo>
                <a:lnTo>
                  <a:pt x="0" y="0"/>
                </a:lnTo>
                <a:lnTo>
                  <a:pt x="0" y="325513"/>
                </a:lnTo>
                <a:lnTo>
                  <a:pt x="50368" y="325513"/>
                </a:lnTo>
                <a:lnTo>
                  <a:pt x="50368" y="96469"/>
                </a:lnTo>
                <a:lnTo>
                  <a:pt x="110924" y="96469"/>
                </a:lnTo>
                <a:lnTo>
                  <a:pt x="46177" y="0"/>
                </a:lnTo>
                <a:close/>
              </a:path>
              <a:path w="250189" h="325755">
                <a:moveTo>
                  <a:pt x="110924" y="96469"/>
                </a:moveTo>
                <a:lnTo>
                  <a:pt x="50368" y="96469"/>
                </a:lnTo>
                <a:lnTo>
                  <a:pt x="203796" y="325513"/>
                </a:lnTo>
                <a:lnTo>
                  <a:pt x="249961" y="325513"/>
                </a:lnTo>
                <a:lnTo>
                  <a:pt x="249961" y="228599"/>
                </a:lnTo>
                <a:lnTo>
                  <a:pt x="199605" y="228599"/>
                </a:lnTo>
                <a:lnTo>
                  <a:pt x="110924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605" y="0"/>
                </a:lnTo>
                <a:lnTo>
                  <a:pt x="199605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6032360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13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6133553" y="1617916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64" y="0"/>
                </a:moveTo>
                <a:lnTo>
                  <a:pt x="0" y="0"/>
                </a:lnTo>
                <a:lnTo>
                  <a:pt x="0" y="325513"/>
                </a:lnTo>
                <a:lnTo>
                  <a:pt x="50368" y="325513"/>
                </a:lnTo>
                <a:lnTo>
                  <a:pt x="50368" y="96469"/>
                </a:lnTo>
                <a:lnTo>
                  <a:pt x="110911" y="96469"/>
                </a:lnTo>
                <a:lnTo>
                  <a:pt x="46164" y="0"/>
                </a:lnTo>
                <a:close/>
              </a:path>
              <a:path w="250189" h="325755">
                <a:moveTo>
                  <a:pt x="110911" y="96469"/>
                </a:moveTo>
                <a:lnTo>
                  <a:pt x="50368" y="96469"/>
                </a:lnTo>
                <a:lnTo>
                  <a:pt x="203784" y="325513"/>
                </a:lnTo>
                <a:lnTo>
                  <a:pt x="249961" y="325513"/>
                </a:lnTo>
                <a:lnTo>
                  <a:pt x="249961" y="228599"/>
                </a:lnTo>
                <a:lnTo>
                  <a:pt x="199593" y="228599"/>
                </a:lnTo>
                <a:lnTo>
                  <a:pt x="110911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593" y="0"/>
                </a:lnTo>
                <a:lnTo>
                  <a:pt x="199593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6447601" y="1615160"/>
            <a:ext cx="240665" cy="331470"/>
          </a:xfrm>
          <a:custGeom>
            <a:avLst/>
            <a:gdLst/>
            <a:ahLst/>
            <a:cxnLst/>
            <a:rect l="l" t="t" r="r" b="b"/>
            <a:pathLst>
              <a:path w="240665" h="331469">
                <a:moveTo>
                  <a:pt x="119161" y="0"/>
                </a:moveTo>
                <a:lnTo>
                  <a:pt x="70914" y="8915"/>
                </a:lnTo>
                <a:lnTo>
                  <a:pt x="31963" y="34759"/>
                </a:lnTo>
                <a:lnTo>
                  <a:pt x="10266" y="66676"/>
                </a:lnTo>
                <a:lnTo>
                  <a:pt x="1359" y="105114"/>
                </a:lnTo>
                <a:lnTo>
                  <a:pt x="0" y="194322"/>
                </a:lnTo>
                <a:lnTo>
                  <a:pt x="49" y="197917"/>
                </a:lnTo>
                <a:lnTo>
                  <a:pt x="3744" y="242328"/>
                </a:lnTo>
                <a:lnTo>
                  <a:pt x="21235" y="284051"/>
                </a:lnTo>
                <a:lnTo>
                  <a:pt x="50381" y="311192"/>
                </a:lnTo>
                <a:lnTo>
                  <a:pt x="94104" y="328795"/>
                </a:lnTo>
                <a:lnTo>
                  <a:pt x="119161" y="331025"/>
                </a:lnTo>
                <a:lnTo>
                  <a:pt x="132323" y="330468"/>
                </a:lnTo>
                <a:lnTo>
                  <a:pt x="179792" y="317336"/>
                </a:lnTo>
                <a:lnTo>
                  <a:pt x="210576" y="294093"/>
                </a:lnTo>
                <a:lnTo>
                  <a:pt x="216858" y="286677"/>
                </a:lnTo>
                <a:lnTo>
                  <a:pt x="119161" y="286677"/>
                </a:lnTo>
                <a:lnTo>
                  <a:pt x="111848" y="286346"/>
                </a:lnTo>
                <a:lnTo>
                  <a:pt x="74865" y="271335"/>
                </a:lnTo>
                <a:lnTo>
                  <a:pt x="54112" y="234315"/>
                </a:lnTo>
                <a:lnTo>
                  <a:pt x="50375" y="187747"/>
                </a:lnTo>
                <a:lnTo>
                  <a:pt x="50207" y="177343"/>
                </a:lnTo>
                <a:lnTo>
                  <a:pt x="50223" y="152704"/>
                </a:lnTo>
                <a:lnTo>
                  <a:pt x="52310" y="109626"/>
                </a:lnTo>
                <a:lnTo>
                  <a:pt x="66164" y="68745"/>
                </a:lnTo>
                <a:lnTo>
                  <a:pt x="98094" y="47441"/>
                </a:lnTo>
                <a:lnTo>
                  <a:pt x="119161" y="44361"/>
                </a:lnTo>
                <a:lnTo>
                  <a:pt x="215925" y="44361"/>
                </a:lnTo>
                <a:lnTo>
                  <a:pt x="209627" y="36868"/>
                </a:lnTo>
                <a:lnTo>
                  <a:pt x="176530" y="12372"/>
                </a:lnTo>
                <a:lnTo>
                  <a:pt x="132092" y="502"/>
                </a:lnTo>
                <a:lnTo>
                  <a:pt x="119161" y="0"/>
                </a:lnTo>
                <a:close/>
              </a:path>
              <a:path w="240665" h="331469">
                <a:moveTo>
                  <a:pt x="240421" y="152704"/>
                </a:moveTo>
                <a:lnTo>
                  <a:pt x="119161" y="152704"/>
                </a:lnTo>
                <a:lnTo>
                  <a:pt x="119161" y="194322"/>
                </a:lnTo>
                <a:lnTo>
                  <a:pt x="190053" y="194322"/>
                </a:lnTo>
                <a:lnTo>
                  <a:pt x="189994" y="214564"/>
                </a:lnTo>
                <a:lnTo>
                  <a:pt x="181187" y="252847"/>
                </a:lnTo>
                <a:lnTo>
                  <a:pt x="149489" y="280720"/>
                </a:lnTo>
                <a:lnTo>
                  <a:pt x="119161" y="286677"/>
                </a:lnTo>
                <a:lnTo>
                  <a:pt x="216858" y="286677"/>
                </a:lnTo>
                <a:lnTo>
                  <a:pt x="236617" y="243976"/>
                </a:lnTo>
                <a:lnTo>
                  <a:pt x="240302" y="206654"/>
                </a:lnTo>
                <a:lnTo>
                  <a:pt x="240421" y="152704"/>
                </a:lnTo>
                <a:close/>
              </a:path>
              <a:path w="240665" h="331469">
                <a:moveTo>
                  <a:pt x="215925" y="44361"/>
                </a:moveTo>
                <a:lnTo>
                  <a:pt x="119161" y="44361"/>
                </a:lnTo>
                <a:lnTo>
                  <a:pt x="132516" y="45289"/>
                </a:lnTo>
                <a:lnTo>
                  <a:pt x="144582" y="48075"/>
                </a:lnTo>
                <a:lnTo>
                  <a:pt x="179793" y="77104"/>
                </a:lnTo>
                <a:lnTo>
                  <a:pt x="189126" y="101066"/>
                </a:lnTo>
                <a:lnTo>
                  <a:pt x="239951" y="101066"/>
                </a:lnTo>
                <a:lnTo>
                  <a:pt x="226895" y="61722"/>
                </a:lnTo>
                <a:lnTo>
                  <a:pt x="216115" y="44586"/>
                </a:lnTo>
                <a:lnTo>
                  <a:pt x="215925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55188" y="10053452"/>
            <a:ext cx="61594" cy="90805"/>
          </a:xfrm>
          <a:custGeom>
            <a:avLst/>
            <a:gdLst/>
            <a:ahLst/>
            <a:cxnLst/>
            <a:rect l="l" t="t" r="r" b="b"/>
            <a:pathLst>
              <a:path w="61594" h="90804">
                <a:moveTo>
                  <a:pt x="39916" y="0"/>
                </a:moveTo>
                <a:lnTo>
                  <a:pt x="0" y="0"/>
                </a:lnTo>
                <a:lnTo>
                  <a:pt x="0" y="90411"/>
                </a:lnTo>
                <a:lnTo>
                  <a:pt x="35090" y="90411"/>
                </a:lnTo>
                <a:lnTo>
                  <a:pt x="39369" y="89712"/>
                </a:lnTo>
                <a:lnTo>
                  <a:pt x="46989" y="86918"/>
                </a:lnTo>
                <a:lnTo>
                  <a:pt x="50253" y="84874"/>
                </a:lnTo>
                <a:lnTo>
                  <a:pt x="50820" y="84302"/>
                </a:lnTo>
                <a:lnTo>
                  <a:pt x="6857" y="84302"/>
                </a:lnTo>
                <a:lnTo>
                  <a:pt x="6857" y="6095"/>
                </a:lnTo>
                <a:lnTo>
                  <a:pt x="50799" y="6095"/>
                </a:lnTo>
                <a:lnTo>
                  <a:pt x="47459" y="2755"/>
                </a:lnTo>
                <a:lnTo>
                  <a:pt x="39916" y="0"/>
                </a:lnTo>
                <a:close/>
              </a:path>
              <a:path w="61594" h="90804">
                <a:moveTo>
                  <a:pt x="50799" y="6095"/>
                </a:moveTo>
                <a:lnTo>
                  <a:pt x="32334" y="6095"/>
                </a:lnTo>
                <a:lnTo>
                  <a:pt x="35839" y="6565"/>
                </a:lnTo>
                <a:lnTo>
                  <a:pt x="42519" y="8534"/>
                </a:lnTo>
                <a:lnTo>
                  <a:pt x="54749" y="33032"/>
                </a:lnTo>
                <a:lnTo>
                  <a:pt x="54749" y="55460"/>
                </a:lnTo>
                <a:lnTo>
                  <a:pt x="32334" y="84302"/>
                </a:lnTo>
                <a:lnTo>
                  <a:pt x="50820" y="84302"/>
                </a:lnTo>
                <a:lnTo>
                  <a:pt x="61607" y="57289"/>
                </a:lnTo>
                <a:lnTo>
                  <a:pt x="61520" y="30238"/>
                </a:lnTo>
                <a:lnTo>
                  <a:pt x="55244" y="10540"/>
                </a:lnTo>
                <a:lnTo>
                  <a:pt x="50799" y="609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31277" y="10053446"/>
            <a:ext cx="73025" cy="90805"/>
          </a:xfrm>
          <a:custGeom>
            <a:avLst/>
            <a:gdLst/>
            <a:ahLst/>
            <a:cxnLst/>
            <a:rect l="l" t="t" r="r" b="b"/>
            <a:pathLst>
              <a:path w="73025" h="90804">
                <a:moveTo>
                  <a:pt x="39357" y="0"/>
                </a:moveTo>
                <a:lnTo>
                  <a:pt x="33261" y="0"/>
                </a:lnTo>
                <a:lnTo>
                  <a:pt x="0" y="90411"/>
                </a:lnTo>
                <a:lnTo>
                  <a:pt x="7365" y="90411"/>
                </a:lnTo>
                <a:lnTo>
                  <a:pt x="15227" y="68440"/>
                </a:lnTo>
                <a:lnTo>
                  <a:pt x="64545" y="68440"/>
                </a:lnTo>
                <a:lnTo>
                  <a:pt x="62306" y="62356"/>
                </a:lnTo>
                <a:lnTo>
                  <a:pt x="17386" y="62356"/>
                </a:lnTo>
                <a:lnTo>
                  <a:pt x="36309" y="9131"/>
                </a:lnTo>
                <a:lnTo>
                  <a:pt x="42717" y="9131"/>
                </a:lnTo>
                <a:lnTo>
                  <a:pt x="39357" y="0"/>
                </a:lnTo>
                <a:close/>
              </a:path>
              <a:path w="73025" h="90804">
                <a:moveTo>
                  <a:pt x="64545" y="68440"/>
                </a:moveTo>
                <a:lnTo>
                  <a:pt x="57391" y="68440"/>
                </a:lnTo>
                <a:lnTo>
                  <a:pt x="65265" y="90411"/>
                </a:lnTo>
                <a:lnTo>
                  <a:pt x="72631" y="90411"/>
                </a:lnTo>
                <a:lnTo>
                  <a:pt x="64545" y="68440"/>
                </a:lnTo>
                <a:close/>
              </a:path>
              <a:path w="73025" h="90804">
                <a:moveTo>
                  <a:pt x="42717" y="9131"/>
                </a:moveTo>
                <a:lnTo>
                  <a:pt x="36309" y="9131"/>
                </a:lnTo>
                <a:lnTo>
                  <a:pt x="55232" y="62356"/>
                </a:lnTo>
                <a:lnTo>
                  <a:pt x="62306" y="62356"/>
                </a:lnTo>
                <a:lnTo>
                  <a:pt x="42717" y="9131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18294" y="10052684"/>
            <a:ext cx="62230" cy="92075"/>
          </a:xfrm>
          <a:custGeom>
            <a:avLst/>
            <a:gdLst/>
            <a:ahLst/>
            <a:cxnLst/>
            <a:rect l="l" t="t" r="r" b="b"/>
            <a:pathLst>
              <a:path w="62230" h="92075">
                <a:moveTo>
                  <a:pt x="35013" y="0"/>
                </a:moveTo>
                <a:lnTo>
                  <a:pt x="26631" y="0"/>
                </a:lnTo>
                <a:lnTo>
                  <a:pt x="22529" y="812"/>
                </a:lnTo>
                <a:lnTo>
                  <a:pt x="0" y="55460"/>
                </a:lnTo>
                <a:lnTo>
                  <a:pt x="177" y="62903"/>
                </a:lnTo>
                <a:lnTo>
                  <a:pt x="26631" y="91948"/>
                </a:lnTo>
                <a:lnTo>
                  <a:pt x="34925" y="91948"/>
                </a:lnTo>
                <a:lnTo>
                  <a:pt x="38633" y="91325"/>
                </a:lnTo>
                <a:lnTo>
                  <a:pt x="45491" y="88874"/>
                </a:lnTo>
                <a:lnTo>
                  <a:pt x="48539" y="87109"/>
                </a:lnTo>
                <a:lnTo>
                  <a:pt x="50028" y="85839"/>
                </a:lnTo>
                <a:lnTo>
                  <a:pt x="27736" y="85839"/>
                </a:lnTo>
                <a:lnTo>
                  <a:pt x="24650" y="85242"/>
                </a:lnTo>
                <a:lnTo>
                  <a:pt x="6883" y="37033"/>
                </a:lnTo>
                <a:lnTo>
                  <a:pt x="7137" y="30162"/>
                </a:lnTo>
                <a:lnTo>
                  <a:pt x="27736" y="6096"/>
                </a:lnTo>
                <a:lnTo>
                  <a:pt x="50101" y="6096"/>
                </a:lnTo>
                <a:lnTo>
                  <a:pt x="48641" y="4826"/>
                </a:lnTo>
                <a:lnTo>
                  <a:pt x="45618" y="3073"/>
                </a:lnTo>
                <a:lnTo>
                  <a:pt x="38760" y="609"/>
                </a:lnTo>
                <a:lnTo>
                  <a:pt x="35013" y="0"/>
                </a:lnTo>
                <a:close/>
              </a:path>
              <a:path w="62230" h="92075">
                <a:moveTo>
                  <a:pt x="61683" y="65532"/>
                </a:moveTo>
                <a:lnTo>
                  <a:pt x="54965" y="65532"/>
                </a:lnTo>
                <a:lnTo>
                  <a:pt x="53605" y="71755"/>
                </a:lnTo>
                <a:lnTo>
                  <a:pt x="53536" y="71907"/>
                </a:lnTo>
                <a:lnTo>
                  <a:pt x="50774" y="76746"/>
                </a:lnTo>
                <a:lnTo>
                  <a:pt x="42240" y="84035"/>
                </a:lnTo>
                <a:lnTo>
                  <a:pt x="37045" y="85839"/>
                </a:lnTo>
                <a:lnTo>
                  <a:pt x="50028" y="85839"/>
                </a:lnTo>
                <a:lnTo>
                  <a:pt x="53886" y="82550"/>
                </a:lnTo>
                <a:lnTo>
                  <a:pt x="56095" y="79768"/>
                </a:lnTo>
                <a:lnTo>
                  <a:pt x="59651" y="73266"/>
                </a:lnTo>
                <a:lnTo>
                  <a:pt x="60921" y="69596"/>
                </a:lnTo>
                <a:lnTo>
                  <a:pt x="61683" y="65532"/>
                </a:lnTo>
                <a:close/>
              </a:path>
              <a:path w="62230" h="92075">
                <a:moveTo>
                  <a:pt x="50101" y="6096"/>
                </a:moveTo>
                <a:lnTo>
                  <a:pt x="37045" y="6096"/>
                </a:lnTo>
                <a:lnTo>
                  <a:pt x="42189" y="7912"/>
                </a:lnTo>
                <a:lnTo>
                  <a:pt x="50571" y="15201"/>
                </a:lnTo>
                <a:lnTo>
                  <a:pt x="53295" y="20040"/>
                </a:lnTo>
                <a:lnTo>
                  <a:pt x="53388" y="20307"/>
                </a:lnTo>
                <a:lnTo>
                  <a:pt x="54698" y="26416"/>
                </a:lnTo>
                <a:lnTo>
                  <a:pt x="61683" y="26416"/>
                </a:lnTo>
                <a:lnTo>
                  <a:pt x="60921" y="22339"/>
                </a:lnTo>
                <a:lnTo>
                  <a:pt x="59651" y="18694"/>
                </a:lnTo>
                <a:lnTo>
                  <a:pt x="56095" y="12179"/>
                </a:lnTo>
                <a:lnTo>
                  <a:pt x="53898" y="9398"/>
                </a:lnTo>
                <a:lnTo>
                  <a:pt x="50101" y="609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02194" y="10052674"/>
            <a:ext cx="62230" cy="92075"/>
          </a:xfrm>
          <a:custGeom>
            <a:avLst/>
            <a:gdLst/>
            <a:ahLst/>
            <a:cxnLst/>
            <a:rect l="l" t="t" r="r" b="b"/>
            <a:pathLst>
              <a:path w="62230" h="92075">
                <a:moveTo>
                  <a:pt x="35190" y="0"/>
                </a:moveTo>
                <a:lnTo>
                  <a:pt x="26554" y="0"/>
                </a:lnTo>
                <a:lnTo>
                  <a:pt x="22452" y="825"/>
                </a:lnTo>
                <a:lnTo>
                  <a:pt x="0" y="58369"/>
                </a:lnTo>
                <a:lnTo>
                  <a:pt x="100" y="62915"/>
                </a:lnTo>
                <a:lnTo>
                  <a:pt x="26554" y="91960"/>
                </a:lnTo>
                <a:lnTo>
                  <a:pt x="35190" y="91960"/>
                </a:lnTo>
                <a:lnTo>
                  <a:pt x="39293" y="91160"/>
                </a:lnTo>
                <a:lnTo>
                  <a:pt x="47090" y="87934"/>
                </a:lnTo>
                <a:lnTo>
                  <a:pt x="50232" y="85851"/>
                </a:lnTo>
                <a:lnTo>
                  <a:pt x="27659" y="85851"/>
                </a:lnTo>
                <a:lnTo>
                  <a:pt x="24573" y="85255"/>
                </a:lnTo>
                <a:lnTo>
                  <a:pt x="9930" y="73723"/>
                </a:lnTo>
                <a:lnTo>
                  <a:pt x="8990" y="71920"/>
                </a:lnTo>
                <a:lnTo>
                  <a:pt x="6897" y="54927"/>
                </a:lnTo>
                <a:lnTo>
                  <a:pt x="6933" y="33591"/>
                </a:lnTo>
                <a:lnTo>
                  <a:pt x="21614" y="7899"/>
                </a:lnTo>
                <a:lnTo>
                  <a:pt x="24573" y="6705"/>
                </a:lnTo>
                <a:lnTo>
                  <a:pt x="27659" y="6108"/>
                </a:lnTo>
                <a:lnTo>
                  <a:pt x="50215" y="6108"/>
                </a:lnTo>
                <a:lnTo>
                  <a:pt x="47090" y="4025"/>
                </a:lnTo>
                <a:lnTo>
                  <a:pt x="39293" y="825"/>
                </a:lnTo>
                <a:lnTo>
                  <a:pt x="35190" y="0"/>
                </a:lnTo>
                <a:close/>
              </a:path>
              <a:path w="62230" h="92075">
                <a:moveTo>
                  <a:pt x="50215" y="6108"/>
                </a:moveTo>
                <a:lnTo>
                  <a:pt x="34098" y="6108"/>
                </a:lnTo>
                <a:lnTo>
                  <a:pt x="37184" y="6705"/>
                </a:lnTo>
                <a:lnTo>
                  <a:pt x="40156" y="7899"/>
                </a:lnTo>
                <a:lnTo>
                  <a:pt x="54930" y="55473"/>
                </a:lnTo>
                <a:lnTo>
                  <a:pt x="54685" y="61798"/>
                </a:lnTo>
                <a:lnTo>
                  <a:pt x="34098" y="85851"/>
                </a:lnTo>
                <a:lnTo>
                  <a:pt x="50232" y="85851"/>
                </a:lnTo>
                <a:lnTo>
                  <a:pt x="61760" y="54927"/>
                </a:lnTo>
                <a:lnTo>
                  <a:pt x="61657" y="29146"/>
                </a:lnTo>
                <a:lnTo>
                  <a:pt x="50519" y="6311"/>
                </a:lnTo>
                <a:lnTo>
                  <a:pt x="50215" y="6108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90461" y="10053450"/>
            <a:ext cx="66040" cy="90805"/>
          </a:xfrm>
          <a:custGeom>
            <a:avLst/>
            <a:gdLst/>
            <a:ahLst/>
            <a:cxnLst/>
            <a:rect l="l" t="t" r="r" b="b"/>
            <a:pathLst>
              <a:path w="66040" h="90804">
                <a:moveTo>
                  <a:pt x="6858" y="0"/>
                </a:moveTo>
                <a:lnTo>
                  <a:pt x="0" y="0"/>
                </a:lnTo>
                <a:lnTo>
                  <a:pt x="0" y="90411"/>
                </a:lnTo>
                <a:lnTo>
                  <a:pt x="6858" y="90411"/>
                </a:lnTo>
                <a:lnTo>
                  <a:pt x="6858" y="11811"/>
                </a:lnTo>
                <a:lnTo>
                  <a:pt x="14725" y="11811"/>
                </a:lnTo>
                <a:lnTo>
                  <a:pt x="6858" y="0"/>
                </a:lnTo>
                <a:close/>
              </a:path>
              <a:path w="66040" h="90804">
                <a:moveTo>
                  <a:pt x="14725" y="11811"/>
                </a:moveTo>
                <a:lnTo>
                  <a:pt x="6858" y="11811"/>
                </a:lnTo>
                <a:lnTo>
                  <a:pt x="59055" y="90411"/>
                </a:lnTo>
                <a:lnTo>
                  <a:pt x="65913" y="90411"/>
                </a:lnTo>
                <a:lnTo>
                  <a:pt x="65913" y="78359"/>
                </a:lnTo>
                <a:lnTo>
                  <a:pt x="59055" y="78359"/>
                </a:lnTo>
                <a:lnTo>
                  <a:pt x="14725" y="11811"/>
                </a:lnTo>
                <a:close/>
              </a:path>
              <a:path w="66040" h="90804">
                <a:moveTo>
                  <a:pt x="65913" y="0"/>
                </a:moveTo>
                <a:lnTo>
                  <a:pt x="59055" y="0"/>
                </a:lnTo>
                <a:lnTo>
                  <a:pt x="59055" y="78359"/>
                </a:lnTo>
                <a:lnTo>
                  <a:pt x="65913" y="78359"/>
                </a:lnTo>
                <a:lnTo>
                  <a:pt x="6591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24178" y="10053446"/>
            <a:ext cx="0" cy="90805"/>
          </a:xfrm>
          <a:custGeom>
            <a:avLst/>
            <a:gdLst/>
            <a:ahLst/>
            <a:cxnLst/>
            <a:rect l="l" t="t" r="r" b="b"/>
            <a:pathLst>
              <a:path h="90804">
                <a:moveTo>
                  <a:pt x="0" y="0"/>
                </a:moveTo>
                <a:lnTo>
                  <a:pt x="0" y="90411"/>
                </a:lnTo>
              </a:path>
            </a:pathLst>
          </a:custGeom>
          <a:ln w="6858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57591" y="10053450"/>
            <a:ext cx="66040" cy="90805"/>
          </a:xfrm>
          <a:custGeom>
            <a:avLst/>
            <a:gdLst/>
            <a:ahLst/>
            <a:cxnLst/>
            <a:rect l="l" t="t" r="r" b="b"/>
            <a:pathLst>
              <a:path w="66040" h="90804">
                <a:moveTo>
                  <a:pt x="6858" y="0"/>
                </a:moveTo>
                <a:lnTo>
                  <a:pt x="0" y="0"/>
                </a:lnTo>
                <a:lnTo>
                  <a:pt x="0" y="90411"/>
                </a:lnTo>
                <a:lnTo>
                  <a:pt x="6858" y="90411"/>
                </a:lnTo>
                <a:lnTo>
                  <a:pt x="6858" y="11811"/>
                </a:lnTo>
                <a:lnTo>
                  <a:pt x="14725" y="11811"/>
                </a:lnTo>
                <a:lnTo>
                  <a:pt x="6858" y="0"/>
                </a:lnTo>
                <a:close/>
              </a:path>
              <a:path w="66040" h="90804">
                <a:moveTo>
                  <a:pt x="14725" y="11811"/>
                </a:moveTo>
                <a:lnTo>
                  <a:pt x="6858" y="11811"/>
                </a:lnTo>
                <a:lnTo>
                  <a:pt x="59055" y="90411"/>
                </a:lnTo>
                <a:lnTo>
                  <a:pt x="65913" y="90411"/>
                </a:lnTo>
                <a:lnTo>
                  <a:pt x="65913" y="78359"/>
                </a:lnTo>
                <a:lnTo>
                  <a:pt x="59055" y="78359"/>
                </a:lnTo>
                <a:lnTo>
                  <a:pt x="14725" y="11811"/>
                </a:lnTo>
                <a:close/>
              </a:path>
              <a:path w="66040" h="90804">
                <a:moveTo>
                  <a:pt x="65913" y="0"/>
                </a:moveTo>
                <a:lnTo>
                  <a:pt x="59055" y="0"/>
                </a:lnTo>
                <a:lnTo>
                  <a:pt x="59055" y="78359"/>
                </a:lnTo>
                <a:lnTo>
                  <a:pt x="65913" y="78359"/>
                </a:lnTo>
                <a:lnTo>
                  <a:pt x="6591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45983" y="10052680"/>
            <a:ext cx="60960" cy="92075"/>
          </a:xfrm>
          <a:custGeom>
            <a:avLst/>
            <a:gdLst/>
            <a:ahLst/>
            <a:cxnLst/>
            <a:rect l="l" t="t" r="r" b="b"/>
            <a:pathLst>
              <a:path w="60959" h="92075">
                <a:moveTo>
                  <a:pt x="4825" y="75184"/>
                </a:moveTo>
                <a:lnTo>
                  <a:pt x="0" y="80022"/>
                </a:lnTo>
                <a:lnTo>
                  <a:pt x="2031" y="82054"/>
                </a:lnTo>
                <a:lnTo>
                  <a:pt x="4127" y="83820"/>
                </a:lnTo>
                <a:lnTo>
                  <a:pt x="26720" y="91948"/>
                </a:lnTo>
                <a:lnTo>
                  <a:pt x="39585" y="91948"/>
                </a:lnTo>
                <a:lnTo>
                  <a:pt x="47028" y="89700"/>
                </a:lnTo>
                <a:lnTo>
                  <a:pt x="51669" y="85852"/>
                </a:lnTo>
                <a:lnTo>
                  <a:pt x="27774" y="85852"/>
                </a:lnTo>
                <a:lnTo>
                  <a:pt x="25298" y="85674"/>
                </a:lnTo>
                <a:lnTo>
                  <a:pt x="6857" y="77216"/>
                </a:lnTo>
                <a:lnTo>
                  <a:pt x="4825" y="75184"/>
                </a:lnTo>
                <a:close/>
              </a:path>
              <a:path w="60959" h="92075">
                <a:moveTo>
                  <a:pt x="35559" y="0"/>
                </a:moveTo>
                <a:lnTo>
                  <a:pt x="21259" y="0"/>
                </a:lnTo>
                <a:lnTo>
                  <a:pt x="14401" y="2235"/>
                </a:lnTo>
                <a:lnTo>
                  <a:pt x="4406" y="11112"/>
                </a:lnTo>
                <a:lnTo>
                  <a:pt x="1917" y="17145"/>
                </a:lnTo>
                <a:lnTo>
                  <a:pt x="1917" y="31877"/>
                </a:lnTo>
                <a:lnTo>
                  <a:pt x="4279" y="37426"/>
                </a:lnTo>
                <a:lnTo>
                  <a:pt x="9046" y="41427"/>
                </a:lnTo>
                <a:lnTo>
                  <a:pt x="12915" y="44792"/>
                </a:lnTo>
                <a:lnTo>
                  <a:pt x="18300" y="46977"/>
                </a:lnTo>
                <a:lnTo>
                  <a:pt x="35699" y="49657"/>
                </a:lnTo>
                <a:lnTo>
                  <a:pt x="37553" y="49911"/>
                </a:lnTo>
                <a:lnTo>
                  <a:pt x="39115" y="50177"/>
                </a:lnTo>
                <a:lnTo>
                  <a:pt x="41655" y="50774"/>
                </a:lnTo>
                <a:lnTo>
                  <a:pt x="42773" y="51092"/>
                </a:lnTo>
                <a:lnTo>
                  <a:pt x="43751" y="51447"/>
                </a:lnTo>
                <a:lnTo>
                  <a:pt x="44729" y="51765"/>
                </a:lnTo>
                <a:lnTo>
                  <a:pt x="53733" y="61683"/>
                </a:lnTo>
                <a:lnTo>
                  <a:pt x="53733" y="73126"/>
                </a:lnTo>
                <a:lnTo>
                  <a:pt x="51650" y="77711"/>
                </a:lnTo>
                <a:lnTo>
                  <a:pt x="43345" y="84239"/>
                </a:lnTo>
                <a:lnTo>
                  <a:pt x="37680" y="85852"/>
                </a:lnTo>
                <a:lnTo>
                  <a:pt x="51669" y="85852"/>
                </a:lnTo>
                <a:lnTo>
                  <a:pt x="57873" y="80708"/>
                </a:lnTo>
                <a:lnTo>
                  <a:pt x="60591" y="74612"/>
                </a:lnTo>
                <a:lnTo>
                  <a:pt x="60591" y="63246"/>
                </a:lnTo>
                <a:lnTo>
                  <a:pt x="24170" y="41402"/>
                </a:lnTo>
                <a:lnTo>
                  <a:pt x="21780" y="40703"/>
                </a:lnTo>
                <a:lnTo>
                  <a:pt x="16954" y="38773"/>
                </a:lnTo>
                <a:lnTo>
                  <a:pt x="14947" y="37604"/>
                </a:lnTo>
                <a:lnTo>
                  <a:pt x="10210" y="33616"/>
                </a:lnTo>
                <a:lnTo>
                  <a:pt x="8648" y="29667"/>
                </a:lnTo>
                <a:lnTo>
                  <a:pt x="8648" y="18656"/>
                </a:lnTo>
                <a:lnTo>
                  <a:pt x="10477" y="14084"/>
                </a:lnTo>
                <a:lnTo>
                  <a:pt x="17843" y="7391"/>
                </a:lnTo>
                <a:lnTo>
                  <a:pt x="22999" y="5702"/>
                </a:lnTo>
                <a:lnTo>
                  <a:pt x="51196" y="5702"/>
                </a:lnTo>
                <a:lnTo>
                  <a:pt x="48196" y="3848"/>
                </a:lnTo>
                <a:lnTo>
                  <a:pt x="40322" y="774"/>
                </a:lnTo>
                <a:lnTo>
                  <a:pt x="35559" y="0"/>
                </a:lnTo>
                <a:close/>
              </a:path>
              <a:path w="60959" h="92075">
                <a:moveTo>
                  <a:pt x="51196" y="5702"/>
                </a:moveTo>
                <a:lnTo>
                  <a:pt x="32308" y="5702"/>
                </a:lnTo>
                <a:lnTo>
                  <a:pt x="34721" y="5930"/>
                </a:lnTo>
                <a:lnTo>
                  <a:pt x="38950" y="6769"/>
                </a:lnTo>
                <a:lnTo>
                  <a:pt x="51574" y="14084"/>
                </a:lnTo>
                <a:lnTo>
                  <a:pt x="56006" y="9652"/>
                </a:lnTo>
                <a:lnTo>
                  <a:pt x="52120" y="6273"/>
                </a:lnTo>
                <a:lnTo>
                  <a:pt x="51196" y="5702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30057" y="10053456"/>
            <a:ext cx="60960" cy="90805"/>
          </a:xfrm>
          <a:custGeom>
            <a:avLst/>
            <a:gdLst/>
            <a:ahLst/>
            <a:cxnLst/>
            <a:rect l="l" t="t" r="r" b="b"/>
            <a:pathLst>
              <a:path w="60959" h="90804">
                <a:moveTo>
                  <a:pt x="37045" y="0"/>
                </a:moveTo>
                <a:lnTo>
                  <a:pt x="0" y="0"/>
                </a:lnTo>
                <a:lnTo>
                  <a:pt x="0" y="90411"/>
                </a:lnTo>
                <a:lnTo>
                  <a:pt x="6858" y="90411"/>
                </a:lnTo>
                <a:lnTo>
                  <a:pt x="6858" y="52057"/>
                </a:lnTo>
                <a:lnTo>
                  <a:pt x="37045" y="52057"/>
                </a:lnTo>
                <a:lnTo>
                  <a:pt x="40665" y="51485"/>
                </a:lnTo>
                <a:lnTo>
                  <a:pt x="47358" y="49212"/>
                </a:lnTo>
                <a:lnTo>
                  <a:pt x="50228" y="47523"/>
                </a:lnTo>
                <a:lnTo>
                  <a:pt x="51905" y="45961"/>
                </a:lnTo>
                <a:lnTo>
                  <a:pt x="6858" y="45961"/>
                </a:lnTo>
                <a:lnTo>
                  <a:pt x="6858" y="6096"/>
                </a:lnTo>
                <a:lnTo>
                  <a:pt x="51822" y="6096"/>
                </a:lnTo>
                <a:lnTo>
                  <a:pt x="50228" y="4660"/>
                </a:lnTo>
                <a:lnTo>
                  <a:pt x="47358" y="2946"/>
                </a:lnTo>
                <a:lnTo>
                  <a:pt x="40665" y="584"/>
                </a:lnTo>
                <a:lnTo>
                  <a:pt x="37045" y="0"/>
                </a:lnTo>
                <a:close/>
              </a:path>
              <a:path w="60959" h="90804">
                <a:moveTo>
                  <a:pt x="51822" y="6096"/>
                </a:moveTo>
                <a:lnTo>
                  <a:pt x="35521" y="6096"/>
                </a:lnTo>
                <a:lnTo>
                  <a:pt x="38379" y="6489"/>
                </a:lnTo>
                <a:lnTo>
                  <a:pt x="43548" y="8102"/>
                </a:lnTo>
                <a:lnTo>
                  <a:pt x="45770" y="9321"/>
                </a:lnTo>
                <a:lnTo>
                  <a:pt x="47625" y="10985"/>
                </a:lnTo>
                <a:lnTo>
                  <a:pt x="49491" y="12623"/>
                </a:lnTo>
                <a:lnTo>
                  <a:pt x="50952" y="14706"/>
                </a:lnTo>
                <a:lnTo>
                  <a:pt x="53073" y="19685"/>
                </a:lnTo>
                <a:lnTo>
                  <a:pt x="53606" y="22644"/>
                </a:lnTo>
                <a:lnTo>
                  <a:pt x="53606" y="29413"/>
                </a:lnTo>
                <a:lnTo>
                  <a:pt x="53073" y="32359"/>
                </a:lnTo>
                <a:lnTo>
                  <a:pt x="50952" y="37350"/>
                </a:lnTo>
                <a:lnTo>
                  <a:pt x="49491" y="39433"/>
                </a:lnTo>
                <a:lnTo>
                  <a:pt x="47625" y="41071"/>
                </a:lnTo>
                <a:lnTo>
                  <a:pt x="45770" y="42735"/>
                </a:lnTo>
                <a:lnTo>
                  <a:pt x="43548" y="43942"/>
                </a:lnTo>
                <a:lnTo>
                  <a:pt x="40970" y="44767"/>
                </a:lnTo>
                <a:lnTo>
                  <a:pt x="38379" y="45554"/>
                </a:lnTo>
                <a:lnTo>
                  <a:pt x="35521" y="45961"/>
                </a:lnTo>
                <a:lnTo>
                  <a:pt x="51905" y="45961"/>
                </a:lnTo>
                <a:lnTo>
                  <a:pt x="55054" y="43027"/>
                </a:lnTo>
                <a:lnTo>
                  <a:pt x="56972" y="40297"/>
                </a:lnTo>
                <a:lnTo>
                  <a:pt x="59753" y="33858"/>
                </a:lnTo>
                <a:lnTo>
                  <a:pt x="60464" y="30175"/>
                </a:lnTo>
                <a:lnTo>
                  <a:pt x="60464" y="21869"/>
                </a:lnTo>
                <a:lnTo>
                  <a:pt x="59753" y="18199"/>
                </a:lnTo>
                <a:lnTo>
                  <a:pt x="56972" y="11747"/>
                </a:lnTo>
                <a:lnTo>
                  <a:pt x="55054" y="9042"/>
                </a:lnTo>
                <a:lnTo>
                  <a:pt x="51822" y="609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12214" y="10053450"/>
            <a:ext cx="55244" cy="90805"/>
          </a:xfrm>
          <a:custGeom>
            <a:avLst/>
            <a:gdLst/>
            <a:ahLst/>
            <a:cxnLst/>
            <a:rect l="l" t="t" r="r" b="b"/>
            <a:pathLst>
              <a:path w="55244" h="90804">
                <a:moveTo>
                  <a:pt x="54864" y="0"/>
                </a:moveTo>
                <a:lnTo>
                  <a:pt x="0" y="0"/>
                </a:lnTo>
                <a:lnTo>
                  <a:pt x="0" y="90411"/>
                </a:lnTo>
                <a:lnTo>
                  <a:pt x="54864" y="90411"/>
                </a:lnTo>
                <a:lnTo>
                  <a:pt x="54864" y="84315"/>
                </a:lnTo>
                <a:lnTo>
                  <a:pt x="6858" y="84315"/>
                </a:lnTo>
                <a:lnTo>
                  <a:pt x="6858" y="47866"/>
                </a:lnTo>
                <a:lnTo>
                  <a:pt x="47764" y="47866"/>
                </a:lnTo>
                <a:lnTo>
                  <a:pt x="47764" y="41770"/>
                </a:lnTo>
                <a:lnTo>
                  <a:pt x="6858" y="41770"/>
                </a:lnTo>
                <a:lnTo>
                  <a:pt x="6858" y="6096"/>
                </a:lnTo>
                <a:lnTo>
                  <a:pt x="54864" y="6096"/>
                </a:lnTo>
                <a:lnTo>
                  <a:pt x="54864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86674" y="10052684"/>
            <a:ext cx="62230" cy="92075"/>
          </a:xfrm>
          <a:custGeom>
            <a:avLst/>
            <a:gdLst/>
            <a:ahLst/>
            <a:cxnLst/>
            <a:rect l="l" t="t" r="r" b="b"/>
            <a:pathLst>
              <a:path w="62230" h="92075">
                <a:moveTo>
                  <a:pt x="35013" y="0"/>
                </a:moveTo>
                <a:lnTo>
                  <a:pt x="26631" y="0"/>
                </a:lnTo>
                <a:lnTo>
                  <a:pt x="22529" y="812"/>
                </a:lnTo>
                <a:lnTo>
                  <a:pt x="0" y="55460"/>
                </a:lnTo>
                <a:lnTo>
                  <a:pt x="177" y="62903"/>
                </a:lnTo>
                <a:lnTo>
                  <a:pt x="26631" y="91948"/>
                </a:lnTo>
                <a:lnTo>
                  <a:pt x="34924" y="91948"/>
                </a:lnTo>
                <a:lnTo>
                  <a:pt x="38633" y="91325"/>
                </a:lnTo>
                <a:lnTo>
                  <a:pt x="45491" y="88874"/>
                </a:lnTo>
                <a:lnTo>
                  <a:pt x="48539" y="87109"/>
                </a:lnTo>
                <a:lnTo>
                  <a:pt x="50028" y="85839"/>
                </a:lnTo>
                <a:lnTo>
                  <a:pt x="27736" y="85839"/>
                </a:lnTo>
                <a:lnTo>
                  <a:pt x="24650" y="85242"/>
                </a:lnTo>
                <a:lnTo>
                  <a:pt x="6883" y="37033"/>
                </a:lnTo>
                <a:lnTo>
                  <a:pt x="7137" y="30162"/>
                </a:lnTo>
                <a:lnTo>
                  <a:pt x="27736" y="6096"/>
                </a:lnTo>
                <a:lnTo>
                  <a:pt x="50101" y="6096"/>
                </a:lnTo>
                <a:lnTo>
                  <a:pt x="48640" y="4826"/>
                </a:lnTo>
                <a:lnTo>
                  <a:pt x="45618" y="3073"/>
                </a:lnTo>
                <a:lnTo>
                  <a:pt x="38760" y="609"/>
                </a:lnTo>
                <a:lnTo>
                  <a:pt x="35013" y="0"/>
                </a:lnTo>
                <a:close/>
              </a:path>
              <a:path w="62230" h="92075">
                <a:moveTo>
                  <a:pt x="61683" y="65532"/>
                </a:moveTo>
                <a:lnTo>
                  <a:pt x="54965" y="65532"/>
                </a:lnTo>
                <a:lnTo>
                  <a:pt x="53605" y="71755"/>
                </a:lnTo>
                <a:lnTo>
                  <a:pt x="53536" y="71907"/>
                </a:lnTo>
                <a:lnTo>
                  <a:pt x="50774" y="76746"/>
                </a:lnTo>
                <a:lnTo>
                  <a:pt x="42240" y="84035"/>
                </a:lnTo>
                <a:lnTo>
                  <a:pt x="37045" y="85839"/>
                </a:lnTo>
                <a:lnTo>
                  <a:pt x="50028" y="85839"/>
                </a:lnTo>
                <a:lnTo>
                  <a:pt x="53886" y="82550"/>
                </a:lnTo>
                <a:lnTo>
                  <a:pt x="56095" y="79768"/>
                </a:lnTo>
                <a:lnTo>
                  <a:pt x="59651" y="73266"/>
                </a:lnTo>
                <a:lnTo>
                  <a:pt x="60921" y="69596"/>
                </a:lnTo>
                <a:lnTo>
                  <a:pt x="61683" y="65532"/>
                </a:lnTo>
                <a:close/>
              </a:path>
              <a:path w="62230" h="92075">
                <a:moveTo>
                  <a:pt x="50101" y="6096"/>
                </a:moveTo>
                <a:lnTo>
                  <a:pt x="37045" y="6096"/>
                </a:lnTo>
                <a:lnTo>
                  <a:pt x="42189" y="7912"/>
                </a:lnTo>
                <a:lnTo>
                  <a:pt x="50571" y="15201"/>
                </a:lnTo>
                <a:lnTo>
                  <a:pt x="53295" y="20040"/>
                </a:lnTo>
                <a:lnTo>
                  <a:pt x="53388" y="20307"/>
                </a:lnTo>
                <a:lnTo>
                  <a:pt x="54698" y="26416"/>
                </a:lnTo>
                <a:lnTo>
                  <a:pt x="61683" y="26416"/>
                </a:lnTo>
                <a:lnTo>
                  <a:pt x="60921" y="22339"/>
                </a:lnTo>
                <a:lnTo>
                  <a:pt x="59651" y="18694"/>
                </a:lnTo>
                <a:lnTo>
                  <a:pt x="56095" y="12179"/>
                </a:lnTo>
                <a:lnTo>
                  <a:pt x="53898" y="9398"/>
                </a:lnTo>
                <a:lnTo>
                  <a:pt x="50101" y="609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760804" y="10050018"/>
            <a:ext cx="897255" cy="972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422694" y="218402"/>
            <a:ext cx="1137920" cy="2273935"/>
          </a:xfrm>
          <a:custGeom>
            <a:avLst/>
            <a:gdLst/>
            <a:ahLst/>
            <a:cxnLst/>
            <a:rect l="l" t="t" r="r" b="b"/>
            <a:pathLst>
              <a:path w="1137920" h="2273935">
                <a:moveTo>
                  <a:pt x="1136954" y="0"/>
                </a:moveTo>
                <a:lnTo>
                  <a:pt x="0" y="1136942"/>
                </a:lnTo>
                <a:lnTo>
                  <a:pt x="1136954" y="2273896"/>
                </a:lnTo>
                <a:lnTo>
                  <a:pt x="1137310" y="2273528"/>
                </a:lnTo>
                <a:lnTo>
                  <a:pt x="1137310" y="355"/>
                </a:lnTo>
                <a:lnTo>
                  <a:pt x="1136954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991172" y="1355356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59" h="1137285">
                <a:moveTo>
                  <a:pt x="568477" y="0"/>
                </a:moveTo>
                <a:lnTo>
                  <a:pt x="0" y="568464"/>
                </a:lnTo>
                <a:lnTo>
                  <a:pt x="568477" y="1136942"/>
                </a:lnTo>
                <a:lnTo>
                  <a:pt x="568832" y="1136586"/>
                </a:lnTo>
                <a:lnTo>
                  <a:pt x="568832" y="355"/>
                </a:lnTo>
                <a:lnTo>
                  <a:pt x="568477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369489" y="2648762"/>
            <a:ext cx="4360037" cy="54671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764889" y="1827657"/>
            <a:ext cx="0" cy="3027045"/>
          </a:xfrm>
          <a:custGeom>
            <a:avLst/>
            <a:gdLst/>
            <a:ahLst/>
            <a:cxnLst/>
            <a:rect l="l" t="t" r="r" b="b"/>
            <a:pathLst>
              <a:path h="3027045">
                <a:moveTo>
                  <a:pt x="0" y="3026511"/>
                </a:moveTo>
                <a:lnTo>
                  <a:pt x="0" y="0"/>
                </a:lnTo>
              </a:path>
            </a:pathLst>
          </a:custGeom>
          <a:ln w="8712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670501" y="2464790"/>
            <a:ext cx="0" cy="1824989"/>
          </a:xfrm>
          <a:custGeom>
            <a:avLst/>
            <a:gdLst/>
            <a:ahLst/>
            <a:cxnLst/>
            <a:rect l="l" t="t" r="r" b="b"/>
            <a:pathLst>
              <a:path h="1824989">
                <a:moveTo>
                  <a:pt x="0" y="1824964"/>
                </a:moveTo>
                <a:lnTo>
                  <a:pt x="0" y="0"/>
                </a:lnTo>
              </a:path>
            </a:pathLst>
          </a:custGeom>
          <a:ln w="8712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394998" y="7454468"/>
            <a:ext cx="0" cy="1626870"/>
          </a:xfrm>
          <a:custGeom>
            <a:avLst/>
            <a:gdLst/>
            <a:ahLst/>
            <a:cxnLst/>
            <a:rect l="l" t="t" r="r" b="b"/>
            <a:pathLst>
              <a:path h="1626870">
                <a:moveTo>
                  <a:pt x="0" y="1626819"/>
                </a:moveTo>
                <a:lnTo>
                  <a:pt x="0" y="0"/>
                </a:lnTo>
              </a:path>
            </a:pathLst>
          </a:custGeom>
          <a:ln w="8712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189323" y="1235608"/>
            <a:ext cx="71755" cy="100330"/>
          </a:xfrm>
          <a:custGeom>
            <a:avLst/>
            <a:gdLst/>
            <a:ahLst/>
            <a:cxnLst/>
            <a:rect l="l" t="t" r="r" b="b"/>
            <a:pathLst>
              <a:path w="71754" h="100330">
                <a:moveTo>
                  <a:pt x="15062" y="0"/>
                </a:moveTo>
                <a:lnTo>
                  <a:pt x="0" y="0"/>
                </a:lnTo>
                <a:lnTo>
                  <a:pt x="0" y="70904"/>
                </a:lnTo>
                <a:lnTo>
                  <a:pt x="25844" y="99250"/>
                </a:lnTo>
                <a:lnTo>
                  <a:pt x="30530" y="100088"/>
                </a:lnTo>
                <a:lnTo>
                  <a:pt x="40576" y="100088"/>
                </a:lnTo>
                <a:lnTo>
                  <a:pt x="64941" y="86563"/>
                </a:lnTo>
                <a:lnTo>
                  <a:pt x="29324" y="86563"/>
                </a:lnTo>
                <a:lnTo>
                  <a:pt x="24345" y="84670"/>
                </a:lnTo>
                <a:lnTo>
                  <a:pt x="16929" y="77038"/>
                </a:lnTo>
                <a:lnTo>
                  <a:pt x="15062" y="71793"/>
                </a:lnTo>
                <a:lnTo>
                  <a:pt x="15062" y="0"/>
                </a:lnTo>
                <a:close/>
              </a:path>
              <a:path w="71754" h="100330">
                <a:moveTo>
                  <a:pt x="71247" y="0"/>
                </a:moveTo>
                <a:lnTo>
                  <a:pt x="56184" y="0"/>
                </a:lnTo>
                <a:lnTo>
                  <a:pt x="56184" y="71793"/>
                </a:lnTo>
                <a:lnTo>
                  <a:pt x="54305" y="77038"/>
                </a:lnTo>
                <a:lnTo>
                  <a:pt x="46774" y="84670"/>
                </a:lnTo>
                <a:lnTo>
                  <a:pt x="41783" y="86563"/>
                </a:lnTo>
                <a:lnTo>
                  <a:pt x="64941" y="86563"/>
                </a:lnTo>
                <a:lnTo>
                  <a:pt x="66700" y="84035"/>
                </a:lnTo>
                <a:lnTo>
                  <a:pt x="70345" y="75577"/>
                </a:lnTo>
                <a:lnTo>
                  <a:pt x="71247" y="70904"/>
                </a:lnTo>
                <a:lnTo>
                  <a:pt x="71247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284954" y="1235608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4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29" h="99694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29" h="99694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187539" y="1228077"/>
            <a:ext cx="999128" cy="4095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087065" y="2171306"/>
            <a:ext cx="71120" cy="100965"/>
          </a:xfrm>
          <a:custGeom>
            <a:avLst/>
            <a:gdLst/>
            <a:ahLst/>
            <a:cxnLst/>
            <a:rect l="l" t="t" r="r" b="b"/>
            <a:pathLst>
              <a:path w="71120" h="100964">
                <a:moveTo>
                  <a:pt x="44839" y="0"/>
                </a:moveTo>
                <a:lnTo>
                  <a:pt x="30425" y="0"/>
                </a:lnTo>
                <a:lnTo>
                  <a:pt x="25649" y="901"/>
                </a:lnTo>
                <a:lnTo>
                  <a:pt x="16912" y="4533"/>
                </a:lnTo>
                <a:lnTo>
                  <a:pt x="13000" y="7150"/>
                </a:lnTo>
                <a:lnTo>
                  <a:pt x="9571" y="10604"/>
                </a:lnTo>
                <a:lnTo>
                  <a:pt x="7146" y="13004"/>
                </a:lnTo>
                <a:lnTo>
                  <a:pt x="0" y="59664"/>
                </a:lnTo>
                <a:lnTo>
                  <a:pt x="186" y="67221"/>
                </a:lnTo>
                <a:lnTo>
                  <a:pt x="25649" y="100025"/>
                </a:lnTo>
                <a:lnTo>
                  <a:pt x="30425" y="100926"/>
                </a:lnTo>
                <a:lnTo>
                  <a:pt x="40089" y="100926"/>
                </a:lnTo>
                <a:lnTo>
                  <a:pt x="64490" y="87414"/>
                </a:lnTo>
                <a:lnTo>
                  <a:pt x="32660" y="87414"/>
                </a:lnTo>
                <a:lnTo>
                  <a:pt x="29917" y="86880"/>
                </a:lnTo>
                <a:lnTo>
                  <a:pt x="15083" y="59664"/>
                </a:lnTo>
                <a:lnTo>
                  <a:pt x="15083" y="41262"/>
                </a:lnTo>
                <a:lnTo>
                  <a:pt x="18004" y="23774"/>
                </a:lnTo>
                <a:lnTo>
                  <a:pt x="18779" y="22237"/>
                </a:lnTo>
                <a:lnTo>
                  <a:pt x="32660" y="13525"/>
                </a:lnTo>
                <a:lnTo>
                  <a:pt x="64137" y="13525"/>
                </a:lnTo>
                <a:lnTo>
                  <a:pt x="63231" y="12153"/>
                </a:lnTo>
                <a:lnTo>
                  <a:pt x="58923" y="7810"/>
                </a:lnTo>
                <a:lnTo>
                  <a:pt x="52599" y="2603"/>
                </a:lnTo>
                <a:lnTo>
                  <a:pt x="44839" y="0"/>
                </a:lnTo>
                <a:close/>
              </a:path>
              <a:path w="71120" h="100964">
                <a:moveTo>
                  <a:pt x="71052" y="70408"/>
                </a:moveTo>
                <a:lnTo>
                  <a:pt x="55850" y="70408"/>
                </a:lnTo>
                <a:lnTo>
                  <a:pt x="54644" y="75412"/>
                </a:lnTo>
                <a:lnTo>
                  <a:pt x="52370" y="79514"/>
                </a:lnTo>
                <a:lnTo>
                  <a:pt x="45677" y="85839"/>
                </a:lnTo>
                <a:lnTo>
                  <a:pt x="41207" y="87414"/>
                </a:lnTo>
                <a:lnTo>
                  <a:pt x="64490" y="87414"/>
                </a:lnTo>
                <a:lnTo>
                  <a:pt x="68741" y="79692"/>
                </a:lnTo>
                <a:lnTo>
                  <a:pt x="70201" y="75323"/>
                </a:lnTo>
                <a:lnTo>
                  <a:pt x="71052" y="70408"/>
                </a:lnTo>
                <a:close/>
              </a:path>
              <a:path w="71120" h="100964">
                <a:moveTo>
                  <a:pt x="64137" y="13525"/>
                </a:moveTo>
                <a:lnTo>
                  <a:pt x="41207" y="13525"/>
                </a:lnTo>
                <a:lnTo>
                  <a:pt x="45652" y="15100"/>
                </a:lnTo>
                <a:lnTo>
                  <a:pt x="52243" y="21424"/>
                </a:lnTo>
                <a:lnTo>
                  <a:pt x="54504" y="25514"/>
                </a:lnTo>
                <a:lnTo>
                  <a:pt x="55710" y="30530"/>
                </a:lnTo>
                <a:lnTo>
                  <a:pt x="71052" y="30530"/>
                </a:lnTo>
                <a:lnTo>
                  <a:pt x="69294" y="23516"/>
                </a:lnTo>
                <a:lnTo>
                  <a:pt x="66688" y="17389"/>
                </a:lnTo>
                <a:lnTo>
                  <a:pt x="64137" y="1352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166334" y="2172144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4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4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4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265305" y="2172144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4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29" h="99694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29" h="99694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354129" y="2172144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4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4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4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453100" y="2172144"/>
            <a:ext cx="70485" cy="99695"/>
          </a:xfrm>
          <a:custGeom>
            <a:avLst/>
            <a:gdLst/>
            <a:ahLst/>
            <a:cxnLst/>
            <a:rect l="l" t="t" r="r" b="b"/>
            <a:pathLst>
              <a:path w="70485" h="99694">
                <a:moveTo>
                  <a:pt x="40055" y="0"/>
                </a:moveTo>
                <a:lnTo>
                  <a:pt x="0" y="0"/>
                </a:lnTo>
                <a:lnTo>
                  <a:pt x="0" y="99250"/>
                </a:lnTo>
                <a:lnTo>
                  <a:pt x="40055" y="99250"/>
                </a:lnTo>
                <a:lnTo>
                  <a:pt x="44843" y="98488"/>
                </a:lnTo>
                <a:lnTo>
                  <a:pt x="53568" y="95415"/>
                </a:lnTo>
                <a:lnTo>
                  <a:pt x="57340" y="93078"/>
                </a:lnTo>
                <a:lnTo>
                  <a:pt x="63195" y="87223"/>
                </a:lnTo>
                <a:lnTo>
                  <a:pt x="64213" y="85737"/>
                </a:lnTo>
                <a:lnTo>
                  <a:pt x="15049" y="85737"/>
                </a:lnTo>
                <a:lnTo>
                  <a:pt x="15049" y="13512"/>
                </a:lnTo>
                <a:lnTo>
                  <a:pt x="64244" y="13512"/>
                </a:lnTo>
                <a:lnTo>
                  <a:pt x="63195" y="12026"/>
                </a:lnTo>
                <a:lnTo>
                  <a:pt x="57340" y="6172"/>
                </a:lnTo>
                <a:lnTo>
                  <a:pt x="53568" y="3822"/>
                </a:lnTo>
                <a:lnTo>
                  <a:pt x="44843" y="749"/>
                </a:lnTo>
                <a:lnTo>
                  <a:pt x="40055" y="0"/>
                </a:lnTo>
                <a:close/>
              </a:path>
              <a:path w="70485" h="99694">
                <a:moveTo>
                  <a:pt x="64244" y="13512"/>
                </a:moveTo>
                <a:lnTo>
                  <a:pt x="40474" y="13512"/>
                </a:lnTo>
                <a:lnTo>
                  <a:pt x="46088" y="15747"/>
                </a:lnTo>
                <a:lnTo>
                  <a:pt x="50190" y="20205"/>
                </a:lnTo>
                <a:lnTo>
                  <a:pt x="52793" y="23088"/>
                </a:lnTo>
                <a:lnTo>
                  <a:pt x="54317" y="26873"/>
                </a:lnTo>
                <a:lnTo>
                  <a:pt x="55245" y="36258"/>
                </a:lnTo>
                <a:lnTo>
                  <a:pt x="55486" y="42049"/>
                </a:lnTo>
                <a:lnTo>
                  <a:pt x="55486" y="55803"/>
                </a:lnTo>
                <a:lnTo>
                  <a:pt x="40474" y="85737"/>
                </a:lnTo>
                <a:lnTo>
                  <a:pt x="64213" y="85737"/>
                </a:lnTo>
                <a:lnTo>
                  <a:pt x="70421" y="63652"/>
                </a:lnTo>
                <a:lnTo>
                  <a:pt x="70421" y="34658"/>
                </a:lnTo>
                <a:lnTo>
                  <a:pt x="70116" y="31203"/>
                </a:lnTo>
                <a:lnTo>
                  <a:pt x="69011" y="24422"/>
                </a:lnTo>
                <a:lnTo>
                  <a:pt x="68033" y="21158"/>
                </a:lnTo>
                <a:lnTo>
                  <a:pt x="65239" y="14922"/>
                </a:lnTo>
                <a:lnTo>
                  <a:pt x="64244" y="1351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534088" y="2172144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4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4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4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090452" y="2339721"/>
            <a:ext cx="409625" cy="25906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535980" y="2339721"/>
            <a:ext cx="0" cy="83185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0"/>
                </a:moveTo>
                <a:lnTo>
                  <a:pt x="0" y="82715"/>
                </a:lnTo>
              </a:path>
            </a:pathLst>
          </a:custGeom>
          <a:ln w="6273">
            <a:solidFill>
              <a:srgbClr val="595A5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563158" y="2365743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622518" y="2365743"/>
            <a:ext cx="45720" cy="57785"/>
          </a:xfrm>
          <a:custGeom>
            <a:avLst/>
            <a:gdLst/>
            <a:ahLst/>
            <a:cxnLst/>
            <a:rect l="l" t="t" r="r" b="b"/>
            <a:pathLst>
              <a:path w="45720" h="57785">
                <a:moveTo>
                  <a:pt x="4063" y="45300"/>
                </a:moveTo>
                <a:lnTo>
                  <a:pt x="0" y="49377"/>
                </a:lnTo>
                <a:lnTo>
                  <a:pt x="2857" y="52095"/>
                </a:lnTo>
                <a:lnTo>
                  <a:pt x="6134" y="54102"/>
                </a:lnTo>
                <a:lnTo>
                  <a:pt x="13487" y="56730"/>
                </a:lnTo>
                <a:lnTo>
                  <a:pt x="17767" y="57391"/>
                </a:lnTo>
                <a:lnTo>
                  <a:pt x="29540" y="57391"/>
                </a:lnTo>
                <a:lnTo>
                  <a:pt x="35026" y="55892"/>
                </a:lnTo>
                <a:lnTo>
                  <a:pt x="40128" y="52158"/>
                </a:lnTo>
                <a:lnTo>
                  <a:pt x="14516" y="52158"/>
                </a:lnTo>
                <a:lnTo>
                  <a:pt x="8407" y="49885"/>
                </a:lnTo>
                <a:lnTo>
                  <a:pt x="4063" y="45300"/>
                </a:lnTo>
                <a:close/>
              </a:path>
              <a:path w="45720" h="57785">
                <a:moveTo>
                  <a:pt x="26644" y="0"/>
                </a:moveTo>
                <a:lnTo>
                  <a:pt x="16649" y="0"/>
                </a:lnTo>
                <a:lnTo>
                  <a:pt x="11760" y="1422"/>
                </a:lnTo>
                <a:lnTo>
                  <a:pt x="4394" y="7150"/>
                </a:lnTo>
                <a:lnTo>
                  <a:pt x="2552" y="11036"/>
                </a:lnTo>
                <a:lnTo>
                  <a:pt x="2552" y="24739"/>
                </a:lnTo>
                <a:lnTo>
                  <a:pt x="8140" y="29616"/>
                </a:lnTo>
                <a:lnTo>
                  <a:pt x="28613" y="31369"/>
                </a:lnTo>
                <a:lnTo>
                  <a:pt x="32321" y="31750"/>
                </a:lnTo>
                <a:lnTo>
                  <a:pt x="35026" y="32677"/>
                </a:lnTo>
                <a:lnTo>
                  <a:pt x="38417" y="35623"/>
                </a:lnTo>
                <a:lnTo>
                  <a:pt x="39268" y="37833"/>
                </a:lnTo>
                <a:lnTo>
                  <a:pt x="39268" y="44577"/>
                </a:lnTo>
                <a:lnTo>
                  <a:pt x="37820" y="47409"/>
                </a:lnTo>
                <a:lnTo>
                  <a:pt x="32092" y="51206"/>
                </a:lnTo>
                <a:lnTo>
                  <a:pt x="27914" y="52158"/>
                </a:lnTo>
                <a:lnTo>
                  <a:pt x="40128" y="52158"/>
                </a:lnTo>
                <a:lnTo>
                  <a:pt x="43154" y="49936"/>
                </a:lnTo>
                <a:lnTo>
                  <a:pt x="45186" y="45885"/>
                </a:lnTo>
                <a:lnTo>
                  <a:pt x="45143" y="37833"/>
                </a:lnTo>
                <a:lnTo>
                  <a:pt x="15887" y="24942"/>
                </a:lnTo>
                <a:lnTo>
                  <a:pt x="13017" y="24028"/>
                </a:lnTo>
                <a:lnTo>
                  <a:pt x="9385" y="21094"/>
                </a:lnTo>
                <a:lnTo>
                  <a:pt x="8483" y="18897"/>
                </a:lnTo>
                <a:lnTo>
                  <a:pt x="8483" y="12496"/>
                </a:lnTo>
                <a:lnTo>
                  <a:pt x="9702" y="9842"/>
                </a:lnTo>
                <a:lnTo>
                  <a:pt x="14579" y="6146"/>
                </a:lnTo>
                <a:lnTo>
                  <a:pt x="18122" y="5219"/>
                </a:lnTo>
                <a:lnTo>
                  <a:pt x="41319" y="5219"/>
                </a:lnTo>
                <a:lnTo>
                  <a:pt x="39916" y="4152"/>
                </a:lnTo>
                <a:lnTo>
                  <a:pt x="36995" y="2667"/>
                </a:lnTo>
                <a:lnTo>
                  <a:pt x="30264" y="533"/>
                </a:lnTo>
                <a:lnTo>
                  <a:pt x="26644" y="0"/>
                </a:lnTo>
                <a:close/>
              </a:path>
              <a:path w="45720" h="57785">
                <a:moveTo>
                  <a:pt x="41319" y="5219"/>
                </a:moveTo>
                <a:lnTo>
                  <a:pt x="28879" y="5219"/>
                </a:lnTo>
                <a:lnTo>
                  <a:pt x="34112" y="6807"/>
                </a:lnTo>
                <a:lnTo>
                  <a:pt x="38455" y="9982"/>
                </a:lnTo>
                <a:lnTo>
                  <a:pt x="42405" y="6045"/>
                </a:lnTo>
                <a:lnTo>
                  <a:pt x="41319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685485" y="2365743"/>
            <a:ext cx="43815" cy="83820"/>
          </a:xfrm>
          <a:custGeom>
            <a:avLst/>
            <a:gdLst/>
            <a:ahLst/>
            <a:cxnLst/>
            <a:rect l="l" t="t" r="r" b="b"/>
            <a:pathLst>
              <a:path w="43814" h="83819">
                <a:moveTo>
                  <a:pt x="5918" y="698"/>
                </a:moveTo>
                <a:lnTo>
                  <a:pt x="0" y="698"/>
                </a:lnTo>
                <a:lnTo>
                  <a:pt x="0" y="83400"/>
                </a:lnTo>
                <a:lnTo>
                  <a:pt x="5918" y="83400"/>
                </a:lnTo>
                <a:lnTo>
                  <a:pt x="5918" y="49491"/>
                </a:lnTo>
                <a:lnTo>
                  <a:pt x="12481" y="49491"/>
                </a:lnTo>
                <a:lnTo>
                  <a:pt x="6002" y="33108"/>
                </a:lnTo>
                <a:lnTo>
                  <a:pt x="6083" y="22986"/>
                </a:lnTo>
                <a:lnTo>
                  <a:pt x="12478" y="7899"/>
                </a:lnTo>
                <a:lnTo>
                  <a:pt x="5918" y="7899"/>
                </a:lnTo>
                <a:lnTo>
                  <a:pt x="5918" y="698"/>
                </a:lnTo>
                <a:close/>
              </a:path>
              <a:path w="43814" h="83819">
                <a:moveTo>
                  <a:pt x="12481" y="49491"/>
                </a:moveTo>
                <a:lnTo>
                  <a:pt x="5918" y="49491"/>
                </a:lnTo>
                <a:lnTo>
                  <a:pt x="8394" y="52743"/>
                </a:lnTo>
                <a:lnTo>
                  <a:pt x="10985" y="54863"/>
                </a:lnTo>
                <a:lnTo>
                  <a:pt x="16408" y="56895"/>
                </a:lnTo>
                <a:lnTo>
                  <a:pt x="19354" y="57391"/>
                </a:lnTo>
                <a:lnTo>
                  <a:pt x="25476" y="57391"/>
                </a:lnTo>
                <a:lnTo>
                  <a:pt x="28130" y="56934"/>
                </a:lnTo>
                <a:lnTo>
                  <a:pt x="32854" y="55168"/>
                </a:lnTo>
                <a:lnTo>
                  <a:pt x="34759" y="53974"/>
                </a:lnTo>
                <a:lnTo>
                  <a:pt x="36568" y="52171"/>
                </a:lnTo>
                <a:lnTo>
                  <a:pt x="18300" y="52171"/>
                </a:lnTo>
                <a:lnTo>
                  <a:pt x="15570" y="51485"/>
                </a:lnTo>
                <a:lnTo>
                  <a:pt x="12481" y="49491"/>
                </a:lnTo>
                <a:close/>
              </a:path>
              <a:path w="43814" h="83819">
                <a:moveTo>
                  <a:pt x="36573" y="5219"/>
                </a:moveTo>
                <a:lnTo>
                  <a:pt x="25120" y="5219"/>
                </a:lnTo>
                <a:lnTo>
                  <a:pt x="27876" y="5905"/>
                </a:lnTo>
                <a:lnTo>
                  <a:pt x="32054" y="8623"/>
                </a:lnTo>
                <a:lnTo>
                  <a:pt x="37424" y="33108"/>
                </a:lnTo>
                <a:lnTo>
                  <a:pt x="37338" y="34505"/>
                </a:lnTo>
                <a:lnTo>
                  <a:pt x="25120" y="52171"/>
                </a:lnTo>
                <a:lnTo>
                  <a:pt x="36568" y="52171"/>
                </a:lnTo>
                <a:lnTo>
                  <a:pt x="39103" y="49644"/>
                </a:lnTo>
                <a:lnTo>
                  <a:pt x="41021" y="46062"/>
                </a:lnTo>
                <a:lnTo>
                  <a:pt x="42964" y="37464"/>
                </a:lnTo>
                <a:lnTo>
                  <a:pt x="43446" y="33108"/>
                </a:lnTo>
                <a:lnTo>
                  <a:pt x="43446" y="24282"/>
                </a:lnTo>
                <a:lnTo>
                  <a:pt x="42964" y="19913"/>
                </a:lnTo>
                <a:lnTo>
                  <a:pt x="41021" y="11328"/>
                </a:lnTo>
                <a:lnTo>
                  <a:pt x="39103" y="7734"/>
                </a:lnTo>
                <a:lnTo>
                  <a:pt x="36573" y="5219"/>
                </a:lnTo>
                <a:close/>
              </a:path>
              <a:path w="43814" h="83819">
                <a:moveTo>
                  <a:pt x="25476" y="0"/>
                </a:moveTo>
                <a:lnTo>
                  <a:pt x="19354" y="0"/>
                </a:lnTo>
                <a:lnTo>
                  <a:pt x="16408" y="495"/>
                </a:lnTo>
                <a:lnTo>
                  <a:pt x="10985" y="2514"/>
                </a:lnTo>
                <a:lnTo>
                  <a:pt x="8394" y="4635"/>
                </a:lnTo>
                <a:lnTo>
                  <a:pt x="5918" y="7899"/>
                </a:lnTo>
                <a:lnTo>
                  <a:pt x="12478" y="7899"/>
                </a:lnTo>
                <a:lnTo>
                  <a:pt x="15570" y="5905"/>
                </a:lnTo>
                <a:lnTo>
                  <a:pt x="18300" y="5219"/>
                </a:lnTo>
                <a:lnTo>
                  <a:pt x="36573" y="5219"/>
                </a:lnTo>
                <a:lnTo>
                  <a:pt x="34759" y="3416"/>
                </a:lnTo>
                <a:lnTo>
                  <a:pt x="32854" y="2222"/>
                </a:lnTo>
                <a:lnTo>
                  <a:pt x="28130" y="444"/>
                </a:lnTo>
                <a:lnTo>
                  <a:pt x="25476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744959" y="2365743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5">
                <a:moveTo>
                  <a:pt x="29464" y="0"/>
                </a:moveTo>
                <a:lnTo>
                  <a:pt x="15379" y="0"/>
                </a:lnTo>
                <a:lnTo>
                  <a:pt x="9880" y="2514"/>
                </a:lnTo>
                <a:lnTo>
                  <a:pt x="1981" y="12585"/>
                </a:lnTo>
                <a:lnTo>
                  <a:pt x="0" y="19634"/>
                </a:lnTo>
                <a:lnTo>
                  <a:pt x="0" y="38061"/>
                </a:lnTo>
                <a:lnTo>
                  <a:pt x="2032" y="45199"/>
                </a:lnTo>
                <a:lnTo>
                  <a:pt x="10172" y="54940"/>
                </a:lnTo>
                <a:lnTo>
                  <a:pt x="16078" y="57391"/>
                </a:lnTo>
                <a:lnTo>
                  <a:pt x="26149" y="57391"/>
                </a:lnTo>
                <a:lnTo>
                  <a:pt x="40378" y="52171"/>
                </a:lnTo>
                <a:lnTo>
                  <a:pt x="18211" y="52171"/>
                </a:lnTo>
                <a:lnTo>
                  <a:pt x="13665" y="50253"/>
                </a:lnTo>
                <a:lnTo>
                  <a:pt x="10579" y="46431"/>
                </a:lnTo>
                <a:lnTo>
                  <a:pt x="7480" y="42633"/>
                </a:lnTo>
                <a:lnTo>
                  <a:pt x="5930" y="37134"/>
                </a:lnTo>
                <a:lnTo>
                  <a:pt x="5930" y="29984"/>
                </a:lnTo>
                <a:lnTo>
                  <a:pt x="44843" y="29984"/>
                </a:lnTo>
                <a:lnTo>
                  <a:pt x="44843" y="25209"/>
                </a:lnTo>
                <a:lnTo>
                  <a:pt x="5930" y="25209"/>
                </a:lnTo>
                <a:lnTo>
                  <a:pt x="6159" y="21780"/>
                </a:lnTo>
                <a:lnTo>
                  <a:pt x="7899" y="14643"/>
                </a:lnTo>
                <a:lnTo>
                  <a:pt x="9144" y="11696"/>
                </a:lnTo>
                <a:lnTo>
                  <a:pt x="11061" y="9385"/>
                </a:lnTo>
                <a:lnTo>
                  <a:pt x="16243" y="6070"/>
                </a:lnTo>
                <a:lnTo>
                  <a:pt x="19177" y="5219"/>
                </a:lnTo>
                <a:lnTo>
                  <a:pt x="37295" y="5219"/>
                </a:lnTo>
                <a:lnTo>
                  <a:pt x="34975" y="2400"/>
                </a:lnTo>
                <a:lnTo>
                  <a:pt x="29464" y="0"/>
                </a:lnTo>
                <a:close/>
              </a:path>
              <a:path w="45085" h="57785">
                <a:moveTo>
                  <a:pt x="39624" y="45415"/>
                </a:moveTo>
                <a:lnTo>
                  <a:pt x="37223" y="47828"/>
                </a:lnTo>
                <a:lnTo>
                  <a:pt x="34874" y="49555"/>
                </a:lnTo>
                <a:lnTo>
                  <a:pt x="30314" y="51650"/>
                </a:lnTo>
                <a:lnTo>
                  <a:pt x="27495" y="52171"/>
                </a:lnTo>
                <a:lnTo>
                  <a:pt x="40378" y="52171"/>
                </a:lnTo>
                <a:lnTo>
                  <a:pt x="41224" y="51536"/>
                </a:lnTo>
                <a:lnTo>
                  <a:pt x="42697" y="50253"/>
                </a:lnTo>
                <a:lnTo>
                  <a:pt x="44043" y="48907"/>
                </a:lnTo>
                <a:lnTo>
                  <a:pt x="39624" y="45415"/>
                </a:lnTo>
                <a:close/>
              </a:path>
              <a:path w="45085" h="57785">
                <a:moveTo>
                  <a:pt x="37295" y="5219"/>
                </a:moveTo>
                <a:lnTo>
                  <a:pt x="25679" y="5219"/>
                </a:lnTo>
                <a:lnTo>
                  <a:pt x="28600" y="6070"/>
                </a:lnTo>
                <a:lnTo>
                  <a:pt x="33794" y="9385"/>
                </a:lnTo>
                <a:lnTo>
                  <a:pt x="38925" y="25209"/>
                </a:lnTo>
                <a:lnTo>
                  <a:pt x="44843" y="25209"/>
                </a:lnTo>
                <a:lnTo>
                  <a:pt x="44780" y="18491"/>
                </a:lnTo>
                <a:lnTo>
                  <a:pt x="42875" y="12001"/>
                </a:lnTo>
                <a:lnTo>
                  <a:pt x="37295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805716" y="2365743"/>
            <a:ext cx="43180" cy="57785"/>
          </a:xfrm>
          <a:custGeom>
            <a:avLst/>
            <a:gdLst/>
            <a:ahLst/>
            <a:cxnLst/>
            <a:rect l="l" t="t" r="r" b="b"/>
            <a:pathLst>
              <a:path w="43179" h="57785">
                <a:moveTo>
                  <a:pt x="26568" y="0"/>
                </a:moveTo>
                <a:lnTo>
                  <a:pt x="20840" y="0"/>
                </a:lnTo>
                <a:lnTo>
                  <a:pt x="17411" y="660"/>
                </a:lnTo>
                <a:lnTo>
                  <a:pt x="0" y="24282"/>
                </a:lnTo>
                <a:lnTo>
                  <a:pt x="0" y="33096"/>
                </a:lnTo>
                <a:lnTo>
                  <a:pt x="20840" y="57391"/>
                </a:lnTo>
                <a:lnTo>
                  <a:pt x="26568" y="57391"/>
                </a:lnTo>
                <a:lnTo>
                  <a:pt x="39630" y="52158"/>
                </a:lnTo>
                <a:lnTo>
                  <a:pt x="21463" y="52158"/>
                </a:lnTo>
                <a:lnTo>
                  <a:pt x="18618" y="51549"/>
                </a:lnTo>
                <a:lnTo>
                  <a:pt x="13576" y="49060"/>
                </a:lnTo>
                <a:lnTo>
                  <a:pt x="11455" y="47205"/>
                </a:lnTo>
                <a:lnTo>
                  <a:pt x="9766" y="44716"/>
                </a:lnTo>
                <a:lnTo>
                  <a:pt x="8369" y="42710"/>
                </a:lnTo>
                <a:lnTo>
                  <a:pt x="7378" y="40487"/>
                </a:lnTo>
                <a:lnTo>
                  <a:pt x="6210" y="35610"/>
                </a:lnTo>
                <a:lnTo>
                  <a:pt x="5984" y="33096"/>
                </a:lnTo>
                <a:lnTo>
                  <a:pt x="5986" y="24282"/>
                </a:lnTo>
                <a:lnTo>
                  <a:pt x="6210" y="21780"/>
                </a:lnTo>
                <a:lnTo>
                  <a:pt x="7378" y="16903"/>
                </a:lnTo>
                <a:lnTo>
                  <a:pt x="8369" y="14668"/>
                </a:lnTo>
                <a:lnTo>
                  <a:pt x="9766" y="12661"/>
                </a:lnTo>
                <a:lnTo>
                  <a:pt x="11455" y="10185"/>
                </a:lnTo>
                <a:lnTo>
                  <a:pt x="13576" y="8318"/>
                </a:lnTo>
                <a:lnTo>
                  <a:pt x="18618" y="5842"/>
                </a:lnTo>
                <a:lnTo>
                  <a:pt x="21463" y="5219"/>
                </a:lnTo>
                <a:lnTo>
                  <a:pt x="39622" y="5219"/>
                </a:lnTo>
                <a:lnTo>
                  <a:pt x="37299" y="3352"/>
                </a:lnTo>
                <a:lnTo>
                  <a:pt x="35877" y="2451"/>
                </a:lnTo>
                <a:lnTo>
                  <a:pt x="33020" y="1143"/>
                </a:lnTo>
                <a:lnTo>
                  <a:pt x="31508" y="685"/>
                </a:lnTo>
                <a:lnTo>
                  <a:pt x="28333" y="139"/>
                </a:lnTo>
                <a:lnTo>
                  <a:pt x="26568" y="0"/>
                </a:lnTo>
                <a:close/>
              </a:path>
              <a:path w="43179" h="57785">
                <a:moveTo>
                  <a:pt x="39039" y="45072"/>
                </a:moveTo>
                <a:lnTo>
                  <a:pt x="21463" y="52158"/>
                </a:lnTo>
                <a:lnTo>
                  <a:pt x="39630" y="52158"/>
                </a:lnTo>
                <a:lnTo>
                  <a:pt x="40342" y="51549"/>
                </a:lnTo>
                <a:lnTo>
                  <a:pt x="41567" y="50419"/>
                </a:lnTo>
                <a:lnTo>
                  <a:pt x="43116" y="48793"/>
                </a:lnTo>
                <a:lnTo>
                  <a:pt x="39039" y="45072"/>
                </a:lnTo>
                <a:close/>
              </a:path>
              <a:path w="43179" h="57785">
                <a:moveTo>
                  <a:pt x="39622" y="5219"/>
                </a:moveTo>
                <a:lnTo>
                  <a:pt x="27571" y="5219"/>
                </a:lnTo>
                <a:lnTo>
                  <a:pt x="30111" y="5740"/>
                </a:lnTo>
                <a:lnTo>
                  <a:pt x="34366" y="7835"/>
                </a:lnTo>
                <a:lnTo>
                  <a:pt x="36639" y="9677"/>
                </a:lnTo>
                <a:lnTo>
                  <a:pt x="39039" y="12319"/>
                </a:lnTo>
                <a:lnTo>
                  <a:pt x="43116" y="8597"/>
                </a:lnTo>
                <a:lnTo>
                  <a:pt x="41567" y="6972"/>
                </a:lnTo>
                <a:lnTo>
                  <a:pt x="40081" y="5588"/>
                </a:lnTo>
                <a:lnTo>
                  <a:pt x="39622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859970" y="2348547"/>
            <a:ext cx="26670" cy="74295"/>
          </a:xfrm>
          <a:custGeom>
            <a:avLst/>
            <a:gdLst/>
            <a:ahLst/>
            <a:cxnLst/>
            <a:rect l="l" t="t" r="r" b="b"/>
            <a:pathLst>
              <a:path w="26670" h="74294">
                <a:moveTo>
                  <a:pt x="13589" y="22301"/>
                </a:moveTo>
                <a:lnTo>
                  <a:pt x="7658" y="22301"/>
                </a:lnTo>
                <a:lnTo>
                  <a:pt x="7658" y="63512"/>
                </a:lnTo>
                <a:lnTo>
                  <a:pt x="8801" y="67017"/>
                </a:lnTo>
                <a:lnTo>
                  <a:pt x="13373" y="72516"/>
                </a:lnTo>
                <a:lnTo>
                  <a:pt x="16725" y="73888"/>
                </a:lnTo>
                <a:lnTo>
                  <a:pt x="26250" y="73888"/>
                </a:lnTo>
                <a:lnTo>
                  <a:pt x="26250" y="68656"/>
                </a:lnTo>
                <a:lnTo>
                  <a:pt x="19253" y="68656"/>
                </a:lnTo>
                <a:lnTo>
                  <a:pt x="17081" y="67843"/>
                </a:lnTo>
                <a:lnTo>
                  <a:pt x="14287" y="64604"/>
                </a:lnTo>
                <a:lnTo>
                  <a:pt x="13589" y="62306"/>
                </a:lnTo>
                <a:lnTo>
                  <a:pt x="13589" y="22301"/>
                </a:lnTo>
                <a:close/>
              </a:path>
              <a:path w="26670" h="74294">
                <a:moveTo>
                  <a:pt x="26250" y="17894"/>
                </a:moveTo>
                <a:lnTo>
                  <a:pt x="0" y="17894"/>
                </a:lnTo>
                <a:lnTo>
                  <a:pt x="0" y="22301"/>
                </a:lnTo>
                <a:lnTo>
                  <a:pt x="26250" y="22301"/>
                </a:lnTo>
                <a:lnTo>
                  <a:pt x="26250" y="17894"/>
                </a:lnTo>
                <a:close/>
              </a:path>
              <a:path w="26670" h="74294">
                <a:moveTo>
                  <a:pt x="13589" y="0"/>
                </a:moveTo>
                <a:lnTo>
                  <a:pt x="7658" y="0"/>
                </a:lnTo>
                <a:lnTo>
                  <a:pt x="7658" y="17894"/>
                </a:lnTo>
                <a:lnTo>
                  <a:pt x="13589" y="17894"/>
                </a:lnTo>
                <a:lnTo>
                  <a:pt x="13589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903302" y="2339721"/>
            <a:ext cx="7620" cy="83185"/>
          </a:xfrm>
          <a:custGeom>
            <a:avLst/>
            <a:gdLst/>
            <a:ahLst/>
            <a:cxnLst/>
            <a:rect l="l" t="t" r="r" b="b"/>
            <a:pathLst>
              <a:path w="7620" h="83185">
                <a:moveTo>
                  <a:pt x="6616" y="26720"/>
                </a:moveTo>
                <a:lnTo>
                  <a:pt x="698" y="26720"/>
                </a:lnTo>
                <a:lnTo>
                  <a:pt x="698" y="82715"/>
                </a:lnTo>
                <a:lnTo>
                  <a:pt x="6616" y="82715"/>
                </a:lnTo>
                <a:lnTo>
                  <a:pt x="6616" y="26720"/>
                </a:lnTo>
                <a:close/>
              </a:path>
              <a:path w="7620" h="83185">
                <a:moveTo>
                  <a:pt x="7327" y="0"/>
                </a:moveTo>
                <a:lnTo>
                  <a:pt x="0" y="0"/>
                </a:lnTo>
                <a:lnTo>
                  <a:pt x="0" y="7315"/>
                </a:lnTo>
                <a:lnTo>
                  <a:pt x="7327" y="7315"/>
                </a:lnTo>
                <a:lnTo>
                  <a:pt x="7327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929210" y="2365743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5">
                <a:moveTo>
                  <a:pt x="25717" y="0"/>
                </a:moveTo>
                <a:lnTo>
                  <a:pt x="16268" y="0"/>
                </a:lnTo>
                <a:lnTo>
                  <a:pt x="11074" y="2044"/>
                </a:lnTo>
                <a:lnTo>
                  <a:pt x="0" y="32715"/>
                </a:lnTo>
                <a:lnTo>
                  <a:pt x="431" y="36741"/>
                </a:lnTo>
                <a:lnTo>
                  <a:pt x="16268" y="57378"/>
                </a:lnTo>
                <a:lnTo>
                  <a:pt x="25717" y="57378"/>
                </a:lnTo>
                <a:lnTo>
                  <a:pt x="28600" y="56857"/>
                </a:lnTo>
                <a:lnTo>
                  <a:pt x="33794" y="54762"/>
                </a:lnTo>
                <a:lnTo>
                  <a:pt x="36093" y="53238"/>
                </a:lnTo>
                <a:lnTo>
                  <a:pt x="37172" y="52158"/>
                </a:lnTo>
                <a:lnTo>
                  <a:pt x="17970" y="52158"/>
                </a:lnTo>
                <a:lnTo>
                  <a:pt x="14097" y="50571"/>
                </a:lnTo>
                <a:lnTo>
                  <a:pt x="6069" y="31978"/>
                </a:lnTo>
                <a:lnTo>
                  <a:pt x="6121" y="21983"/>
                </a:lnTo>
                <a:lnTo>
                  <a:pt x="17970" y="5219"/>
                </a:lnTo>
                <a:lnTo>
                  <a:pt x="37170" y="5219"/>
                </a:lnTo>
                <a:lnTo>
                  <a:pt x="36093" y="4140"/>
                </a:lnTo>
                <a:lnTo>
                  <a:pt x="33794" y="2616"/>
                </a:lnTo>
                <a:lnTo>
                  <a:pt x="28600" y="520"/>
                </a:lnTo>
                <a:lnTo>
                  <a:pt x="25717" y="0"/>
                </a:lnTo>
                <a:close/>
              </a:path>
              <a:path w="45085" h="57785">
                <a:moveTo>
                  <a:pt x="37170" y="5219"/>
                </a:moveTo>
                <a:lnTo>
                  <a:pt x="24790" y="5219"/>
                </a:lnTo>
                <a:lnTo>
                  <a:pt x="26898" y="5626"/>
                </a:lnTo>
                <a:lnTo>
                  <a:pt x="30835" y="7251"/>
                </a:lnTo>
                <a:lnTo>
                  <a:pt x="39080" y="32715"/>
                </a:lnTo>
                <a:lnTo>
                  <a:pt x="38950" y="35394"/>
                </a:lnTo>
                <a:lnTo>
                  <a:pt x="24790" y="52158"/>
                </a:lnTo>
                <a:lnTo>
                  <a:pt x="37172" y="52158"/>
                </a:lnTo>
                <a:lnTo>
                  <a:pt x="41046" y="48285"/>
                </a:lnTo>
                <a:lnTo>
                  <a:pt x="42951" y="44792"/>
                </a:lnTo>
                <a:lnTo>
                  <a:pt x="44640" y="36741"/>
                </a:lnTo>
                <a:lnTo>
                  <a:pt x="45085" y="32715"/>
                </a:lnTo>
                <a:lnTo>
                  <a:pt x="44978" y="23698"/>
                </a:lnTo>
                <a:lnTo>
                  <a:pt x="44640" y="20637"/>
                </a:lnTo>
                <a:lnTo>
                  <a:pt x="42951" y="12585"/>
                </a:lnTo>
                <a:lnTo>
                  <a:pt x="41046" y="9105"/>
                </a:lnTo>
                <a:lnTo>
                  <a:pt x="37170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993574" y="2365743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214647" y="8859228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313618" y="8859228"/>
            <a:ext cx="72390" cy="99695"/>
          </a:xfrm>
          <a:custGeom>
            <a:avLst/>
            <a:gdLst/>
            <a:ahLst/>
            <a:cxnLst/>
            <a:rect l="l" t="t" r="r" b="b"/>
            <a:pathLst>
              <a:path w="72389" h="99695">
                <a:moveTo>
                  <a:pt x="43218" y="0"/>
                </a:moveTo>
                <a:lnTo>
                  <a:pt x="0" y="0"/>
                </a:lnTo>
                <a:lnTo>
                  <a:pt x="0" y="99263"/>
                </a:lnTo>
                <a:lnTo>
                  <a:pt x="15049" y="99263"/>
                </a:lnTo>
                <a:lnTo>
                  <a:pt x="15049" y="57442"/>
                </a:lnTo>
                <a:lnTo>
                  <a:pt x="50582" y="57442"/>
                </a:lnTo>
                <a:lnTo>
                  <a:pt x="49491" y="55346"/>
                </a:lnTo>
                <a:lnTo>
                  <a:pt x="55067" y="53771"/>
                </a:lnTo>
                <a:lnTo>
                  <a:pt x="59766" y="50761"/>
                </a:lnTo>
                <a:lnTo>
                  <a:pt x="64943" y="44754"/>
                </a:lnTo>
                <a:lnTo>
                  <a:pt x="15049" y="44754"/>
                </a:lnTo>
                <a:lnTo>
                  <a:pt x="15049" y="13525"/>
                </a:lnTo>
                <a:lnTo>
                  <a:pt x="65513" y="13525"/>
                </a:lnTo>
                <a:lnTo>
                  <a:pt x="63614" y="10706"/>
                </a:lnTo>
                <a:lnTo>
                  <a:pt x="58229" y="5600"/>
                </a:lnTo>
                <a:lnTo>
                  <a:pt x="55003" y="3606"/>
                </a:lnTo>
                <a:lnTo>
                  <a:pt x="47472" y="723"/>
                </a:lnTo>
                <a:lnTo>
                  <a:pt x="43218" y="0"/>
                </a:lnTo>
                <a:close/>
              </a:path>
              <a:path w="72389" h="99695">
                <a:moveTo>
                  <a:pt x="50582" y="57442"/>
                </a:moveTo>
                <a:lnTo>
                  <a:pt x="33883" y="57442"/>
                </a:lnTo>
                <a:lnTo>
                  <a:pt x="54787" y="99263"/>
                </a:lnTo>
                <a:lnTo>
                  <a:pt x="72351" y="99263"/>
                </a:lnTo>
                <a:lnTo>
                  <a:pt x="50582" y="57442"/>
                </a:lnTo>
                <a:close/>
              </a:path>
              <a:path w="72389" h="99695">
                <a:moveTo>
                  <a:pt x="65513" y="13525"/>
                </a:moveTo>
                <a:lnTo>
                  <a:pt x="42392" y="13525"/>
                </a:lnTo>
                <a:lnTo>
                  <a:pt x="46443" y="14897"/>
                </a:lnTo>
                <a:lnTo>
                  <a:pt x="52666" y="20408"/>
                </a:lnTo>
                <a:lnTo>
                  <a:pt x="54228" y="24269"/>
                </a:lnTo>
                <a:lnTo>
                  <a:pt x="54228" y="34162"/>
                </a:lnTo>
                <a:lnTo>
                  <a:pt x="52666" y="37985"/>
                </a:lnTo>
                <a:lnTo>
                  <a:pt x="46443" y="43395"/>
                </a:lnTo>
                <a:lnTo>
                  <a:pt x="42392" y="44754"/>
                </a:lnTo>
                <a:lnTo>
                  <a:pt x="64943" y="44754"/>
                </a:lnTo>
                <a:lnTo>
                  <a:pt x="67373" y="41935"/>
                </a:lnTo>
                <a:lnTo>
                  <a:pt x="69291" y="36156"/>
                </a:lnTo>
                <a:lnTo>
                  <a:pt x="69191" y="24269"/>
                </a:lnTo>
                <a:lnTo>
                  <a:pt x="68567" y="20942"/>
                </a:lnTo>
                <a:lnTo>
                  <a:pt x="65684" y="13779"/>
                </a:lnTo>
                <a:lnTo>
                  <a:pt x="65513" y="1352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401366" y="8858389"/>
            <a:ext cx="72390" cy="100965"/>
          </a:xfrm>
          <a:custGeom>
            <a:avLst/>
            <a:gdLst/>
            <a:ahLst/>
            <a:cxnLst/>
            <a:rect l="l" t="t" r="r" b="b"/>
            <a:pathLst>
              <a:path w="72389" h="100965">
                <a:moveTo>
                  <a:pt x="40941" y="0"/>
                </a:moveTo>
                <a:lnTo>
                  <a:pt x="30349" y="0"/>
                </a:lnTo>
                <a:lnTo>
                  <a:pt x="25535" y="901"/>
                </a:lnTo>
                <a:lnTo>
                  <a:pt x="529" y="30213"/>
                </a:lnTo>
                <a:lnTo>
                  <a:pt x="0" y="59664"/>
                </a:lnTo>
                <a:lnTo>
                  <a:pt x="165" y="66370"/>
                </a:lnTo>
                <a:lnTo>
                  <a:pt x="25650" y="100025"/>
                </a:lnTo>
                <a:lnTo>
                  <a:pt x="30438" y="100926"/>
                </a:lnTo>
                <a:lnTo>
                  <a:pt x="40941" y="100926"/>
                </a:lnTo>
                <a:lnTo>
                  <a:pt x="65044" y="87414"/>
                </a:lnTo>
                <a:lnTo>
                  <a:pt x="32660" y="87414"/>
                </a:lnTo>
                <a:lnTo>
                  <a:pt x="29917" y="86880"/>
                </a:lnTo>
                <a:lnTo>
                  <a:pt x="15096" y="59664"/>
                </a:lnTo>
                <a:lnTo>
                  <a:pt x="15096" y="41287"/>
                </a:lnTo>
                <a:lnTo>
                  <a:pt x="32660" y="13538"/>
                </a:lnTo>
                <a:lnTo>
                  <a:pt x="64797" y="13538"/>
                </a:lnTo>
                <a:lnTo>
                  <a:pt x="63547" y="11861"/>
                </a:lnTo>
                <a:lnTo>
                  <a:pt x="57501" y="6273"/>
                </a:lnTo>
                <a:lnTo>
                  <a:pt x="53920" y="4064"/>
                </a:lnTo>
                <a:lnTo>
                  <a:pt x="45652" y="825"/>
                </a:lnTo>
                <a:lnTo>
                  <a:pt x="40941" y="0"/>
                </a:lnTo>
                <a:close/>
              </a:path>
              <a:path w="72389" h="100965">
                <a:moveTo>
                  <a:pt x="71878" y="46570"/>
                </a:moveTo>
                <a:lnTo>
                  <a:pt x="35645" y="46570"/>
                </a:lnTo>
                <a:lnTo>
                  <a:pt x="35645" y="59245"/>
                </a:lnTo>
                <a:lnTo>
                  <a:pt x="56828" y="59245"/>
                </a:lnTo>
                <a:lnTo>
                  <a:pt x="56825" y="68110"/>
                </a:lnTo>
                <a:lnTo>
                  <a:pt x="38896" y="87414"/>
                </a:lnTo>
                <a:lnTo>
                  <a:pt x="65044" y="87414"/>
                </a:lnTo>
                <a:lnTo>
                  <a:pt x="66214" y="86144"/>
                </a:lnTo>
                <a:lnTo>
                  <a:pt x="68525" y="82219"/>
                </a:lnTo>
                <a:lnTo>
                  <a:pt x="71205" y="73494"/>
                </a:lnTo>
                <a:lnTo>
                  <a:pt x="71878" y="68110"/>
                </a:lnTo>
                <a:lnTo>
                  <a:pt x="71878" y="46570"/>
                </a:lnTo>
                <a:close/>
              </a:path>
              <a:path w="72389" h="100965">
                <a:moveTo>
                  <a:pt x="64797" y="13538"/>
                </a:moveTo>
                <a:lnTo>
                  <a:pt x="41207" y="13538"/>
                </a:lnTo>
                <a:lnTo>
                  <a:pt x="45767" y="15036"/>
                </a:lnTo>
                <a:lnTo>
                  <a:pt x="52828" y="21069"/>
                </a:lnTo>
                <a:lnTo>
                  <a:pt x="55253" y="25323"/>
                </a:lnTo>
                <a:lnTo>
                  <a:pt x="56549" y="30810"/>
                </a:lnTo>
                <a:lnTo>
                  <a:pt x="71738" y="30810"/>
                </a:lnTo>
                <a:lnTo>
                  <a:pt x="71001" y="26543"/>
                </a:lnTo>
                <a:lnTo>
                  <a:pt x="69693" y="22555"/>
                </a:lnTo>
                <a:lnTo>
                  <a:pt x="65972" y="15113"/>
                </a:lnTo>
                <a:lnTo>
                  <a:pt x="64797" y="1353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495406" y="8859228"/>
            <a:ext cx="63500" cy="99695"/>
          </a:xfrm>
          <a:custGeom>
            <a:avLst/>
            <a:gdLst/>
            <a:ahLst/>
            <a:cxnLst/>
            <a:rect l="l" t="t" r="r" b="b"/>
            <a:pathLst>
              <a:path w="63500" h="99695">
                <a:moveTo>
                  <a:pt x="63436" y="0"/>
                </a:moveTo>
                <a:lnTo>
                  <a:pt x="0" y="0"/>
                </a:lnTo>
                <a:lnTo>
                  <a:pt x="0" y="99250"/>
                </a:lnTo>
                <a:lnTo>
                  <a:pt x="63436" y="99250"/>
                </a:lnTo>
                <a:lnTo>
                  <a:pt x="63436" y="85737"/>
                </a:lnTo>
                <a:lnTo>
                  <a:pt x="15062" y="85737"/>
                </a:lnTo>
                <a:lnTo>
                  <a:pt x="15062" y="55892"/>
                </a:lnTo>
                <a:lnTo>
                  <a:pt x="56337" y="55892"/>
                </a:lnTo>
                <a:lnTo>
                  <a:pt x="56337" y="42506"/>
                </a:lnTo>
                <a:lnTo>
                  <a:pt x="15062" y="42506"/>
                </a:lnTo>
                <a:lnTo>
                  <a:pt x="15062" y="13512"/>
                </a:lnTo>
                <a:lnTo>
                  <a:pt x="63436" y="13512"/>
                </a:lnTo>
                <a:lnTo>
                  <a:pt x="6343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579467" y="8859228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5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29" h="99695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29" h="99695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706200" y="8872740"/>
            <a:ext cx="0" cy="86360"/>
          </a:xfrm>
          <a:custGeom>
            <a:avLst/>
            <a:gdLst/>
            <a:ahLst/>
            <a:cxnLst/>
            <a:rect l="l" t="t" r="r" b="b"/>
            <a:pathLst>
              <a:path h="86359">
                <a:moveTo>
                  <a:pt x="0" y="0"/>
                </a:moveTo>
                <a:lnTo>
                  <a:pt x="0" y="85737"/>
                </a:lnTo>
              </a:path>
            </a:pathLst>
          </a:custGeom>
          <a:ln w="15062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671352" y="8865984"/>
            <a:ext cx="69850" cy="0"/>
          </a:xfrm>
          <a:custGeom>
            <a:avLst/>
            <a:gdLst/>
            <a:ahLst/>
            <a:cxnLst/>
            <a:rect l="l" t="t" r="r" b="b"/>
            <a:pathLst>
              <a:path w="69850">
                <a:moveTo>
                  <a:pt x="0" y="0"/>
                </a:moveTo>
                <a:lnTo>
                  <a:pt x="69710" y="0"/>
                </a:lnTo>
              </a:path>
            </a:pathLst>
          </a:custGeom>
          <a:ln w="13512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765725" y="8859228"/>
            <a:ext cx="0" cy="99695"/>
          </a:xfrm>
          <a:custGeom>
            <a:avLst/>
            <a:gdLst/>
            <a:ahLst/>
            <a:cxnLst/>
            <a:rect l="l" t="t" r="r" b="b"/>
            <a:pathLst>
              <a:path h="99695">
                <a:moveTo>
                  <a:pt x="0" y="0"/>
                </a:moveTo>
                <a:lnTo>
                  <a:pt x="0" y="99250"/>
                </a:lnTo>
              </a:path>
            </a:pathLst>
          </a:custGeom>
          <a:ln w="15062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799190" y="8859228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5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29" h="99695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29" h="99695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888001" y="8859228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090375" y="8867254"/>
            <a:ext cx="609244" cy="60923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090375" y="8867254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231"/>
                </a:moveTo>
                <a:lnTo>
                  <a:pt x="609244" y="609231"/>
                </a:lnTo>
                <a:lnTo>
                  <a:pt x="609244" y="0"/>
                </a:lnTo>
                <a:lnTo>
                  <a:pt x="0" y="0"/>
                </a:lnTo>
                <a:lnTo>
                  <a:pt x="0" y="609231"/>
                </a:lnTo>
                <a:close/>
              </a:path>
            </a:pathLst>
          </a:custGeom>
          <a:ln w="23240">
            <a:solidFill>
              <a:srgbClr val="D1D3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460254" y="1256436"/>
            <a:ext cx="609231" cy="59921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460254" y="1246416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219"/>
                </a:moveTo>
                <a:lnTo>
                  <a:pt x="609244" y="609219"/>
                </a:lnTo>
                <a:lnTo>
                  <a:pt x="609244" y="0"/>
                </a:lnTo>
                <a:lnTo>
                  <a:pt x="0" y="0"/>
                </a:lnTo>
                <a:lnTo>
                  <a:pt x="0" y="609219"/>
                </a:lnTo>
                <a:close/>
              </a:path>
            </a:pathLst>
          </a:custGeom>
          <a:ln w="23241">
            <a:solidFill>
              <a:srgbClr val="D1D3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365878" y="2182977"/>
            <a:ext cx="609231" cy="60921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365878" y="2182952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219"/>
                </a:moveTo>
                <a:lnTo>
                  <a:pt x="609244" y="609219"/>
                </a:lnTo>
                <a:lnTo>
                  <a:pt x="609244" y="0"/>
                </a:lnTo>
                <a:lnTo>
                  <a:pt x="0" y="0"/>
                </a:lnTo>
                <a:lnTo>
                  <a:pt x="0" y="609219"/>
                </a:lnTo>
                <a:close/>
              </a:path>
            </a:pathLst>
          </a:custGeom>
          <a:ln w="23241">
            <a:solidFill>
              <a:srgbClr val="D1D3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017136" y="9023654"/>
            <a:ext cx="946315" cy="22597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43763" y="5194757"/>
            <a:ext cx="102235" cy="90805"/>
          </a:xfrm>
          <a:custGeom>
            <a:avLst/>
            <a:gdLst/>
            <a:ahLst/>
            <a:cxnLst/>
            <a:rect l="l" t="t" r="r" b="b"/>
            <a:pathLst>
              <a:path w="102234" h="90804">
                <a:moveTo>
                  <a:pt x="7226" y="0"/>
                </a:moveTo>
                <a:lnTo>
                  <a:pt x="0" y="0"/>
                </a:lnTo>
                <a:lnTo>
                  <a:pt x="22605" y="90424"/>
                </a:lnTo>
                <a:lnTo>
                  <a:pt x="29590" y="90424"/>
                </a:lnTo>
                <a:lnTo>
                  <a:pt x="32791" y="78613"/>
                </a:lnTo>
                <a:lnTo>
                  <a:pt x="26276" y="78613"/>
                </a:lnTo>
                <a:lnTo>
                  <a:pt x="7226" y="0"/>
                </a:lnTo>
                <a:close/>
              </a:path>
              <a:path w="102234" h="90804">
                <a:moveTo>
                  <a:pt x="57616" y="11684"/>
                </a:moveTo>
                <a:lnTo>
                  <a:pt x="50926" y="11684"/>
                </a:lnTo>
                <a:lnTo>
                  <a:pt x="72250" y="90424"/>
                </a:lnTo>
                <a:lnTo>
                  <a:pt x="79247" y="90424"/>
                </a:lnTo>
                <a:lnTo>
                  <a:pt x="82199" y="78613"/>
                </a:lnTo>
                <a:lnTo>
                  <a:pt x="75564" y="78613"/>
                </a:lnTo>
                <a:lnTo>
                  <a:pt x="57616" y="11684"/>
                </a:lnTo>
                <a:close/>
              </a:path>
              <a:path w="102234" h="90804">
                <a:moveTo>
                  <a:pt x="54482" y="0"/>
                </a:moveTo>
                <a:lnTo>
                  <a:pt x="47358" y="0"/>
                </a:lnTo>
                <a:lnTo>
                  <a:pt x="26276" y="78613"/>
                </a:lnTo>
                <a:lnTo>
                  <a:pt x="32791" y="78613"/>
                </a:lnTo>
                <a:lnTo>
                  <a:pt x="50926" y="11684"/>
                </a:lnTo>
                <a:lnTo>
                  <a:pt x="57616" y="11684"/>
                </a:lnTo>
                <a:lnTo>
                  <a:pt x="54482" y="0"/>
                </a:lnTo>
                <a:close/>
              </a:path>
              <a:path w="102234" h="90804">
                <a:moveTo>
                  <a:pt x="101841" y="0"/>
                </a:moveTo>
                <a:lnTo>
                  <a:pt x="94614" y="0"/>
                </a:lnTo>
                <a:lnTo>
                  <a:pt x="75564" y="78613"/>
                </a:lnTo>
                <a:lnTo>
                  <a:pt x="82199" y="78613"/>
                </a:lnTo>
                <a:lnTo>
                  <a:pt x="101841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970565" y="5223967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213"/>
                </a:lnTo>
              </a:path>
            </a:pathLst>
          </a:custGeom>
          <a:ln w="6489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966571" y="519875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8000" y="0"/>
                </a:lnTo>
              </a:path>
            </a:pathLst>
          </a:custGeom>
          <a:ln w="8000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998447" y="5204409"/>
            <a:ext cx="29209" cy="81280"/>
          </a:xfrm>
          <a:custGeom>
            <a:avLst/>
            <a:gdLst/>
            <a:ahLst/>
            <a:cxnLst/>
            <a:rect l="l" t="t" r="r" b="b"/>
            <a:pathLst>
              <a:path w="29209" h="81279">
                <a:moveTo>
                  <a:pt x="14858" y="24384"/>
                </a:moveTo>
                <a:lnTo>
                  <a:pt x="8381" y="24384"/>
                </a:lnTo>
                <a:lnTo>
                  <a:pt x="8381" y="69418"/>
                </a:lnTo>
                <a:lnTo>
                  <a:pt x="9626" y="73253"/>
                </a:lnTo>
                <a:lnTo>
                  <a:pt x="14630" y="79273"/>
                </a:lnTo>
                <a:lnTo>
                  <a:pt x="18287" y="80772"/>
                </a:lnTo>
                <a:lnTo>
                  <a:pt x="28701" y="80772"/>
                </a:lnTo>
                <a:lnTo>
                  <a:pt x="28701" y="75057"/>
                </a:lnTo>
                <a:lnTo>
                  <a:pt x="21043" y="75057"/>
                </a:lnTo>
                <a:lnTo>
                  <a:pt x="18668" y="74168"/>
                </a:lnTo>
                <a:lnTo>
                  <a:pt x="15620" y="70612"/>
                </a:lnTo>
                <a:lnTo>
                  <a:pt x="14858" y="68122"/>
                </a:lnTo>
                <a:lnTo>
                  <a:pt x="14858" y="24384"/>
                </a:lnTo>
                <a:close/>
              </a:path>
              <a:path w="29209" h="81279">
                <a:moveTo>
                  <a:pt x="28701" y="19558"/>
                </a:moveTo>
                <a:lnTo>
                  <a:pt x="0" y="19558"/>
                </a:lnTo>
                <a:lnTo>
                  <a:pt x="0" y="24384"/>
                </a:lnTo>
                <a:lnTo>
                  <a:pt x="28701" y="24384"/>
                </a:lnTo>
                <a:lnTo>
                  <a:pt x="28701" y="19558"/>
                </a:lnTo>
                <a:close/>
              </a:path>
              <a:path w="29209" h="81279">
                <a:moveTo>
                  <a:pt x="14858" y="0"/>
                </a:moveTo>
                <a:lnTo>
                  <a:pt x="8381" y="0"/>
                </a:lnTo>
                <a:lnTo>
                  <a:pt x="8381" y="19558"/>
                </a:lnTo>
                <a:lnTo>
                  <a:pt x="14858" y="19558"/>
                </a:lnTo>
                <a:lnTo>
                  <a:pt x="14858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053437" y="5194757"/>
            <a:ext cx="47625" cy="90805"/>
          </a:xfrm>
          <a:custGeom>
            <a:avLst/>
            <a:gdLst/>
            <a:ahLst/>
            <a:cxnLst/>
            <a:rect l="l" t="t" r="r" b="b"/>
            <a:pathLst>
              <a:path w="47625" h="90804">
                <a:moveTo>
                  <a:pt x="6489" y="0"/>
                </a:moveTo>
                <a:lnTo>
                  <a:pt x="0" y="0"/>
                </a:lnTo>
                <a:lnTo>
                  <a:pt x="0" y="90424"/>
                </a:lnTo>
                <a:lnTo>
                  <a:pt x="6489" y="90424"/>
                </a:lnTo>
                <a:lnTo>
                  <a:pt x="6519" y="46520"/>
                </a:lnTo>
                <a:lnTo>
                  <a:pt x="7988" y="42100"/>
                </a:lnTo>
                <a:lnTo>
                  <a:pt x="13323" y="36449"/>
                </a:lnTo>
                <a:lnTo>
                  <a:pt x="6489" y="36449"/>
                </a:lnTo>
                <a:lnTo>
                  <a:pt x="6489" y="0"/>
                </a:lnTo>
                <a:close/>
              </a:path>
              <a:path w="47625" h="90804">
                <a:moveTo>
                  <a:pt x="40714" y="34163"/>
                </a:moveTo>
                <a:lnTo>
                  <a:pt x="29260" y="34163"/>
                </a:lnTo>
                <a:lnTo>
                  <a:pt x="33451" y="35725"/>
                </a:lnTo>
                <a:lnTo>
                  <a:pt x="39204" y="41998"/>
                </a:lnTo>
                <a:lnTo>
                  <a:pt x="40640" y="46520"/>
                </a:lnTo>
                <a:lnTo>
                  <a:pt x="40640" y="90424"/>
                </a:lnTo>
                <a:lnTo>
                  <a:pt x="47117" y="90424"/>
                </a:lnTo>
                <a:lnTo>
                  <a:pt x="47117" y="44196"/>
                </a:lnTo>
                <a:lnTo>
                  <a:pt x="45110" y="38608"/>
                </a:lnTo>
                <a:lnTo>
                  <a:pt x="40714" y="34163"/>
                </a:lnTo>
                <a:close/>
              </a:path>
              <a:path w="47625" h="90804">
                <a:moveTo>
                  <a:pt x="31534" y="28448"/>
                </a:moveTo>
                <a:lnTo>
                  <a:pt x="17068" y="28448"/>
                </a:lnTo>
                <a:lnTo>
                  <a:pt x="11049" y="31115"/>
                </a:lnTo>
                <a:lnTo>
                  <a:pt x="6489" y="36449"/>
                </a:lnTo>
                <a:lnTo>
                  <a:pt x="13323" y="36449"/>
                </a:lnTo>
                <a:lnTo>
                  <a:pt x="13982" y="35750"/>
                </a:lnTo>
                <a:lnTo>
                  <a:pt x="18237" y="34163"/>
                </a:lnTo>
                <a:lnTo>
                  <a:pt x="40714" y="34163"/>
                </a:lnTo>
                <a:lnTo>
                  <a:pt x="37071" y="30480"/>
                </a:lnTo>
                <a:lnTo>
                  <a:pt x="31534" y="28448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997046" y="5194757"/>
            <a:ext cx="2049734" cy="2589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856773" y="5389067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213"/>
                </a:lnTo>
              </a:path>
            </a:pathLst>
          </a:custGeom>
          <a:ln w="6489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852779" y="536385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8000" y="0"/>
                </a:lnTo>
              </a:path>
            </a:pathLst>
          </a:custGeom>
          <a:ln w="8000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891512" y="5388305"/>
            <a:ext cx="47625" cy="62230"/>
          </a:xfrm>
          <a:custGeom>
            <a:avLst/>
            <a:gdLst/>
            <a:ahLst/>
            <a:cxnLst/>
            <a:rect l="l" t="t" r="r" b="b"/>
            <a:pathLst>
              <a:path w="47625" h="62229">
                <a:moveTo>
                  <a:pt x="6489" y="761"/>
                </a:moveTo>
                <a:lnTo>
                  <a:pt x="0" y="761"/>
                </a:lnTo>
                <a:lnTo>
                  <a:pt x="0" y="61975"/>
                </a:lnTo>
                <a:lnTo>
                  <a:pt x="6489" y="61975"/>
                </a:lnTo>
                <a:lnTo>
                  <a:pt x="6519" y="18072"/>
                </a:lnTo>
                <a:lnTo>
                  <a:pt x="7988" y="13652"/>
                </a:lnTo>
                <a:lnTo>
                  <a:pt x="13323" y="8000"/>
                </a:lnTo>
                <a:lnTo>
                  <a:pt x="6489" y="8000"/>
                </a:lnTo>
                <a:lnTo>
                  <a:pt x="6489" y="761"/>
                </a:lnTo>
                <a:close/>
              </a:path>
              <a:path w="47625" h="62229">
                <a:moveTo>
                  <a:pt x="40637" y="5714"/>
                </a:moveTo>
                <a:lnTo>
                  <a:pt x="29260" y="5714"/>
                </a:lnTo>
                <a:lnTo>
                  <a:pt x="33451" y="7277"/>
                </a:lnTo>
                <a:lnTo>
                  <a:pt x="39204" y="13550"/>
                </a:lnTo>
                <a:lnTo>
                  <a:pt x="40640" y="18072"/>
                </a:lnTo>
                <a:lnTo>
                  <a:pt x="40640" y="61975"/>
                </a:lnTo>
                <a:lnTo>
                  <a:pt x="47117" y="61975"/>
                </a:lnTo>
                <a:lnTo>
                  <a:pt x="47117" y="15582"/>
                </a:lnTo>
                <a:lnTo>
                  <a:pt x="45008" y="9905"/>
                </a:lnTo>
                <a:lnTo>
                  <a:pt x="40637" y="5714"/>
                </a:lnTo>
                <a:close/>
              </a:path>
              <a:path w="47625" h="62229">
                <a:moveTo>
                  <a:pt x="31292" y="0"/>
                </a:moveTo>
                <a:lnTo>
                  <a:pt x="17068" y="0"/>
                </a:lnTo>
                <a:lnTo>
                  <a:pt x="11049" y="2666"/>
                </a:lnTo>
                <a:lnTo>
                  <a:pt x="6489" y="8000"/>
                </a:lnTo>
                <a:lnTo>
                  <a:pt x="13323" y="8000"/>
                </a:lnTo>
                <a:lnTo>
                  <a:pt x="13982" y="7302"/>
                </a:lnTo>
                <a:lnTo>
                  <a:pt x="18237" y="5714"/>
                </a:lnTo>
                <a:lnTo>
                  <a:pt x="40637" y="5714"/>
                </a:lnTo>
                <a:lnTo>
                  <a:pt x="36703" y="1943"/>
                </a:lnTo>
                <a:lnTo>
                  <a:pt x="31292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848328" y="5553405"/>
            <a:ext cx="47625" cy="62865"/>
          </a:xfrm>
          <a:custGeom>
            <a:avLst/>
            <a:gdLst/>
            <a:ahLst/>
            <a:cxnLst/>
            <a:rect l="l" t="t" r="r" b="b"/>
            <a:pathLst>
              <a:path w="47625" h="62864">
                <a:moveTo>
                  <a:pt x="42419" y="5714"/>
                </a:moveTo>
                <a:lnTo>
                  <a:pt x="30149" y="5714"/>
                </a:lnTo>
                <a:lnTo>
                  <a:pt x="34582" y="6984"/>
                </a:lnTo>
                <a:lnTo>
                  <a:pt x="39827" y="12064"/>
                </a:lnTo>
                <a:lnTo>
                  <a:pt x="41147" y="15786"/>
                </a:lnTo>
                <a:lnTo>
                  <a:pt x="41147" y="27558"/>
                </a:lnTo>
                <a:lnTo>
                  <a:pt x="14643" y="27558"/>
                </a:lnTo>
                <a:lnTo>
                  <a:pt x="9423" y="29108"/>
                </a:lnTo>
                <a:lnTo>
                  <a:pt x="1879" y="35280"/>
                </a:lnTo>
                <a:lnTo>
                  <a:pt x="0" y="39623"/>
                </a:lnTo>
                <a:lnTo>
                  <a:pt x="0" y="47497"/>
                </a:lnTo>
                <a:lnTo>
                  <a:pt x="380" y="49695"/>
                </a:lnTo>
                <a:lnTo>
                  <a:pt x="1904" y="53936"/>
                </a:lnTo>
                <a:lnTo>
                  <a:pt x="3047" y="55752"/>
                </a:lnTo>
                <a:lnTo>
                  <a:pt x="4444" y="57149"/>
                </a:lnTo>
                <a:lnTo>
                  <a:pt x="6400" y="59181"/>
                </a:lnTo>
                <a:lnTo>
                  <a:pt x="8737" y="60617"/>
                </a:lnTo>
                <a:lnTo>
                  <a:pt x="14249" y="62306"/>
                </a:lnTo>
                <a:lnTo>
                  <a:pt x="17906" y="62725"/>
                </a:lnTo>
                <a:lnTo>
                  <a:pt x="26796" y="62725"/>
                </a:lnTo>
                <a:lnTo>
                  <a:pt x="30327" y="62242"/>
                </a:lnTo>
                <a:lnTo>
                  <a:pt x="35839" y="60299"/>
                </a:lnTo>
                <a:lnTo>
                  <a:pt x="38531" y="58496"/>
                </a:lnTo>
                <a:lnTo>
                  <a:pt x="39997" y="57022"/>
                </a:lnTo>
                <a:lnTo>
                  <a:pt x="16890" y="57022"/>
                </a:lnTo>
                <a:lnTo>
                  <a:pt x="12839" y="56045"/>
                </a:lnTo>
                <a:lnTo>
                  <a:pt x="7746" y="52146"/>
                </a:lnTo>
                <a:lnTo>
                  <a:pt x="6489" y="49148"/>
                </a:lnTo>
                <a:lnTo>
                  <a:pt x="6489" y="36868"/>
                </a:lnTo>
                <a:lnTo>
                  <a:pt x="11696" y="32765"/>
                </a:lnTo>
                <a:lnTo>
                  <a:pt x="47624" y="32765"/>
                </a:lnTo>
                <a:lnTo>
                  <a:pt x="47555" y="13449"/>
                </a:lnTo>
                <a:lnTo>
                  <a:pt x="45694" y="8686"/>
                </a:lnTo>
                <a:lnTo>
                  <a:pt x="42419" y="5714"/>
                </a:lnTo>
                <a:close/>
              </a:path>
              <a:path w="47625" h="62864">
                <a:moveTo>
                  <a:pt x="47624" y="55867"/>
                </a:moveTo>
                <a:lnTo>
                  <a:pt x="41147" y="55867"/>
                </a:lnTo>
                <a:lnTo>
                  <a:pt x="41147" y="61975"/>
                </a:lnTo>
                <a:lnTo>
                  <a:pt x="47624" y="61975"/>
                </a:lnTo>
                <a:lnTo>
                  <a:pt x="47624" y="55867"/>
                </a:lnTo>
                <a:close/>
              </a:path>
              <a:path w="47625" h="62864">
                <a:moveTo>
                  <a:pt x="47624" y="32765"/>
                </a:moveTo>
                <a:lnTo>
                  <a:pt x="41147" y="32765"/>
                </a:lnTo>
                <a:lnTo>
                  <a:pt x="41147" y="46304"/>
                </a:lnTo>
                <a:lnTo>
                  <a:pt x="40004" y="50203"/>
                </a:lnTo>
                <a:lnTo>
                  <a:pt x="37718" y="52323"/>
                </a:lnTo>
                <a:lnTo>
                  <a:pt x="35521" y="54432"/>
                </a:lnTo>
                <a:lnTo>
                  <a:pt x="33121" y="55752"/>
                </a:lnTo>
                <a:lnTo>
                  <a:pt x="27965" y="56768"/>
                </a:lnTo>
                <a:lnTo>
                  <a:pt x="25272" y="57022"/>
                </a:lnTo>
                <a:lnTo>
                  <a:pt x="39997" y="57022"/>
                </a:lnTo>
                <a:lnTo>
                  <a:pt x="41147" y="55867"/>
                </a:lnTo>
                <a:lnTo>
                  <a:pt x="47624" y="55867"/>
                </a:lnTo>
                <a:lnTo>
                  <a:pt x="47624" y="32765"/>
                </a:lnTo>
                <a:close/>
              </a:path>
              <a:path w="47625" h="62864">
                <a:moveTo>
                  <a:pt x="32003" y="0"/>
                </a:moveTo>
                <a:lnTo>
                  <a:pt x="18884" y="0"/>
                </a:lnTo>
                <a:lnTo>
                  <a:pt x="14693" y="660"/>
                </a:lnTo>
                <a:lnTo>
                  <a:pt x="7924" y="3289"/>
                </a:lnTo>
                <a:lnTo>
                  <a:pt x="4902" y="5753"/>
                </a:lnTo>
                <a:lnTo>
                  <a:pt x="2285" y="9397"/>
                </a:lnTo>
                <a:lnTo>
                  <a:pt x="6997" y="13449"/>
                </a:lnTo>
                <a:lnTo>
                  <a:pt x="8940" y="10667"/>
                </a:lnTo>
                <a:lnTo>
                  <a:pt x="11163" y="8686"/>
                </a:lnTo>
                <a:lnTo>
                  <a:pt x="16154" y="6311"/>
                </a:lnTo>
                <a:lnTo>
                  <a:pt x="19557" y="5714"/>
                </a:lnTo>
                <a:lnTo>
                  <a:pt x="42419" y="5714"/>
                </a:lnTo>
                <a:lnTo>
                  <a:pt x="37998" y="1739"/>
                </a:lnTo>
                <a:lnTo>
                  <a:pt x="32003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926946" y="5553405"/>
            <a:ext cx="47625" cy="62230"/>
          </a:xfrm>
          <a:custGeom>
            <a:avLst/>
            <a:gdLst/>
            <a:ahLst/>
            <a:cxnLst/>
            <a:rect l="l" t="t" r="r" b="b"/>
            <a:pathLst>
              <a:path w="47625" h="62229">
                <a:moveTo>
                  <a:pt x="6489" y="761"/>
                </a:moveTo>
                <a:lnTo>
                  <a:pt x="0" y="761"/>
                </a:lnTo>
                <a:lnTo>
                  <a:pt x="0" y="61975"/>
                </a:lnTo>
                <a:lnTo>
                  <a:pt x="6489" y="61975"/>
                </a:lnTo>
                <a:lnTo>
                  <a:pt x="6519" y="18072"/>
                </a:lnTo>
                <a:lnTo>
                  <a:pt x="7988" y="13652"/>
                </a:lnTo>
                <a:lnTo>
                  <a:pt x="13323" y="8000"/>
                </a:lnTo>
                <a:lnTo>
                  <a:pt x="6489" y="8000"/>
                </a:lnTo>
                <a:lnTo>
                  <a:pt x="6489" y="761"/>
                </a:lnTo>
                <a:close/>
              </a:path>
              <a:path w="47625" h="62229">
                <a:moveTo>
                  <a:pt x="40637" y="5714"/>
                </a:moveTo>
                <a:lnTo>
                  <a:pt x="29260" y="5714"/>
                </a:lnTo>
                <a:lnTo>
                  <a:pt x="33451" y="7277"/>
                </a:lnTo>
                <a:lnTo>
                  <a:pt x="39204" y="13550"/>
                </a:lnTo>
                <a:lnTo>
                  <a:pt x="40640" y="18072"/>
                </a:lnTo>
                <a:lnTo>
                  <a:pt x="40640" y="61975"/>
                </a:lnTo>
                <a:lnTo>
                  <a:pt x="47117" y="61975"/>
                </a:lnTo>
                <a:lnTo>
                  <a:pt x="47117" y="15582"/>
                </a:lnTo>
                <a:lnTo>
                  <a:pt x="45008" y="9905"/>
                </a:lnTo>
                <a:lnTo>
                  <a:pt x="40637" y="5714"/>
                </a:lnTo>
                <a:close/>
              </a:path>
              <a:path w="47625" h="62229">
                <a:moveTo>
                  <a:pt x="31292" y="0"/>
                </a:moveTo>
                <a:lnTo>
                  <a:pt x="17068" y="0"/>
                </a:lnTo>
                <a:lnTo>
                  <a:pt x="11049" y="2666"/>
                </a:lnTo>
                <a:lnTo>
                  <a:pt x="6489" y="8000"/>
                </a:lnTo>
                <a:lnTo>
                  <a:pt x="13323" y="8000"/>
                </a:lnTo>
                <a:lnTo>
                  <a:pt x="13982" y="7302"/>
                </a:lnTo>
                <a:lnTo>
                  <a:pt x="18237" y="5714"/>
                </a:lnTo>
                <a:lnTo>
                  <a:pt x="40637" y="5714"/>
                </a:lnTo>
                <a:lnTo>
                  <a:pt x="36703" y="1943"/>
                </a:lnTo>
                <a:lnTo>
                  <a:pt x="31292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001240" y="5524957"/>
            <a:ext cx="47625" cy="91440"/>
          </a:xfrm>
          <a:custGeom>
            <a:avLst/>
            <a:gdLst/>
            <a:ahLst/>
            <a:cxnLst/>
            <a:rect l="l" t="t" r="r" b="b"/>
            <a:pathLst>
              <a:path w="47625" h="91439">
                <a:moveTo>
                  <a:pt x="26339" y="28460"/>
                </a:moveTo>
                <a:lnTo>
                  <a:pt x="19634" y="28460"/>
                </a:lnTo>
                <a:lnTo>
                  <a:pt x="16738" y="28943"/>
                </a:lnTo>
                <a:lnTo>
                  <a:pt x="0" y="54990"/>
                </a:lnTo>
                <a:lnTo>
                  <a:pt x="0" y="64642"/>
                </a:lnTo>
                <a:lnTo>
                  <a:pt x="19634" y="91186"/>
                </a:lnTo>
                <a:lnTo>
                  <a:pt x="26339" y="91186"/>
                </a:lnTo>
                <a:lnTo>
                  <a:pt x="29552" y="90639"/>
                </a:lnTo>
                <a:lnTo>
                  <a:pt x="35471" y="88442"/>
                </a:lnTo>
                <a:lnTo>
                  <a:pt x="38315" y="86118"/>
                </a:lnTo>
                <a:lnTo>
                  <a:pt x="38797" y="85483"/>
                </a:lnTo>
                <a:lnTo>
                  <a:pt x="20027" y="85483"/>
                </a:lnTo>
                <a:lnTo>
                  <a:pt x="17018" y="84734"/>
                </a:lnTo>
                <a:lnTo>
                  <a:pt x="6574" y="64642"/>
                </a:lnTo>
                <a:lnTo>
                  <a:pt x="6667" y="53581"/>
                </a:lnTo>
                <a:lnTo>
                  <a:pt x="20027" y="34175"/>
                </a:lnTo>
                <a:lnTo>
                  <a:pt x="38808" y="34175"/>
                </a:lnTo>
                <a:lnTo>
                  <a:pt x="38315" y="33527"/>
                </a:lnTo>
                <a:lnTo>
                  <a:pt x="35471" y="31203"/>
                </a:lnTo>
                <a:lnTo>
                  <a:pt x="29552" y="29006"/>
                </a:lnTo>
                <a:lnTo>
                  <a:pt x="26339" y="28460"/>
                </a:lnTo>
                <a:close/>
              </a:path>
              <a:path w="47625" h="91439">
                <a:moveTo>
                  <a:pt x="47498" y="82549"/>
                </a:moveTo>
                <a:lnTo>
                  <a:pt x="41021" y="82549"/>
                </a:lnTo>
                <a:lnTo>
                  <a:pt x="41021" y="90436"/>
                </a:lnTo>
                <a:lnTo>
                  <a:pt x="47498" y="90436"/>
                </a:lnTo>
                <a:lnTo>
                  <a:pt x="47498" y="82549"/>
                </a:lnTo>
                <a:close/>
              </a:path>
              <a:path w="47625" h="91439">
                <a:moveTo>
                  <a:pt x="38808" y="34175"/>
                </a:moveTo>
                <a:lnTo>
                  <a:pt x="27482" y="34175"/>
                </a:lnTo>
                <a:lnTo>
                  <a:pt x="30480" y="34912"/>
                </a:lnTo>
                <a:lnTo>
                  <a:pt x="35052" y="37871"/>
                </a:lnTo>
                <a:lnTo>
                  <a:pt x="40923" y="64642"/>
                </a:lnTo>
                <a:lnTo>
                  <a:pt x="40830" y="66166"/>
                </a:lnTo>
                <a:lnTo>
                  <a:pt x="27482" y="85483"/>
                </a:lnTo>
                <a:lnTo>
                  <a:pt x="38797" y="85483"/>
                </a:lnTo>
                <a:lnTo>
                  <a:pt x="41021" y="82549"/>
                </a:lnTo>
                <a:lnTo>
                  <a:pt x="47498" y="82549"/>
                </a:lnTo>
                <a:lnTo>
                  <a:pt x="47498" y="37083"/>
                </a:lnTo>
                <a:lnTo>
                  <a:pt x="41021" y="37083"/>
                </a:lnTo>
                <a:lnTo>
                  <a:pt x="38808" y="34175"/>
                </a:lnTo>
                <a:close/>
              </a:path>
              <a:path w="47625" h="91439">
                <a:moveTo>
                  <a:pt x="47498" y="0"/>
                </a:moveTo>
                <a:lnTo>
                  <a:pt x="41021" y="0"/>
                </a:lnTo>
                <a:lnTo>
                  <a:pt x="41021" y="37083"/>
                </a:lnTo>
                <a:lnTo>
                  <a:pt x="47498" y="37083"/>
                </a:lnTo>
                <a:lnTo>
                  <a:pt x="47498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115931" y="5524957"/>
            <a:ext cx="803610" cy="9366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986597" y="5553405"/>
            <a:ext cx="88265" cy="62230"/>
          </a:xfrm>
          <a:custGeom>
            <a:avLst/>
            <a:gdLst/>
            <a:ahLst/>
            <a:cxnLst/>
            <a:rect l="l" t="t" r="r" b="b"/>
            <a:pathLst>
              <a:path w="88264" h="62229">
                <a:moveTo>
                  <a:pt x="6477" y="761"/>
                </a:moveTo>
                <a:lnTo>
                  <a:pt x="0" y="761"/>
                </a:lnTo>
                <a:lnTo>
                  <a:pt x="0" y="61975"/>
                </a:lnTo>
                <a:lnTo>
                  <a:pt x="6477" y="61975"/>
                </a:lnTo>
                <a:lnTo>
                  <a:pt x="6506" y="18072"/>
                </a:lnTo>
                <a:lnTo>
                  <a:pt x="7988" y="13652"/>
                </a:lnTo>
                <a:lnTo>
                  <a:pt x="13323" y="8000"/>
                </a:lnTo>
                <a:lnTo>
                  <a:pt x="6477" y="8000"/>
                </a:lnTo>
                <a:lnTo>
                  <a:pt x="6477" y="761"/>
                </a:lnTo>
                <a:close/>
              </a:path>
              <a:path w="88264" h="62229">
                <a:moveTo>
                  <a:pt x="40744" y="5714"/>
                </a:moveTo>
                <a:lnTo>
                  <a:pt x="29248" y="5714"/>
                </a:lnTo>
                <a:lnTo>
                  <a:pt x="33370" y="7251"/>
                </a:lnTo>
                <a:lnTo>
                  <a:pt x="39111" y="13449"/>
                </a:lnTo>
                <a:lnTo>
                  <a:pt x="39237" y="13652"/>
                </a:lnTo>
                <a:lnTo>
                  <a:pt x="40640" y="18072"/>
                </a:lnTo>
                <a:lnTo>
                  <a:pt x="40640" y="61975"/>
                </a:lnTo>
                <a:lnTo>
                  <a:pt x="47117" y="61975"/>
                </a:lnTo>
                <a:lnTo>
                  <a:pt x="47117" y="17614"/>
                </a:lnTo>
                <a:lnTo>
                  <a:pt x="48666" y="13449"/>
                </a:lnTo>
                <a:lnTo>
                  <a:pt x="50930" y="11175"/>
                </a:lnTo>
                <a:lnTo>
                  <a:pt x="44323" y="11175"/>
                </a:lnTo>
                <a:lnTo>
                  <a:pt x="42456" y="7543"/>
                </a:lnTo>
                <a:lnTo>
                  <a:pt x="40744" y="5714"/>
                </a:lnTo>
                <a:close/>
              </a:path>
              <a:path w="88264" h="62229">
                <a:moveTo>
                  <a:pt x="81259" y="5714"/>
                </a:moveTo>
                <a:lnTo>
                  <a:pt x="69900" y="5714"/>
                </a:lnTo>
                <a:lnTo>
                  <a:pt x="74023" y="7251"/>
                </a:lnTo>
                <a:lnTo>
                  <a:pt x="79751" y="13449"/>
                </a:lnTo>
                <a:lnTo>
                  <a:pt x="79877" y="13652"/>
                </a:lnTo>
                <a:lnTo>
                  <a:pt x="81280" y="18072"/>
                </a:lnTo>
                <a:lnTo>
                  <a:pt x="81280" y="61975"/>
                </a:lnTo>
                <a:lnTo>
                  <a:pt x="87757" y="61975"/>
                </a:lnTo>
                <a:lnTo>
                  <a:pt x="87757" y="15582"/>
                </a:lnTo>
                <a:lnTo>
                  <a:pt x="85636" y="9905"/>
                </a:lnTo>
                <a:lnTo>
                  <a:pt x="81259" y="5714"/>
                </a:lnTo>
                <a:close/>
              </a:path>
              <a:path w="88264" h="62229">
                <a:moveTo>
                  <a:pt x="68605" y="0"/>
                </a:moveTo>
                <a:lnTo>
                  <a:pt x="60629" y="0"/>
                </a:lnTo>
                <a:lnTo>
                  <a:pt x="56578" y="952"/>
                </a:lnTo>
                <a:lnTo>
                  <a:pt x="49517" y="4762"/>
                </a:lnTo>
                <a:lnTo>
                  <a:pt x="46621" y="7543"/>
                </a:lnTo>
                <a:lnTo>
                  <a:pt x="44323" y="11175"/>
                </a:lnTo>
                <a:lnTo>
                  <a:pt x="50930" y="11175"/>
                </a:lnTo>
                <a:lnTo>
                  <a:pt x="54838" y="7251"/>
                </a:lnTo>
                <a:lnTo>
                  <a:pt x="59055" y="5714"/>
                </a:lnTo>
                <a:lnTo>
                  <a:pt x="81259" y="5714"/>
                </a:lnTo>
                <a:lnTo>
                  <a:pt x="79425" y="3987"/>
                </a:lnTo>
                <a:lnTo>
                  <a:pt x="77101" y="2539"/>
                </a:lnTo>
                <a:lnTo>
                  <a:pt x="71666" y="507"/>
                </a:lnTo>
                <a:lnTo>
                  <a:pt x="68605" y="0"/>
                </a:lnTo>
                <a:close/>
              </a:path>
              <a:path w="88264" h="62229">
                <a:moveTo>
                  <a:pt x="29197" y="0"/>
                </a:moveTo>
                <a:lnTo>
                  <a:pt x="17094" y="0"/>
                </a:lnTo>
                <a:lnTo>
                  <a:pt x="11049" y="2666"/>
                </a:lnTo>
                <a:lnTo>
                  <a:pt x="6477" y="8000"/>
                </a:lnTo>
                <a:lnTo>
                  <a:pt x="13323" y="8000"/>
                </a:lnTo>
                <a:lnTo>
                  <a:pt x="13982" y="7302"/>
                </a:lnTo>
                <a:lnTo>
                  <a:pt x="18237" y="5714"/>
                </a:lnTo>
                <a:lnTo>
                  <a:pt x="40744" y="5714"/>
                </a:lnTo>
                <a:lnTo>
                  <a:pt x="39852" y="4762"/>
                </a:lnTo>
                <a:lnTo>
                  <a:pt x="33172" y="952"/>
                </a:lnTo>
                <a:lnTo>
                  <a:pt x="29197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101418" y="55534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28105" y="0"/>
                </a:moveTo>
                <a:lnTo>
                  <a:pt x="17767" y="0"/>
                </a:lnTo>
                <a:lnTo>
                  <a:pt x="12103" y="2247"/>
                </a:lnTo>
                <a:lnTo>
                  <a:pt x="0" y="35763"/>
                </a:lnTo>
                <a:lnTo>
                  <a:pt x="457" y="40170"/>
                </a:lnTo>
                <a:lnTo>
                  <a:pt x="2311" y="48971"/>
                </a:lnTo>
                <a:lnTo>
                  <a:pt x="4381" y="52781"/>
                </a:lnTo>
                <a:lnTo>
                  <a:pt x="12103" y="60502"/>
                </a:lnTo>
                <a:lnTo>
                  <a:pt x="17767" y="62725"/>
                </a:lnTo>
                <a:lnTo>
                  <a:pt x="28105" y="62725"/>
                </a:lnTo>
                <a:lnTo>
                  <a:pt x="31254" y="62153"/>
                </a:lnTo>
                <a:lnTo>
                  <a:pt x="36931" y="59880"/>
                </a:lnTo>
                <a:lnTo>
                  <a:pt x="39446" y="58204"/>
                </a:lnTo>
                <a:lnTo>
                  <a:pt x="40627" y="57023"/>
                </a:lnTo>
                <a:lnTo>
                  <a:pt x="19634" y="57023"/>
                </a:lnTo>
                <a:lnTo>
                  <a:pt x="15405" y="55283"/>
                </a:lnTo>
                <a:lnTo>
                  <a:pt x="6619" y="34963"/>
                </a:lnTo>
                <a:lnTo>
                  <a:pt x="6680" y="24053"/>
                </a:lnTo>
                <a:lnTo>
                  <a:pt x="19634" y="5715"/>
                </a:lnTo>
                <a:lnTo>
                  <a:pt x="40640" y="5715"/>
                </a:lnTo>
                <a:lnTo>
                  <a:pt x="39446" y="4521"/>
                </a:lnTo>
                <a:lnTo>
                  <a:pt x="36931" y="2857"/>
                </a:lnTo>
                <a:lnTo>
                  <a:pt x="31254" y="571"/>
                </a:lnTo>
                <a:lnTo>
                  <a:pt x="28105" y="0"/>
                </a:lnTo>
                <a:close/>
              </a:path>
              <a:path w="49530" h="62864">
                <a:moveTo>
                  <a:pt x="40640" y="5715"/>
                </a:moveTo>
                <a:lnTo>
                  <a:pt x="27076" y="5715"/>
                </a:lnTo>
                <a:lnTo>
                  <a:pt x="29387" y="6159"/>
                </a:lnTo>
                <a:lnTo>
                  <a:pt x="33705" y="7937"/>
                </a:lnTo>
                <a:lnTo>
                  <a:pt x="42710" y="35763"/>
                </a:lnTo>
                <a:lnTo>
                  <a:pt x="42570" y="38696"/>
                </a:lnTo>
                <a:lnTo>
                  <a:pt x="27076" y="57023"/>
                </a:lnTo>
                <a:lnTo>
                  <a:pt x="40627" y="57023"/>
                </a:lnTo>
                <a:lnTo>
                  <a:pt x="44869" y="52781"/>
                </a:lnTo>
                <a:lnTo>
                  <a:pt x="46939" y="48971"/>
                </a:lnTo>
                <a:lnTo>
                  <a:pt x="48793" y="40170"/>
                </a:lnTo>
                <a:lnTo>
                  <a:pt x="49276" y="35763"/>
                </a:lnTo>
                <a:lnTo>
                  <a:pt x="49160" y="25908"/>
                </a:lnTo>
                <a:lnTo>
                  <a:pt x="48793" y="22555"/>
                </a:lnTo>
                <a:lnTo>
                  <a:pt x="46939" y="13754"/>
                </a:lnTo>
                <a:lnTo>
                  <a:pt x="44869" y="9944"/>
                </a:lnTo>
                <a:lnTo>
                  <a:pt x="40640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178608" y="5524957"/>
            <a:ext cx="47625" cy="91440"/>
          </a:xfrm>
          <a:custGeom>
            <a:avLst/>
            <a:gdLst/>
            <a:ahLst/>
            <a:cxnLst/>
            <a:rect l="l" t="t" r="r" b="b"/>
            <a:pathLst>
              <a:path w="47625" h="91439">
                <a:moveTo>
                  <a:pt x="13652" y="82549"/>
                </a:moveTo>
                <a:lnTo>
                  <a:pt x="6489" y="82549"/>
                </a:lnTo>
                <a:lnTo>
                  <a:pt x="9194" y="86118"/>
                </a:lnTo>
                <a:lnTo>
                  <a:pt x="12039" y="88442"/>
                </a:lnTo>
                <a:lnTo>
                  <a:pt x="17957" y="90639"/>
                </a:lnTo>
                <a:lnTo>
                  <a:pt x="21170" y="91186"/>
                </a:lnTo>
                <a:lnTo>
                  <a:pt x="27863" y="91186"/>
                </a:lnTo>
                <a:lnTo>
                  <a:pt x="30759" y="90703"/>
                </a:lnTo>
                <a:lnTo>
                  <a:pt x="35928" y="88760"/>
                </a:lnTo>
                <a:lnTo>
                  <a:pt x="38023" y="87464"/>
                </a:lnTo>
                <a:lnTo>
                  <a:pt x="40010" y="85483"/>
                </a:lnTo>
                <a:lnTo>
                  <a:pt x="20040" y="85483"/>
                </a:lnTo>
                <a:lnTo>
                  <a:pt x="17018" y="84734"/>
                </a:lnTo>
                <a:lnTo>
                  <a:pt x="13652" y="82549"/>
                </a:lnTo>
                <a:close/>
              </a:path>
              <a:path w="47625" h="91439">
                <a:moveTo>
                  <a:pt x="6489" y="0"/>
                </a:moveTo>
                <a:lnTo>
                  <a:pt x="0" y="0"/>
                </a:lnTo>
                <a:lnTo>
                  <a:pt x="0" y="90436"/>
                </a:lnTo>
                <a:lnTo>
                  <a:pt x="6489" y="90436"/>
                </a:lnTo>
                <a:lnTo>
                  <a:pt x="6489" y="82549"/>
                </a:lnTo>
                <a:lnTo>
                  <a:pt x="13652" y="82549"/>
                </a:lnTo>
                <a:lnTo>
                  <a:pt x="6587" y="64642"/>
                </a:lnTo>
                <a:lnTo>
                  <a:pt x="6680" y="53581"/>
                </a:lnTo>
                <a:lnTo>
                  <a:pt x="13671" y="37083"/>
                </a:lnTo>
                <a:lnTo>
                  <a:pt x="6489" y="37083"/>
                </a:lnTo>
                <a:lnTo>
                  <a:pt x="6489" y="0"/>
                </a:lnTo>
                <a:close/>
              </a:path>
              <a:path w="47625" h="91439">
                <a:moveTo>
                  <a:pt x="40017" y="34175"/>
                </a:moveTo>
                <a:lnTo>
                  <a:pt x="27482" y="34175"/>
                </a:lnTo>
                <a:lnTo>
                  <a:pt x="30492" y="34912"/>
                </a:lnTo>
                <a:lnTo>
                  <a:pt x="35064" y="37871"/>
                </a:lnTo>
                <a:lnTo>
                  <a:pt x="40929" y="64642"/>
                </a:lnTo>
                <a:lnTo>
                  <a:pt x="40830" y="66166"/>
                </a:lnTo>
                <a:lnTo>
                  <a:pt x="27482" y="85483"/>
                </a:lnTo>
                <a:lnTo>
                  <a:pt x="40010" y="85483"/>
                </a:lnTo>
                <a:lnTo>
                  <a:pt x="42773" y="82727"/>
                </a:lnTo>
                <a:lnTo>
                  <a:pt x="44869" y="78803"/>
                </a:lnTo>
                <a:lnTo>
                  <a:pt x="46977" y="69405"/>
                </a:lnTo>
                <a:lnTo>
                  <a:pt x="47510" y="64642"/>
                </a:lnTo>
                <a:lnTo>
                  <a:pt x="47510" y="54990"/>
                </a:lnTo>
                <a:lnTo>
                  <a:pt x="46977" y="50228"/>
                </a:lnTo>
                <a:lnTo>
                  <a:pt x="44869" y="40830"/>
                </a:lnTo>
                <a:lnTo>
                  <a:pt x="42773" y="36931"/>
                </a:lnTo>
                <a:lnTo>
                  <a:pt x="40017" y="34175"/>
                </a:lnTo>
                <a:close/>
              </a:path>
              <a:path w="47625" h="91439">
                <a:moveTo>
                  <a:pt x="27863" y="28460"/>
                </a:moveTo>
                <a:lnTo>
                  <a:pt x="21170" y="28460"/>
                </a:lnTo>
                <a:lnTo>
                  <a:pt x="17957" y="29006"/>
                </a:lnTo>
                <a:lnTo>
                  <a:pt x="12039" y="31203"/>
                </a:lnTo>
                <a:lnTo>
                  <a:pt x="9194" y="33527"/>
                </a:lnTo>
                <a:lnTo>
                  <a:pt x="6489" y="37083"/>
                </a:lnTo>
                <a:lnTo>
                  <a:pt x="13671" y="37083"/>
                </a:lnTo>
                <a:lnTo>
                  <a:pt x="17018" y="34912"/>
                </a:lnTo>
                <a:lnTo>
                  <a:pt x="20040" y="34175"/>
                </a:lnTo>
                <a:lnTo>
                  <a:pt x="40017" y="34175"/>
                </a:lnTo>
                <a:lnTo>
                  <a:pt x="38023" y="32181"/>
                </a:lnTo>
                <a:lnTo>
                  <a:pt x="35928" y="30886"/>
                </a:lnTo>
                <a:lnTo>
                  <a:pt x="30759" y="28943"/>
                </a:lnTo>
                <a:lnTo>
                  <a:pt x="27863" y="2846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2257304" y="5554167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213"/>
                </a:lnTo>
              </a:path>
            </a:pathLst>
          </a:custGeom>
          <a:ln w="6489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253297" y="552895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8000" y="0"/>
                </a:lnTo>
              </a:path>
            </a:pathLst>
          </a:custGeom>
          <a:ln w="8000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2291791" y="5524957"/>
            <a:ext cx="20320" cy="90805"/>
          </a:xfrm>
          <a:custGeom>
            <a:avLst/>
            <a:gdLst/>
            <a:ahLst/>
            <a:cxnLst/>
            <a:rect l="l" t="t" r="r" b="b"/>
            <a:pathLst>
              <a:path w="20319" h="90804">
                <a:moveTo>
                  <a:pt x="6476" y="0"/>
                </a:moveTo>
                <a:lnTo>
                  <a:pt x="0" y="0"/>
                </a:lnTo>
                <a:lnTo>
                  <a:pt x="0" y="79375"/>
                </a:lnTo>
                <a:lnTo>
                  <a:pt x="1206" y="83235"/>
                </a:lnTo>
                <a:lnTo>
                  <a:pt x="6019" y="88988"/>
                </a:lnTo>
                <a:lnTo>
                  <a:pt x="9728" y="90424"/>
                </a:lnTo>
                <a:lnTo>
                  <a:pt x="20307" y="90424"/>
                </a:lnTo>
                <a:lnTo>
                  <a:pt x="20307" y="84709"/>
                </a:lnTo>
                <a:lnTo>
                  <a:pt x="12230" y="84709"/>
                </a:lnTo>
                <a:lnTo>
                  <a:pt x="9753" y="83858"/>
                </a:lnTo>
                <a:lnTo>
                  <a:pt x="7124" y="80479"/>
                </a:lnTo>
                <a:lnTo>
                  <a:pt x="6476" y="77901"/>
                </a:lnTo>
                <a:lnTo>
                  <a:pt x="6476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338584" y="5554167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213"/>
                </a:lnTo>
              </a:path>
            </a:pathLst>
          </a:custGeom>
          <a:ln w="6489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334590" y="552895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8000" y="0"/>
                </a:lnTo>
              </a:path>
            </a:pathLst>
          </a:custGeom>
          <a:ln w="8000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367864" y="5554167"/>
            <a:ext cx="43815" cy="61594"/>
          </a:xfrm>
          <a:custGeom>
            <a:avLst/>
            <a:gdLst/>
            <a:ahLst/>
            <a:cxnLst/>
            <a:rect l="l" t="t" r="r" b="b"/>
            <a:pathLst>
              <a:path w="43814" h="61595">
                <a:moveTo>
                  <a:pt x="43688" y="0"/>
                </a:moveTo>
                <a:lnTo>
                  <a:pt x="2032" y="0"/>
                </a:lnTo>
                <a:lnTo>
                  <a:pt x="2032" y="5714"/>
                </a:lnTo>
                <a:lnTo>
                  <a:pt x="36830" y="5714"/>
                </a:lnTo>
                <a:lnTo>
                  <a:pt x="0" y="55117"/>
                </a:lnTo>
                <a:lnTo>
                  <a:pt x="0" y="61213"/>
                </a:lnTo>
                <a:lnTo>
                  <a:pt x="43688" y="61213"/>
                </a:lnTo>
                <a:lnTo>
                  <a:pt x="43688" y="55498"/>
                </a:lnTo>
                <a:lnTo>
                  <a:pt x="6731" y="55498"/>
                </a:lnTo>
                <a:lnTo>
                  <a:pt x="43688" y="6095"/>
                </a:lnTo>
                <a:lnTo>
                  <a:pt x="43688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2432367" y="5553405"/>
            <a:ext cx="47625" cy="62865"/>
          </a:xfrm>
          <a:custGeom>
            <a:avLst/>
            <a:gdLst/>
            <a:ahLst/>
            <a:cxnLst/>
            <a:rect l="l" t="t" r="r" b="b"/>
            <a:pathLst>
              <a:path w="47625" h="62864">
                <a:moveTo>
                  <a:pt x="42419" y="5714"/>
                </a:moveTo>
                <a:lnTo>
                  <a:pt x="30149" y="5714"/>
                </a:lnTo>
                <a:lnTo>
                  <a:pt x="34582" y="6984"/>
                </a:lnTo>
                <a:lnTo>
                  <a:pt x="39827" y="12064"/>
                </a:lnTo>
                <a:lnTo>
                  <a:pt x="41148" y="15786"/>
                </a:lnTo>
                <a:lnTo>
                  <a:pt x="41148" y="27558"/>
                </a:lnTo>
                <a:lnTo>
                  <a:pt x="14643" y="27558"/>
                </a:lnTo>
                <a:lnTo>
                  <a:pt x="9423" y="29108"/>
                </a:lnTo>
                <a:lnTo>
                  <a:pt x="1879" y="35280"/>
                </a:lnTo>
                <a:lnTo>
                  <a:pt x="0" y="39623"/>
                </a:lnTo>
                <a:lnTo>
                  <a:pt x="0" y="47497"/>
                </a:lnTo>
                <a:lnTo>
                  <a:pt x="381" y="49695"/>
                </a:lnTo>
                <a:lnTo>
                  <a:pt x="1905" y="53936"/>
                </a:lnTo>
                <a:lnTo>
                  <a:pt x="3048" y="55752"/>
                </a:lnTo>
                <a:lnTo>
                  <a:pt x="4445" y="57149"/>
                </a:lnTo>
                <a:lnTo>
                  <a:pt x="6400" y="59181"/>
                </a:lnTo>
                <a:lnTo>
                  <a:pt x="8737" y="60617"/>
                </a:lnTo>
                <a:lnTo>
                  <a:pt x="14249" y="62306"/>
                </a:lnTo>
                <a:lnTo>
                  <a:pt x="17907" y="62725"/>
                </a:lnTo>
                <a:lnTo>
                  <a:pt x="26797" y="62725"/>
                </a:lnTo>
                <a:lnTo>
                  <a:pt x="30327" y="62242"/>
                </a:lnTo>
                <a:lnTo>
                  <a:pt x="35839" y="60299"/>
                </a:lnTo>
                <a:lnTo>
                  <a:pt x="38531" y="58496"/>
                </a:lnTo>
                <a:lnTo>
                  <a:pt x="39997" y="57022"/>
                </a:lnTo>
                <a:lnTo>
                  <a:pt x="16891" y="57022"/>
                </a:lnTo>
                <a:lnTo>
                  <a:pt x="12839" y="56045"/>
                </a:lnTo>
                <a:lnTo>
                  <a:pt x="7747" y="52146"/>
                </a:lnTo>
                <a:lnTo>
                  <a:pt x="6489" y="49148"/>
                </a:lnTo>
                <a:lnTo>
                  <a:pt x="6489" y="36868"/>
                </a:lnTo>
                <a:lnTo>
                  <a:pt x="11696" y="32765"/>
                </a:lnTo>
                <a:lnTo>
                  <a:pt x="47625" y="32765"/>
                </a:lnTo>
                <a:lnTo>
                  <a:pt x="47555" y="13449"/>
                </a:lnTo>
                <a:lnTo>
                  <a:pt x="45694" y="8686"/>
                </a:lnTo>
                <a:lnTo>
                  <a:pt x="42419" y="5714"/>
                </a:lnTo>
                <a:close/>
              </a:path>
              <a:path w="47625" h="62864">
                <a:moveTo>
                  <a:pt x="47625" y="55867"/>
                </a:moveTo>
                <a:lnTo>
                  <a:pt x="41148" y="55867"/>
                </a:lnTo>
                <a:lnTo>
                  <a:pt x="41148" y="61975"/>
                </a:lnTo>
                <a:lnTo>
                  <a:pt x="47625" y="61975"/>
                </a:lnTo>
                <a:lnTo>
                  <a:pt x="47625" y="55867"/>
                </a:lnTo>
                <a:close/>
              </a:path>
              <a:path w="47625" h="62864">
                <a:moveTo>
                  <a:pt x="47625" y="32765"/>
                </a:moveTo>
                <a:lnTo>
                  <a:pt x="41148" y="32765"/>
                </a:lnTo>
                <a:lnTo>
                  <a:pt x="41148" y="46304"/>
                </a:lnTo>
                <a:lnTo>
                  <a:pt x="40005" y="50203"/>
                </a:lnTo>
                <a:lnTo>
                  <a:pt x="37719" y="52323"/>
                </a:lnTo>
                <a:lnTo>
                  <a:pt x="35521" y="54432"/>
                </a:lnTo>
                <a:lnTo>
                  <a:pt x="33121" y="55752"/>
                </a:lnTo>
                <a:lnTo>
                  <a:pt x="27965" y="56768"/>
                </a:lnTo>
                <a:lnTo>
                  <a:pt x="25273" y="57022"/>
                </a:lnTo>
                <a:lnTo>
                  <a:pt x="39997" y="57022"/>
                </a:lnTo>
                <a:lnTo>
                  <a:pt x="41148" y="55867"/>
                </a:lnTo>
                <a:lnTo>
                  <a:pt x="47625" y="55867"/>
                </a:lnTo>
                <a:lnTo>
                  <a:pt x="47625" y="32765"/>
                </a:lnTo>
                <a:close/>
              </a:path>
              <a:path w="47625" h="62864">
                <a:moveTo>
                  <a:pt x="32004" y="0"/>
                </a:moveTo>
                <a:lnTo>
                  <a:pt x="18884" y="0"/>
                </a:lnTo>
                <a:lnTo>
                  <a:pt x="14693" y="660"/>
                </a:lnTo>
                <a:lnTo>
                  <a:pt x="7924" y="3289"/>
                </a:lnTo>
                <a:lnTo>
                  <a:pt x="4902" y="5753"/>
                </a:lnTo>
                <a:lnTo>
                  <a:pt x="2286" y="9397"/>
                </a:lnTo>
                <a:lnTo>
                  <a:pt x="6997" y="13449"/>
                </a:lnTo>
                <a:lnTo>
                  <a:pt x="8940" y="10667"/>
                </a:lnTo>
                <a:lnTo>
                  <a:pt x="11163" y="8686"/>
                </a:lnTo>
                <a:lnTo>
                  <a:pt x="16154" y="6311"/>
                </a:lnTo>
                <a:lnTo>
                  <a:pt x="19558" y="5714"/>
                </a:lnTo>
                <a:lnTo>
                  <a:pt x="42419" y="5714"/>
                </a:lnTo>
                <a:lnTo>
                  <a:pt x="37998" y="1739"/>
                </a:lnTo>
                <a:lnTo>
                  <a:pt x="32004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504122" y="5534609"/>
            <a:ext cx="29209" cy="81280"/>
          </a:xfrm>
          <a:custGeom>
            <a:avLst/>
            <a:gdLst/>
            <a:ahLst/>
            <a:cxnLst/>
            <a:rect l="l" t="t" r="r" b="b"/>
            <a:pathLst>
              <a:path w="29210" h="81279">
                <a:moveTo>
                  <a:pt x="14858" y="24384"/>
                </a:moveTo>
                <a:lnTo>
                  <a:pt x="8381" y="24384"/>
                </a:lnTo>
                <a:lnTo>
                  <a:pt x="8381" y="69418"/>
                </a:lnTo>
                <a:lnTo>
                  <a:pt x="9626" y="73253"/>
                </a:lnTo>
                <a:lnTo>
                  <a:pt x="14630" y="79273"/>
                </a:lnTo>
                <a:lnTo>
                  <a:pt x="18287" y="80772"/>
                </a:lnTo>
                <a:lnTo>
                  <a:pt x="28701" y="80772"/>
                </a:lnTo>
                <a:lnTo>
                  <a:pt x="28701" y="75057"/>
                </a:lnTo>
                <a:lnTo>
                  <a:pt x="21043" y="75057"/>
                </a:lnTo>
                <a:lnTo>
                  <a:pt x="18668" y="74168"/>
                </a:lnTo>
                <a:lnTo>
                  <a:pt x="15620" y="70612"/>
                </a:lnTo>
                <a:lnTo>
                  <a:pt x="14858" y="68122"/>
                </a:lnTo>
                <a:lnTo>
                  <a:pt x="14858" y="24384"/>
                </a:lnTo>
                <a:close/>
              </a:path>
              <a:path w="29210" h="81279">
                <a:moveTo>
                  <a:pt x="28701" y="19558"/>
                </a:moveTo>
                <a:lnTo>
                  <a:pt x="0" y="19558"/>
                </a:lnTo>
                <a:lnTo>
                  <a:pt x="0" y="24384"/>
                </a:lnTo>
                <a:lnTo>
                  <a:pt x="28701" y="24384"/>
                </a:lnTo>
                <a:lnTo>
                  <a:pt x="28701" y="19558"/>
                </a:lnTo>
                <a:close/>
              </a:path>
              <a:path w="29210" h="81279">
                <a:moveTo>
                  <a:pt x="14858" y="0"/>
                </a:moveTo>
                <a:lnTo>
                  <a:pt x="8381" y="0"/>
                </a:lnTo>
                <a:lnTo>
                  <a:pt x="8381" y="19558"/>
                </a:lnTo>
                <a:lnTo>
                  <a:pt x="14858" y="19558"/>
                </a:lnTo>
                <a:lnTo>
                  <a:pt x="14858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2562358" y="5554167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213"/>
                </a:lnTo>
              </a:path>
            </a:pathLst>
          </a:custGeom>
          <a:ln w="6489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2558364" y="552895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8000" y="0"/>
                </a:lnTo>
              </a:path>
            </a:pathLst>
          </a:custGeom>
          <a:ln w="8000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2593555" y="55534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28105" y="0"/>
                </a:moveTo>
                <a:lnTo>
                  <a:pt x="17767" y="0"/>
                </a:lnTo>
                <a:lnTo>
                  <a:pt x="12103" y="2247"/>
                </a:lnTo>
                <a:lnTo>
                  <a:pt x="0" y="35763"/>
                </a:lnTo>
                <a:lnTo>
                  <a:pt x="457" y="40170"/>
                </a:lnTo>
                <a:lnTo>
                  <a:pt x="2311" y="48971"/>
                </a:lnTo>
                <a:lnTo>
                  <a:pt x="4381" y="52781"/>
                </a:lnTo>
                <a:lnTo>
                  <a:pt x="12103" y="60502"/>
                </a:lnTo>
                <a:lnTo>
                  <a:pt x="17767" y="62725"/>
                </a:lnTo>
                <a:lnTo>
                  <a:pt x="28105" y="62725"/>
                </a:lnTo>
                <a:lnTo>
                  <a:pt x="31254" y="62153"/>
                </a:lnTo>
                <a:lnTo>
                  <a:pt x="36931" y="59880"/>
                </a:lnTo>
                <a:lnTo>
                  <a:pt x="39446" y="58204"/>
                </a:lnTo>
                <a:lnTo>
                  <a:pt x="40627" y="57023"/>
                </a:lnTo>
                <a:lnTo>
                  <a:pt x="19634" y="57023"/>
                </a:lnTo>
                <a:lnTo>
                  <a:pt x="15405" y="55283"/>
                </a:lnTo>
                <a:lnTo>
                  <a:pt x="6619" y="34963"/>
                </a:lnTo>
                <a:lnTo>
                  <a:pt x="6680" y="24053"/>
                </a:lnTo>
                <a:lnTo>
                  <a:pt x="19634" y="5715"/>
                </a:lnTo>
                <a:lnTo>
                  <a:pt x="40640" y="5715"/>
                </a:lnTo>
                <a:lnTo>
                  <a:pt x="39446" y="4521"/>
                </a:lnTo>
                <a:lnTo>
                  <a:pt x="36931" y="2857"/>
                </a:lnTo>
                <a:lnTo>
                  <a:pt x="31254" y="571"/>
                </a:lnTo>
                <a:lnTo>
                  <a:pt x="28105" y="0"/>
                </a:lnTo>
                <a:close/>
              </a:path>
              <a:path w="49530" h="62864">
                <a:moveTo>
                  <a:pt x="40640" y="5715"/>
                </a:moveTo>
                <a:lnTo>
                  <a:pt x="27076" y="5715"/>
                </a:lnTo>
                <a:lnTo>
                  <a:pt x="29387" y="6159"/>
                </a:lnTo>
                <a:lnTo>
                  <a:pt x="33705" y="7937"/>
                </a:lnTo>
                <a:lnTo>
                  <a:pt x="42710" y="35763"/>
                </a:lnTo>
                <a:lnTo>
                  <a:pt x="42570" y="38696"/>
                </a:lnTo>
                <a:lnTo>
                  <a:pt x="27076" y="57023"/>
                </a:lnTo>
                <a:lnTo>
                  <a:pt x="40627" y="57023"/>
                </a:lnTo>
                <a:lnTo>
                  <a:pt x="44869" y="52781"/>
                </a:lnTo>
                <a:lnTo>
                  <a:pt x="46939" y="48971"/>
                </a:lnTo>
                <a:lnTo>
                  <a:pt x="48793" y="40170"/>
                </a:lnTo>
                <a:lnTo>
                  <a:pt x="49276" y="35763"/>
                </a:lnTo>
                <a:lnTo>
                  <a:pt x="49160" y="25908"/>
                </a:lnTo>
                <a:lnTo>
                  <a:pt x="48793" y="22555"/>
                </a:lnTo>
                <a:lnTo>
                  <a:pt x="46939" y="13754"/>
                </a:lnTo>
                <a:lnTo>
                  <a:pt x="44869" y="9944"/>
                </a:lnTo>
                <a:lnTo>
                  <a:pt x="40640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670746" y="5553405"/>
            <a:ext cx="47625" cy="62230"/>
          </a:xfrm>
          <a:custGeom>
            <a:avLst/>
            <a:gdLst/>
            <a:ahLst/>
            <a:cxnLst/>
            <a:rect l="l" t="t" r="r" b="b"/>
            <a:pathLst>
              <a:path w="47625" h="62229">
                <a:moveTo>
                  <a:pt x="6489" y="761"/>
                </a:moveTo>
                <a:lnTo>
                  <a:pt x="0" y="761"/>
                </a:lnTo>
                <a:lnTo>
                  <a:pt x="0" y="61975"/>
                </a:lnTo>
                <a:lnTo>
                  <a:pt x="6489" y="61975"/>
                </a:lnTo>
                <a:lnTo>
                  <a:pt x="6519" y="18072"/>
                </a:lnTo>
                <a:lnTo>
                  <a:pt x="7988" y="13652"/>
                </a:lnTo>
                <a:lnTo>
                  <a:pt x="13323" y="8000"/>
                </a:lnTo>
                <a:lnTo>
                  <a:pt x="6489" y="8000"/>
                </a:lnTo>
                <a:lnTo>
                  <a:pt x="6489" y="761"/>
                </a:lnTo>
                <a:close/>
              </a:path>
              <a:path w="47625" h="62229">
                <a:moveTo>
                  <a:pt x="40637" y="5714"/>
                </a:moveTo>
                <a:lnTo>
                  <a:pt x="29260" y="5714"/>
                </a:lnTo>
                <a:lnTo>
                  <a:pt x="33451" y="7277"/>
                </a:lnTo>
                <a:lnTo>
                  <a:pt x="39204" y="13550"/>
                </a:lnTo>
                <a:lnTo>
                  <a:pt x="40639" y="18072"/>
                </a:lnTo>
                <a:lnTo>
                  <a:pt x="40639" y="61975"/>
                </a:lnTo>
                <a:lnTo>
                  <a:pt x="47116" y="61975"/>
                </a:lnTo>
                <a:lnTo>
                  <a:pt x="47116" y="15582"/>
                </a:lnTo>
                <a:lnTo>
                  <a:pt x="45008" y="9905"/>
                </a:lnTo>
                <a:lnTo>
                  <a:pt x="40637" y="5714"/>
                </a:lnTo>
                <a:close/>
              </a:path>
              <a:path w="47625" h="62229">
                <a:moveTo>
                  <a:pt x="31292" y="0"/>
                </a:moveTo>
                <a:lnTo>
                  <a:pt x="17068" y="0"/>
                </a:lnTo>
                <a:lnTo>
                  <a:pt x="11048" y="2666"/>
                </a:lnTo>
                <a:lnTo>
                  <a:pt x="6489" y="8000"/>
                </a:lnTo>
                <a:lnTo>
                  <a:pt x="13323" y="8000"/>
                </a:lnTo>
                <a:lnTo>
                  <a:pt x="13982" y="7302"/>
                </a:lnTo>
                <a:lnTo>
                  <a:pt x="18237" y="5714"/>
                </a:lnTo>
                <a:lnTo>
                  <a:pt x="40637" y="5714"/>
                </a:lnTo>
                <a:lnTo>
                  <a:pt x="36702" y="1943"/>
                </a:lnTo>
                <a:lnTo>
                  <a:pt x="31292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742514" y="55534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4432" y="49530"/>
                </a:moveTo>
                <a:lnTo>
                  <a:pt x="0" y="53975"/>
                </a:lnTo>
                <a:lnTo>
                  <a:pt x="3124" y="56946"/>
                </a:lnTo>
                <a:lnTo>
                  <a:pt x="6705" y="59143"/>
                </a:lnTo>
                <a:lnTo>
                  <a:pt x="14744" y="62014"/>
                </a:lnTo>
                <a:lnTo>
                  <a:pt x="19418" y="62738"/>
                </a:lnTo>
                <a:lnTo>
                  <a:pt x="32296" y="62738"/>
                </a:lnTo>
                <a:lnTo>
                  <a:pt x="38277" y="61112"/>
                </a:lnTo>
                <a:lnTo>
                  <a:pt x="43842" y="57035"/>
                </a:lnTo>
                <a:lnTo>
                  <a:pt x="15875" y="57035"/>
                </a:lnTo>
                <a:lnTo>
                  <a:pt x="9169" y="54521"/>
                </a:lnTo>
                <a:lnTo>
                  <a:pt x="4432" y="49530"/>
                </a:lnTo>
                <a:close/>
              </a:path>
              <a:path w="49530" h="62864">
                <a:moveTo>
                  <a:pt x="29121" y="0"/>
                </a:moveTo>
                <a:lnTo>
                  <a:pt x="18186" y="0"/>
                </a:lnTo>
                <a:lnTo>
                  <a:pt x="12839" y="1562"/>
                </a:lnTo>
                <a:lnTo>
                  <a:pt x="4800" y="7835"/>
                </a:lnTo>
                <a:lnTo>
                  <a:pt x="2781" y="12077"/>
                </a:lnTo>
                <a:lnTo>
                  <a:pt x="2781" y="27051"/>
                </a:lnTo>
                <a:lnTo>
                  <a:pt x="8902" y="32385"/>
                </a:lnTo>
                <a:lnTo>
                  <a:pt x="31280" y="34302"/>
                </a:lnTo>
                <a:lnTo>
                  <a:pt x="35318" y="34721"/>
                </a:lnTo>
                <a:lnTo>
                  <a:pt x="38265" y="35737"/>
                </a:lnTo>
                <a:lnTo>
                  <a:pt x="41986" y="38950"/>
                </a:lnTo>
                <a:lnTo>
                  <a:pt x="42926" y="41363"/>
                </a:lnTo>
                <a:lnTo>
                  <a:pt x="42926" y="48729"/>
                </a:lnTo>
                <a:lnTo>
                  <a:pt x="41351" y="51841"/>
                </a:lnTo>
                <a:lnTo>
                  <a:pt x="35077" y="55994"/>
                </a:lnTo>
                <a:lnTo>
                  <a:pt x="30518" y="57035"/>
                </a:lnTo>
                <a:lnTo>
                  <a:pt x="43842" y="57035"/>
                </a:lnTo>
                <a:lnTo>
                  <a:pt x="47180" y="54584"/>
                </a:lnTo>
                <a:lnTo>
                  <a:pt x="49390" y="50177"/>
                </a:lnTo>
                <a:lnTo>
                  <a:pt x="49343" y="41363"/>
                </a:lnTo>
                <a:lnTo>
                  <a:pt x="17373" y="27279"/>
                </a:lnTo>
                <a:lnTo>
                  <a:pt x="14224" y="26263"/>
                </a:lnTo>
                <a:lnTo>
                  <a:pt x="10248" y="23063"/>
                </a:lnTo>
                <a:lnTo>
                  <a:pt x="9258" y="20662"/>
                </a:lnTo>
                <a:lnTo>
                  <a:pt x="9258" y="13665"/>
                </a:lnTo>
                <a:lnTo>
                  <a:pt x="10604" y="10769"/>
                </a:lnTo>
                <a:lnTo>
                  <a:pt x="15938" y="6731"/>
                </a:lnTo>
                <a:lnTo>
                  <a:pt x="19799" y="5727"/>
                </a:lnTo>
                <a:lnTo>
                  <a:pt x="45190" y="5727"/>
                </a:lnTo>
                <a:lnTo>
                  <a:pt x="43637" y="4546"/>
                </a:lnTo>
                <a:lnTo>
                  <a:pt x="40436" y="2933"/>
                </a:lnTo>
                <a:lnTo>
                  <a:pt x="33070" y="584"/>
                </a:lnTo>
                <a:lnTo>
                  <a:pt x="29121" y="0"/>
                </a:lnTo>
                <a:close/>
              </a:path>
              <a:path w="49530" h="62864">
                <a:moveTo>
                  <a:pt x="45190" y="5727"/>
                </a:moveTo>
                <a:lnTo>
                  <a:pt x="31572" y="5727"/>
                </a:lnTo>
                <a:lnTo>
                  <a:pt x="37287" y="7454"/>
                </a:lnTo>
                <a:lnTo>
                  <a:pt x="42024" y="10934"/>
                </a:lnTo>
                <a:lnTo>
                  <a:pt x="46342" y="6604"/>
                </a:lnTo>
                <a:lnTo>
                  <a:pt x="45190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846679" y="5690057"/>
            <a:ext cx="906745" cy="12040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820481" y="5718505"/>
            <a:ext cx="39370" cy="62230"/>
          </a:xfrm>
          <a:custGeom>
            <a:avLst/>
            <a:gdLst/>
            <a:ahLst/>
            <a:cxnLst/>
            <a:rect l="l" t="t" r="r" b="b"/>
            <a:pathLst>
              <a:path w="39369" h="62229">
                <a:moveTo>
                  <a:pt x="6489" y="749"/>
                </a:moveTo>
                <a:lnTo>
                  <a:pt x="0" y="749"/>
                </a:lnTo>
                <a:lnTo>
                  <a:pt x="0" y="61975"/>
                </a:lnTo>
                <a:lnTo>
                  <a:pt x="6489" y="61975"/>
                </a:lnTo>
                <a:lnTo>
                  <a:pt x="6489" y="21805"/>
                </a:lnTo>
                <a:lnTo>
                  <a:pt x="6832" y="19443"/>
                </a:lnTo>
                <a:lnTo>
                  <a:pt x="7569" y="17195"/>
                </a:lnTo>
                <a:lnTo>
                  <a:pt x="8267" y="14973"/>
                </a:lnTo>
                <a:lnTo>
                  <a:pt x="9334" y="12992"/>
                </a:lnTo>
                <a:lnTo>
                  <a:pt x="12128" y="9613"/>
                </a:lnTo>
                <a:lnTo>
                  <a:pt x="13033" y="8889"/>
                </a:lnTo>
                <a:lnTo>
                  <a:pt x="6489" y="8889"/>
                </a:lnTo>
                <a:lnTo>
                  <a:pt x="6489" y="749"/>
                </a:lnTo>
                <a:close/>
              </a:path>
              <a:path w="39369" h="62229">
                <a:moveTo>
                  <a:pt x="38989" y="5714"/>
                </a:moveTo>
                <a:lnTo>
                  <a:pt x="25400" y="5714"/>
                </a:lnTo>
                <a:lnTo>
                  <a:pt x="27495" y="6045"/>
                </a:lnTo>
                <a:lnTo>
                  <a:pt x="30797" y="7404"/>
                </a:lnTo>
                <a:lnTo>
                  <a:pt x="32562" y="8686"/>
                </a:lnTo>
                <a:lnTo>
                  <a:pt x="34417" y="10540"/>
                </a:lnTo>
                <a:lnTo>
                  <a:pt x="38938" y="6019"/>
                </a:lnTo>
                <a:lnTo>
                  <a:pt x="38989" y="5714"/>
                </a:lnTo>
                <a:close/>
              </a:path>
              <a:path w="39369" h="62229">
                <a:moveTo>
                  <a:pt x="27343" y="0"/>
                </a:moveTo>
                <a:lnTo>
                  <a:pt x="20751" y="0"/>
                </a:lnTo>
                <a:lnTo>
                  <a:pt x="17297" y="749"/>
                </a:lnTo>
                <a:lnTo>
                  <a:pt x="10782" y="3809"/>
                </a:lnTo>
                <a:lnTo>
                  <a:pt x="8255" y="6019"/>
                </a:lnTo>
                <a:lnTo>
                  <a:pt x="6489" y="8889"/>
                </a:lnTo>
                <a:lnTo>
                  <a:pt x="13033" y="8889"/>
                </a:lnTo>
                <a:lnTo>
                  <a:pt x="13843" y="8242"/>
                </a:lnTo>
                <a:lnTo>
                  <a:pt x="17907" y="6222"/>
                </a:lnTo>
                <a:lnTo>
                  <a:pt x="20243" y="5714"/>
                </a:lnTo>
                <a:lnTo>
                  <a:pt x="38989" y="5714"/>
                </a:lnTo>
                <a:lnTo>
                  <a:pt x="36918" y="3632"/>
                </a:lnTo>
                <a:lnTo>
                  <a:pt x="34658" y="2120"/>
                </a:lnTo>
                <a:lnTo>
                  <a:pt x="29997" y="419"/>
                </a:lnTo>
                <a:lnTo>
                  <a:pt x="27343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875739" y="57185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32207" y="0"/>
                </a:moveTo>
                <a:lnTo>
                  <a:pt x="16802" y="0"/>
                </a:lnTo>
                <a:lnTo>
                  <a:pt x="10795" y="2755"/>
                </a:lnTo>
                <a:lnTo>
                  <a:pt x="2159" y="13754"/>
                </a:lnTo>
                <a:lnTo>
                  <a:pt x="121" y="21018"/>
                </a:lnTo>
                <a:lnTo>
                  <a:pt x="0" y="41605"/>
                </a:lnTo>
                <a:lnTo>
                  <a:pt x="2222" y="49403"/>
                </a:lnTo>
                <a:lnTo>
                  <a:pt x="11112" y="60058"/>
                </a:lnTo>
                <a:lnTo>
                  <a:pt x="17564" y="62725"/>
                </a:lnTo>
                <a:lnTo>
                  <a:pt x="28575" y="62725"/>
                </a:lnTo>
                <a:lnTo>
                  <a:pt x="44138" y="57023"/>
                </a:lnTo>
                <a:lnTo>
                  <a:pt x="19888" y="57023"/>
                </a:lnTo>
                <a:lnTo>
                  <a:pt x="14935" y="54940"/>
                </a:lnTo>
                <a:lnTo>
                  <a:pt x="8153" y="46596"/>
                </a:lnTo>
                <a:lnTo>
                  <a:pt x="6477" y="40589"/>
                </a:lnTo>
                <a:lnTo>
                  <a:pt x="6477" y="32766"/>
                </a:lnTo>
                <a:lnTo>
                  <a:pt x="49009" y="32766"/>
                </a:lnTo>
                <a:lnTo>
                  <a:pt x="49009" y="27559"/>
                </a:lnTo>
                <a:lnTo>
                  <a:pt x="6477" y="27559"/>
                </a:lnTo>
                <a:lnTo>
                  <a:pt x="6629" y="24866"/>
                </a:lnTo>
                <a:lnTo>
                  <a:pt x="8636" y="16002"/>
                </a:lnTo>
                <a:lnTo>
                  <a:pt x="9982" y="12788"/>
                </a:lnTo>
                <a:lnTo>
                  <a:pt x="12077" y="10274"/>
                </a:lnTo>
                <a:lnTo>
                  <a:pt x="17741" y="6616"/>
                </a:lnTo>
                <a:lnTo>
                  <a:pt x="20942" y="5714"/>
                </a:lnTo>
                <a:lnTo>
                  <a:pt x="40763" y="5714"/>
                </a:lnTo>
                <a:lnTo>
                  <a:pt x="38227" y="2628"/>
                </a:lnTo>
                <a:lnTo>
                  <a:pt x="32207" y="0"/>
                </a:lnTo>
                <a:close/>
              </a:path>
              <a:path w="49530" h="62864">
                <a:moveTo>
                  <a:pt x="43294" y="49657"/>
                </a:moveTo>
                <a:lnTo>
                  <a:pt x="40678" y="52273"/>
                </a:lnTo>
                <a:lnTo>
                  <a:pt x="38112" y="54165"/>
                </a:lnTo>
                <a:lnTo>
                  <a:pt x="33108" y="56451"/>
                </a:lnTo>
                <a:lnTo>
                  <a:pt x="30048" y="57023"/>
                </a:lnTo>
                <a:lnTo>
                  <a:pt x="44138" y="57023"/>
                </a:lnTo>
                <a:lnTo>
                  <a:pt x="45059" y="56337"/>
                </a:lnTo>
                <a:lnTo>
                  <a:pt x="46659" y="54940"/>
                </a:lnTo>
                <a:lnTo>
                  <a:pt x="48133" y="53467"/>
                </a:lnTo>
                <a:lnTo>
                  <a:pt x="43294" y="49657"/>
                </a:lnTo>
                <a:close/>
              </a:path>
              <a:path w="49530" h="62864">
                <a:moveTo>
                  <a:pt x="40763" y="5714"/>
                </a:moveTo>
                <a:lnTo>
                  <a:pt x="28067" y="5714"/>
                </a:lnTo>
                <a:lnTo>
                  <a:pt x="31254" y="6616"/>
                </a:lnTo>
                <a:lnTo>
                  <a:pt x="36931" y="10274"/>
                </a:lnTo>
                <a:lnTo>
                  <a:pt x="42545" y="27559"/>
                </a:lnTo>
                <a:lnTo>
                  <a:pt x="49009" y="27559"/>
                </a:lnTo>
                <a:lnTo>
                  <a:pt x="48941" y="20218"/>
                </a:lnTo>
                <a:lnTo>
                  <a:pt x="46850" y="13119"/>
                </a:lnTo>
                <a:lnTo>
                  <a:pt x="40763" y="5714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949005" y="5718518"/>
            <a:ext cx="47625" cy="92075"/>
          </a:xfrm>
          <a:custGeom>
            <a:avLst/>
            <a:gdLst/>
            <a:ahLst/>
            <a:cxnLst/>
            <a:rect l="l" t="t" r="r" b="b"/>
            <a:pathLst>
              <a:path w="47625" h="92075">
                <a:moveTo>
                  <a:pt x="6604" y="79489"/>
                </a:moveTo>
                <a:lnTo>
                  <a:pt x="2286" y="83807"/>
                </a:lnTo>
                <a:lnTo>
                  <a:pt x="3886" y="85255"/>
                </a:lnTo>
                <a:lnTo>
                  <a:pt x="5410" y="86474"/>
                </a:lnTo>
                <a:lnTo>
                  <a:pt x="20193" y="91948"/>
                </a:lnTo>
                <a:lnTo>
                  <a:pt x="26454" y="91948"/>
                </a:lnTo>
                <a:lnTo>
                  <a:pt x="29997" y="91287"/>
                </a:lnTo>
                <a:lnTo>
                  <a:pt x="36169" y="88658"/>
                </a:lnTo>
                <a:lnTo>
                  <a:pt x="38798" y="86829"/>
                </a:lnTo>
                <a:lnTo>
                  <a:pt x="39341" y="86233"/>
                </a:lnTo>
                <a:lnTo>
                  <a:pt x="20535" y="86233"/>
                </a:lnTo>
                <a:lnTo>
                  <a:pt x="18834" y="86080"/>
                </a:lnTo>
                <a:lnTo>
                  <a:pt x="7797" y="80594"/>
                </a:lnTo>
                <a:lnTo>
                  <a:pt x="6604" y="79489"/>
                </a:lnTo>
                <a:close/>
              </a:path>
              <a:path w="47625" h="92075">
                <a:moveTo>
                  <a:pt x="47498" y="54089"/>
                </a:moveTo>
                <a:lnTo>
                  <a:pt x="41021" y="54089"/>
                </a:lnTo>
                <a:lnTo>
                  <a:pt x="41021" y="68072"/>
                </a:lnTo>
                <a:lnTo>
                  <a:pt x="40665" y="70878"/>
                </a:lnTo>
                <a:lnTo>
                  <a:pt x="25692" y="86233"/>
                </a:lnTo>
                <a:lnTo>
                  <a:pt x="39341" y="86233"/>
                </a:lnTo>
                <a:lnTo>
                  <a:pt x="43116" y="82080"/>
                </a:lnTo>
                <a:lnTo>
                  <a:pt x="44742" y="79260"/>
                </a:lnTo>
                <a:lnTo>
                  <a:pt x="46951" y="72745"/>
                </a:lnTo>
                <a:lnTo>
                  <a:pt x="47498" y="69215"/>
                </a:lnTo>
                <a:lnTo>
                  <a:pt x="47498" y="54089"/>
                </a:lnTo>
                <a:close/>
              </a:path>
              <a:path w="47625" h="92075">
                <a:moveTo>
                  <a:pt x="26339" y="0"/>
                </a:moveTo>
                <a:lnTo>
                  <a:pt x="19634" y="0"/>
                </a:lnTo>
                <a:lnTo>
                  <a:pt x="16738" y="482"/>
                </a:lnTo>
                <a:lnTo>
                  <a:pt x="0" y="26530"/>
                </a:lnTo>
                <a:lnTo>
                  <a:pt x="0" y="36182"/>
                </a:lnTo>
                <a:lnTo>
                  <a:pt x="19634" y="62725"/>
                </a:lnTo>
                <a:lnTo>
                  <a:pt x="26339" y="62725"/>
                </a:lnTo>
                <a:lnTo>
                  <a:pt x="29552" y="62179"/>
                </a:lnTo>
                <a:lnTo>
                  <a:pt x="35471" y="59982"/>
                </a:lnTo>
                <a:lnTo>
                  <a:pt x="38315" y="57658"/>
                </a:lnTo>
                <a:lnTo>
                  <a:pt x="38797" y="57023"/>
                </a:lnTo>
                <a:lnTo>
                  <a:pt x="20027" y="57023"/>
                </a:lnTo>
                <a:lnTo>
                  <a:pt x="17018" y="56273"/>
                </a:lnTo>
                <a:lnTo>
                  <a:pt x="6574" y="36182"/>
                </a:lnTo>
                <a:lnTo>
                  <a:pt x="6667" y="25120"/>
                </a:lnTo>
                <a:lnTo>
                  <a:pt x="20027" y="5715"/>
                </a:lnTo>
                <a:lnTo>
                  <a:pt x="38808" y="5715"/>
                </a:lnTo>
                <a:lnTo>
                  <a:pt x="38315" y="5067"/>
                </a:lnTo>
                <a:lnTo>
                  <a:pt x="35471" y="2743"/>
                </a:lnTo>
                <a:lnTo>
                  <a:pt x="29552" y="546"/>
                </a:lnTo>
                <a:lnTo>
                  <a:pt x="26339" y="0"/>
                </a:lnTo>
                <a:close/>
              </a:path>
              <a:path w="47625" h="92075">
                <a:moveTo>
                  <a:pt x="38808" y="5715"/>
                </a:moveTo>
                <a:lnTo>
                  <a:pt x="27482" y="5715"/>
                </a:lnTo>
                <a:lnTo>
                  <a:pt x="30480" y="6451"/>
                </a:lnTo>
                <a:lnTo>
                  <a:pt x="35052" y="9410"/>
                </a:lnTo>
                <a:lnTo>
                  <a:pt x="40923" y="36182"/>
                </a:lnTo>
                <a:lnTo>
                  <a:pt x="40830" y="37706"/>
                </a:lnTo>
                <a:lnTo>
                  <a:pt x="27482" y="57023"/>
                </a:lnTo>
                <a:lnTo>
                  <a:pt x="38797" y="57023"/>
                </a:lnTo>
                <a:lnTo>
                  <a:pt x="41021" y="54089"/>
                </a:lnTo>
                <a:lnTo>
                  <a:pt x="47498" y="54089"/>
                </a:lnTo>
                <a:lnTo>
                  <a:pt x="47498" y="8623"/>
                </a:lnTo>
                <a:lnTo>
                  <a:pt x="41021" y="8623"/>
                </a:lnTo>
                <a:lnTo>
                  <a:pt x="38808" y="5715"/>
                </a:lnTo>
                <a:close/>
              </a:path>
              <a:path w="47625" h="92075">
                <a:moveTo>
                  <a:pt x="47498" y="749"/>
                </a:moveTo>
                <a:lnTo>
                  <a:pt x="41021" y="749"/>
                </a:lnTo>
                <a:lnTo>
                  <a:pt x="41021" y="8623"/>
                </a:lnTo>
                <a:lnTo>
                  <a:pt x="47498" y="8623"/>
                </a:lnTo>
                <a:lnTo>
                  <a:pt x="47498" y="749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2031244" y="5719267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213"/>
                </a:lnTo>
              </a:path>
            </a:pathLst>
          </a:custGeom>
          <a:ln w="6489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027237" y="569405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8000" y="0"/>
                </a:lnTo>
              </a:path>
            </a:pathLst>
          </a:custGeom>
          <a:ln w="8000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2062429" y="57185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28105" y="0"/>
                </a:moveTo>
                <a:lnTo>
                  <a:pt x="17767" y="0"/>
                </a:lnTo>
                <a:lnTo>
                  <a:pt x="12103" y="2247"/>
                </a:lnTo>
                <a:lnTo>
                  <a:pt x="0" y="35763"/>
                </a:lnTo>
                <a:lnTo>
                  <a:pt x="457" y="40170"/>
                </a:lnTo>
                <a:lnTo>
                  <a:pt x="2311" y="48971"/>
                </a:lnTo>
                <a:lnTo>
                  <a:pt x="4381" y="52781"/>
                </a:lnTo>
                <a:lnTo>
                  <a:pt x="12103" y="60502"/>
                </a:lnTo>
                <a:lnTo>
                  <a:pt x="17767" y="62725"/>
                </a:lnTo>
                <a:lnTo>
                  <a:pt x="28105" y="62725"/>
                </a:lnTo>
                <a:lnTo>
                  <a:pt x="31254" y="62153"/>
                </a:lnTo>
                <a:lnTo>
                  <a:pt x="36931" y="59880"/>
                </a:lnTo>
                <a:lnTo>
                  <a:pt x="39446" y="58204"/>
                </a:lnTo>
                <a:lnTo>
                  <a:pt x="40627" y="57023"/>
                </a:lnTo>
                <a:lnTo>
                  <a:pt x="19634" y="57023"/>
                </a:lnTo>
                <a:lnTo>
                  <a:pt x="15405" y="55283"/>
                </a:lnTo>
                <a:lnTo>
                  <a:pt x="6619" y="34963"/>
                </a:lnTo>
                <a:lnTo>
                  <a:pt x="6680" y="24053"/>
                </a:lnTo>
                <a:lnTo>
                  <a:pt x="19634" y="5715"/>
                </a:lnTo>
                <a:lnTo>
                  <a:pt x="40640" y="5715"/>
                </a:lnTo>
                <a:lnTo>
                  <a:pt x="39446" y="4521"/>
                </a:lnTo>
                <a:lnTo>
                  <a:pt x="36931" y="2857"/>
                </a:lnTo>
                <a:lnTo>
                  <a:pt x="31254" y="571"/>
                </a:lnTo>
                <a:lnTo>
                  <a:pt x="28105" y="0"/>
                </a:lnTo>
                <a:close/>
              </a:path>
              <a:path w="49530" h="62864">
                <a:moveTo>
                  <a:pt x="40640" y="5715"/>
                </a:moveTo>
                <a:lnTo>
                  <a:pt x="27076" y="5715"/>
                </a:lnTo>
                <a:lnTo>
                  <a:pt x="29387" y="6159"/>
                </a:lnTo>
                <a:lnTo>
                  <a:pt x="33705" y="7937"/>
                </a:lnTo>
                <a:lnTo>
                  <a:pt x="42710" y="35763"/>
                </a:lnTo>
                <a:lnTo>
                  <a:pt x="42570" y="38696"/>
                </a:lnTo>
                <a:lnTo>
                  <a:pt x="27076" y="57023"/>
                </a:lnTo>
                <a:lnTo>
                  <a:pt x="40627" y="57023"/>
                </a:lnTo>
                <a:lnTo>
                  <a:pt x="44869" y="52781"/>
                </a:lnTo>
                <a:lnTo>
                  <a:pt x="46939" y="48971"/>
                </a:lnTo>
                <a:lnTo>
                  <a:pt x="48793" y="40170"/>
                </a:lnTo>
                <a:lnTo>
                  <a:pt x="49276" y="35763"/>
                </a:lnTo>
                <a:lnTo>
                  <a:pt x="49160" y="25908"/>
                </a:lnTo>
                <a:lnTo>
                  <a:pt x="48793" y="22555"/>
                </a:lnTo>
                <a:lnTo>
                  <a:pt x="46939" y="13754"/>
                </a:lnTo>
                <a:lnTo>
                  <a:pt x="44869" y="9944"/>
                </a:lnTo>
                <a:lnTo>
                  <a:pt x="40640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139632" y="5718505"/>
            <a:ext cx="47625" cy="62230"/>
          </a:xfrm>
          <a:custGeom>
            <a:avLst/>
            <a:gdLst/>
            <a:ahLst/>
            <a:cxnLst/>
            <a:rect l="l" t="t" r="r" b="b"/>
            <a:pathLst>
              <a:path w="47625" h="62229">
                <a:moveTo>
                  <a:pt x="6489" y="761"/>
                </a:moveTo>
                <a:lnTo>
                  <a:pt x="0" y="761"/>
                </a:lnTo>
                <a:lnTo>
                  <a:pt x="0" y="61975"/>
                </a:lnTo>
                <a:lnTo>
                  <a:pt x="6489" y="61975"/>
                </a:lnTo>
                <a:lnTo>
                  <a:pt x="6519" y="18072"/>
                </a:lnTo>
                <a:lnTo>
                  <a:pt x="7988" y="13652"/>
                </a:lnTo>
                <a:lnTo>
                  <a:pt x="13323" y="8000"/>
                </a:lnTo>
                <a:lnTo>
                  <a:pt x="6489" y="8000"/>
                </a:lnTo>
                <a:lnTo>
                  <a:pt x="6489" y="761"/>
                </a:lnTo>
                <a:close/>
              </a:path>
              <a:path w="47625" h="62229">
                <a:moveTo>
                  <a:pt x="40637" y="5714"/>
                </a:moveTo>
                <a:lnTo>
                  <a:pt x="29260" y="5714"/>
                </a:lnTo>
                <a:lnTo>
                  <a:pt x="33451" y="7277"/>
                </a:lnTo>
                <a:lnTo>
                  <a:pt x="39204" y="13550"/>
                </a:lnTo>
                <a:lnTo>
                  <a:pt x="40639" y="18072"/>
                </a:lnTo>
                <a:lnTo>
                  <a:pt x="40639" y="61975"/>
                </a:lnTo>
                <a:lnTo>
                  <a:pt x="47116" y="61975"/>
                </a:lnTo>
                <a:lnTo>
                  <a:pt x="47116" y="15582"/>
                </a:lnTo>
                <a:lnTo>
                  <a:pt x="45008" y="9905"/>
                </a:lnTo>
                <a:lnTo>
                  <a:pt x="40637" y="5714"/>
                </a:lnTo>
                <a:close/>
              </a:path>
              <a:path w="47625" h="62229">
                <a:moveTo>
                  <a:pt x="31292" y="0"/>
                </a:moveTo>
                <a:lnTo>
                  <a:pt x="17068" y="0"/>
                </a:lnTo>
                <a:lnTo>
                  <a:pt x="11048" y="2666"/>
                </a:lnTo>
                <a:lnTo>
                  <a:pt x="6489" y="8000"/>
                </a:lnTo>
                <a:lnTo>
                  <a:pt x="13323" y="8000"/>
                </a:lnTo>
                <a:lnTo>
                  <a:pt x="13982" y="7302"/>
                </a:lnTo>
                <a:lnTo>
                  <a:pt x="18237" y="5714"/>
                </a:lnTo>
                <a:lnTo>
                  <a:pt x="40637" y="5714"/>
                </a:lnTo>
                <a:lnTo>
                  <a:pt x="36702" y="1943"/>
                </a:lnTo>
                <a:lnTo>
                  <a:pt x="31292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217229" y="577578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398" y="0"/>
                </a:lnTo>
              </a:path>
            </a:pathLst>
          </a:custGeom>
          <a:ln w="9398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855177" y="6020257"/>
            <a:ext cx="60960" cy="90805"/>
          </a:xfrm>
          <a:custGeom>
            <a:avLst/>
            <a:gdLst/>
            <a:ahLst/>
            <a:cxnLst/>
            <a:rect l="l" t="t" r="r" b="b"/>
            <a:pathLst>
              <a:path w="60959" h="90804">
                <a:moveTo>
                  <a:pt x="37020" y="0"/>
                </a:moveTo>
                <a:lnTo>
                  <a:pt x="0" y="0"/>
                </a:lnTo>
                <a:lnTo>
                  <a:pt x="0" y="90424"/>
                </a:lnTo>
                <a:lnTo>
                  <a:pt x="38277" y="90424"/>
                </a:lnTo>
                <a:lnTo>
                  <a:pt x="41897" y="89890"/>
                </a:lnTo>
                <a:lnTo>
                  <a:pt x="48412" y="87782"/>
                </a:lnTo>
                <a:lnTo>
                  <a:pt x="51219" y="86207"/>
                </a:lnTo>
                <a:lnTo>
                  <a:pt x="53337" y="84315"/>
                </a:lnTo>
                <a:lnTo>
                  <a:pt x="6857" y="84315"/>
                </a:lnTo>
                <a:lnTo>
                  <a:pt x="6857" y="47231"/>
                </a:lnTo>
                <a:lnTo>
                  <a:pt x="52466" y="47231"/>
                </a:lnTo>
                <a:lnTo>
                  <a:pt x="50253" y="45631"/>
                </a:lnTo>
                <a:lnTo>
                  <a:pt x="45351" y="43929"/>
                </a:lnTo>
                <a:lnTo>
                  <a:pt x="49745" y="42494"/>
                </a:lnTo>
                <a:lnTo>
                  <a:pt x="51567" y="41148"/>
                </a:lnTo>
                <a:lnTo>
                  <a:pt x="6857" y="41148"/>
                </a:lnTo>
                <a:lnTo>
                  <a:pt x="6857" y="6096"/>
                </a:lnTo>
                <a:lnTo>
                  <a:pt x="51873" y="6096"/>
                </a:lnTo>
                <a:lnTo>
                  <a:pt x="49695" y="4191"/>
                </a:lnTo>
                <a:lnTo>
                  <a:pt x="46913" y="2654"/>
                </a:lnTo>
                <a:lnTo>
                  <a:pt x="40474" y="533"/>
                </a:lnTo>
                <a:lnTo>
                  <a:pt x="37020" y="0"/>
                </a:lnTo>
                <a:close/>
              </a:path>
              <a:path w="60959" h="90804">
                <a:moveTo>
                  <a:pt x="52466" y="47231"/>
                </a:moveTo>
                <a:lnTo>
                  <a:pt x="39712" y="47231"/>
                </a:lnTo>
                <a:lnTo>
                  <a:pt x="44665" y="48869"/>
                </a:lnTo>
                <a:lnTo>
                  <a:pt x="52120" y="55397"/>
                </a:lnTo>
                <a:lnTo>
                  <a:pt x="53974" y="59931"/>
                </a:lnTo>
                <a:lnTo>
                  <a:pt x="53974" y="71615"/>
                </a:lnTo>
                <a:lnTo>
                  <a:pt x="52120" y="76187"/>
                </a:lnTo>
                <a:lnTo>
                  <a:pt x="44665" y="82689"/>
                </a:lnTo>
                <a:lnTo>
                  <a:pt x="39712" y="84315"/>
                </a:lnTo>
                <a:lnTo>
                  <a:pt x="53337" y="84315"/>
                </a:lnTo>
                <a:lnTo>
                  <a:pt x="55867" y="82054"/>
                </a:lnTo>
                <a:lnTo>
                  <a:pt x="57657" y="79489"/>
                </a:lnTo>
                <a:lnTo>
                  <a:pt x="60210" y="73406"/>
                </a:lnTo>
                <a:lnTo>
                  <a:pt x="60832" y="69850"/>
                </a:lnTo>
                <a:lnTo>
                  <a:pt x="60832" y="60528"/>
                </a:lnTo>
                <a:lnTo>
                  <a:pt x="59486" y="56007"/>
                </a:lnTo>
                <a:lnTo>
                  <a:pt x="54063" y="48387"/>
                </a:lnTo>
                <a:lnTo>
                  <a:pt x="52466" y="47231"/>
                </a:lnTo>
                <a:close/>
              </a:path>
              <a:path w="60959" h="90804">
                <a:moveTo>
                  <a:pt x="51873" y="6096"/>
                </a:moveTo>
                <a:lnTo>
                  <a:pt x="35229" y="6096"/>
                </a:lnTo>
                <a:lnTo>
                  <a:pt x="37807" y="6426"/>
                </a:lnTo>
                <a:lnTo>
                  <a:pt x="42722" y="7785"/>
                </a:lnTo>
                <a:lnTo>
                  <a:pt x="52590" y="26746"/>
                </a:lnTo>
                <a:lnTo>
                  <a:pt x="52057" y="29413"/>
                </a:lnTo>
                <a:lnTo>
                  <a:pt x="35229" y="41148"/>
                </a:lnTo>
                <a:lnTo>
                  <a:pt x="51567" y="41148"/>
                </a:lnTo>
                <a:lnTo>
                  <a:pt x="53200" y="39941"/>
                </a:lnTo>
                <a:lnTo>
                  <a:pt x="58191" y="32575"/>
                </a:lnTo>
                <a:lnTo>
                  <a:pt x="59448" y="28359"/>
                </a:lnTo>
                <a:lnTo>
                  <a:pt x="59448" y="19888"/>
                </a:lnTo>
                <a:lnTo>
                  <a:pt x="58788" y="16560"/>
                </a:lnTo>
                <a:lnTo>
                  <a:pt x="56159" y="10718"/>
                </a:lnTo>
                <a:lnTo>
                  <a:pt x="54343" y="8255"/>
                </a:lnTo>
                <a:lnTo>
                  <a:pt x="51873" y="6096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42063" y="60487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32207" y="0"/>
                </a:moveTo>
                <a:lnTo>
                  <a:pt x="16802" y="0"/>
                </a:lnTo>
                <a:lnTo>
                  <a:pt x="10794" y="2755"/>
                </a:lnTo>
                <a:lnTo>
                  <a:pt x="2158" y="13754"/>
                </a:lnTo>
                <a:lnTo>
                  <a:pt x="121" y="21018"/>
                </a:lnTo>
                <a:lnTo>
                  <a:pt x="0" y="41605"/>
                </a:lnTo>
                <a:lnTo>
                  <a:pt x="2222" y="49403"/>
                </a:lnTo>
                <a:lnTo>
                  <a:pt x="11112" y="60058"/>
                </a:lnTo>
                <a:lnTo>
                  <a:pt x="17564" y="62725"/>
                </a:lnTo>
                <a:lnTo>
                  <a:pt x="28574" y="62725"/>
                </a:lnTo>
                <a:lnTo>
                  <a:pt x="44138" y="57023"/>
                </a:lnTo>
                <a:lnTo>
                  <a:pt x="19888" y="57023"/>
                </a:lnTo>
                <a:lnTo>
                  <a:pt x="14935" y="54940"/>
                </a:lnTo>
                <a:lnTo>
                  <a:pt x="8153" y="46596"/>
                </a:lnTo>
                <a:lnTo>
                  <a:pt x="6476" y="40589"/>
                </a:lnTo>
                <a:lnTo>
                  <a:pt x="6476" y="32766"/>
                </a:lnTo>
                <a:lnTo>
                  <a:pt x="49009" y="32766"/>
                </a:lnTo>
                <a:lnTo>
                  <a:pt x="49009" y="27559"/>
                </a:lnTo>
                <a:lnTo>
                  <a:pt x="6476" y="27559"/>
                </a:lnTo>
                <a:lnTo>
                  <a:pt x="6629" y="24866"/>
                </a:lnTo>
                <a:lnTo>
                  <a:pt x="8635" y="16002"/>
                </a:lnTo>
                <a:lnTo>
                  <a:pt x="9982" y="12788"/>
                </a:lnTo>
                <a:lnTo>
                  <a:pt x="12077" y="10274"/>
                </a:lnTo>
                <a:lnTo>
                  <a:pt x="17741" y="6616"/>
                </a:lnTo>
                <a:lnTo>
                  <a:pt x="20942" y="5714"/>
                </a:lnTo>
                <a:lnTo>
                  <a:pt x="40763" y="5714"/>
                </a:lnTo>
                <a:lnTo>
                  <a:pt x="38226" y="2628"/>
                </a:lnTo>
                <a:lnTo>
                  <a:pt x="32207" y="0"/>
                </a:lnTo>
                <a:close/>
              </a:path>
              <a:path w="49530" h="62864">
                <a:moveTo>
                  <a:pt x="43294" y="49657"/>
                </a:moveTo>
                <a:lnTo>
                  <a:pt x="40678" y="52273"/>
                </a:lnTo>
                <a:lnTo>
                  <a:pt x="38112" y="54165"/>
                </a:lnTo>
                <a:lnTo>
                  <a:pt x="33108" y="56451"/>
                </a:lnTo>
                <a:lnTo>
                  <a:pt x="30048" y="57023"/>
                </a:lnTo>
                <a:lnTo>
                  <a:pt x="44138" y="57023"/>
                </a:lnTo>
                <a:lnTo>
                  <a:pt x="45059" y="56337"/>
                </a:lnTo>
                <a:lnTo>
                  <a:pt x="46659" y="54940"/>
                </a:lnTo>
                <a:lnTo>
                  <a:pt x="48132" y="53467"/>
                </a:lnTo>
                <a:lnTo>
                  <a:pt x="43294" y="49657"/>
                </a:lnTo>
                <a:close/>
              </a:path>
              <a:path w="49530" h="62864">
                <a:moveTo>
                  <a:pt x="40763" y="5714"/>
                </a:moveTo>
                <a:lnTo>
                  <a:pt x="28066" y="5714"/>
                </a:lnTo>
                <a:lnTo>
                  <a:pt x="31254" y="6616"/>
                </a:lnTo>
                <a:lnTo>
                  <a:pt x="36931" y="10274"/>
                </a:lnTo>
                <a:lnTo>
                  <a:pt x="42544" y="27559"/>
                </a:lnTo>
                <a:lnTo>
                  <a:pt x="49009" y="27559"/>
                </a:lnTo>
                <a:lnTo>
                  <a:pt x="48941" y="20218"/>
                </a:lnTo>
                <a:lnTo>
                  <a:pt x="46850" y="13119"/>
                </a:lnTo>
                <a:lnTo>
                  <a:pt x="40763" y="5714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849991" y="6020257"/>
            <a:ext cx="2149926" cy="42386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243304" y="60487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4432" y="49530"/>
                </a:moveTo>
                <a:lnTo>
                  <a:pt x="0" y="53975"/>
                </a:lnTo>
                <a:lnTo>
                  <a:pt x="3124" y="56946"/>
                </a:lnTo>
                <a:lnTo>
                  <a:pt x="6705" y="59143"/>
                </a:lnTo>
                <a:lnTo>
                  <a:pt x="14744" y="62014"/>
                </a:lnTo>
                <a:lnTo>
                  <a:pt x="19418" y="62738"/>
                </a:lnTo>
                <a:lnTo>
                  <a:pt x="32296" y="62738"/>
                </a:lnTo>
                <a:lnTo>
                  <a:pt x="38277" y="61112"/>
                </a:lnTo>
                <a:lnTo>
                  <a:pt x="43842" y="57035"/>
                </a:lnTo>
                <a:lnTo>
                  <a:pt x="15874" y="57035"/>
                </a:lnTo>
                <a:lnTo>
                  <a:pt x="9169" y="54521"/>
                </a:lnTo>
                <a:lnTo>
                  <a:pt x="4432" y="49530"/>
                </a:lnTo>
                <a:close/>
              </a:path>
              <a:path w="49530" h="62864">
                <a:moveTo>
                  <a:pt x="29121" y="0"/>
                </a:moveTo>
                <a:lnTo>
                  <a:pt x="18186" y="0"/>
                </a:lnTo>
                <a:lnTo>
                  <a:pt x="12839" y="1562"/>
                </a:lnTo>
                <a:lnTo>
                  <a:pt x="4800" y="7835"/>
                </a:lnTo>
                <a:lnTo>
                  <a:pt x="2781" y="12077"/>
                </a:lnTo>
                <a:lnTo>
                  <a:pt x="2781" y="27051"/>
                </a:lnTo>
                <a:lnTo>
                  <a:pt x="8902" y="32385"/>
                </a:lnTo>
                <a:lnTo>
                  <a:pt x="31280" y="34302"/>
                </a:lnTo>
                <a:lnTo>
                  <a:pt x="35318" y="34721"/>
                </a:lnTo>
                <a:lnTo>
                  <a:pt x="38265" y="35737"/>
                </a:lnTo>
                <a:lnTo>
                  <a:pt x="41986" y="38950"/>
                </a:lnTo>
                <a:lnTo>
                  <a:pt x="42925" y="41363"/>
                </a:lnTo>
                <a:lnTo>
                  <a:pt x="42925" y="48729"/>
                </a:lnTo>
                <a:lnTo>
                  <a:pt x="41351" y="51841"/>
                </a:lnTo>
                <a:lnTo>
                  <a:pt x="35077" y="55994"/>
                </a:lnTo>
                <a:lnTo>
                  <a:pt x="30518" y="57035"/>
                </a:lnTo>
                <a:lnTo>
                  <a:pt x="43842" y="57035"/>
                </a:lnTo>
                <a:lnTo>
                  <a:pt x="47180" y="54584"/>
                </a:lnTo>
                <a:lnTo>
                  <a:pt x="49390" y="50177"/>
                </a:lnTo>
                <a:lnTo>
                  <a:pt x="49343" y="41363"/>
                </a:lnTo>
                <a:lnTo>
                  <a:pt x="17373" y="27279"/>
                </a:lnTo>
                <a:lnTo>
                  <a:pt x="14223" y="26263"/>
                </a:lnTo>
                <a:lnTo>
                  <a:pt x="10248" y="23063"/>
                </a:lnTo>
                <a:lnTo>
                  <a:pt x="9258" y="20662"/>
                </a:lnTo>
                <a:lnTo>
                  <a:pt x="9258" y="13665"/>
                </a:lnTo>
                <a:lnTo>
                  <a:pt x="10604" y="10769"/>
                </a:lnTo>
                <a:lnTo>
                  <a:pt x="15938" y="6731"/>
                </a:lnTo>
                <a:lnTo>
                  <a:pt x="19799" y="5727"/>
                </a:lnTo>
                <a:lnTo>
                  <a:pt x="45190" y="5727"/>
                </a:lnTo>
                <a:lnTo>
                  <a:pt x="43637" y="4546"/>
                </a:lnTo>
                <a:lnTo>
                  <a:pt x="40436" y="2933"/>
                </a:lnTo>
                <a:lnTo>
                  <a:pt x="33070" y="584"/>
                </a:lnTo>
                <a:lnTo>
                  <a:pt x="29121" y="0"/>
                </a:lnTo>
                <a:close/>
              </a:path>
              <a:path w="49530" h="62864">
                <a:moveTo>
                  <a:pt x="45190" y="5727"/>
                </a:moveTo>
                <a:lnTo>
                  <a:pt x="31572" y="5727"/>
                </a:lnTo>
                <a:lnTo>
                  <a:pt x="37287" y="7454"/>
                </a:lnTo>
                <a:lnTo>
                  <a:pt x="42024" y="10934"/>
                </a:lnTo>
                <a:lnTo>
                  <a:pt x="46342" y="6604"/>
                </a:lnTo>
                <a:lnTo>
                  <a:pt x="45190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315440" y="60487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28105" y="0"/>
                </a:moveTo>
                <a:lnTo>
                  <a:pt x="17767" y="0"/>
                </a:lnTo>
                <a:lnTo>
                  <a:pt x="12103" y="2247"/>
                </a:lnTo>
                <a:lnTo>
                  <a:pt x="0" y="35763"/>
                </a:lnTo>
                <a:lnTo>
                  <a:pt x="457" y="40170"/>
                </a:lnTo>
                <a:lnTo>
                  <a:pt x="2311" y="48971"/>
                </a:lnTo>
                <a:lnTo>
                  <a:pt x="4381" y="52781"/>
                </a:lnTo>
                <a:lnTo>
                  <a:pt x="12103" y="60502"/>
                </a:lnTo>
                <a:lnTo>
                  <a:pt x="17767" y="62725"/>
                </a:lnTo>
                <a:lnTo>
                  <a:pt x="28105" y="62725"/>
                </a:lnTo>
                <a:lnTo>
                  <a:pt x="31254" y="62153"/>
                </a:lnTo>
                <a:lnTo>
                  <a:pt x="36931" y="59880"/>
                </a:lnTo>
                <a:lnTo>
                  <a:pt x="39446" y="58204"/>
                </a:lnTo>
                <a:lnTo>
                  <a:pt x="40627" y="57023"/>
                </a:lnTo>
                <a:lnTo>
                  <a:pt x="19634" y="57023"/>
                </a:lnTo>
                <a:lnTo>
                  <a:pt x="15405" y="55283"/>
                </a:lnTo>
                <a:lnTo>
                  <a:pt x="6619" y="34963"/>
                </a:lnTo>
                <a:lnTo>
                  <a:pt x="6680" y="24053"/>
                </a:lnTo>
                <a:lnTo>
                  <a:pt x="19634" y="5715"/>
                </a:lnTo>
                <a:lnTo>
                  <a:pt x="40639" y="5715"/>
                </a:lnTo>
                <a:lnTo>
                  <a:pt x="39446" y="4521"/>
                </a:lnTo>
                <a:lnTo>
                  <a:pt x="36931" y="2857"/>
                </a:lnTo>
                <a:lnTo>
                  <a:pt x="31254" y="571"/>
                </a:lnTo>
                <a:lnTo>
                  <a:pt x="28105" y="0"/>
                </a:lnTo>
                <a:close/>
              </a:path>
              <a:path w="49530" h="62864">
                <a:moveTo>
                  <a:pt x="40639" y="5715"/>
                </a:moveTo>
                <a:lnTo>
                  <a:pt x="27076" y="5715"/>
                </a:lnTo>
                <a:lnTo>
                  <a:pt x="29387" y="6159"/>
                </a:lnTo>
                <a:lnTo>
                  <a:pt x="33705" y="7937"/>
                </a:lnTo>
                <a:lnTo>
                  <a:pt x="42710" y="35763"/>
                </a:lnTo>
                <a:lnTo>
                  <a:pt x="42570" y="38696"/>
                </a:lnTo>
                <a:lnTo>
                  <a:pt x="27076" y="57023"/>
                </a:lnTo>
                <a:lnTo>
                  <a:pt x="40627" y="57023"/>
                </a:lnTo>
                <a:lnTo>
                  <a:pt x="44869" y="52781"/>
                </a:lnTo>
                <a:lnTo>
                  <a:pt x="46939" y="48971"/>
                </a:lnTo>
                <a:lnTo>
                  <a:pt x="48793" y="40170"/>
                </a:lnTo>
                <a:lnTo>
                  <a:pt x="49275" y="35763"/>
                </a:lnTo>
                <a:lnTo>
                  <a:pt x="49160" y="25908"/>
                </a:lnTo>
                <a:lnTo>
                  <a:pt x="48793" y="22555"/>
                </a:lnTo>
                <a:lnTo>
                  <a:pt x="46939" y="13754"/>
                </a:lnTo>
                <a:lnTo>
                  <a:pt x="44869" y="9944"/>
                </a:lnTo>
                <a:lnTo>
                  <a:pt x="40639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1428330" y="6048705"/>
            <a:ext cx="47625" cy="62865"/>
          </a:xfrm>
          <a:custGeom>
            <a:avLst/>
            <a:gdLst/>
            <a:ahLst/>
            <a:cxnLst/>
            <a:rect l="l" t="t" r="r" b="b"/>
            <a:pathLst>
              <a:path w="47625" h="62864">
                <a:moveTo>
                  <a:pt x="29032" y="0"/>
                </a:moveTo>
                <a:lnTo>
                  <a:pt x="22771" y="0"/>
                </a:lnTo>
                <a:lnTo>
                  <a:pt x="19024" y="723"/>
                </a:lnTo>
                <a:lnTo>
                  <a:pt x="0" y="26543"/>
                </a:lnTo>
                <a:lnTo>
                  <a:pt x="0" y="36195"/>
                </a:lnTo>
                <a:lnTo>
                  <a:pt x="22771" y="62738"/>
                </a:lnTo>
                <a:lnTo>
                  <a:pt x="29032" y="62738"/>
                </a:lnTo>
                <a:lnTo>
                  <a:pt x="43283" y="57035"/>
                </a:lnTo>
                <a:lnTo>
                  <a:pt x="23444" y="57035"/>
                </a:lnTo>
                <a:lnTo>
                  <a:pt x="20332" y="56349"/>
                </a:lnTo>
                <a:lnTo>
                  <a:pt x="6537" y="36195"/>
                </a:lnTo>
                <a:lnTo>
                  <a:pt x="6538" y="26543"/>
                </a:lnTo>
                <a:lnTo>
                  <a:pt x="17589" y="7759"/>
                </a:lnTo>
                <a:lnTo>
                  <a:pt x="20332" y="6388"/>
                </a:lnTo>
                <a:lnTo>
                  <a:pt x="23444" y="5727"/>
                </a:lnTo>
                <a:lnTo>
                  <a:pt x="43317" y="5727"/>
                </a:lnTo>
                <a:lnTo>
                  <a:pt x="40685" y="3606"/>
                </a:lnTo>
                <a:lnTo>
                  <a:pt x="39217" y="2692"/>
                </a:lnTo>
                <a:lnTo>
                  <a:pt x="36080" y="1257"/>
                </a:lnTo>
                <a:lnTo>
                  <a:pt x="34429" y="749"/>
                </a:lnTo>
                <a:lnTo>
                  <a:pt x="30949" y="152"/>
                </a:lnTo>
                <a:lnTo>
                  <a:pt x="29032" y="0"/>
                </a:lnTo>
                <a:close/>
              </a:path>
              <a:path w="47625" h="62864">
                <a:moveTo>
                  <a:pt x="42659" y="49276"/>
                </a:moveTo>
                <a:lnTo>
                  <a:pt x="28524" y="57035"/>
                </a:lnTo>
                <a:lnTo>
                  <a:pt x="43283" y="57035"/>
                </a:lnTo>
                <a:lnTo>
                  <a:pt x="43802" y="56616"/>
                </a:lnTo>
                <a:lnTo>
                  <a:pt x="45415" y="55118"/>
                </a:lnTo>
                <a:lnTo>
                  <a:pt x="47116" y="53352"/>
                </a:lnTo>
                <a:lnTo>
                  <a:pt x="42659" y="49276"/>
                </a:lnTo>
                <a:close/>
              </a:path>
              <a:path w="47625" h="62864">
                <a:moveTo>
                  <a:pt x="43317" y="5727"/>
                </a:moveTo>
                <a:lnTo>
                  <a:pt x="30137" y="5727"/>
                </a:lnTo>
                <a:lnTo>
                  <a:pt x="32905" y="6286"/>
                </a:lnTo>
                <a:lnTo>
                  <a:pt x="37566" y="8572"/>
                </a:lnTo>
                <a:lnTo>
                  <a:pt x="40043" y="10579"/>
                </a:lnTo>
                <a:lnTo>
                  <a:pt x="42659" y="13462"/>
                </a:lnTo>
                <a:lnTo>
                  <a:pt x="47116" y="9410"/>
                </a:lnTo>
                <a:lnTo>
                  <a:pt x="45415" y="7620"/>
                </a:lnTo>
                <a:lnTo>
                  <a:pt x="43802" y="6121"/>
                </a:lnTo>
                <a:lnTo>
                  <a:pt x="43317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1501101" y="6020257"/>
            <a:ext cx="20320" cy="90805"/>
          </a:xfrm>
          <a:custGeom>
            <a:avLst/>
            <a:gdLst/>
            <a:ahLst/>
            <a:cxnLst/>
            <a:rect l="l" t="t" r="r" b="b"/>
            <a:pathLst>
              <a:path w="20319" h="90804">
                <a:moveTo>
                  <a:pt x="6476" y="0"/>
                </a:moveTo>
                <a:lnTo>
                  <a:pt x="0" y="0"/>
                </a:lnTo>
                <a:lnTo>
                  <a:pt x="0" y="79375"/>
                </a:lnTo>
                <a:lnTo>
                  <a:pt x="1206" y="83235"/>
                </a:lnTo>
                <a:lnTo>
                  <a:pt x="6019" y="88988"/>
                </a:lnTo>
                <a:lnTo>
                  <a:pt x="9728" y="90424"/>
                </a:lnTo>
                <a:lnTo>
                  <a:pt x="20307" y="90424"/>
                </a:lnTo>
                <a:lnTo>
                  <a:pt x="20307" y="84709"/>
                </a:lnTo>
                <a:lnTo>
                  <a:pt x="12230" y="84709"/>
                </a:lnTo>
                <a:lnTo>
                  <a:pt x="9753" y="83858"/>
                </a:lnTo>
                <a:lnTo>
                  <a:pt x="7124" y="80479"/>
                </a:lnTo>
                <a:lnTo>
                  <a:pt x="6476" y="77901"/>
                </a:lnTo>
                <a:lnTo>
                  <a:pt x="6476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541106" y="60487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28105" y="0"/>
                </a:moveTo>
                <a:lnTo>
                  <a:pt x="17767" y="0"/>
                </a:lnTo>
                <a:lnTo>
                  <a:pt x="12103" y="2247"/>
                </a:lnTo>
                <a:lnTo>
                  <a:pt x="0" y="35763"/>
                </a:lnTo>
                <a:lnTo>
                  <a:pt x="457" y="40170"/>
                </a:lnTo>
                <a:lnTo>
                  <a:pt x="2311" y="48971"/>
                </a:lnTo>
                <a:lnTo>
                  <a:pt x="4381" y="52781"/>
                </a:lnTo>
                <a:lnTo>
                  <a:pt x="12103" y="60502"/>
                </a:lnTo>
                <a:lnTo>
                  <a:pt x="17767" y="62725"/>
                </a:lnTo>
                <a:lnTo>
                  <a:pt x="28105" y="62725"/>
                </a:lnTo>
                <a:lnTo>
                  <a:pt x="31254" y="62153"/>
                </a:lnTo>
                <a:lnTo>
                  <a:pt x="36931" y="59880"/>
                </a:lnTo>
                <a:lnTo>
                  <a:pt x="39446" y="58204"/>
                </a:lnTo>
                <a:lnTo>
                  <a:pt x="40627" y="57023"/>
                </a:lnTo>
                <a:lnTo>
                  <a:pt x="19634" y="57023"/>
                </a:lnTo>
                <a:lnTo>
                  <a:pt x="15405" y="55283"/>
                </a:lnTo>
                <a:lnTo>
                  <a:pt x="6619" y="34963"/>
                </a:lnTo>
                <a:lnTo>
                  <a:pt x="6680" y="24053"/>
                </a:lnTo>
                <a:lnTo>
                  <a:pt x="19634" y="5715"/>
                </a:lnTo>
                <a:lnTo>
                  <a:pt x="40639" y="5715"/>
                </a:lnTo>
                <a:lnTo>
                  <a:pt x="39446" y="4521"/>
                </a:lnTo>
                <a:lnTo>
                  <a:pt x="36931" y="2857"/>
                </a:lnTo>
                <a:lnTo>
                  <a:pt x="31254" y="571"/>
                </a:lnTo>
                <a:lnTo>
                  <a:pt x="28105" y="0"/>
                </a:lnTo>
                <a:close/>
              </a:path>
              <a:path w="49530" h="62864">
                <a:moveTo>
                  <a:pt x="40639" y="5715"/>
                </a:moveTo>
                <a:lnTo>
                  <a:pt x="27076" y="5715"/>
                </a:lnTo>
                <a:lnTo>
                  <a:pt x="29387" y="6159"/>
                </a:lnTo>
                <a:lnTo>
                  <a:pt x="33705" y="7937"/>
                </a:lnTo>
                <a:lnTo>
                  <a:pt x="42710" y="35763"/>
                </a:lnTo>
                <a:lnTo>
                  <a:pt x="42570" y="38696"/>
                </a:lnTo>
                <a:lnTo>
                  <a:pt x="27076" y="57023"/>
                </a:lnTo>
                <a:lnTo>
                  <a:pt x="40627" y="57023"/>
                </a:lnTo>
                <a:lnTo>
                  <a:pt x="44869" y="52781"/>
                </a:lnTo>
                <a:lnTo>
                  <a:pt x="46939" y="48971"/>
                </a:lnTo>
                <a:lnTo>
                  <a:pt x="48793" y="40170"/>
                </a:lnTo>
                <a:lnTo>
                  <a:pt x="49275" y="35763"/>
                </a:lnTo>
                <a:lnTo>
                  <a:pt x="49160" y="25908"/>
                </a:lnTo>
                <a:lnTo>
                  <a:pt x="48793" y="22555"/>
                </a:lnTo>
                <a:lnTo>
                  <a:pt x="46939" y="13754"/>
                </a:lnTo>
                <a:lnTo>
                  <a:pt x="44869" y="9944"/>
                </a:lnTo>
                <a:lnTo>
                  <a:pt x="40639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612226" y="60487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4432" y="49530"/>
                </a:moveTo>
                <a:lnTo>
                  <a:pt x="0" y="53975"/>
                </a:lnTo>
                <a:lnTo>
                  <a:pt x="3124" y="56946"/>
                </a:lnTo>
                <a:lnTo>
                  <a:pt x="6705" y="59143"/>
                </a:lnTo>
                <a:lnTo>
                  <a:pt x="14744" y="62014"/>
                </a:lnTo>
                <a:lnTo>
                  <a:pt x="19418" y="62738"/>
                </a:lnTo>
                <a:lnTo>
                  <a:pt x="32296" y="62738"/>
                </a:lnTo>
                <a:lnTo>
                  <a:pt x="38277" y="61112"/>
                </a:lnTo>
                <a:lnTo>
                  <a:pt x="43842" y="57035"/>
                </a:lnTo>
                <a:lnTo>
                  <a:pt x="15874" y="57035"/>
                </a:lnTo>
                <a:lnTo>
                  <a:pt x="9169" y="54521"/>
                </a:lnTo>
                <a:lnTo>
                  <a:pt x="4432" y="49530"/>
                </a:lnTo>
                <a:close/>
              </a:path>
              <a:path w="49530" h="62864">
                <a:moveTo>
                  <a:pt x="29121" y="0"/>
                </a:moveTo>
                <a:lnTo>
                  <a:pt x="18186" y="0"/>
                </a:lnTo>
                <a:lnTo>
                  <a:pt x="12839" y="1562"/>
                </a:lnTo>
                <a:lnTo>
                  <a:pt x="4800" y="7835"/>
                </a:lnTo>
                <a:lnTo>
                  <a:pt x="2781" y="12077"/>
                </a:lnTo>
                <a:lnTo>
                  <a:pt x="2781" y="27051"/>
                </a:lnTo>
                <a:lnTo>
                  <a:pt x="8902" y="32385"/>
                </a:lnTo>
                <a:lnTo>
                  <a:pt x="31280" y="34302"/>
                </a:lnTo>
                <a:lnTo>
                  <a:pt x="35318" y="34721"/>
                </a:lnTo>
                <a:lnTo>
                  <a:pt x="38265" y="35737"/>
                </a:lnTo>
                <a:lnTo>
                  <a:pt x="41986" y="38950"/>
                </a:lnTo>
                <a:lnTo>
                  <a:pt x="42925" y="41363"/>
                </a:lnTo>
                <a:lnTo>
                  <a:pt x="42925" y="48729"/>
                </a:lnTo>
                <a:lnTo>
                  <a:pt x="41351" y="51841"/>
                </a:lnTo>
                <a:lnTo>
                  <a:pt x="35077" y="55994"/>
                </a:lnTo>
                <a:lnTo>
                  <a:pt x="30518" y="57035"/>
                </a:lnTo>
                <a:lnTo>
                  <a:pt x="43842" y="57035"/>
                </a:lnTo>
                <a:lnTo>
                  <a:pt x="47180" y="54584"/>
                </a:lnTo>
                <a:lnTo>
                  <a:pt x="49390" y="50177"/>
                </a:lnTo>
                <a:lnTo>
                  <a:pt x="49343" y="41363"/>
                </a:lnTo>
                <a:lnTo>
                  <a:pt x="17373" y="27279"/>
                </a:lnTo>
                <a:lnTo>
                  <a:pt x="14223" y="26263"/>
                </a:lnTo>
                <a:lnTo>
                  <a:pt x="10248" y="23063"/>
                </a:lnTo>
                <a:lnTo>
                  <a:pt x="9258" y="20662"/>
                </a:lnTo>
                <a:lnTo>
                  <a:pt x="9258" y="13665"/>
                </a:lnTo>
                <a:lnTo>
                  <a:pt x="10604" y="10769"/>
                </a:lnTo>
                <a:lnTo>
                  <a:pt x="15938" y="6731"/>
                </a:lnTo>
                <a:lnTo>
                  <a:pt x="19799" y="5727"/>
                </a:lnTo>
                <a:lnTo>
                  <a:pt x="45190" y="5727"/>
                </a:lnTo>
                <a:lnTo>
                  <a:pt x="43637" y="4546"/>
                </a:lnTo>
                <a:lnTo>
                  <a:pt x="40436" y="2933"/>
                </a:lnTo>
                <a:lnTo>
                  <a:pt x="33070" y="584"/>
                </a:lnTo>
                <a:lnTo>
                  <a:pt x="29121" y="0"/>
                </a:lnTo>
                <a:close/>
              </a:path>
              <a:path w="49530" h="62864">
                <a:moveTo>
                  <a:pt x="45190" y="5727"/>
                </a:moveTo>
                <a:lnTo>
                  <a:pt x="31572" y="5727"/>
                </a:lnTo>
                <a:lnTo>
                  <a:pt x="37287" y="7454"/>
                </a:lnTo>
                <a:lnTo>
                  <a:pt x="42024" y="10934"/>
                </a:lnTo>
                <a:lnTo>
                  <a:pt x="46342" y="6604"/>
                </a:lnTo>
                <a:lnTo>
                  <a:pt x="45190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1684350" y="60487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32207" y="0"/>
                </a:moveTo>
                <a:lnTo>
                  <a:pt x="16802" y="0"/>
                </a:lnTo>
                <a:lnTo>
                  <a:pt x="10795" y="2755"/>
                </a:lnTo>
                <a:lnTo>
                  <a:pt x="2159" y="13754"/>
                </a:lnTo>
                <a:lnTo>
                  <a:pt x="121" y="21018"/>
                </a:lnTo>
                <a:lnTo>
                  <a:pt x="0" y="41605"/>
                </a:lnTo>
                <a:lnTo>
                  <a:pt x="2222" y="49403"/>
                </a:lnTo>
                <a:lnTo>
                  <a:pt x="11112" y="60058"/>
                </a:lnTo>
                <a:lnTo>
                  <a:pt x="17564" y="62725"/>
                </a:lnTo>
                <a:lnTo>
                  <a:pt x="28575" y="62725"/>
                </a:lnTo>
                <a:lnTo>
                  <a:pt x="44138" y="57023"/>
                </a:lnTo>
                <a:lnTo>
                  <a:pt x="19888" y="57023"/>
                </a:lnTo>
                <a:lnTo>
                  <a:pt x="14935" y="54940"/>
                </a:lnTo>
                <a:lnTo>
                  <a:pt x="8153" y="46596"/>
                </a:lnTo>
                <a:lnTo>
                  <a:pt x="6477" y="40589"/>
                </a:lnTo>
                <a:lnTo>
                  <a:pt x="6477" y="32766"/>
                </a:lnTo>
                <a:lnTo>
                  <a:pt x="49009" y="32766"/>
                </a:lnTo>
                <a:lnTo>
                  <a:pt x="49009" y="27559"/>
                </a:lnTo>
                <a:lnTo>
                  <a:pt x="6477" y="27559"/>
                </a:lnTo>
                <a:lnTo>
                  <a:pt x="6629" y="24866"/>
                </a:lnTo>
                <a:lnTo>
                  <a:pt x="8636" y="16002"/>
                </a:lnTo>
                <a:lnTo>
                  <a:pt x="9982" y="12788"/>
                </a:lnTo>
                <a:lnTo>
                  <a:pt x="12077" y="10274"/>
                </a:lnTo>
                <a:lnTo>
                  <a:pt x="17741" y="6616"/>
                </a:lnTo>
                <a:lnTo>
                  <a:pt x="20942" y="5714"/>
                </a:lnTo>
                <a:lnTo>
                  <a:pt x="40763" y="5714"/>
                </a:lnTo>
                <a:lnTo>
                  <a:pt x="38227" y="2628"/>
                </a:lnTo>
                <a:lnTo>
                  <a:pt x="32207" y="0"/>
                </a:lnTo>
                <a:close/>
              </a:path>
              <a:path w="49530" h="62864">
                <a:moveTo>
                  <a:pt x="43294" y="49657"/>
                </a:moveTo>
                <a:lnTo>
                  <a:pt x="40678" y="52273"/>
                </a:lnTo>
                <a:lnTo>
                  <a:pt x="38112" y="54165"/>
                </a:lnTo>
                <a:lnTo>
                  <a:pt x="33108" y="56451"/>
                </a:lnTo>
                <a:lnTo>
                  <a:pt x="30048" y="57023"/>
                </a:lnTo>
                <a:lnTo>
                  <a:pt x="44138" y="57023"/>
                </a:lnTo>
                <a:lnTo>
                  <a:pt x="45059" y="56337"/>
                </a:lnTo>
                <a:lnTo>
                  <a:pt x="46659" y="54940"/>
                </a:lnTo>
                <a:lnTo>
                  <a:pt x="48133" y="53467"/>
                </a:lnTo>
                <a:lnTo>
                  <a:pt x="43294" y="49657"/>
                </a:lnTo>
                <a:close/>
              </a:path>
              <a:path w="49530" h="62864">
                <a:moveTo>
                  <a:pt x="40763" y="5714"/>
                </a:moveTo>
                <a:lnTo>
                  <a:pt x="28067" y="5714"/>
                </a:lnTo>
                <a:lnTo>
                  <a:pt x="31254" y="6616"/>
                </a:lnTo>
                <a:lnTo>
                  <a:pt x="36931" y="10274"/>
                </a:lnTo>
                <a:lnTo>
                  <a:pt x="42545" y="27559"/>
                </a:lnTo>
                <a:lnTo>
                  <a:pt x="49009" y="27559"/>
                </a:lnTo>
                <a:lnTo>
                  <a:pt x="48941" y="20218"/>
                </a:lnTo>
                <a:lnTo>
                  <a:pt x="46850" y="13119"/>
                </a:lnTo>
                <a:lnTo>
                  <a:pt x="40763" y="5714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1793544" y="6029909"/>
            <a:ext cx="29209" cy="81280"/>
          </a:xfrm>
          <a:custGeom>
            <a:avLst/>
            <a:gdLst/>
            <a:ahLst/>
            <a:cxnLst/>
            <a:rect l="l" t="t" r="r" b="b"/>
            <a:pathLst>
              <a:path w="29210" h="81279">
                <a:moveTo>
                  <a:pt x="14858" y="24384"/>
                </a:moveTo>
                <a:lnTo>
                  <a:pt x="8381" y="24384"/>
                </a:lnTo>
                <a:lnTo>
                  <a:pt x="8381" y="69418"/>
                </a:lnTo>
                <a:lnTo>
                  <a:pt x="9626" y="73253"/>
                </a:lnTo>
                <a:lnTo>
                  <a:pt x="14630" y="79273"/>
                </a:lnTo>
                <a:lnTo>
                  <a:pt x="18287" y="80772"/>
                </a:lnTo>
                <a:lnTo>
                  <a:pt x="28701" y="80772"/>
                </a:lnTo>
                <a:lnTo>
                  <a:pt x="28701" y="75057"/>
                </a:lnTo>
                <a:lnTo>
                  <a:pt x="21043" y="75057"/>
                </a:lnTo>
                <a:lnTo>
                  <a:pt x="18668" y="74168"/>
                </a:lnTo>
                <a:lnTo>
                  <a:pt x="15620" y="70612"/>
                </a:lnTo>
                <a:lnTo>
                  <a:pt x="14858" y="68122"/>
                </a:lnTo>
                <a:lnTo>
                  <a:pt x="14858" y="24384"/>
                </a:lnTo>
                <a:close/>
              </a:path>
              <a:path w="29210" h="81279">
                <a:moveTo>
                  <a:pt x="28701" y="19558"/>
                </a:moveTo>
                <a:lnTo>
                  <a:pt x="0" y="19558"/>
                </a:lnTo>
                <a:lnTo>
                  <a:pt x="0" y="24384"/>
                </a:lnTo>
                <a:lnTo>
                  <a:pt x="28701" y="24384"/>
                </a:lnTo>
                <a:lnTo>
                  <a:pt x="28701" y="19558"/>
                </a:lnTo>
                <a:close/>
              </a:path>
              <a:path w="29210" h="81279">
                <a:moveTo>
                  <a:pt x="14858" y="0"/>
                </a:moveTo>
                <a:lnTo>
                  <a:pt x="8381" y="0"/>
                </a:lnTo>
                <a:lnTo>
                  <a:pt x="8381" y="19558"/>
                </a:lnTo>
                <a:lnTo>
                  <a:pt x="14858" y="19558"/>
                </a:lnTo>
                <a:lnTo>
                  <a:pt x="14858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1844992" y="60487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28105" y="0"/>
                </a:moveTo>
                <a:lnTo>
                  <a:pt x="17767" y="0"/>
                </a:lnTo>
                <a:lnTo>
                  <a:pt x="12103" y="2247"/>
                </a:lnTo>
                <a:lnTo>
                  <a:pt x="0" y="35763"/>
                </a:lnTo>
                <a:lnTo>
                  <a:pt x="457" y="40170"/>
                </a:lnTo>
                <a:lnTo>
                  <a:pt x="2311" y="48971"/>
                </a:lnTo>
                <a:lnTo>
                  <a:pt x="4381" y="52781"/>
                </a:lnTo>
                <a:lnTo>
                  <a:pt x="12103" y="60502"/>
                </a:lnTo>
                <a:lnTo>
                  <a:pt x="17767" y="62725"/>
                </a:lnTo>
                <a:lnTo>
                  <a:pt x="28105" y="62725"/>
                </a:lnTo>
                <a:lnTo>
                  <a:pt x="31254" y="62153"/>
                </a:lnTo>
                <a:lnTo>
                  <a:pt x="36931" y="59880"/>
                </a:lnTo>
                <a:lnTo>
                  <a:pt x="39446" y="58204"/>
                </a:lnTo>
                <a:lnTo>
                  <a:pt x="40627" y="57023"/>
                </a:lnTo>
                <a:lnTo>
                  <a:pt x="19634" y="57023"/>
                </a:lnTo>
                <a:lnTo>
                  <a:pt x="15405" y="55283"/>
                </a:lnTo>
                <a:lnTo>
                  <a:pt x="6619" y="34963"/>
                </a:lnTo>
                <a:lnTo>
                  <a:pt x="6680" y="24053"/>
                </a:lnTo>
                <a:lnTo>
                  <a:pt x="19634" y="5715"/>
                </a:lnTo>
                <a:lnTo>
                  <a:pt x="40640" y="5715"/>
                </a:lnTo>
                <a:lnTo>
                  <a:pt x="39446" y="4521"/>
                </a:lnTo>
                <a:lnTo>
                  <a:pt x="36931" y="2857"/>
                </a:lnTo>
                <a:lnTo>
                  <a:pt x="31254" y="571"/>
                </a:lnTo>
                <a:lnTo>
                  <a:pt x="28105" y="0"/>
                </a:lnTo>
                <a:close/>
              </a:path>
              <a:path w="49530" h="62864">
                <a:moveTo>
                  <a:pt x="40640" y="5715"/>
                </a:moveTo>
                <a:lnTo>
                  <a:pt x="27076" y="5715"/>
                </a:lnTo>
                <a:lnTo>
                  <a:pt x="29387" y="6159"/>
                </a:lnTo>
                <a:lnTo>
                  <a:pt x="33705" y="7937"/>
                </a:lnTo>
                <a:lnTo>
                  <a:pt x="42710" y="35763"/>
                </a:lnTo>
                <a:lnTo>
                  <a:pt x="42570" y="38696"/>
                </a:lnTo>
                <a:lnTo>
                  <a:pt x="27076" y="57023"/>
                </a:lnTo>
                <a:lnTo>
                  <a:pt x="40627" y="57023"/>
                </a:lnTo>
                <a:lnTo>
                  <a:pt x="44869" y="52781"/>
                </a:lnTo>
                <a:lnTo>
                  <a:pt x="46939" y="48971"/>
                </a:lnTo>
                <a:lnTo>
                  <a:pt x="48793" y="40170"/>
                </a:lnTo>
                <a:lnTo>
                  <a:pt x="49276" y="35763"/>
                </a:lnTo>
                <a:lnTo>
                  <a:pt x="49160" y="25908"/>
                </a:lnTo>
                <a:lnTo>
                  <a:pt x="48793" y="22555"/>
                </a:lnTo>
                <a:lnTo>
                  <a:pt x="46939" y="13754"/>
                </a:lnTo>
                <a:lnTo>
                  <a:pt x="44869" y="9944"/>
                </a:lnTo>
                <a:lnTo>
                  <a:pt x="40640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1957895" y="60487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28105" y="0"/>
                </a:moveTo>
                <a:lnTo>
                  <a:pt x="17767" y="0"/>
                </a:lnTo>
                <a:lnTo>
                  <a:pt x="12103" y="2247"/>
                </a:lnTo>
                <a:lnTo>
                  <a:pt x="0" y="35763"/>
                </a:lnTo>
                <a:lnTo>
                  <a:pt x="457" y="40170"/>
                </a:lnTo>
                <a:lnTo>
                  <a:pt x="2311" y="48971"/>
                </a:lnTo>
                <a:lnTo>
                  <a:pt x="4381" y="52781"/>
                </a:lnTo>
                <a:lnTo>
                  <a:pt x="12103" y="60502"/>
                </a:lnTo>
                <a:lnTo>
                  <a:pt x="17767" y="62725"/>
                </a:lnTo>
                <a:lnTo>
                  <a:pt x="28105" y="62725"/>
                </a:lnTo>
                <a:lnTo>
                  <a:pt x="31254" y="62153"/>
                </a:lnTo>
                <a:lnTo>
                  <a:pt x="36931" y="59880"/>
                </a:lnTo>
                <a:lnTo>
                  <a:pt x="39446" y="58204"/>
                </a:lnTo>
                <a:lnTo>
                  <a:pt x="40627" y="57023"/>
                </a:lnTo>
                <a:lnTo>
                  <a:pt x="19634" y="57023"/>
                </a:lnTo>
                <a:lnTo>
                  <a:pt x="15405" y="55283"/>
                </a:lnTo>
                <a:lnTo>
                  <a:pt x="6619" y="34963"/>
                </a:lnTo>
                <a:lnTo>
                  <a:pt x="6680" y="24053"/>
                </a:lnTo>
                <a:lnTo>
                  <a:pt x="19634" y="5715"/>
                </a:lnTo>
                <a:lnTo>
                  <a:pt x="40640" y="5715"/>
                </a:lnTo>
                <a:lnTo>
                  <a:pt x="39446" y="4521"/>
                </a:lnTo>
                <a:lnTo>
                  <a:pt x="36931" y="2857"/>
                </a:lnTo>
                <a:lnTo>
                  <a:pt x="31254" y="571"/>
                </a:lnTo>
                <a:lnTo>
                  <a:pt x="28105" y="0"/>
                </a:lnTo>
                <a:close/>
              </a:path>
              <a:path w="49530" h="62864">
                <a:moveTo>
                  <a:pt x="40640" y="5715"/>
                </a:moveTo>
                <a:lnTo>
                  <a:pt x="27076" y="5715"/>
                </a:lnTo>
                <a:lnTo>
                  <a:pt x="29387" y="6159"/>
                </a:lnTo>
                <a:lnTo>
                  <a:pt x="33705" y="7937"/>
                </a:lnTo>
                <a:lnTo>
                  <a:pt x="42710" y="35763"/>
                </a:lnTo>
                <a:lnTo>
                  <a:pt x="42570" y="38696"/>
                </a:lnTo>
                <a:lnTo>
                  <a:pt x="27076" y="57023"/>
                </a:lnTo>
                <a:lnTo>
                  <a:pt x="40627" y="57023"/>
                </a:lnTo>
                <a:lnTo>
                  <a:pt x="44869" y="52781"/>
                </a:lnTo>
                <a:lnTo>
                  <a:pt x="46939" y="48971"/>
                </a:lnTo>
                <a:lnTo>
                  <a:pt x="48793" y="40170"/>
                </a:lnTo>
                <a:lnTo>
                  <a:pt x="49276" y="35763"/>
                </a:lnTo>
                <a:lnTo>
                  <a:pt x="49160" y="25908"/>
                </a:lnTo>
                <a:lnTo>
                  <a:pt x="48793" y="22555"/>
                </a:lnTo>
                <a:lnTo>
                  <a:pt x="46939" y="13754"/>
                </a:lnTo>
                <a:lnTo>
                  <a:pt x="44869" y="9944"/>
                </a:lnTo>
                <a:lnTo>
                  <a:pt x="40640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2034336" y="6049467"/>
            <a:ext cx="47625" cy="62230"/>
          </a:xfrm>
          <a:custGeom>
            <a:avLst/>
            <a:gdLst/>
            <a:ahLst/>
            <a:cxnLst/>
            <a:rect l="l" t="t" r="r" b="b"/>
            <a:pathLst>
              <a:path w="47625" h="62229">
                <a:moveTo>
                  <a:pt x="6476" y="0"/>
                </a:moveTo>
                <a:lnTo>
                  <a:pt x="0" y="0"/>
                </a:lnTo>
                <a:lnTo>
                  <a:pt x="0" y="46393"/>
                </a:lnTo>
                <a:lnTo>
                  <a:pt x="2108" y="52069"/>
                </a:lnTo>
                <a:lnTo>
                  <a:pt x="10413" y="60020"/>
                </a:lnTo>
                <a:lnTo>
                  <a:pt x="15824" y="61975"/>
                </a:lnTo>
                <a:lnTo>
                  <a:pt x="30048" y="61975"/>
                </a:lnTo>
                <a:lnTo>
                  <a:pt x="36067" y="59308"/>
                </a:lnTo>
                <a:lnTo>
                  <a:pt x="38680" y="56260"/>
                </a:lnTo>
                <a:lnTo>
                  <a:pt x="17856" y="56260"/>
                </a:lnTo>
                <a:lnTo>
                  <a:pt x="13653" y="54673"/>
                </a:lnTo>
                <a:lnTo>
                  <a:pt x="7912" y="48425"/>
                </a:lnTo>
                <a:lnTo>
                  <a:pt x="6476" y="43903"/>
                </a:lnTo>
                <a:lnTo>
                  <a:pt x="6476" y="0"/>
                </a:lnTo>
                <a:close/>
              </a:path>
              <a:path w="47625" h="62229">
                <a:moveTo>
                  <a:pt x="47116" y="53974"/>
                </a:moveTo>
                <a:lnTo>
                  <a:pt x="40639" y="53974"/>
                </a:lnTo>
                <a:lnTo>
                  <a:pt x="40639" y="61213"/>
                </a:lnTo>
                <a:lnTo>
                  <a:pt x="47116" y="61213"/>
                </a:lnTo>
                <a:lnTo>
                  <a:pt x="47116" y="53974"/>
                </a:lnTo>
                <a:close/>
              </a:path>
              <a:path w="47625" h="62229">
                <a:moveTo>
                  <a:pt x="47116" y="0"/>
                </a:moveTo>
                <a:lnTo>
                  <a:pt x="40639" y="0"/>
                </a:lnTo>
                <a:lnTo>
                  <a:pt x="40610" y="43903"/>
                </a:lnTo>
                <a:lnTo>
                  <a:pt x="39128" y="48323"/>
                </a:lnTo>
                <a:lnTo>
                  <a:pt x="33121" y="54673"/>
                </a:lnTo>
                <a:lnTo>
                  <a:pt x="28867" y="56260"/>
                </a:lnTo>
                <a:lnTo>
                  <a:pt x="38680" y="56260"/>
                </a:lnTo>
                <a:lnTo>
                  <a:pt x="40639" y="53974"/>
                </a:lnTo>
                <a:lnTo>
                  <a:pt x="47116" y="53974"/>
                </a:lnTo>
                <a:lnTo>
                  <a:pt x="47116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112937" y="6048705"/>
            <a:ext cx="39370" cy="62230"/>
          </a:xfrm>
          <a:custGeom>
            <a:avLst/>
            <a:gdLst/>
            <a:ahLst/>
            <a:cxnLst/>
            <a:rect l="l" t="t" r="r" b="b"/>
            <a:pathLst>
              <a:path w="39369" h="62229">
                <a:moveTo>
                  <a:pt x="6489" y="749"/>
                </a:moveTo>
                <a:lnTo>
                  <a:pt x="0" y="749"/>
                </a:lnTo>
                <a:lnTo>
                  <a:pt x="0" y="61975"/>
                </a:lnTo>
                <a:lnTo>
                  <a:pt x="6489" y="61975"/>
                </a:lnTo>
                <a:lnTo>
                  <a:pt x="6489" y="21805"/>
                </a:lnTo>
                <a:lnTo>
                  <a:pt x="6832" y="19443"/>
                </a:lnTo>
                <a:lnTo>
                  <a:pt x="7569" y="17195"/>
                </a:lnTo>
                <a:lnTo>
                  <a:pt x="8267" y="14973"/>
                </a:lnTo>
                <a:lnTo>
                  <a:pt x="9334" y="12992"/>
                </a:lnTo>
                <a:lnTo>
                  <a:pt x="12128" y="9613"/>
                </a:lnTo>
                <a:lnTo>
                  <a:pt x="13033" y="8889"/>
                </a:lnTo>
                <a:lnTo>
                  <a:pt x="6489" y="8889"/>
                </a:lnTo>
                <a:lnTo>
                  <a:pt x="6489" y="749"/>
                </a:lnTo>
                <a:close/>
              </a:path>
              <a:path w="39369" h="62229">
                <a:moveTo>
                  <a:pt x="38989" y="5714"/>
                </a:moveTo>
                <a:lnTo>
                  <a:pt x="25400" y="5714"/>
                </a:lnTo>
                <a:lnTo>
                  <a:pt x="27495" y="6045"/>
                </a:lnTo>
                <a:lnTo>
                  <a:pt x="30797" y="7404"/>
                </a:lnTo>
                <a:lnTo>
                  <a:pt x="32562" y="8686"/>
                </a:lnTo>
                <a:lnTo>
                  <a:pt x="34417" y="10540"/>
                </a:lnTo>
                <a:lnTo>
                  <a:pt x="38938" y="6019"/>
                </a:lnTo>
                <a:lnTo>
                  <a:pt x="38989" y="5714"/>
                </a:lnTo>
                <a:close/>
              </a:path>
              <a:path w="39369" h="62229">
                <a:moveTo>
                  <a:pt x="27343" y="0"/>
                </a:moveTo>
                <a:lnTo>
                  <a:pt x="20751" y="0"/>
                </a:lnTo>
                <a:lnTo>
                  <a:pt x="17297" y="749"/>
                </a:lnTo>
                <a:lnTo>
                  <a:pt x="10782" y="3809"/>
                </a:lnTo>
                <a:lnTo>
                  <a:pt x="8255" y="6019"/>
                </a:lnTo>
                <a:lnTo>
                  <a:pt x="6489" y="8889"/>
                </a:lnTo>
                <a:lnTo>
                  <a:pt x="13033" y="8889"/>
                </a:lnTo>
                <a:lnTo>
                  <a:pt x="13843" y="8242"/>
                </a:lnTo>
                <a:lnTo>
                  <a:pt x="17907" y="6222"/>
                </a:lnTo>
                <a:lnTo>
                  <a:pt x="20243" y="5714"/>
                </a:lnTo>
                <a:lnTo>
                  <a:pt x="38989" y="5714"/>
                </a:lnTo>
                <a:lnTo>
                  <a:pt x="36918" y="3632"/>
                </a:lnTo>
                <a:lnTo>
                  <a:pt x="34658" y="2120"/>
                </a:lnTo>
                <a:lnTo>
                  <a:pt x="29997" y="419"/>
                </a:lnTo>
                <a:lnTo>
                  <a:pt x="27343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207437" y="6048705"/>
            <a:ext cx="47625" cy="62865"/>
          </a:xfrm>
          <a:custGeom>
            <a:avLst/>
            <a:gdLst/>
            <a:ahLst/>
            <a:cxnLst/>
            <a:rect l="l" t="t" r="r" b="b"/>
            <a:pathLst>
              <a:path w="47625" h="62864">
                <a:moveTo>
                  <a:pt x="29032" y="0"/>
                </a:moveTo>
                <a:lnTo>
                  <a:pt x="22771" y="0"/>
                </a:lnTo>
                <a:lnTo>
                  <a:pt x="19024" y="723"/>
                </a:lnTo>
                <a:lnTo>
                  <a:pt x="0" y="26543"/>
                </a:lnTo>
                <a:lnTo>
                  <a:pt x="0" y="36195"/>
                </a:lnTo>
                <a:lnTo>
                  <a:pt x="22771" y="62738"/>
                </a:lnTo>
                <a:lnTo>
                  <a:pt x="29032" y="62738"/>
                </a:lnTo>
                <a:lnTo>
                  <a:pt x="43283" y="57035"/>
                </a:lnTo>
                <a:lnTo>
                  <a:pt x="23444" y="57035"/>
                </a:lnTo>
                <a:lnTo>
                  <a:pt x="20332" y="56349"/>
                </a:lnTo>
                <a:lnTo>
                  <a:pt x="6537" y="36195"/>
                </a:lnTo>
                <a:lnTo>
                  <a:pt x="6538" y="26543"/>
                </a:lnTo>
                <a:lnTo>
                  <a:pt x="17589" y="7759"/>
                </a:lnTo>
                <a:lnTo>
                  <a:pt x="20332" y="6388"/>
                </a:lnTo>
                <a:lnTo>
                  <a:pt x="23444" y="5727"/>
                </a:lnTo>
                <a:lnTo>
                  <a:pt x="43317" y="5727"/>
                </a:lnTo>
                <a:lnTo>
                  <a:pt x="40685" y="3606"/>
                </a:lnTo>
                <a:lnTo>
                  <a:pt x="39217" y="2692"/>
                </a:lnTo>
                <a:lnTo>
                  <a:pt x="36080" y="1257"/>
                </a:lnTo>
                <a:lnTo>
                  <a:pt x="34429" y="749"/>
                </a:lnTo>
                <a:lnTo>
                  <a:pt x="30949" y="152"/>
                </a:lnTo>
                <a:lnTo>
                  <a:pt x="29032" y="0"/>
                </a:lnTo>
                <a:close/>
              </a:path>
              <a:path w="47625" h="62864">
                <a:moveTo>
                  <a:pt x="42659" y="49276"/>
                </a:moveTo>
                <a:lnTo>
                  <a:pt x="28524" y="57035"/>
                </a:lnTo>
                <a:lnTo>
                  <a:pt x="43283" y="57035"/>
                </a:lnTo>
                <a:lnTo>
                  <a:pt x="43802" y="56616"/>
                </a:lnTo>
                <a:lnTo>
                  <a:pt x="45415" y="55118"/>
                </a:lnTo>
                <a:lnTo>
                  <a:pt x="47117" y="53352"/>
                </a:lnTo>
                <a:lnTo>
                  <a:pt x="42659" y="49276"/>
                </a:lnTo>
                <a:close/>
              </a:path>
              <a:path w="47625" h="62864">
                <a:moveTo>
                  <a:pt x="43317" y="5727"/>
                </a:moveTo>
                <a:lnTo>
                  <a:pt x="30137" y="5727"/>
                </a:lnTo>
                <a:lnTo>
                  <a:pt x="32905" y="6286"/>
                </a:lnTo>
                <a:lnTo>
                  <a:pt x="37566" y="8572"/>
                </a:lnTo>
                <a:lnTo>
                  <a:pt x="40043" y="10579"/>
                </a:lnTo>
                <a:lnTo>
                  <a:pt x="42659" y="13462"/>
                </a:lnTo>
                <a:lnTo>
                  <a:pt x="47117" y="9410"/>
                </a:lnTo>
                <a:lnTo>
                  <a:pt x="45415" y="7620"/>
                </a:lnTo>
                <a:lnTo>
                  <a:pt x="43802" y="6121"/>
                </a:lnTo>
                <a:lnTo>
                  <a:pt x="43317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280196" y="6020257"/>
            <a:ext cx="20320" cy="90805"/>
          </a:xfrm>
          <a:custGeom>
            <a:avLst/>
            <a:gdLst/>
            <a:ahLst/>
            <a:cxnLst/>
            <a:rect l="l" t="t" r="r" b="b"/>
            <a:pathLst>
              <a:path w="20319" h="90804">
                <a:moveTo>
                  <a:pt x="6476" y="0"/>
                </a:moveTo>
                <a:lnTo>
                  <a:pt x="0" y="0"/>
                </a:lnTo>
                <a:lnTo>
                  <a:pt x="0" y="79375"/>
                </a:lnTo>
                <a:lnTo>
                  <a:pt x="1206" y="83235"/>
                </a:lnTo>
                <a:lnTo>
                  <a:pt x="6019" y="88988"/>
                </a:lnTo>
                <a:lnTo>
                  <a:pt x="9728" y="90424"/>
                </a:lnTo>
                <a:lnTo>
                  <a:pt x="20307" y="90424"/>
                </a:lnTo>
                <a:lnTo>
                  <a:pt x="20307" y="84709"/>
                </a:lnTo>
                <a:lnTo>
                  <a:pt x="12230" y="84709"/>
                </a:lnTo>
                <a:lnTo>
                  <a:pt x="9753" y="83858"/>
                </a:lnTo>
                <a:lnTo>
                  <a:pt x="7124" y="80479"/>
                </a:lnTo>
                <a:lnTo>
                  <a:pt x="6476" y="77901"/>
                </a:lnTo>
                <a:lnTo>
                  <a:pt x="6476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327001" y="6049467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213"/>
                </a:lnTo>
              </a:path>
            </a:pathLst>
          </a:custGeom>
          <a:ln w="6489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2322995" y="602425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8000" y="0"/>
                </a:lnTo>
              </a:path>
            </a:pathLst>
          </a:custGeom>
          <a:ln w="8000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2358186" y="60487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32207" y="0"/>
                </a:moveTo>
                <a:lnTo>
                  <a:pt x="16802" y="0"/>
                </a:lnTo>
                <a:lnTo>
                  <a:pt x="10795" y="2755"/>
                </a:lnTo>
                <a:lnTo>
                  <a:pt x="2159" y="13754"/>
                </a:lnTo>
                <a:lnTo>
                  <a:pt x="121" y="21018"/>
                </a:lnTo>
                <a:lnTo>
                  <a:pt x="0" y="41605"/>
                </a:lnTo>
                <a:lnTo>
                  <a:pt x="2222" y="49403"/>
                </a:lnTo>
                <a:lnTo>
                  <a:pt x="11112" y="60058"/>
                </a:lnTo>
                <a:lnTo>
                  <a:pt x="17564" y="62725"/>
                </a:lnTo>
                <a:lnTo>
                  <a:pt x="28575" y="62725"/>
                </a:lnTo>
                <a:lnTo>
                  <a:pt x="44138" y="57023"/>
                </a:lnTo>
                <a:lnTo>
                  <a:pt x="19888" y="57023"/>
                </a:lnTo>
                <a:lnTo>
                  <a:pt x="14935" y="54940"/>
                </a:lnTo>
                <a:lnTo>
                  <a:pt x="8153" y="46596"/>
                </a:lnTo>
                <a:lnTo>
                  <a:pt x="6477" y="40589"/>
                </a:lnTo>
                <a:lnTo>
                  <a:pt x="6477" y="32766"/>
                </a:lnTo>
                <a:lnTo>
                  <a:pt x="49009" y="32766"/>
                </a:lnTo>
                <a:lnTo>
                  <a:pt x="49009" y="27559"/>
                </a:lnTo>
                <a:lnTo>
                  <a:pt x="6477" y="27559"/>
                </a:lnTo>
                <a:lnTo>
                  <a:pt x="6629" y="24866"/>
                </a:lnTo>
                <a:lnTo>
                  <a:pt x="8636" y="16002"/>
                </a:lnTo>
                <a:lnTo>
                  <a:pt x="9982" y="12788"/>
                </a:lnTo>
                <a:lnTo>
                  <a:pt x="12077" y="10274"/>
                </a:lnTo>
                <a:lnTo>
                  <a:pt x="17741" y="6616"/>
                </a:lnTo>
                <a:lnTo>
                  <a:pt x="20942" y="5714"/>
                </a:lnTo>
                <a:lnTo>
                  <a:pt x="40763" y="5714"/>
                </a:lnTo>
                <a:lnTo>
                  <a:pt x="38227" y="2628"/>
                </a:lnTo>
                <a:lnTo>
                  <a:pt x="32207" y="0"/>
                </a:lnTo>
                <a:close/>
              </a:path>
              <a:path w="49530" h="62864">
                <a:moveTo>
                  <a:pt x="43294" y="49657"/>
                </a:moveTo>
                <a:lnTo>
                  <a:pt x="40678" y="52273"/>
                </a:lnTo>
                <a:lnTo>
                  <a:pt x="38112" y="54165"/>
                </a:lnTo>
                <a:lnTo>
                  <a:pt x="33108" y="56451"/>
                </a:lnTo>
                <a:lnTo>
                  <a:pt x="30048" y="57023"/>
                </a:lnTo>
                <a:lnTo>
                  <a:pt x="44138" y="57023"/>
                </a:lnTo>
                <a:lnTo>
                  <a:pt x="45059" y="56337"/>
                </a:lnTo>
                <a:lnTo>
                  <a:pt x="46659" y="54940"/>
                </a:lnTo>
                <a:lnTo>
                  <a:pt x="48133" y="53467"/>
                </a:lnTo>
                <a:lnTo>
                  <a:pt x="43294" y="49657"/>
                </a:lnTo>
                <a:close/>
              </a:path>
              <a:path w="49530" h="62864">
                <a:moveTo>
                  <a:pt x="40763" y="5714"/>
                </a:moveTo>
                <a:lnTo>
                  <a:pt x="28067" y="5714"/>
                </a:lnTo>
                <a:lnTo>
                  <a:pt x="31254" y="6616"/>
                </a:lnTo>
                <a:lnTo>
                  <a:pt x="36931" y="10274"/>
                </a:lnTo>
                <a:lnTo>
                  <a:pt x="42545" y="27559"/>
                </a:lnTo>
                <a:lnTo>
                  <a:pt x="49009" y="27559"/>
                </a:lnTo>
                <a:lnTo>
                  <a:pt x="48941" y="20218"/>
                </a:lnTo>
                <a:lnTo>
                  <a:pt x="46850" y="13119"/>
                </a:lnTo>
                <a:lnTo>
                  <a:pt x="40763" y="5714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435009" y="6048705"/>
            <a:ext cx="47625" cy="62230"/>
          </a:xfrm>
          <a:custGeom>
            <a:avLst/>
            <a:gdLst/>
            <a:ahLst/>
            <a:cxnLst/>
            <a:rect l="l" t="t" r="r" b="b"/>
            <a:pathLst>
              <a:path w="47625" h="62229">
                <a:moveTo>
                  <a:pt x="6489" y="761"/>
                </a:moveTo>
                <a:lnTo>
                  <a:pt x="0" y="761"/>
                </a:lnTo>
                <a:lnTo>
                  <a:pt x="0" y="61975"/>
                </a:lnTo>
                <a:lnTo>
                  <a:pt x="6489" y="61975"/>
                </a:lnTo>
                <a:lnTo>
                  <a:pt x="6519" y="18072"/>
                </a:lnTo>
                <a:lnTo>
                  <a:pt x="7988" y="13652"/>
                </a:lnTo>
                <a:lnTo>
                  <a:pt x="13323" y="8000"/>
                </a:lnTo>
                <a:lnTo>
                  <a:pt x="6489" y="8000"/>
                </a:lnTo>
                <a:lnTo>
                  <a:pt x="6489" y="761"/>
                </a:lnTo>
                <a:close/>
              </a:path>
              <a:path w="47625" h="62229">
                <a:moveTo>
                  <a:pt x="40637" y="5714"/>
                </a:moveTo>
                <a:lnTo>
                  <a:pt x="29260" y="5714"/>
                </a:lnTo>
                <a:lnTo>
                  <a:pt x="33451" y="7277"/>
                </a:lnTo>
                <a:lnTo>
                  <a:pt x="39204" y="13550"/>
                </a:lnTo>
                <a:lnTo>
                  <a:pt x="40639" y="18072"/>
                </a:lnTo>
                <a:lnTo>
                  <a:pt x="40639" y="61975"/>
                </a:lnTo>
                <a:lnTo>
                  <a:pt x="47116" y="61975"/>
                </a:lnTo>
                <a:lnTo>
                  <a:pt x="47116" y="15582"/>
                </a:lnTo>
                <a:lnTo>
                  <a:pt x="45008" y="9905"/>
                </a:lnTo>
                <a:lnTo>
                  <a:pt x="40637" y="5714"/>
                </a:lnTo>
                <a:close/>
              </a:path>
              <a:path w="47625" h="62229">
                <a:moveTo>
                  <a:pt x="31292" y="0"/>
                </a:moveTo>
                <a:lnTo>
                  <a:pt x="17068" y="0"/>
                </a:lnTo>
                <a:lnTo>
                  <a:pt x="11048" y="2666"/>
                </a:lnTo>
                <a:lnTo>
                  <a:pt x="6489" y="8000"/>
                </a:lnTo>
                <a:lnTo>
                  <a:pt x="13323" y="8000"/>
                </a:lnTo>
                <a:lnTo>
                  <a:pt x="13982" y="7302"/>
                </a:lnTo>
                <a:lnTo>
                  <a:pt x="18237" y="5714"/>
                </a:lnTo>
                <a:lnTo>
                  <a:pt x="40637" y="5714"/>
                </a:lnTo>
                <a:lnTo>
                  <a:pt x="36702" y="1943"/>
                </a:lnTo>
                <a:lnTo>
                  <a:pt x="31292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506002" y="6029909"/>
            <a:ext cx="29209" cy="81280"/>
          </a:xfrm>
          <a:custGeom>
            <a:avLst/>
            <a:gdLst/>
            <a:ahLst/>
            <a:cxnLst/>
            <a:rect l="l" t="t" r="r" b="b"/>
            <a:pathLst>
              <a:path w="29210" h="81279">
                <a:moveTo>
                  <a:pt x="14858" y="24384"/>
                </a:moveTo>
                <a:lnTo>
                  <a:pt x="8381" y="24384"/>
                </a:lnTo>
                <a:lnTo>
                  <a:pt x="8381" y="69418"/>
                </a:lnTo>
                <a:lnTo>
                  <a:pt x="9626" y="73253"/>
                </a:lnTo>
                <a:lnTo>
                  <a:pt x="14630" y="79273"/>
                </a:lnTo>
                <a:lnTo>
                  <a:pt x="18287" y="80772"/>
                </a:lnTo>
                <a:lnTo>
                  <a:pt x="28701" y="80772"/>
                </a:lnTo>
                <a:lnTo>
                  <a:pt x="28701" y="75057"/>
                </a:lnTo>
                <a:lnTo>
                  <a:pt x="21043" y="75057"/>
                </a:lnTo>
                <a:lnTo>
                  <a:pt x="18668" y="74168"/>
                </a:lnTo>
                <a:lnTo>
                  <a:pt x="15620" y="70612"/>
                </a:lnTo>
                <a:lnTo>
                  <a:pt x="14858" y="68122"/>
                </a:lnTo>
                <a:lnTo>
                  <a:pt x="14858" y="24384"/>
                </a:lnTo>
                <a:close/>
              </a:path>
              <a:path w="29210" h="81279">
                <a:moveTo>
                  <a:pt x="28701" y="19558"/>
                </a:moveTo>
                <a:lnTo>
                  <a:pt x="0" y="19558"/>
                </a:lnTo>
                <a:lnTo>
                  <a:pt x="0" y="24384"/>
                </a:lnTo>
                <a:lnTo>
                  <a:pt x="28701" y="24384"/>
                </a:lnTo>
                <a:lnTo>
                  <a:pt x="28701" y="19558"/>
                </a:lnTo>
                <a:close/>
              </a:path>
              <a:path w="29210" h="81279">
                <a:moveTo>
                  <a:pt x="14858" y="0"/>
                </a:moveTo>
                <a:lnTo>
                  <a:pt x="8381" y="0"/>
                </a:lnTo>
                <a:lnTo>
                  <a:pt x="8381" y="19558"/>
                </a:lnTo>
                <a:lnTo>
                  <a:pt x="14858" y="19558"/>
                </a:lnTo>
                <a:lnTo>
                  <a:pt x="14858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2560739" y="6020257"/>
            <a:ext cx="8890" cy="17780"/>
          </a:xfrm>
          <a:custGeom>
            <a:avLst/>
            <a:gdLst/>
            <a:ahLst/>
            <a:cxnLst/>
            <a:rect l="l" t="t" r="r" b="b"/>
            <a:pathLst>
              <a:path w="8889" h="17779">
                <a:moveTo>
                  <a:pt x="8890" y="0"/>
                </a:moveTo>
                <a:lnTo>
                  <a:pt x="0" y="0"/>
                </a:lnTo>
                <a:lnTo>
                  <a:pt x="0" y="17779"/>
                </a:lnTo>
                <a:lnTo>
                  <a:pt x="8890" y="8889"/>
                </a:lnTo>
                <a:lnTo>
                  <a:pt x="8890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2594775" y="60487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4432" y="49530"/>
                </a:moveTo>
                <a:lnTo>
                  <a:pt x="0" y="53975"/>
                </a:lnTo>
                <a:lnTo>
                  <a:pt x="3124" y="56946"/>
                </a:lnTo>
                <a:lnTo>
                  <a:pt x="6705" y="59143"/>
                </a:lnTo>
                <a:lnTo>
                  <a:pt x="14744" y="62014"/>
                </a:lnTo>
                <a:lnTo>
                  <a:pt x="19418" y="62738"/>
                </a:lnTo>
                <a:lnTo>
                  <a:pt x="32296" y="62738"/>
                </a:lnTo>
                <a:lnTo>
                  <a:pt x="38277" y="61112"/>
                </a:lnTo>
                <a:lnTo>
                  <a:pt x="43842" y="57035"/>
                </a:lnTo>
                <a:lnTo>
                  <a:pt x="15875" y="57035"/>
                </a:lnTo>
                <a:lnTo>
                  <a:pt x="9169" y="54521"/>
                </a:lnTo>
                <a:lnTo>
                  <a:pt x="4432" y="49530"/>
                </a:lnTo>
                <a:close/>
              </a:path>
              <a:path w="49530" h="62864">
                <a:moveTo>
                  <a:pt x="29121" y="0"/>
                </a:moveTo>
                <a:lnTo>
                  <a:pt x="18186" y="0"/>
                </a:lnTo>
                <a:lnTo>
                  <a:pt x="12839" y="1562"/>
                </a:lnTo>
                <a:lnTo>
                  <a:pt x="4800" y="7835"/>
                </a:lnTo>
                <a:lnTo>
                  <a:pt x="2781" y="12077"/>
                </a:lnTo>
                <a:lnTo>
                  <a:pt x="2781" y="27051"/>
                </a:lnTo>
                <a:lnTo>
                  <a:pt x="8902" y="32385"/>
                </a:lnTo>
                <a:lnTo>
                  <a:pt x="31280" y="34302"/>
                </a:lnTo>
                <a:lnTo>
                  <a:pt x="35318" y="34721"/>
                </a:lnTo>
                <a:lnTo>
                  <a:pt x="38265" y="35737"/>
                </a:lnTo>
                <a:lnTo>
                  <a:pt x="41986" y="38950"/>
                </a:lnTo>
                <a:lnTo>
                  <a:pt x="42926" y="41363"/>
                </a:lnTo>
                <a:lnTo>
                  <a:pt x="42926" y="48729"/>
                </a:lnTo>
                <a:lnTo>
                  <a:pt x="41351" y="51841"/>
                </a:lnTo>
                <a:lnTo>
                  <a:pt x="35077" y="55994"/>
                </a:lnTo>
                <a:lnTo>
                  <a:pt x="30518" y="57035"/>
                </a:lnTo>
                <a:lnTo>
                  <a:pt x="43842" y="57035"/>
                </a:lnTo>
                <a:lnTo>
                  <a:pt x="47180" y="54584"/>
                </a:lnTo>
                <a:lnTo>
                  <a:pt x="49390" y="50177"/>
                </a:lnTo>
                <a:lnTo>
                  <a:pt x="49343" y="41363"/>
                </a:lnTo>
                <a:lnTo>
                  <a:pt x="17373" y="27279"/>
                </a:lnTo>
                <a:lnTo>
                  <a:pt x="14224" y="26263"/>
                </a:lnTo>
                <a:lnTo>
                  <a:pt x="10248" y="23063"/>
                </a:lnTo>
                <a:lnTo>
                  <a:pt x="9258" y="20662"/>
                </a:lnTo>
                <a:lnTo>
                  <a:pt x="9258" y="13665"/>
                </a:lnTo>
                <a:lnTo>
                  <a:pt x="10604" y="10769"/>
                </a:lnTo>
                <a:lnTo>
                  <a:pt x="15938" y="6731"/>
                </a:lnTo>
                <a:lnTo>
                  <a:pt x="19799" y="5727"/>
                </a:lnTo>
                <a:lnTo>
                  <a:pt x="45190" y="5727"/>
                </a:lnTo>
                <a:lnTo>
                  <a:pt x="43637" y="4546"/>
                </a:lnTo>
                <a:lnTo>
                  <a:pt x="40436" y="2933"/>
                </a:lnTo>
                <a:lnTo>
                  <a:pt x="33070" y="584"/>
                </a:lnTo>
                <a:lnTo>
                  <a:pt x="29121" y="0"/>
                </a:lnTo>
                <a:close/>
              </a:path>
              <a:path w="49530" h="62864">
                <a:moveTo>
                  <a:pt x="45190" y="5727"/>
                </a:moveTo>
                <a:lnTo>
                  <a:pt x="31572" y="5727"/>
                </a:lnTo>
                <a:lnTo>
                  <a:pt x="37287" y="7454"/>
                </a:lnTo>
                <a:lnTo>
                  <a:pt x="42024" y="10934"/>
                </a:lnTo>
                <a:lnTo>
                  <a:pt x="46342" y="6604"/>
                </a:lnTo>
                <a:lnTo>
                  <a:pt x="45190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849988" y="6378905"/>
            <a:ext cx="47625" cy="62865"/>
          </a:xfrm>
          <a:custGeom>
            <a:avLst/>
            <a:gdLst/>
            <a:ahLst/>
            <a:cxnLst/>
            <a:rect l="l" t="t" r="r" b="b"/>
            <a:pathLst>
              <a:path w="47625" h="62864">
                <a:moveTo>
                  <a:pt x="29032" y="0"/>
                </a:moveTo>
                <a:lnTo>
                  <a:pt x="22771" y="0"/>
                </a:lnTo>
                <a:lnTo>
                  <a:pt x="19024" y="723"/>
                </a:lnTo>
                <a:lnTo>
                  <a:pt x="0" y="26543"/>
                </a:lnTo>
                <a:lnTo>
                  <a:pt x="0" y="36195"/>
                </a:lnTo>
                <a:lnTo>
                  <a:pt x="22771" y="62738"/>
                </a:lnTo>
                <a:lnTo>
                  <a:pt x="29032" y="62738"/>
                </a:lnTo>
                <a:lnTo>
                  <a:pt x="43283" y="57035"/>
                </a:lnTo>
                <a:lnTo>
                  <a:pt x="23444" y="57035"/>
                </a:lnTo>
                <a:lnTo>
                  <a:pt x="20332" y="56349"/>
                </a:lnTo>
                <a:lnTo>
                  <a:pt x="6537" y="36195"/>
                </a:lnTo>
                <a:lnTo>
                  <a:pt x="6538" y="26543"/>
                </a:lnTo>
                <a:lnTo>
                  <a:pt x="17589" y="7759"/>
                </a:lnTo>
                <a:lnTo>
                  <a:pt x="20332" y="6388"/>
                </a:lnTo>
                <a:lnTo>
                  <a:pt x="23444" y="5727"/>
                </a:lnTo>
                <a:lnTo>
                  <a:pt x="43317" y="5727"/>
                </a:lnTo>
                <a:lnTo>
                  <a:pt x="40685" y="3606"/>
                </a:lnTo>
                <a:lnTo>
                  <a:pt x="39217" y="2692"/>
                </a:lnTo>
                <a:lnTo>
                  <a:pt x="36080" y="1257"/>
                </a:lnTo>
                <a:lnTo>
                  <a:pt x="34429" y="749"/>
                </a:lnTo>
                <a:lnTo>
                  <a:pt x="30949" y="152"/>
                </a:lnTo>
                <a:lnTo>
                  <a:pt x="29032" y="0"/>
                </a:lnTo>
                <a:close/>
              </a:path>
              <a:path w="47625" h="62864">
                <a:moveTo>
                  <a:pt x="42659" y="49276"/>
                </a:moveTo>
                <a:lnTo>
                  <a:pt x="28524" y="57035"/>
                </a:lnTo>
                <a:lnTo>
                  <a:pt x="43283" y="57035"/>
                </a:lnTo>
                <a:lnTo>
                  <a:pt x="43802" y="56616"/>
                </a:lnTo>
                <a:lnTo>
                  <a:pt x="45415" y="55118"/>
                </a:lnTo>
                <a:lnTo>
                  <a:pt x="47116" y="53352"/>
                </a:lnTo>
                <a:lnTo>
                  <a:pt x="42659" y="49276"/>
                </a:lnTo>
                <a:close/>
              </a:path>
              <a:path w="47625" h="62864">
                <a:moveTo>
                  <a:pt x="43317" y="5727"/>
                </a:moveTo>
                <a:lnTo>
                  <a:pt x="30137" y="5727"/>
                </a:lnTo>
                <a:lnTo>
                  <a:pt x="32905" y="6286"/>
                </a:lnTo>
                <a:lnTo>
                  <a:pt x="37566" y="8572"/>
                </a:lnTo>
                <a:lnTo>
                  <a:pt x="40043" y="10579"/>
                </a:lnTo>
                <a:lnTo>
                  <a:pt x="42659" y="13462"/>
                </a:lnTo>
                <a:lnTo>
                  <a:pt x="47116" y="9410"/>
                </a:lnTo>
                <a:lnTo>
                  <a:pt x="45415" y="7620"/>
                </a:lnTo>
                <a:lnTo>
                  <a:pt x="43802" y="6121"/>
                </a:lnTo>
                <a:lnTo>
                  <a:pt x="43317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919457" y="63789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4">
                <a:moveTo>
                  <a:pt x="28105" y="0"/>
                </a:moveTo>
                <a:lnTo>
                  <a:pt x="17767" y="0"/>
                </a:lnTo>
                <a:lnTo>
                  <a:pt x="12103" y="2247"/>
                </a:lnTo>
                <a:lnTo>
                  <a:pt x="0" y="35763"/>
                </a:lnTo>
                <a:lnTo>
                  <a:pt x="457" y="40170"/>
                </a:lnTo>
                <a:lnTo>
                  <a:pt x="2311" y="48971"/>
                </a:lnTo>
                <a:lnTo>
                  <a:pt x="4381" y="52781"/>
                </a:lnTo>
                <a:lnTo>
                  <a:pt x="12103" y="60502"/>
                </a:lnTo>
                <a:lnTo>
                  <a:pt x="17767" y="62725"/>
                </a:lnTo>
                <a:lnTo>
                  <a:pt x="28105" y="62725"/>
                </a:lnTo>
                <a:lnTo>
                  <a:pt x="31254" y="62153"/>
                </a:lnTo>
                <a:lnTo>
                  <a:pt x="36931" y="59880"/>
                </a:lnTo>
                <a:lnTo>
                  <a:pt x="39446" y="58204"/>
                </a:lnTo>
                <a:lnTo>
                  <a:pt x="40627" y="57023"/>
                </a:lnTo>
                <a:lnTo>
                  <a:pt x="19634" y="57023"/>
                </a:lnTo>
                <a:lnTo>
                  <a:pt x="15405" y="55283"/>
                </a:lnTo>
                <a:lnTo>
                  <a:pt x="6619" y="34963"/>
                </a:lnTo>
                <a:lnTo>
                  <a:pt x="6680" y="24053"/>
                </a:lnTo>
                <a:lnTo>
                  <a:pt x="19634" y="5715"/>
                </a:lnTo>
                <a:lnTo>
                  <a:pt x="40639" y="5715"/>
                </a:lnTo>
                <a:lnTo>
                  <a:pt x="39446" y="4521"/>
                </a:lnTo>
                <a:lnTo>
                  <a:pt x="36931" y="2857"/>
                </a:lnTo>
                <a:lnTo>
                  <a:pt x="31254" y="571"/>
                </a:lnTo>
                <a:lnTo>
                  <a:pt x="28105" y="0"/>
                </a:lnTo>
                <a:close/>
              </a:path>
              <a:path w="49530" h="62864">
                <a:moveTo>
                  <a:pt x="40639" y="5715"/>
                </a:moveTo>
                <a:lnTo>
                  <a:pt x="27076" y="5715"/>
                </a:lnTo>
                <a:lnTo>
                  <a:pt x="29387" y="6159"/>
                </a:lnTo>
                <a:lnTo>
                  <a:pt x="33705" y="7937"/>
                </a:lnTo>
                <a:lnTo>
                  <a:pt x="42710" y="35763"/>
                </a:lnTo>
                <a:lnTo>
                  <a:pt x="42570" y="38696"/>
                </a:lnTo>
                <a:lnTo>
                  <a:pt x="27076" y="57023"/>
                </a:lnTo>
                <a:lnTo>
                  <a:pt x="40627" y="57023"/>
                </a:lnTo>
                <a:lnTo>
                  <a:pt x="44869" y="52781"/>
                </a:lnTo>
                <a:lnTo>
                  <a:pt x="46939" y="48971"/>
                </a:lnTo>
                <a:lnTo>
                  <a:pt x="48793" y="40170"/>
                </a:lnTo>
                <a:lnTo>
                  <a:pt x="49275" y="35763"/>
                </a:lnTo>
                <a:lnTo>
                  <a:pt x="49160" y="25908"/>
                </a:lnTo>
                <a:lnTo>
                  <a:pt x="48793" y="22555"/>
                </a:lnTo>
                <a:lnTo>
                  <a:pt x="46939" y="13754"/>
                </a:lnTo>
                <a:lnTo>
                  <a:pt x="44869" y="9944"/>
                </a:lnTo>
                <a:lnTo>
                  <a:pt x="40639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996661" y="6378905"/>
            <a:ext cx="88265" cy="62230"/>
          </a:xfrm>
          <a:custGeom>
            <a:avLst/>
            <a:gdLst/>
            <a:ahLst/>
            <a:cxnLst/>
            <a:rect l="l" t="t" r="r" b="b"/>
            <a:pathLst>
              <a:path w="88265" h="62229">
                <a:moveTo>
                  <a:pt x="6477" y="761"/>
                </a:moveTo>
                <a:lnTo>
                  <a:pt x="0" y="761"/>
                </a:lnTo>
                <a:lnTo>
                  <a:pt x="0" y="61975"/>
                </a:lnTo>
                <a:lnTo>
                  <a:pt x="6477" y="61975"/>
                </a:lnTo>
                <a:lnTo>
                  <a:pt x="6506" y="18072"/>
                </a:lnTo>
                <a:lnTo>
                  <a:pt x="7988" y="13652"/>
                </a:lnTo>
                <a:lnTo>
                  <a:pt x="13323" y="8000"/>
                </a:lnTo>
                <a:lnTo>
                  <a:pt x="6477" y="8000"/>
                </a:lnTo>
                <a:lnTo>
                  <a:pt x="6477" y="761"/>
                </a:lnTo>
                <a:close/>
              </a:path>
              <a:path w="88265" h="62229">
                <a:moveTo>
                  <a:pt x="40744" y="5714"/>
                </a:moveTo>
                <a:lnTo>
                  <a:pt x="29248" y="5714"/>
                </a:lnTo>
                <a:lnTo>
                  <a:pt x="33370" y="7251"/>
                </a:lnTo>
                <a:lnTo>
                  <a:pt x="39111" y="13449"/>
                </a:lnTo>
                <a:lnTo>
                  <a:pt x="39237" y="13652"/>
                </a:lnTo>
                <a:lnTo>
                  <a:pt x="40640" y="18072"/>
                </a:lnTo>
                <a:lnTo>
                  <a:pt x="40640" y="61975"/>
                </a:lnTo>
                <a:lnTo>
                  <a:pt x="47117" y="61975"/>
                </a:lnTo>
                <a:lnTo>
                  <a:pt x="47117" y="17614"/>
                </a:lnTo>
                <a:lnTo>
                  <a:pt x="48666" y="13449"/>
                </a:lnTo>
                <a:lnTo>
                  <a:pt x="50930" y="11175"/>
                </a:lnTo>
                <a:lnTo>
                  <a:pt x="44323" y="11175"/>
                </a:lnTo>
                <a:lnTo>
                  <a:pt x="42456" y="7543"/>
                </a:lnTo>
                <a:lnTo>
                  <a:pt x="40744" y="5714"/>
                </a:lnTo>
                <a:close/>
              </a:path>
              <a:path w="88265" h="62229">
                <a:moveTo>
                  <a:pt x="81259" y="5714"/>
                </a:moveTo>
                <a:lnTo>
                  <a:pt x="69900" y="5714"/>
                </a:lnTo>
                <a:lnTo>
                  <a:pt x="74023" y="7251"/>
                </a:lnTo>
                <a:lnTo>
                  <a:pt x="79751" y="13449"/>
                </a:lnTo>
                <a:lnTo>
                  <a:pt x="79877" y="13652"/>
                </a:lnTo>
                <a:lnTo>
                  <a:pt x="81280" y="18072"/>
                </a:lnTo>
                <a:lnTo>
                  <a:pt x="81280" y="61975"/>
                </a:lnTo>
                <a:lnTo>
                  <a:pt x="87757" y="61975"/>
                </a:lnTo>
                <a:lnTo>
                  <a:pt x="87757" y="15582"/>
                </a:lnTo>
                <a:lnTo>
                  <a:pt x="85636" y="9905"/>
                </a:lnTo>
                <a:lnTo>
                  <a:pt x="81259" y="5714"/>
                </a:lnTo>
                <a:close/>
              </a:path>
              <a:path w="88265" h="62229">
                <a:moveTo>
                  <a:pt x="68605" y="0"/>
                </a:moveTo>
                <a:lnTo>
                  <a:pt x="60629" y="0"/>
                </a:lnTo>
                <a:lnTo>
                  <a:pt x="56578" y="952"/>
                </a:lnTo>
                <a:lnTo>
                  <a:pt x="49517" y="4762"/>
                </a:lnTo>
                <a:lnTo>
                  <a:pt x="46621" y="7543"/>
                </a:lnTo>
                <a:lnTo>
                  <a:pt x="44323" y="11175"/>
                </a:lnTo>
                <a:lnTo>
                  <a:pt x="50930" y="11175"/>
                </a:lnTo>
                <a:lnTo>
                  <a:pt x="54838" y="7251"/>
                </a:lnTo>
                <a:lnTo>
                  <a:pt x="59055" y="5714"/>
                </a:lnTo>
                <a:lnTo>
                  <a:pt x="81259" y="5714"/>
                </a:lnTo>
                <a:lnTo>
                  <a:pt x="79425" y="3987"/>
                </a:lnTo>
                <a:lnTo>
                  <a:pt x="77101" y="2539"/>
                </a:lnTo>
                <a:lnTo>
                  <a:pt x="71666" y="507"/>
                </a:lnTo>
                <a:lnTo>
                  <a:pt x="68605" y="0"/>
                </a:lnTo>
                <a:close/>
              </a:path>
              <a:path w="88265" h="62229">
                <a:moveTo>
                  <a:pt x="29197" y="0"/>
                </a:moveTo>
                <a:lnTo>
                  <a:pt x="17094" y="0"/>
                </a:lnTo>
                <a:lnTo>
                  <a:pt x="11049" y="2666"/>
                </a:lnTo>
                <a:lnTo>
                  <a:pt x="6477" y="8000"/>
                </a:lnTo>
                <a:lnTo>
                  <a:pt x="13323" y="8000"/>
                </a:lnTo>
                <a:lnTo>
                  <a:pt x="13982" y="7302"/>
                </a:lnTo>
                <a:lnTo>
                  <a:pt x="18237" y="5714"/>
                </a:lnTo>
                <a:lnTo>
                  <a:pt x="40744" y="5714"/>
                </a:lnTo>
                <a:lnTo>
                  <a:pt x="39852" y="4762"/>
                </a:lnTo>
                <a:lnTo>
                  <a:pt x="33172" y="952"/>
                </a:lnTo>
                <a:lnTo>
                  <a:pt x="29197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115029" y="6378905"/>
            <a:ext cx="88265" cy="62230"/>
          </a:xfrm>
          <a:custGeom>
            <a:avLst/>
            <a:gdLst/>
            <a:ahLst/>
            <a:cxnLst/>
            <a:rect l="l" t="t" r="r" b="b"/>
            <a:pathLst>
              <a:path w="88265" h="62229">
                <a:moveTo>
                  <a:pt x="6477" y="761"/>
                </a:moveTo>
                <a:lnTo>
                  <a:pt x="0" y="761"/>
                </a:lnTo>
                <a:lnTo>
                  <a:pt x="0" y="61975"/>
                </a:lnTo>
                <a:lnTo>
                  <a:pt x="6477" y="61975"/>
                </a:lnTo>
                <a:lnTo>
                  <a:pt x="6506" y="18072"/>
                </a:lnTo>
                <a:lnTo>
                  <a:pt x="7988" y="13652"/>
                </a:lnTo>
                <a:lnTo>
                  <a:pt x="13323" y="8000"/>
                </a:lnTo>
                <a:lnTo>
                  <a:pt x="6477" y="8000"/>
                </a:lnTo>
                <a:lnTo>
                  <a:pt x="6477" y="761"/>
                </a:lnTo>
                <a:close/>
              </a:path>
              <a:path w="88265" h="62229">
                <a:moveTo>
                  <a:pt x="40744" y="5714"/>
                </a:moveTo>
                <a:lnTo>
                  <a:pt x="29248" y="5714"/>
                </a:lnTo>
                <a:lnTo>
                  <a:pt x="33370" y="7251"/>
                </a:lnTo>
                <a:lnTo>
                  <a:pt x="39111" y="13449"/>
                </a:lnTo>
                <a:lnTo>
                  <a:pt x="39237" y="13652"/>
                </a:lnTo>
                <a:lnTo>
                  <a:pt x="40640" y="18072"/>
                </a:lnTo>
                <a:lnTo>
                  <a:pt x="40640" y="61975"/>
                </a:lnTo>
                <a:lnTo>
                  <a:pt x="47117" y="61975"/>
                </a:lnTo>
                <a:lnTo>
                  <a:pt x="47117" y="17614"/>
                </a:lnTo>
                <a:lnTo>
                  <a:pt x="48666" y="13449"/>
                </a:lnTo>
                <a:lnTo>
                  <a:pt x="50930" y="11175"/>
                </a:lnTo>
                <a:lnTo>
                  <a:pt x="44323" y="11175"/>
                </a:lnTo>
                <a:lnTo>
                  <a:pt x="42456" y="7543"/>
                </a:lnTo>
                <a:lnTo>
                  <a:pt x="40744" y="5714"/>
                </a:lnTo>
                <a:close/>
              </a:path>
              <a:path w="88265" h="62229">
                <a:moveTo>
                  <a:pt x="81259" y="5714"/>
                </a:moveTo>
                <a:lnTo>
                  <a:pt x="69900" y="5714"/>
                </a:lnTo>
                <a:lnTo>
                  <a:pt x="74023" y="7251"/>
                </a:lnTo>
                <a:lnTo>
                  <a:pt x="79751" y="13449"/>
                </a:lnTo>
                <a:lnTo>
                  <a:pt x="79877" y="13652"/>
                </a:lnTo>
                <a:lnTo>
                  <a:pt x="81280" y="18072"/>
                </a:lnTo>
                <a:lnTo>
                  <a:pt x="81280" y="61975"/>
                </a:lnTo>
                <a:lnTo>
                  <a:pt x="87757" y="61975"/>
                </a:lnTo>
                <a:lnTo>
                  <a:pt x="87757" y="15582"/>
                </a:lnTo>
                <a:lnTo>
                  <a:pt x="85636" y="9905"/>
                </a:lnTo>
                <a:lnTo>
                  <a:pt x="81259" y="5714"/>
                </a:lnTo>
                <a:close/>
              </a:path>
              <a:path w="88265" h="62229">
                <a:moveTo>
                  <a:pt x="68605" y="0"/>
                </a:moveTo>
                <a:lnTo>
                  <a:pt x="60629" y="0"/>
                </a:lnTo>
                <a:lnTo>
                  <a:pt x="56578" y="952"/>
                </a:lnTo>
                <a:lnTo>
                  <a:pt x="49517" y="4762"/>
                </a:lnTo>
                <a:lnTo>
                  <a:pt x="46621" y="7543"/>
                </a:lnTo>
                <a:lnTo>
                  <a:pt x="44323" y="11175"/>
                </a:lnTo>
                <a:lnTo>
                  <a:pt x="50930" y="11175"/>
                </a:lnTo>
                <a:lnTo>
                  <a:pt x="54838" y="7251"/>
                </a:lnTo>
                <a:lnTo>
                  <a:pt x="59055" y="5714"/>
                </a:lnTo>
                <a:lnTo>
                  <a:pt x="81259" y="5714"/>
                </a:lnTo>
                <a:lnTo>
                  <a:pt x="79425" y="3987"/>
                </a:lnTo>
                <a:lnTo>
                  <a:pt x="77101" y="2539"/>
                </a:lnTo>
                <a:lnTo>
                  <a:pt x="71666" y="507"/>
                </a:lnTo>
                <a:lnTo>
                  <a:pt x="68605" y="0"/>
                </a:lnTo>
                <a:close/>
              </a:path>
              <a:path w="88265" h="62229">
                <a:moveTo>
                  <a:pt x="29197" y="0"/>
                </a:moveTo>
                <a:lnTo>
                  <a:pt x="17094" y="0"/>
                </a:lnTo>
                <a:lnTo>
                  <a:pt x="11049" y="2666"/>
                </a:lnTo>
                <a:lnTo>
                  <a:pt x="6477" y="8000"/>
                </a:lnTo>
                <a:lnTo>
                  <a:pt x="13323" y="8000"/>
                </a:lnTo>
                <a:lnTo>
                  <a:pt x="13982" y="7302"/>
                </a:lnTo>
                <a:lnTo>
                  <a:pt x="18237" y="5714"/>
                </a:lnTo>
                <a:lnTo>
                  <a:pt x="40744" y="5714"/>
                </a:lnTo>
                <a:lnTo>
                  <a:pt x="39852" y="4762"/>
                </a:lnTo>
                <a:lnTo>
                  <a:pt x="33172" y="952"/>
                </a:lnTo>
                <a:lnTo>
                  <a:pt x="29197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232636" y="6379667"/>
            <a:ext cx="47625" cy="62230"/>
          </a:xfrm>
          <a:custGeom>
            <a:avLst/>
            <a:gdLst/>
            <a:ahLst/>
            <a:cxnLst/>
            <a:rect l="l" t="t" r="r" b="b"/>
            <a:pathLst>
              <a:path w="47625" h="62229">
                <a:moveTo>
                  <a:pt x="6477" y="0"/>
                </a:moveTo>
                <a:lnTo>
                  <a:pt x="0" y="0"/>
                </a:lnTo>
                <a:lnTo>
                  <a:pt x="0" y="46393"/>
                </a:lnTo>
                <a:lnTo>
                  <a:pt x="2108" y="52069"/>
                </a:lnTo>
                <a:lnTo>
                  <a:pt x="10414" y="60020"/>
                </a:lnTo>
                <a:lnTo>
                  <a:pt x="15824" y="61975"/>
                </a:lnTo>
                <a:lnTo>
                  <a:pt x="30048" y="61975"/>
                </a:lnTo>
                <a:lnTo>
                  <a:pt x="36068" y="59308"/>
                </a:lnTo>
                <a:lnTo>
                  <a:pt x="38680" y="56260"/>
                </a:lnTo>
                <a:lnTo>
                  <a:pt x="17856" y="56260"/>
                </a:lnTo>
                <a:lnTo>
                  <a:pt x="13653" y="54673"/>
                </a:lnTo>
                <a:lnTo>
                  <a:pt x="7912" y="48425"/>
                </a:lnTo>
                <a:lnTo>
                  <a:pt x="6477" y="43903"/>
                </a:lnTo>
                <a:lnTo>
                  <a:pt x="6477" y="0"/>
                </a:lnTo>
                <a:close/>
              </a:path>
              <a:path w="47625" h="62229">
                <a:moveTo>
                  <a:pt x="47117" y="53974"/>
                </a:moveTo>
                <a:lnTo>
                  <a:pt x="40640" y="53974"/>
                </a:lnTo>
                <a:lnTo>
                  <a:pt x="40640" y="61213"/>
                </a:lnTo>
                <a:lnTo>
                  <a:pt x="47117" y="61213"/>
                </a:lnTo>
                <a:lnTo>
                  <a:pt x="47117" y="53974"/>
                </a:lnTo>
                <a:close/>
              </a:path>
              <a:path w="47625" h="62229">
                <a:moveTo>
                  <a:pt x="47117" y="0"/>
                </a:moveTo>
                <a:lnTo>
                  <a:pt x="40640" y="0"/>
                </a:lnTo>
                <a:lnTo>
                  <a:pt x="40610" y="43903"/>
                </a:lnTo>
                <a:lnTo>
                  <a:pt x="39128" y="48323"/>
                </a:lnTo>
                <a:lnTo>
                  <a:pt x="33121" y="54673"/>
                </a:lnTo>
                <a:lnTo>
                  <a:pt x="28867" y="56260"/>
                </a:lnTo>
                <a:lnTo>
                  <a:pt x="38680" y="56260"/>
                </a:lnTo>
                <a:lnTo>
                  <a:pt x="40640" y="53974"/>
                </a:lnTo>
                <a:lnTo>
                  <a:pt x="47117" y="53974"/>
                </a:lnTo>
                <a:lnTo>
                  <a:pt x="47117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311249" y="6378905"/>
            <a:ext cx="47625" cy="62230"/>
          </a:xfrm>
          <a:custGeom>
            <a:avLst/>
            <a:gdLst/>
            <a:ahLst/>
            <a:cxnLst/>
            <a:rect l="l" t="t" r="r" b="b"/>
            <a:pathLst>
              <a:path w="47625" h="62229">
                <a:moveTo>
                  <a:pt x="6489" y="761"/>
                </a:moveTo>
                <a:lnTo>
                  <a:pt x="0" y="761"/>
                </a:lnTo>
                <a:lnTo>
                  <a:pt x="0" y="61975"/>
                </a:lnTo>
                <a:lnTo>
                  <a:pt x="6489" y="61975"/>
                </a:lnTo>
                <a:lnTo>
                  <a:pt x="6519" y="18072"/>
                </a:lnTo>
                <a:lnTo>
                  <a:pt x="7988" y="13652"/>
                </a:lnTo>
                <a:lnTo>
                  <a:pt x="13323" y="8000"/>
                </a:lnTo>
                <a:lnTo>
                  <a:pt x="6489" y="8000"/>
                </a:lnTo>
                <a:lnTo>
                  <a:pt x="6489" y="761"/>
                </a:lnTo>
                <a:close/>
              </a:path>
              <a:path w="47625" h="62229">
                <a:moveTo>
                  <a:pt x="40637" y="5714"/>
                </a:moveTo>
                <a:lnTo>
                  <a:pt x="29260" y="5714"/>
                </a:lnTo>
                <a:lnTo>
                  <a:pt x="33451" y="7277"/>
                </a:lnTo>
                <a:lnTo>
                  <a:pt x="39204" y="13550"/>
                </a:lnTo>
                <a:lnTo>
                  <a:pt x="40640" y="18072"/>
                </a:lnTo>
                <a:lnTo>
                  <a:pt x="40640" y="61975"/>
                </a:lnTo>
                <a:lnTo>
                  <a:pt x="47117" y="61975"/>
                </a:lnTo>
                <a:lnTo>
                  <a:pt x="47117" y="15582"/>
                </a:lnTo>
                <a:lnTo>
                  <a:pt x="45008" y="9905"/>
                </a:lnTo>
                <a:lnTo>
                  <a:pt x="40637" y="5714"/>
                </a:lnTo>
                <a:close/>
              </a:path>
              <a:path w="47625" h="62229">
                <a:moveTo>
                  <a:pt x="31292" y="0"/>
                </a:moveTo>
                <a:lnTo>
                  <a:pt x="17068" y="0"/>
                </a:lnTo>
                <a:lnTo>
                  <a:pt x="11049" y="2666"/>
                </a:lnTo>
                <a:lnTo>
                  <a:pt x="6489" y="8000"/>
                </a:lnTo>
                <a:lnTo>
                  <a:pt x="13323" y="8000"/>
                </a:lnTo>
                <a:lnTo>
                  <a:pt x="13982" y="7302"/>
                </a:lnTo>
                <a:lnTo>
                  <a:pt x="18237" y="5714"/>
                </a:lnTo>
                <a:lnTo>
                  <a:pt x="40637" y="5714"/>
                </a:lnTo>
                <a:lnTo>
                  <a:pt x="36703" y="1943"/>
                </a:lnTo>
                <a:lnTo>
                  <a:pt x="31292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842989" y="6544767"/>
            <a:ext cx="86995" cy="61594"/>
          </a:xfrm>
          <a:custGeom>
            <a:avLst/>
            <a:gdLst/>
            <a:ahLst/>
            <a:cxnLst/>
            <a:rect l="l" t="t" r="r" b="b"/>
            <a:pathLst>
              <a:path w="86994" h="61595">
                <a:moveTo>
                  <a:pt x="7124" y="0"/>
                </a:moveTo>
                <a:lnTo>
                  <a:pt x="0" y="0"/>
                </a:lnTo>
                <a:lnTo>
                  <a:pt x="19558" y="61213"/>
                </a:lnTo>
                <a:lnTo>
                  <a:pt x="26174" y="61213"/>
                </a:lnTo>
                <a:lnTo>
                  <a:pt x="28750" y="53593"/>
                </a:lnTo>
                <a:lnTo>
                  <a:pt x="22733" y="53593"/>
                </a:lnTo>
                <a:lnTo>
                  <a:pt x="7124" y="0"/>
                </a:lnTo>
                <a:close/>
              </a:path>
              <a:path w="86994" h="61595">
                <a:moveTo>
                  <a:pt x="49933" y="10159"/>
                </a:moveTo>
                <a:lnTo>
                  <a:pt x="43434" y="10159"/>
                </a:lnTo>
                <a:lnTo>
                  <a:pt x="60706" y="61213"/>
                </a:lnTo>
                <a:lnTo>
                  <a:pt x="67322" y="61213"/>
                </a:lnTo>
                <a:lnTo>
                  <a:pt x="69757" y="53593"/>
                </a:lnTo>
                <a:lnTo>
                  <a:pt x="64147" y="53593"/>
                </a:lnTo>
                <a:lnTo>
                  <a:pt x="49933" y="10159"/>
                </a:lnTo>
                <a:close/>
              </a:path>
              <a:path w="86994" h="61595">
                <a:moveTo>
                  <a:pt x="46609" y="0"/>
                </a:moveTo>
                <a:lnTo>
                  <a:pt x="40259" y="0"/>
                </a:lnTo>
                <a:lnTo>
                  <a:pt x="22733" y="53593"/>
                </a:lnTo>
                <a:lnTo>
                  <a:pt x="28750" y="53593"/>
                </a:lnTo>
                <a:lnTo>
                  <a:pt x="43434" y="10159"/>
                </a:lnTo>
                <a:lnTo>
                  <a:pt x="49933" y="10159"/>
                </a:lnTo>
                <a:lnTo>
                  <a:pt x="46609" y="0"/>
                </a:lnTo>
                <a:close/>
              </a:path>
              <a:path w="86994" h="61595">
                <a:moveTo>
                  <a:pt x="86880" y="0"/>
                </a:moveTo>
                <a:lnTo>
                  <a:pt x="79756" y="0"/>
                </a:lnTo>
                <a:lnTo>
                  <a:pt x="64147" y="53593"/>
                </a:lnTo>
                <a:lnTo>
                  <a:pt x="69757" y="53593"/>
                </a:lnTo>
                <a:lnTo>
                  <a:pt x="86880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954068" y="6544767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213"/>
                </a:lnTo>
              </a:path>
            </a:pathLst>
          </a:custGeom>
          <a:ln w="6489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950061" y="651955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8000" y="0"/>
                </a:lnTo>
              </a:path>
            </a:pathLst>
          </a:custGeom>
          <a:ln w="8000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81939" y="6525209"/>
            <a:ext cx="29209" cy="81280"/>
          </a:xfrm>
          <a:custGeom>
            <a:avLst/>
            <a:gdLst/>
            <a:ahLst/>
            <a:cxnLst/>
            <a:rect l="l" t="t" r="r" b="b"/>
            <a:pathLst>
              <a:path w="29209" h="81279">
                <a:moveTo>
                  <a:pt x="14858" y="24384"/>
                </a:moveTo>
                <a:lnTo>
                  <a:pt x="8381" y="24384"/>
                </a:lnTo>
                <a:lnTo>
                  <a:pt x="8381" y="69418"/>
                </a:lnTo>
                <a:lnTo>
                  <a:pt x="9626" y="73253"/>
                </a:lnTo>
                <a:lnTo>
                  <a:pt x="14630" y="79273"/>
                </a:lnTo>
                <a:lnTo>
                  <a:pt x="18287" y="80772"/>
                </a:lnTo>
                <a:lnTo>
                  <a:pt x="28701" y="80772"/>
                </a:lnTo>
                <a:lnTo>
                  <a:pt x="28701" y="75057"/>
                </a:lnTo>
                <a:lnTo>
                  <a:pt x="21043" y="75057"/>
                </a:lnTo>
                <a:lnTo>
                  <a:pt x="18668" y="74168"/>
                </a:lnTo>
                <a:lnTo>
                  <a:pt x="15620" y="70612"/>
                </a:lnTo>
                <a:lnTo>
                  <a:pt x="14858" y="68122"/>
                </a:lnTo>
                <a:lnTo>
                  <a:pt x="14858" y="24384"/>
                </a:lnTo>
                <a:close/>
              </a:path>
              <a:path w="29209" h="81279">
                <a:moveTo>
                  <a:pt x="28701" y="19558"/>
                </a:moveTo>
                <a:lnTo>
                  <a:pt x="0" y="19558"/>
                </a:lnTo>
                <a:lnTo>
                  <a:pt x="0" y="24384"/>
                </a:lnTo>
                <a:lnTo>
                  <a:pt x="28701" y="24384"/>
                </a:lnTo>
                <a:lnTo>
                  <a:pt x="28701" y="19558"/>
                </a:lnTo>
                <a:close/>
              </a:path>
              <a:path w="29209" h="81279">
                <a:moveTo>
                  <a:pt x="14858" y="0"/>
                </a:moveTo>
                <a:lnTo>
                  <a:pt x="8381" y="0"/>
                </a:lnTo>
                <a:lnTo>
                  <a:pt x="8381" y="19558"/>
                </a:lnTo>
                <a:lnTo>
                  <a:pt x="14858" y="19558"/>
                </a:lnTo>
                <a:lnTo>
                  <a:pt x="14858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1036929" y="6515557"/>
            <a:ext cx="47625" cy="90805"/>
          </a:xfrm>
          <a:custGeom>
            <a:avLst/>
            <a:gdLst/>
            <a:ahLst/>
            <a:cxnLst/>
            <a:rect l="l" t="t" r="r" b="b"/>
            <a:pathLst>
              <a:path w="47625" h="90804">
                <a:moveTo>
                  <a:pt x="6489" y="0"/>
                </a:moveTo>
                <a:lnTo>
                  <a:pt x="0" y="0"/>
                </a:lnTo>
                <a:lnTo>
                  <a:pt x="0" y="90424"/>
                </a:lnTo>
                <a:lnTo>
                  <a:pt x="6489" y="90424"/>
                </a:lnTo>
                <a:lnTo>
                  <a:pt x="6519" y="46520"/>
                </a:lnTo>
                <a:lnTo>
                  <a:pt x="7988" y="42100"/>
                </a:lnTo>
                <a:lnTo>
                  <a:pt x="13323" y="36449"/>
                </a:lnTo>
                <a:lnTo>
                  <a:pt x="6489" y="36449"/>
                </a:lnTo>
                <a:lnTo>
                  <a:pt x="6489" y="0"/>
                </a:lnTo>
                <a:close/>
              </a:path>
              <a:path w="47625" h="90804">
                <a:moveTo>
                  <a:pt x="40714" y="34163"/>
                </a:moveTo>
                <a:lnTo>
                  <a:pt x="29260" y="34163"/>
                </a:lnTo>
                <a:lnTo>
                  <a:pt x="33451" y="35725"/>
                </a:lnTo>
                <a:lnTo>
                  <a:pt x="39204" y="41998"/>
                </a:lnTo>
                <a:lnTo>
                  <a:pt x="40640" y="46520"/>
                </a:lnTo>
                <a:lnTo>
                  <a:pt x="40640" y="90424"/>
                </a:lnTo>
                <a:lnTo>
                  <a:pt x="47117" y="90424"/>
                </a:lnTo>
                <a:lnTo>
                  <a:pt x="47117" y="44196"/>
                </a:lnTo>
                <a:lnTo>
                  <a:pt x="45110" y="38608"/>
                </a:lnTo>
                <a:lnTo>
                  <a:pt x="40714" y="34163"/>
                </a:lnTo>
                <a:close/>
              </a:path>
              <a:path w="47625" h="90804">
                <a:moveTo>
                  <a:pt x="31534" y="28448"/>
                </a:moveTo>
                <a:lnTo>
                  <a:pt x="17068" y="28448"/>
                </a:lnTo>
                <a:lnTo>
                  <a:pt x="11049" y="31115"/>
                </a:lnTo>
                <a:lnTo>
                  <a:pt x="6489" y="36449"/>
                </a:lnTo>
                <a:lnTo>
                  <a:pt x="13323" y="36449"/>
                </a:lnTo>
                <a:lnTo>
                  <a:pt x="13982" y="35750"/>
                </a:lnTo>
                <a:lnTo>
                  <a:pt x="18237" y="34163"/>
                </a:lnTo>
                <a:lnTo>
                  <a:pt x="40714" y="34163"/>
                </a:lnTo>
                <a:lnTo>
                  <a:pt x="37071" y="30480"/>
                </a:lnTo>
                <a:lnTo>
                  <a:pt x="31534" y="28448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1150465" y="6515557"/>
            <a:ext cx="47625" cy="91440"/>
          </a:xfrm>
          <a:custGeom>
            <a:avLst/>
            <a:gdLst/>
            <a:ahLst/>
            <a:cxnLst/>
            <a:rect l="l" t="t" r="r" b="b"/>
            <a:pathLst>
              <a:path w="47625" h="91440">
                <a:moveTo>
                  <a:pt x="26339" y="28460"/>
                </a:moveTo>
                <a:lnTo>
                  <a:pt x="19634" y="28460"/>
                </a:lnTo>
                <a:lnTo>
                  <a:pt x="16738" y="28943"/>
                </a:lnTo>
                <a:lnTo>
                  <a:pt x="0" y="54991"/>
                </a:lnTo>
                <a:lnTo>
                  <a:pt x="0" y="64643"/>
                </a:lnTo>
                <a:lnTo>
                  <a:pt x="19634" y="91186"/>
                </a:lnTo>
                <a:lnTo>
                  <a:pt x="26339" y="91186"/>
                </a:lnTo>
                <a:lnTo>
                  <a:pt x="29552" y="90639"/>
                </a:lnTo>
                <a:lnTo>
                  <a:pt x="35471" y="88442"/>
                </a:lnTo>
                <a:lnTo>
                  <a:pt x="38315" y="86118"/>
                </a:lnTo>
                <a:lnTo>
                  <a:pt x="38797" y="85483"/>
                </a:lnTo>
                <a:lnTo>
                  <a:pt x="20027" y="85483"/>
                </a:lnTo>
                <a:lnTo>
                  <a:pt x="17018" y="84734"/>
                </a:lnTo>
                <a:lnTo>
                  <a:pt x="6574" y="64643"/>
                </a:lnTo>
                <a:lnTo>
                  <a:pt x="6667" y="53581"/>
                </a:lnTo>
                <a:lnTo>
                  <a:pt x="20027" y="34175"/>
                </a:lnTo>
                <a:lnTo>
                  <a:pt x="38808" y="34175"/>
                </a:lnTo>
                <a:lnTo>
                  <a:pt x="38315" y="33528"/>
                </a:lnTo>
                <a:lnTo>
                  <a:pt x="35471" y="31203"/>
                </a:lnTo>
                <a:lnTo>
                  <a:pt x="29552" y="29006"/>
                </a:lnTo>
                <a:lnTo>
                  <a:pt x="26339" y="28460"/>
                </a:lnTo>
                <a:close/>
              </a:path>
              <a:path w="47625" h="91440">
                <a:moveTo>
                  <a:pt x="47498" y="82550"/>
                </a:moveTo>
                <a:lnTo>
                  <a:pt x="41021" y="82550"/>
                </a:lnTo>
                <a:lnTo>
                  <a:pt x="41021" y="90436"/>
                </a:lnTo>
                <a:lnTo>
                  <a:pt x="47498" y="90436"/>
                </a:lnTo>
                <a:lnTo>
                  <a:pt x="47498" y="82550"/>
                </a:lnTo>
                <a:close/>
              </a:path>
              <a:path w="47625" h="91440">
                <a:moveTo>
                  <a:pt x="38808" y="34175"/>
                </a:moveTo>
                <a:lnTo>
                  <a:pt x="27482" y="34175"/>
                </a:lnTo>
                <a:lnTo>
                  <a:pt x="30480" y="34912"/>
                </a:lnTo>
                <a:lnTo>
                  <a:pt x="35052" y="37871"/>
                </a:lnTo>
                <a:lnTo>
                  <a:pt x="40923" y="64643"/>
                </a:lnTo>
                <a:lnTo>
                  <a:pt x="40830" y="66167"/>
                </a:lnTo>
                <a:lnTo>
                  <a:pt x="27482" y="85483"/>
                </a:lnTo>
                <a:lnTo>
                  <a:pt x="38797" y="85483"/>
                </a:lnTo>
                <a:lnTo>
                  <a:pt x="41021" y="82550"/>
                </a:lnTo>
                <a:lnTo>
                  <a:pt x="47498" y="82550"/>
                </a:lnTo>
                <a:lnTo>
                  <a:pt x="47498" y="37084"/>
                </a:lnTo>
                <a:lnTo>
                  <a:pt x="41021" y="37084"/>
                </a:lnTo>
                <a:lnTo>
                  <a:pt x="38808" y="34175"/>
                </a:lnTo>
                <a:close/>
              </a:path>
              <a:path w="47625" h="91440">
                <a:moveTo>
                  <a:pt x="47498" y="0"/>
                </a:moveTo>
                <a:lnTo>
                  <a:pt x="41021" y="0"/>
                </a:lnTo>
                <a:lnTo>
                  <a:pt x="41021" y="37084"/>
                </a:lnTo>
                <a:lnTo>
                  <a:pt x="47498" y="37084"/>
                </a:lnTo>
                <a:lnTo>
                  <a:pt x="47498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1225915" y="65440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5">
                <a:moveTo>
                  <a:pt x="32207" y="0"/>
                </a:moveTo>
                <a:lnTo>
                  <a:pt x="16802" y="0"/>
                </a:lnTo>
                <a:lnTo>
                  <a:pt x="10794" y="2755"/>
                </a:lnTo>
                <a:lnTo>
                  <a:pt x="2158" y="13754"/>
                </a:lnTo>
                <a:lnTo>
                  <a:pt x="121" y="21018"/>
                </a:lnTo>
                <a:lnTo>
                  <a:pt x="0" y="41605"/>
                </a:lnTo>
                <a:lnTo>
                  <a:pt x="2222" y="49403"/>
                </a:lnTo>
                <a:lnTo>
                  <a:pt x="11112" y="60058"/>
                </a:lnTo>
                <a:lnTo>
                  <a:pt x="17564" y="62725"/>
                </a:lnTo>
                <a:lnTo>
                  <a:pt x="28574" y="62725"/>
                </a:lnTo>
                <a:lnTo>
                  <a:pt x="44138" y="57023"/>
                </a:lnTo>
                <a:lnTo>
                  <a:pt x="19888" y="57023"/>
                </a:lnTo>
                <a:lnTo>
                  <a:pt x="14935" y="54940"/>
                </a:lnTo>
                <a:lnTo>
                  <a:pt x="8153" y="46596"/>
                </a:lnTo>
                <a:lnTo>
                  <a:pt x="6476" y="40589"/>
                </a:lnTo>
                <a:lnTo>
                  <a:pt x="6476" y="32766"/>
                </a:lnTo>
                <a:lnTo>
                  <a:pt x="49009" y="32766"/>
                </a:lnTo>
                <a:lnTo>
                  <a:pt x="49009" y="27559"/>
                </a:lnTo>
                <a:lnTo>
                  <a:pt x="6476" y="27559"/>
                </a:lnTo>
                <a:lnTo>
                  <a:pt x="6629" y="24866"/>
                </a:lnTo>
                <a:lnTo>
                  <a:pt x="8635" y="16002"/>
                </a:lnTo>
                <a:lnTo>
                  <a:pt x="9982" y="12788"/>
                </a:lnTo>
                <a:lnTo>
                  <a:pt x="12077" y="10274"/>
                </a:lnTo>
                <a:lnTo>
                  <a:pt x="17741" y="6616"/>
                </a:lnTo>
                <a:lnTo>
                  <a:pt x="20942" y="5715"/>
                </a:lnTo>
                <a:lnTo>
                  <a:pt x="40763" y="5715"/>
                </a:lnTo>
                <a:lnTo>
                  <a:pt x="38226" y="2628"/>
                </a:lnTo>
                <a:lnTo>
                  <a:pt x="32207" y="0"/>
                </a:lnTo>
                <a:close/>
              </a:path>
              <a:path w="49530" h="62865">
                <a:moveTo>
                  <a:pt x="43294" y="49657"/>
                </a:moveTo>
                <a:lnTo>
                  <a:pt x="40678" y="52273"/>
                </a:lnTo>
                <a:lnTo>
                  <a:pt x="38112" y="54165"/>
                </a:lnTo>
                <a:lnTo>
                  <a:pt x="33108" y="56451"/>
                </a:lnTo>
                <a:lnTo>
                  <a:pt x="30048" y="57023"/>
                </a:lnTo>
                <a:lnTo>
                  <a:pt x="44138" y="57023"/>
                </a:lnTo>
                <a:lnTo>
                  <a:pt x="45059" y="56337"/>
                </a:lnTo>
                <a:lnTo>
                  <a:pt x="46659" y="54940"/>
                </a:lnTo>
                <a:lnTo>
                  <a:pt x="48132" y="53467"/>
                </a:lnTo>
                <a:lnTo>
                  <a:pt x="43294" y="49657"/>
                </a:lnTo>
                <a:close/>
              </a:path>
              <a:path w="49530" h="62865">
                <a:moveTo>
                  <a:pt x="40763" y="5715"/>
                </a:moveTo>
                <a:lnTo>
                  <a:pt x="28066" y="5715"/>
                </a:lnTo>
                <a:lnTo>
                  <a:pt x="31254" y="6616"/>
                </a:lnTo>
                <a:lnTo>
                  <a:pt x="36931" y="10274"/>
                </a:lnTo>
                <a:lnTo>
                  <a:pt x="42544" y="27559"/>
                </a:lnTo>
                <a:lnTo>
                  <a:pt x="49009" y="27559"/>
                </a:lnTo>
                <a:lnTo>
                  <a:pt x="48941" y="20218"/>
                </a:lnTo>
                <a:lnTo>
                  <a:pt x="46850" y="13119"/>
                </a:lnTo>
                <a:lnTo>
                  <a:pt x="40763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1299184" y="6544005"/>
            <a:ext cx="47625" cy="62865"/>
          </a:xfrm>
          <a:custGeom>
            <a:avLst/>
            <a:gdLst/>
            <a:ahLst/>
            <a:cxnLst/>
            <a:rect l="l" t="t" r="r" b="b"/>
            <a:pathLst>
              <a:path w="47625" h="62865">
                <a:moveTo>
                  <a:pt x="29032" y="0"/>
                </a:moveTo>
                <a:lnTo>
                  <a:pt x="22771" y="0"/>
                </a:lnTo>
                <a:lnTo>
                  <a:pt x="19024" y="723"/>
                </a:lnTo>
                <a:lnTo>
                  <a:pt x="0" y="26543"/>
                </a:lnTo>
                <a:lnTo>
                  <a:pt x="0" y="36195"/>
                </a:lnTo>
                <a:lnTo>
                  <a:pt x="22771" y="62738"/>
                </a:lnTo>
                <a:lnTo>
                  <a:pt x="29032" y="62738"/>
                </a:lnTo>
                <a:lnTo>
                  <a:pt x="43283" y="57035"/>
                </a:lnTo>
                <a:lnTo>
                  <a:pt x="23444" y="57035"/>
                </a:lnTo>
                <a:lnTo>
                  <a:pt x="20332" y="56349"/>
                </a:lnTo>
                <a:lnTo>
                  <a:pt x="6537" y="36195"/>
                </a:lnTo>
                <a:lnTo>
                  <a:pt x="6538" y="26543"/>
                </a:lnTo>
                <a:lnTo>
                  <a:pt x="17589" y="7759"/>
                </a:lnTo>
                <a:lnTo>
                  <a:pt x="20332" y="6388"/>
                </a:lnTo>
                <a:lnTo>
                  <a:pt x="23444" y="5727"/>
                </a:lnTo>
                <a:lnTo>
                  <a:pt x="43317" y="5727"/>
                </a:lnTo>
                <a:lnTo>
                  <a:pt x="40685" y="3606"/>
                </a:lnTo>
                <a:lnTo>
                  <a:pt x="39217" y="2692"/>
                </a:lnTo>
                <a:lnTo>
                  <a:pt x="36080" y="1257"/>
                </a:lnTo>
                <a:lnTo>
                  <a:pt x="34429" y="749"/>
                </a:lnTo>
                <a:lnTo>
                  <a:pt x="30949" y="152"/>
                </a:lnTo>
                <a:lnTo>
                  <a:pt x="29032" y="0"/>
                </a:lnTo>
                <a:close/>
              </a:path>
              <a:path w="47625" h="62865">
                <a:moveTo>
                  <a:pt x="42659" y="49276"/>
                </a:moveTo>
                <a:lnTo>
                  <a:pt x="28524" y="57035"/>
                </a:lnTo>
                <a:lnTo>
                  <a:pt x="43283" y="57035"/>
                </a:lnTo>
                <a:lnTo>
                  <a:pt x="43802" y="56616"/>
                </a:lnTo>
                <a:lnTo>
                  <a:pt x="45415" y="55118"/>
                </a:lnTo>
                <a:lnTo>
                  <a:pt x="47116" y="53352"/>
                </a:lnTo>
                <a:lnTo>
                  <a:pt x="42659" y="49276"/>
                </a:lnTo>
                <a:close/>
              </a:path>
              <a:path w="47625" h="62865">
                <a:moveTo>
                  <a:pt x="43317" y="5727"/>
                </a:moveTo>
                <a:lnTo>
                  <a:pt x="30137" y="5727"/>
                </a:lnTo>
                <a:lnTo>
                  <a:pt x="32905" y="6286"/>
                </a:lnTo>
                <a:lnTo>
                  <a:pt x="37566" y="8572"/>
                </a:lnTo>
                <a:lnTo>
                  <a:pt x="40043" y="10579"/>
                </a:lnTo>
                <a:lnTo>
                  <a:pt x="42659" y="13462"/>
                </a:lnTo>
                <a:lnTo>
                  <a:pt x="47116" y="9410"/>
                </a:lnTo>
                <a:lnTo>
                  <a:pt x="45415" y="7620"/>
                </a:lnTo>
                <a:lnTo>
                  <a:pt x="43802" y="6121"/>
                </a:lnTo>
                <a:lnTo>
                  <a:pt x="43317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1375441" y="6544767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213"/>
                </a:lnTo>
              </a:path>
            </a:pathLst>
          </a:custGeom>
          <a:ln w="6489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1371447" y="651955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8000" y="0"/>
                </a:lnTo>
              </a:path>
            </a:pathLst>
          </a:custGeom>
          <a:ln w="8000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1404086" y="65440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5">
                <a:moveTo>
                  <a:pt x="4432" y="49530"/>
                </a:moveTo>
                <a:lnTo>
                  <a:pt x="0" y="53975"/>
                </a:lnTo>
                <a:lnTo>
                  <a:pt x="3124" y="56946"/>
                </a:lnTo>
                <a:lnTo>
                  <a:pt x="6705" y="59143"/>
                </a:lnTo>
                <a:lnTo>
                  <a:pt x="14744" y="62014"/>
                </a:lnTo>
                <a:lnTo>
                  <a:pt x="19418" y="62738"/>
                </a:lnTo>
                <a:lnTo>
                  <a:pt x="32296" y="62738"/>
                </a:lnTo>
                <a:lnTo>
                  <a:pt x="38277" y="61112"/>
                </a:lnTo>
                <a:lnTo>
                  <a:pt x="43842" y="57035"/>
                </a:lnTo>
                <a:lnTo>
                  <a:pt x="15874" y="57035"/>
                </a:lnTo>
                <a:lnTo>
                  <a:pt x="9169" y="54521"/>
                </a:lnTo>
                <a:lnTo>
                  <a:pt x="4432" y="49530"/>
                </a:lnTo>
                <a:close/>
              </a:path>
              <a:path w="49530" h="62865">
                <a:moveTo>
                  <a:pt x="29121" y="0"/>
                </a:moveTo>
                <a:lnTo>
                  <a:pt x="18186" y="0"/>
                </a:lnTo>
                <a:lnTo>
                  <a:pt x="12839" y="1562"/>
                </a:lnTo>
                <a:lnTo>
                  <a:pt x="4800" y="7835"/>
                </a:lnTo>
                <a:lnTo>
                  <a:pt x="2781" y="12077"/>
                </a:lnTo>
                <a:lnTo>
                  <a:pt x="2781" y="27051"/>
                </a:lnTo>
                <a:lnTo>
                  <a:pt x="8902" y="32385"/>
                </a:lnTo>
                <a:lnTo>
                  <a:pt x="31280" y="34302"/>
                </a:lnTo>
                <a:lnTo>
                  <a:pt x="35318" y="34721"/>
                </a:lnTo>
                <a:lnTo>
                  <a:pt x="38265" y="35737"/>
                </a:lnTo>
                <a:lnTo>
                  <a:pt x="41986" y="38950"/>
                </a:lnTo>
                <a:lnTo>
                  <a:pt x="42925" y="41363"/>
                </a:lnTo>
                <a:lnTo>
                  <a:pt x="42925" y="48729"/>
                </a:lnTo>
                <a:lnTo>
                  <a:pt x="41351" y="51841"/>
                </a:lnTo>
                <a:lnTo>
                  <a:pt x="35077" y="55994"/>
                </a:lnTo>
                <a:lnTo>
                  <a:pt x="30518" y="57035"/>
                </a:lnTo>
                <a:lnTo>
                  <a:pt x="43842" y="57035"/>
                </a:lnTo>
                <a:lnTo>
                  <a:pt x="47180" y="54584"/>
                </a:lnTo>
                <a:lnTo>
                  <a:pt x="49390" y="50177"/>
                </a:lnTo>
                <a:lnTo>
                  <a:pt x="49343" y="41363"/>
                </a:lnTo>
                <a:lnTo>
                  <a:pt x="17373" y="27279"/>
                </a:lnTo>
                <a:lnTo>
                  <a:pt x="14223" y="26263"/>
                </a:lnTo>
                <a:lnTo>
                  <a:pt x="10248" y="23063"/>
                </a:lnTo>
                <a:lnTo>
                  <a:pt x="9258" y="20662"/>
                </a:lnTo>
                <a:lnTo>
                  <a:pt x="9258" y="13665"/>
                </a:lnTo>
                <a:lnTo>
                  <a:pt x="10604" y="10769"/>
                </a:lnTo>
                <a:lnTo>
                  <a:pt x="15938" y="6731"/>
                </a:lnTo>
                <a:lnTo>
                  <a:pt x="19799" y="5727"/>
                </a:lnTo>
                <a:lnTo>
                  <a:pt x="45190" y="5727"/>
                </a:lnTo>
                <a:lnTo>
                  <a:pt x="43637" y="4546"/>
                </a:lnTo>
                <a:lnTo>
                  <a:pt x="40436" y="2933"/>
                </a:lnTo>
                <a:lnTo>
                  <a:pt x="33070" y="584"/>
                </a:lnTo>
                <a:lnTo>
                  <a:pt x="29121" y="0"/>
                </a:lnTo>
                <a:close/>
              </a:path>
              <a:path w="49530" h="62865">
                <a:moveTo>
                  <a:pt x="45190" y="5727"/>
                </a:moveTo>
                <a:lnTo>
                  <a:pt x="31572" y="5727"/>
                </a:lnTo>
                <a:lnTo>
                  <a:pt x="37287" y="7454"/>
                </a:lnTo>
                <a:lnTo>
                  <a:pt x="42024" y="10934"/>
                </a:lnTo>
                <a:lnTo>
                  <a:pt x="46342" y="6604"/>
                </a:lnTo>
                <a:lnTo>
                  <a:pt x="45190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1483010" y="6544767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213"/>
                </a:lnTo>
              </a:path>
            </a:pathLst>
          </a:custGeom>
          <a:ln w="6489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1479003" y="651955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8000" y="0"/>
                </a:lnTo>
              </a:path>
            </a:pathLst>
          </a:custGeom>
          <a:ln w="8000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1514195" y="65440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5">
                <a:moveTo>
                  <a:pt x="28105" y="0"/>
                </a:moveTo>
                <a:lnTo>
                  <a:pt x="17767" y="0"/>
                </a:lnTo>
                <a:lnTo>
                  <a:pt x="12103" y="2247"/>
                </a:lnTo>
                <a:lnTo>
                  <a:pt x="0" y="35763"/>
                </a:lnTo>
                <a:lnTo>
                  <a:pt x="457" y="40170"/>
                </a:lnTo>
                <a:lnTo>
                  <a:pt x="2311" y="48971"/>
                </a:lnTo>
                <a:lnTo>
                  <a:pt x="4381" y="52781"/>
                </a:lnTo>
                <a:lnTo>
                  <a:pt x="12103" y="60502"/>
                </a:lnTo>
                <a:lnTo>
                  <a:pt x="17767" y="62725"/>
                </a:lnTo>
                <a:lnTo>
                  <a:pt x="28105" y="62725"/>
                </a:lnTo>
                <a:lnTo>
                  <a:pt x="31254" y="62153"/>
                </a:lnTo>
                <a:lnTo>
                  <a:pt x="36931" y="59880"/>
                </a:lnTo>
                <a:lnTo>
                  <a:pt x="39446" y="58204"/>
                </a:lnTo>
                <a:lnTo>
                  <a:pt x="40627" y="57023"/>
                </a:lnTo>
                <a:lnTo>
                  <a:pt x="19634" y="57023"/>
                </a:lnTo>
                <a:lnTo>
                  <a:pt x="15405" y="55283"/>
                </a:lnTo>
                <a:lnTo>
                  <a:pt x="6619" y="34963"/>
                </a:lnTo>
                <a:lnTo>
                  <a:pt x="6680" y="24053"/>
                </a:lnTo>
                <a:lnTo>
                  <a:pt x="19634" y="5715"/>
                </a:lnTo>
                <a:lnTo>
                  <a:pt x="40639" y="5715"/>
                </a:lnTo>
                <a:lnTo>
                  <a:pt x="39446" y="4521"/>
                </a:lnTo>
                <a:lnTo>
                  <a:pt x="36931" y="2857"/>
                </a:lnTo>
                <a:lnTo>
                  <a:pt x="31254" y="571"/>
                </a:lnTo>
                <a:lnTo>
                  <a:pt x="28105" y="0"/>
                </a:lnTo>
                <a:close/>
              </a:path>
              <a:path w="49530" h="62865">
                <a:moveTo>
                  <a:pt x="40639" y="5715"/>
                </a:moveTo>
                <a:lnTo>
                  <a:pt x="27076" y="5715"/>
                </a:lnTo>
                <a:lnTo>
                  <a:pt x="29387" y="6159"/>
                </a:lnTo>
                <a:lnTo>
                  <a:pt x="33705" y="7937"/>
                </a:lnTo>
                <a:lnTo>
                  <a:pt x="42710" y="35763"/>
                </a:lnTo>
                <a:lnTo>
                  <a:pt x="42570" y="38696"/>
                </a:lnTo>
                <a:lnTo>
                  <a:pt x="27076" y="57023"/>
                </a:lnTo>
                <a:lnTo>
                  <a:pt x="40627" y="57023"/>
                </a:lnTo>
                <a:lnTo>
                  <a:pt x="44869" y="52781"/>
                </a:lnTo>
                <a:lnTo>
                  <a:pt x="46939" y="48971"/>
                </a:lnTo>
                <a:lnTo>
                  <a:pt x="48793" y="40170"/>
                </a:lnTo>
                <a:lnTo>
                  <a:pt x="49275" y="35763"/>
                </a:lnTo>
                <a:lnTo>
                  <a:pt x="49160" y="25908"/>
                </a:lnTo>
                <a:lnTo>
                  <a:pt x="48793" y="22555"/>
                </a:lnTo>
                <a:lnTo>
                  <a:pt x="46939" y="13754"/>
                </a:lnTo>
                <a:lnTo>
                  <a:pt x="44869" y="9944"/>
                </a:lnTo>
                <a:lnTo>
                  <a:pt x="40639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1591398" y="6544005"/>
            <a:ext cx="47625" cy="62230"/>
          </a:xfrm>
          <a:custGeom>
            <a:avLst/>
            <a:gdLst/>
            <a:ahLst/>
            <a:cxnLst/>
            <a:rect l="l" t="t" r="r" b="b"/>
            <a:pathLst>
              <a:path w="47625" h="62229">
                <a:moveTo>
                  <a:pt x="6489" y="762"/>
                </a:moveTo>
                <a:lnTo>
                  <a:pt x="0" y="762"/>
                </a:lnTo>
                <a:lnTo>
                  <a:pt x="0" y="61976"/>
                </a:lnTo>
                <a:lnTo>
                  <a:pt x="6489" y="61976"/>
                </a:lnTo>
                <a:lnTo>
                  <a:pt x="6519" y="18072"/>
                </a:lnTo>
                <a:lnTo>
                  <a:pt x="7988" y="13652"/>
                </a:lnTo>
                <a:lnTo>
                  <a:pt x="13323" y="8001"/>
                </a:lnTo>
                <a:lnTo>
                  <a:pt x="6489" y="8001"/>
                </a:lnTo>
                <a:lnTo>
                  <a:pt x="6489" y="762"/>
                </a:lnTo>
                <a:close/>
              </a:path>
              <a:path w="47625" h="62229">
                <a:moveTo>
                  <a:pt x="40637" y="5715"/>
                </a:moveTo>
                <a:lnTo>
                  <a:pt x="29260" y="5715"/>
                </a:lnTo>
                <a:lnTo>
                  <a:pt x="33451" y="7277"/>
                </a:lnTo>
                <a:lnTo>
                  <a:pt x="39204" y="13550"/>
                </a:lnTo>
                <a:lnTo>
                  <a:pt x="40640" y="18072"/>
                </a:lnTo>
                <a:lnTo>
                  <a:pt x="40640" y="61976"/>
                </a:lnTo>
                <a:lnTo>
                  <a:pt x="47117" y="61976"/>
                </a:lnTo>
                <a:lnTo>
                  <a:pt x="47117" y="15582"/>
                </a:lnTo>
                <a:lnTo>
                  <a:pt x="45008" y="9906"/>
                </a:lnTo>
                <a:lnTo>
                  <a:pt x="40637" y="5715"/>
                </a:lnTo>
                <a:close/>
              </a:path>
              <a:path w="47625" h="62229">
                <a:moveTo>
                  <a:pt x="31292" y="0"/>
                </a:moveTo>
                <a:lnTo>
                  <a:pt x="17068" y="0"/>
                </a:lnTo>
                <a:lnTo>
                  <a:pt x="11049" y="2667"/>
                </a:lnTo>
                <a:lnTo>
                  <a:pt x="6489" y="8001"/>
                </a:lnTo>
                <a:lnTo>
                  <a:pt x="13323" y="8001"/>
                </a:lnTo>
                <a:lnTo>
                  <a:pt x="13982" y="7302"/>
                </a:lnTo>
                <a:lnTo>
                  <a:pt x="18237" y="5715"/>
                </a:lnTo>
                <a:lnTo>
                  <a:pt x="40637" y="5715"/>
                </a:lnTo>
                <a:lnTo>
                  <a:pt x="36703" y="1943"/>
                </a:lnTo>
                <a:lnTo>
                  <a:pt x="31292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1708480" y="6515557"/>
            <a:ext cx="1343253" cy="12040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3082975" y="660128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398" y="0"/>
                </a:lnTo>
              </a:path>
            </a:pathLst>
          </a:custGeom>
          <a:ln w="9398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843763" y="6845757"/>
            <a:ext cx="102235" cy="90805"/>
          </a:xfrm>
          <a:custGeom>
            <a:avLst/>
            <a:gdLst/>
            <a:ahLst/>
            <a:cxnLst/>
            <a:rect l="l" t="t" r="r" b="b"/>
            <a:pathLst>
              <a:path w="102234" h="90804">
                <a:moveTo>
                  <a:pt x="7226" y="0"/>
                </a:moveTo>
                <a:lnTo>
                  <a:pt x="0" y="0"/>
                </a:lnTo>
                <a:lnTo>
                  <a:pt x="22605" y="90424"/>
                </a:lnTo>
                <a:lnTo>
                  <a:pt x="29590" y="90424"/>
                </a:lnTo>
                <a:lnTo>
                  <a:pt x="32791" y="78613"/>
                </a:lnTo>
                <a:lnTo>
                  <a:pt x="26276" y="78613"/>
                </a:lnTo>
                <a:lnTo>
                  <a:pt x="7226" y="0"/>
                </a:lnTo>
                <a:close/>
              </a:path>
              <a:path w="102234" h="90804">
                <a:moveTo>
                  <a:pt x="57616" y="11684"/>
                </a:moveTo>
                <a:lnTo>
                  <a:pt x="50926" y="11684"/>
                </a:lnTo>
                <a:lnTo>
                  <a:pt x="72250" y="90424"/>
                </a:lnTo>
                <a:lnTo>
                  <a:pt x="79247" y="90424"/>
                </a:lnTo>
                <a:lnTo>
                  <a:pt x="82199" y="78613"/>
                </a:lnTo>
                <a:lnTo>
                  <a:pt x="75564" y="78613"/>
                </a:lnTo>
                <a:lnTo>
                  <a:pt x="57616" y="11684"/>
                </a:lnTo>
                <a:close/>
              </a:path>
              <a:path w="102234" h="90804">
                <a:moveTo>
                  <a:pt x="54482" y="0"/>
                </a:moveTo>
                <a:lnTo>
                  <a:pt x="47358" y="0"/>
                </a:lnTo>
                <a:lnTo>
                  <a:pt x="26276" y="78613"/>
                </a:lnTo>
                <a:lnTo>
                  <a:pt x="32791" y="78613"/>
                </a:lnTo>
                <a:lnTo>
                  <a:pt x="50926" y="11684"/>
                </a:lnTo>
                <a:lnTo>
                  <a:pt x="57616" y="11684"/>
                </a:lnTo>
                <a:lnTo>
                  <a:pt x="54482" y="0"/>
                </a:lnTo>
                <a:close/>
              </a:path>
              <a:path w="102234" h="90804">
                <a:moveTo>
                  <a:pt x="101841" y="0"/>
                </a:moveTo>
                <a:lnTo>
                  <a:pt x="94614" y="0"/>
                </a:lnTo>
                <a:lnTo>
                  <a:pt x="75564" y="78613"/>
                </a:lnTo>
                <a:lnTo>
                  <a:pt x="82199" y="78613"/>
                </a:lnTo>
                <a:lnTo>
                  <a:pt x="101841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967328" y="6845757"/>
            <a:ext cx="47625" cy="90805"/>
          </a:xfrm>
          <a:custGeom>
            <a:avLst/>
            <a:gdLst/>
            <a:ahLst/>
            <a:cxnLst/>
            <a:rect l="l" t="t" r="r" b="b"/>
            <a:pathLst>
              <a:path w="47625" h="90804">
                <a:moveTo>
                  <a:pt x="6489" y="0"/>
                </a:moveTo>
                <a:lnTo>
                  <a:pt x="0" y="0"/>
                </a:lnTo>
                <a:lnTo>
                  <a:pt x="0" y="90424"/>
                </a:lnTo>
                <a:lnTo>
                  <a:pt x="6489" y="90424"/>
                </a:lnTo>
                <a:lnTo>
                  <a:pt x="6519" y="46520"/>
                </a:lnTo>
                <a:lnTo>
                  <a:pt x="7988" y="42100"/>
                </a:lnTo>
                <a:lnTo>
                  <a:pt x="13323" y="36449"/>
                </a:lnTo>
                <a:lnTo>
                  <a:pt x="6489" y="36449"/>
                </a:lnTo>
                <a:lnTo>
                  <a:pt x="6489" y="0"/>
                </a:lnTo>
                <a:close/>
              </a:path>
              <a:path w="47625" h="90804">
                <a:moveTo>
                  <a:pt x="40714" y="34163"/>
                </a:moveTo>
                <a:lnTo>
                  <a:pt x="29260" y="34163"/>
                </a:lnTo>
                <a:lnTo>
                  <a:pt x="33451" y="35725"/>
                </a:lnTo>
                <a:lnTo>
                  <a:pt x="39204" y="41998"/>
                </a:lnTo>
                <a:lnTo>
                  <a:pt x="40640" y="46520"/>
                </a:lnTo>
                <a:lnTo>
                  <a:pt x="40640" y="90424"/>
                </a:lnTo>
                <a:lnTo>
                  <a:pt x="47117" y="90424"/>
                </a:lnTo>
                <a:lnTo>
                  <a:pt x="47117" y="44196"/>
                </a:lnTo>
                <a:lnTo>
                  <a:pt x="45110" y="38608"/>
                </a:lnTo>
                <a:lnTo>
                  <a:pt x="40714" y="34163"/>
                </a:lnTo>
                <a:close/>
              </a:path>
              <a:path w="47625" h="90804">
                <a:moveTo>
                  <a:pt x="31534" y="28448"/>
                </a:moveTo>
                <a:lnTo>
                  <a:pt x="17068" y="28448"/>
                </a:lnTo>
                <a:lnTo>
                  <a:pt x="11049" y="31115"/>
                </a:lnTo>
                <a:lnTo>
                  <a:pt x="6489" y="36449"/>
                </a:lnTo>
                <a:lnTo>
                  <a:pt x="13323" y="36449"/>
                </a:lnTo>
                <a:lnTo>
                  <a:pt x="13982" y="35750"/>
                </a:lnTo>
                <a:lnTo>
                  <a:pt x="18237" y="34163"/>
                </a:lnTo>
                <a:lnTo>
                  <a:pt x="40714" y="34163"/>
                </a:lnTo>
                <a:lnTo>
                  <a:pt x="37071" y="30480"/>
                </a:lnTo>
                <a:lnTo>
                  <a:pt x="31534" y="28448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1048416" y="6874967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213"/>
                </a:lnTo>
              </a:path>
            </a:pathLst>
          </a:custGeom>
          <a:ln w="6489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1044422" y="684975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8000" y="0"/>
                </a:lnTo>
              </a:path>
            </a:pathLst>
          </a:custGeom>
          <a:ln w="8000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1082904" y="6845757"/>
            <a:ext cx="20320" cy="90805"/>
          </a:xfrm>
          <a:custGeom>
            <a:avLst/>
            <a:gdLst/>
            <a:ahLst/>
            <a:cxnLst/>
            <a:rect l="l" t="t" r="r" b="b"/>
            <a:pathLst>
              <a:path w="20319" h="90804">
                <a:moveTo>
                  <a:pt x="6476" y="0"/>
                </a:moveTo>
                <a:lnTo>
                  <a:pt x="0" y="0"/>
                </a:lnTo>
                <a:lnTo>
                  <a:pt x="0" y="79375"/>
                </a:lnTo>
                <a:lnTo>
                  <a:pt x="1206" y="83235"/>
                </a:lnTo>
                <a:lnTo>
                  <a:pt x="6019" y="88988"/>
                </a:lnTo>
                <a:lnTo>
                  <a:pt x="9728" y="90424"/>
                </a:lnTo>
                <a:lnTo>
                  <a:pt x="20307" y="90424"/>
                </a:lnTo>
                <a:lnTo>
                  <a:pt x="20307" y="84709"/>
                </a:lnTo>
                <a:lnTo>
                  <a:pt x="12230" y="84709"/>
                </a:lnTo>
                <a:lnTo>
                  <a:pt x="9753" y="83858"/>
                </a:lnTo>
                <a:lnTo>
                  <a:pt x="7124" y="80479"/>
                </a:lnTo>
                <a:lnTo>
                  <a:pt x="6476" y="77901"/>
                </a:lnTo>
                <a:lnTo>
                  <a:pt x="6476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1120373" y="68742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5">
                <a:moveTo>
                  <a:pt x="4432" y="49530"/>
                </a:moveTo>
                <a:lnTo>
                  <a:pt x="0" y="53975"/>
                </a:lnTo>
                <a:lnTo>
                  <a:pt x="3124" y="56946"/>
                </a:lnTo>
                <a:lnTo>
                  <a:pt x="6705" y="59143"/>
                </a:lnTo>
                <a:lnTo>
                  <a:pt x="14744" y="62014"/>
                </a:lnTo>
                <a:lnTo>
                  <a:pt x="19418" y="62738"/>
                </a:lnTo>
                <a:lnTo>
                  <a:pt x="32296" y="62738"/>
                </a:lnTo>
                <a:lnTo>
                  <a:pt x="38277" y="61112"/>
                </a:lnTo>
                <a:lnTo>
                  <a:pt x="43842" y="57035"/>
                </a:lnTo>
                <a:lnTo>
                  <a:pt x="15874" y="57035"/>
                </a:lnTo>
                <a:lnTo>
                  <a:pt x="9169" y="54521"/>
                </a:lnTo>
                <a:lnTo>
                  <a:pt x="4432" y="49530"/>
                </a:lnTo>
                <a:close/>
              </a:path>
              <a:path w="49530" h="62865">
                <a:moveTo>
                  <a:pt x="29121" y="0"/>
                </a:moveTo>
                <a:lnTo>
                  <a:pt x="18186" y="0"/>
                </a:lnTo>
                <a:lnTo>
                  <a:pt x="12839" y="1562"/>
                </a:lnTo>
                <a:lnTo>
                  <a:pt x="4800" y="7835"/>
                </a:lnTo>
                <a:lnTo>
                  <a:pt x="2781" y="12077"/>
                </a:lnTo>
                <a:lnTo>
                  <a:pt x="2781" y="27051"/>
                </a:lnTo>
                <a:lnTo>
                  <a:pt x="8902" y="32385"/>
                </a:lnTo>
                <a:lnTo>
                  <a:pt x="31280" y="34302"/>
                </a:lnTo>
                <a:lnTo>
                  <a:pt x="35318" y="34721"/>
                </a:lnTo>
                <a:lnTo>
                  <a:pt x="38265" y="35737"/>
                </a:lnTo>
                <a:lnTo>
                  <a:pt x="41986" y="38950"/>
                </a:lnTo>
                <a:lnTo>
                  <a:pt x="42925" y="41363"/>
                </a:lnTo>
                <a:lnTo>
                  <a:pt x="42925" y="48729"/>
                </a:lnTo>
                <a:lnTo>
                  <a:pt x="41351" y="51841"/>
                </a:lnTo>
                <a:lnTo>
                  <a:pt x="35077" y="55994"/>
                </a:lnTo>
                <a:lnTo>
                  <a:pt x="30518" y="57035"/>
                </a:lnTo>
                <a:lnTo>
                  <a:pt x="43842" y="57035"/>
                </a:lnTo>
                <a:lnTo>
                  <a:pt x="47180" y="54584"/>
                </a:lnTo>
                <a:lnTo>
                  <a:pt x="49390" y="50177"/>
                </a:lnTo>
                <a:lnTo>
                  <a:pt x="49343" y="41363"/>
                </a:lnTo>
                <a:lnTo>
                  <a:pt x="17373" y="27279"/>
                </a:lnTo>
                <a:lnTo>
                  <a:pt x="14223" y="26263"/>
                </a:lnTo>
                <a:lnTo>
                  <a:pt x="10248" y="23063"/>
                </a:lnTo>
                <a:lnTo>
                  <a:pt x="9258" y="20662"/>
                </a:lnTo>
                <a:lnTo>
                  <a:pt x="9258" y="13665"/>
                </a:lnTo>
                <a:lnTo>
                  <a:pt x="10604" y="10769"/>
                </a:lnTo>
                <a:lnTo>
                  <a:pt x="15938" y="6731"/>
                </a:lnTo>
                <a:lnTo>
                  <a:pt x="19799" y="5727"/>
                </a:lnTo>
                <a:lnTo>
                  <a:pt x="45190" y="5727"/>
                </a:lnTo>
                <a:lnTo>
                  <a:pt x="43637" y="4546"/>
                </a:lnTo>
                <a:lnTo>
                  <a:pt x="40436" y="2933"/>
                </a:lnTo>
                <a:lnTo>
                  <a:pt x="33070" y="584"/>
                </a:lnTo>
                <a:lnTo>
                  <a:pt x="29121" y="0"/>
                </a:lnTo>
                <a:close/>
              </a:path>
              <a:path w="49530" h="62865">
                <a:moveTo>
                  <a:pt x="45190" y="5727"/>
                </a:moveTo>
                <a:lnTo>
                  <a:pt x="31572" y="5727"/>
                </a:lnTo>
                <a:lnTo>
                  <a:pt x="37287" y="7454"/>
                </a:lnTo>
                <a:lnTo>
                  <a:pt x="42024" y="10934"/>
                </a:lnTo>
                <a:lnTo>
                  <a:pt x="46342" y="6604"/>
                </a:lnTo>
                <a:lnTo>
                  <a:pt x="45190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1189194" y="6855409"/>
            <a:ext cx="29209" cy="81280"/>
          </a:xfrm>
          <a:custGeom>
            <a:avLst/>
            <a:gdLst/>
            <a:ahLst/>
            <a:cxnLst/>
            <a:rect l="l" t="t" r="r" b="b"/>
            <a:pathLst>
              <a:path w="29209" h="81279">
                <a:moveTo>
                  <a:pt x="14858" y="24384"/>
                </a:moveTo>
                <a:lnTo>
                  <a:pt x="8381" y="24384"/>
                </a:lnTo>
                <a:lnTo>
                  <a:pt x="8381" y="69418"/>
                </a:lnTo>
                <a:lnTo>
                  <a:pt x="9626" y="73253"/>
                </a:lnTo>
                <a:lnTo>
                  <a:pt x="14630" y="79273"/>
                </a:lnTo>
                <a:lnTo>
                  <a:pt x="18287" y="80772"/>
                </a:lnTo>
                <a:lnTo>
                  <a:pt x="28701" y="80772"/>
                </a:lnTo>
                <a:lnTo>
                  <a:pt x="28701" y="75057"/>
                </a:lnTo>
                <a:lnTo>
                  <a:pt x="21043" y="75057"/>
                </a:lnTo>
                <a:lnTo>
                  <a:pt x="18668" y="74168"/>
                </a:lnTo>
                <a:lnTo>
                  <a:pt x="15620" y="70612"/>
                </a:lnTo>
                <a:lnTo>
                  <a:pt x="14858" y="68122"/>
                </a:lnTo>
                <a:lnTo>
                  <a:pt x="14858" y="24384"/>
                </a:lnTo>
                <a:close/>
              </a:path>
              <a:path w="29209" h="81279">
                <a:moveTo>
                  <a:pt x="28701" y="19558"/>
                </a:moveTo>
                <a:lnTo>
                  <a:pt x="0" y="19558"/>
                </a:lnTo>
                <a:lnTo>
                  <a:pt x="0" y="24384"/>
                </a:lnTo>
                <a:lnTo>
                  <a:pt x="28701" y="24384"/>
                </a:lnTo>
                <a:lnTo>
                  <a:pt x="28701" y="19558"/>
                </a:lnTo>
                <a:close/>
              </a:path>
              <a:path w="29209" h="81279">
                <a:moveTo>
                  <a:pt x="14858" y="0"/>
                </a:moveTo>
                <a:lnTo>
                  <a:pt x="8381" y="0"/>
                </a:lnTo>
                <a:lnTo>
                  <a:pt x="8381" y="19558"/>
                </a:lnTo>
                <a:lnTo>
                  <a:pt x="14858" y="19558"/>
                </a:lnTo>
                <a:lnTo>
                  <a:pt x="14858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1273022" y="6845757"/>
            <a:ext cx="73025" cy="90805"/>
          </a:xfrm>
          <a:custGeom>
            <a:avLst/>
            <a:gdLst/>
            <a:ahLst/>
            <a:cxnLst/>
            <a:rect l="l" t="t" r="r" b="b"/>
            <a:pathLst>
              <a:path w="73025" h="90804">
                <a:moveTo>
                  <a:pt x="39357" y="0"/>
                </a:moveTo>
                <a:lnTo>
                  <a:pt x="33261" y="0"/>
                </a:lnTo>
                <a:lnTo>
                  <a:pt x="0" y="90424"/>
                </a:lnTo>
                <a:lnTo>
                  <a:pt x="7365" y="90424"/>
                </a:lnTo>
                <a:lnTo>
                  <a:pt x="15227" y="68453"/>
                </a:lnTo>
                <a:lnTo>
                  <a:pt x="64546" y="68453"/>
                </a:lnTo>
                <a:lnTo>
                  <a:pt x="62303" y="62357"/>
                </a:lnTo>
                <a:lnTo>
                  <a:pt x="17386" y="62357"/>
                </a:lnTo>
                <a:lnTo>
                  <a:pt x="36309" y="9144"/>
                </a:lnTo>
                <a:lnTo>
                  <a:pt x="42722" y="9144"/>
                </a:lnTo>
                <a:lnTo>
                  <a:pt x="39357" y="0"/>
                </a:lnTo>
                <a:close/>
              </a:path>
              <a:path w="73025" h="90804">
                <a:moveTo>
                  <a:pt x="64546" y="68453"/>
                </a:moveTo>
                <a:lnTo>
                  <a:pt x="57391" y="68453"/>
                </a:lnTo>
                <a:lnTo>
                  <a:pt x="65265" y="90424"/>
                </a:lnTo>
                <a:lnTo>
                  <a:pt x="72631" y="90424"/>
                </a:lnTo>
                <a:lnTo>
                  <a:pt x="64546" y="68453"/>
                </a:lnTo>
                <a:close/>
              </a:path>
              <a:path w="73025" h="90804">
                <a:moveTo>
                  <a:pt x="42722" y="9144"/>
                </a:moveTo>
                <a:lnTo>
                  <a:pt x="36309" y="9144"/>
                </a:lnTo>
                <a:lnTo>
                  <a:pt x="55232" y="62357"/>
                </a:lnTo>
                <a:lnTo>
                  <a:pt x="62303" y="62357"/>
                </a:lnTo>
                <a:lnTo>
                  <a:pt x="42722" y="9144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1360639" y="68742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5">
                <a:moveTo>
                  <a:pt x="4432" y="49530"/>
                </a:moveTo>
                <a:lnTo>
                  <a:pt x="0" y="53975"/>
                </a:lnTo>
                <a:lnTo>
                  <a:pt x="3124" y="56946"/>
                </a:lnTo>
                <a:lnTo>
                  <a:pt x="6705" y="59143"/>
                </a:lnTo>
                <a:lnTo>
                  <a:pt x="14744" y="62014"/>
                </a:lnTo>
                <a:lnTo>
                  <a:pt x="19418" y="62738"/>
                </a:lnTo>
                <a:lnTo>
                  <a:pt x="32296" y="62738"/>
                </a:lnTo>
                <a:lnTo>
                  <a:pt x="38277" y="61112"/>
                </a:lnTo>
                <a:lnTo>
                  <a:pt x="43842" y="57035"/>
                </a:lnTo>
                <a:lnTo>
                  <a:pt x="15874" y="57035"/>
                </a:lnTo>
                <a:lnTo>
                  <a:pt x="9169" y="54521"/>
                </a:lnTo>
                <a:lnTo>
                  <a:pt x="4432" y="49530"/>
                </a:lnTo>
                <a:close/>
              </a:path>
              <a:path w="49530" h="62865">
                <a:moveTo>
                  <a:pt x="29121" y="0"/>
                </a:moveTo>
                <a:lnTo>
                  <a:pt x="18186" y="0"/>
                </a:lnTo>
                <a:lnTo>
                  <a:pt x="12839" y="1562"/>
                </a:lnTo>
                <a:lnTo>
                  <a:pt x="4800" y="7835"/>
                </a:lnTo>
                <a:lnTo>
                  <a:pt x="2781" y="12077"/>
                </a:lnTo>
                <a:lnTo>
                  <a:pt x="2781" y="27051"/>
                </a:lnTo>
                <a:lnTo>
                  <a:pt x="8902" y="32385"/>
                </a:lnTo>
                <a:lnTo>
                  <a:pt x="31280" y="34302"/>
                </a:lnTo>
                <a:lnTo>
                  <a:pt x="35318" y="34721"/>
                </a:lnTo>
                <a:lnTo>
                  <a:pt x="38265" y="35737"/>
                </a:lnTo>
                <a:lnTo>
                  <a:pt x="41986" y="38950"/>
                </a:lnTo>
                <a:lnTo>
                  <a:pt x="42925" y="41363"/>
                </a:lnTo>
                <a:lnTo>
                  <a:pt x="42925" y="48729"/>
                </a:lnTo>
                <a:lnTo>
                  <a:pt x="41351" y="51841"/>
                </a:lnTo>
                <a:lnTo>
                  <a:pt x="35077" y="55994"/>
                </a:lnTo>
                <a:lnTo>
                  <a:pt x="30518" y="57035"/>
                </a:lnTo>
                <a:lnTo>
                  <a:pt x="43842" y="57035"/>
                </a:lnTo>
                <a:lnTo>
                  <a:pt x="47180" y="54584"/>
                </a:lnTo>
                <a:lnTo>
                  <a:pt x="49390" y="50177"/>
                </a:lnTo>
                <a:lnTo>
                  <a:pt x="49343" y="41363"/>
                </a:lnTo>
                <a:lnTo>
                  <a:pt x="17373" y="27279"/>
                </a:lnTo>
                <a:lnTo>
                  <a:pt x="14223" y="26263"/>
                </a:lnTo>
                <a:lnTo>
                  <a:pt x="10248" y="23063"/>
                </a:lnTo>
                <a:lnTo>
                  <a:pt x="9258" y="20662"/>
                </a:lnTo>
                <a:lnTo>
                  <a:pt x="9258" y="13665"/>
                </a:lnTo>
                <a:lnTo>
                  <a:pt x="10604" y="10769"/>
                </a:lnTo>
                <a:lnTo>
                  <a:pt x="15938" y="6731"/>
                </a:lnTo>
                <a:lnTo>
                  <a:pt x="19799" y="5727"/>
                </a:lnTo>
                <a:lnTo>
                  <a:pt x="45190" y="5727"/>
                </a:lnTo>
                <a:lnTo>
                  <a:pt x="43637" y="4546"/>
                </a:lnTo>
                <a:lnTo>
                  <a:pt x="40436" y="2933"/>
                </a:lnTo>
                <a:lnTo>
                  <a:pt x="33070" y="584"/>
                </a:lnTo>
                <a:lnTo>
                  <a:pt x="29121" y="0"/>
                </a:lnTo>
                <a:close/>
              </a:path>
              <a:path w="49530" h="62865">
                <a:moveTo>
                  <a:pt x="45190" y="5727"/>
                </a:moveTo>
                <a:lnTo>
                  <a:pt x="31572" y="5727"/>
                </a:lnTo>
                <a:lnTo>
                  <a:pt x="37287" y="7454"/>
                </a:lnTo>
                <a:lnTo>
                  <a:pt x="42024" y="10934"/>
                </a:lnTo>
                <a:lnTo>
                  <a:pt x="46342" y="6604"/>
                </a:lnTo>
                <a:lnTo>
                  <a:pt x="45190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1439564" y="6874967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213"/>
                </a:lnTo>
              </a:path>
            </a:pathLst>
          </a:custGeom>
          <a:ln w="6489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1435557" y="684975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8000" y="0"/>
                </a:lnTo>
              </a:path>
            </a:pathLst>
          </a:custGeom>
          <a:ln w="8000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1469085" y="6874205"/>
            <a:ext cx="47625" cy="62865"/>
          </a:xfrm>
          <a:custGeom>
            <a:avLst/>
            <a:gdLst/>
            <a:ahLst/>
            <a:cxnLst/>
            <a:rect l="l" t="t" r="r" b="b"/>
            <a:pathLst>
              <a:path w="47625" h="62865">
                <a:moveTo>
                  <a:pt x="42419" y="5715"/>
                </a:moveTo>
                <a:lnTo>
                  <a:pt x="30149" y="5715"/>
                </a:lnTo>
                <a:lnTo>
                  <a:pt x="34582" y="6985"/>
                </a:lnTo>
                <a:lnTo>
                  <a:pt x="39827" y="12065"/>
                </a:lnTo>
                <a:lnTo>
                  <a:pt x="41147" y="15786"/>
                </a:lnTo>
                <a:lnTo>
                  <a:pt x="41147" y="27559"/>
                </a:lnTo>
                <a:lnTo>
                  <a:pt x="14643" y="27559"/>
                </a:lnTo>
                <a:lnTo>
                  <a:pt x="9423" y="29108"/>
                </a:lnTo>
                <a:lnTo>
                  <a:pt x="1879" y="35280"/>
                </a:lnTo>
                <a:lnTo>
                  <a:pt x="0" y="39624"/>
                </a:lnTo>
                <a:lnTo>
                  <a:pt x="0" y="47498"/>
                </a:lnTo>
                <a:lnTo>
                  <a:pt x="380" y="49695"/>
                </a:lnTo>
                <a:lnTo>
                  <a:pt x="1904" y="53936"/>
                </a:lnTo>
                <a:lnTo>
                  <a:pt x="3047" y="55753"/>
                </a:lnTo>
                <a:lnTo>
                  <a:pt x="4444" y="57150"/>
                </a:lnTo>
                <a:lnTo>
                  <a:pt x="6400" y="59182"/>
                </a:lnTo>
                <a:lnTo>
                  <a:pt x="8737" y="60617"/>
                </a:lnTo>
                <a:lnTo>
                  <a:pt x="14249" y="62306"/>
                </a:lnTo>
                <a:lnTo>
                  <a:pt x="17906" y="62725"/>
                </a:lnTo>
                <a:lnTo>
                  <a:pt x="26796" y="62725"/>
                </a:lnTo>
                <a:lnTo>
                  <a:pt x="30327" y="62242"/>
                </a:lnTo>
                <a:lnTo>
                  <a:pt x="35839" y="60299"/>
                </a:lnTo>
                <a:lnTo>
                  <a:pt x="38531" y="58496"/>
                </a:lnTo>
                <a:lnTo>
                  <a:pt x="39997" y="57023"/>
                </a:lnTo>
                <a:lnTo>
                  <a:pt x="16890" y="57023"/>
                </a:lnTo>
                <a:lnTo>
                  <a:pt x="12839" y="56045"/>
                </a:lnTo>
                <a:lnTo>
                  <a:pt x="7746" y="52146"/>
                </a:lnTo>
                <a:lnTo>
                  <a:pt x="6489" y="49149"/>
                </a:lnTo>
                <a:lnTo>
                  <a:pt x="6489" y="36868"/>
                </a:lnTo>
                <a:lnTo>
                  <a:pt x="11696" y="32766"/>
                </a:lnTo>
                <a:lnTo>
                  <a:pt x="47624" y="32766"/>
                </a:lnTo>
                <a:lnTo>
                  <a:pt x="47555" y="13449"/>
                </a:lnTo>
                <a:lnTo>
                  <a:pt x="45694" y="8686"/>
                </a:lnTo>
                <a:lnTo>
                  <a:pt x="42419" y="5715"/>
                </a:lnTo>
                <a:close/>
              </a:path>
              <a:path w="47625" h="62865">
                <a:moveTo>
                  <a:pt x="47624" y="55867"/>
                </a:moveTo>
                <a:lnTo>
                  <a:pt x="41147" y="55867"/>
                </a:lnTo>
                <a:lnTo>
                  <a:pt x="41147" y="61976"/>
                </a:lnTo>
                <a:lnTo>
                  <a:pt x="47624" y="61976"/>
                </a:lnTo>
                <a:lnTo>
                  <a:pt x="47624" y="55867"/>
                </a:lnTo>
                <a:close/>
              </a:path>
              <a:path w="47625" h="62865">
                <a:moveTo>
                  <a:pt x="47624" y="32766"/>
                </a:moveTo>
                <a:lnTo>
                  <a:pt x="41147" y="32766"/>
                </a:lnTo>
                <a:lnTo>
                  <a:pt x="41147" y="46304"/>
                </a:lnTo>
                <a:lnTo>
                  <a:pt x="40004" y="50203"/>
                </a:lnTo>
                <a:lnTo>
                  <a:pt x="37718" y="52324"/>
                </a:lnTo>
                <a:lnTo>
                  <a:pt x="35521" y="54432"/>
                </a:lnTo>
                <a:lnTo>
                  <a:pt x="33121" y="55753"/>
                </a:lnTo>
                <a:lnTo>
                  <a:pt x="27965" y="56769"/>
                </a:lnTo>
                <a:lnTo>
                  <a:pt x="25272" y="57023"/>
                </a:lnTo>
                <a:lnTo>
                  <a:pt x="39997" y="57023"/>
                </a:lnTo>
                <a:lnTo>
                  <a:pt x="41147" y="55867"/>
                </a:lnTo>
                <a:lnTo>
                  <a:pt x="47624" y="55867"/>
                </a:lnTo>
                <a:lnTo>
                  <a:pt x="47624" y="32766"/>
                </a:lnTo>
                <a:close/>
              </a:path>
              <a:path w="47625" h="62865">
                <a:moveTo>
                  <a:pt x="32003" y="0"/>
                </a:moveTo>
                <a:lnTo>
                  <a:pt x="18884" y="0"/>
                </a:lnTo>
                <a:lnTo>
                  <a:pt x="14693" y="660"/>
                </a:lnTo>
                <a:lnTo>
                  <a:pt x="7924" y="3289"/>
                </a:lnTo>
                <a:lnTo>
                  <a:pt x="4902" y="5753"/>
                </a:lnTo>
                <a:lnTo>
                  <a:pt x="2285" y="9398"/>
                </a:lnTo>
                <a:lnTo>
                  <a:pt x="6997" y="13449"/>
                </a:lnTo>
                <a:lnTo>
                  <a:pt x="8940" y="10668"/>
                </a:lnTo>
                <a:lnTo>
                  <a:pt x="11163" y="8686"/>
                </a:lnTo>
                <a:lnTo>
                  <a:pt x="16154" y="6311"/>
                </a:lnTo>
                <a:lnTo>
                  <a:pt x="19557" y="5715"/>
                </a:lnTo>
                <a:lnTo>
                  <a:pt x="42419" y="5715"/>
                </a:lnTo>
                <a:lnTo>
                  <a:pt x="37998" y="1739"/>
                </a:lnTo>
                <a:lnTo>
                  <a:pt x="32003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1586941" y="6874205"/>
            <a:ext cx="39370" cy="62230"/>
          </a:xfrm>
          <a:custGeom>
            <a:avLst/>
            <a:gdLst/>
            <a:ahLst/>
            <a:cxnLst/>
            <a:rect l="l" t="t" r="r" b="b"/>
            <a:pathLst>
              <a:path w="39369" h="62229">
                <a:moveTo>
                  <a:pt x="6489" y="749"/>
                </a:moveTo>
                <a:lnTo>
                  <a:pt x="0" y="749"/>
                </a:lnTo>
                <a:lnTo>
                  <a:pt x="0" y="61976"/>
                </a:lnTo>
                <a:lnTo>
                  <a:pt x="6489" y="61976"/>
                </a:lnTo>
                <a:lnTo>
                  <a:pt x="6489" y="21805"/>
                </a:lnTo>
                <a:lnTo>
                  <a:pt x="6832" y="19443"/>
                </a:lnTo>
                <a:lnTo>
                  <a:pt x="7569" y="17195"/>
                </a:lnTo>
                <a:lnTo>
                  <a:pt x="8267" y="14973"/>
                </a:lnTo>
                <a:lnTo>
                  <a:pt x="9334" y="12992"/>
                </a:lnTo>
                <a:lnTo>
                  <a:pt x="12128" y="9613"/>
                </a:lnTo>
                <a:lnTo>
                  <a:pt x="13033" y="8890"/>
                </a:lnTo>
                <a:lnTo>
                  <a:pt x="6489" y="8890"/>
                </a:lnTo>
                <a:lnTo>
                  <a:pt x="6489" y="749"/>
                </a:lnTo>
                <a:close/>
              </a:path>
              <a:path w="39369" h="62229">
                <a:moveTo>
                  <a:pt x="38989" y="5715"/>
                </a:moveTo>
                <a:lnTo>
                  <a:pt x="25399" y="5715"/>
                </a:lnTo>
                <a:lnTo>
                  <a:pt x="27495" y="6045"/>
                </a:lnTo>
                <a:lnTo>
                  <a:pt x="30797" y="7404"/>
                </a:lnTo>
                <a:lnTo>
                  <a:pt x="32562" y="8686"/>
                </a:lnTo>
                <a:lnTo>
                  <a:pt x="34416" y="10541"/>
                </a:lnTo>
                <a:lnTo>
                  <a:pt x="38938" y="6019"/>
                </a:lnTo>
                <a:lnTo>
                  <a:pt x="38989" y="5715"/>
                </a:lnTo>
                <a:close/>
              </a:path>
              <a:path w="39369" h="62229">
                <a:moveTo>
                  <a:pt x="27343" y="0"/>
                </a:moveTo>
                <a:lnTo>
                  <a:pt x="20751" y="0"/>
                </a:lnTo>
                <a:lnTo>
                  <a:pt x="17297" y="749"/>
                </a:lnTo>
                <a:lnTo>
                  <a:pt x="10782" y="3810"/>
                </a:lnTo>
                <a:lnTo>
                  <a:pt x="8254" y="6019"/>
                </a:lnTo>
                <a:lnTo>
                  <a:pt x="6489" y="8890"/>
                </a:lnTo>
                <a:lnTo>
                  <a:pt x="13033" y="8890"/>
                </a:lnTo>
                <a:lnTo>
                  <a:pt x="13842" y="8242"/>
                </a:lnTo>
                <a:lnTo>
                  <a:pt x="17906" y="6223"/>
                </a:lnTo>
                <a:lnTo>
                  <a:pt x="20243" y="5715"/>
                </a:lnTo>
                <a:lnTo>
                  <a:pt x="38989" y="5715"/>
                </a:lnTo>
                <a:lnTo>
                  <a:pt x="36918" y="3632"/>
                </a:lnTo>
                <a:lnTo>
                  <a:pt x="34658" y="2120"/>
                </a:lnTo>
                <a:lnTo>
                  <a:pt x="29997" y="419"/>
                </a:lnTo>
                <a:lnTo>
                  <a:pt x="27343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1642186" y="68742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5">
                <a:moveTo>
                  <a:pt x="32207" y="0"/>
                </a:moveTo>
                <a:lnTo>
                  <a:pt x="16802" y="0"/>
                </a:lnTo>
                <a:lnTo>
                  <a:pt x="10795" y="2755"/>
                </a:lnTo>
                <a:lnTo>
                  <a:pt x="2159" y="13754"/>
                </a:lnTo>
                <a:lnTo>
                  <a:pt x="121" y="21018"/>
                </a:lnTo>
                <a:lnTo>
                  <a:pt x="0" y="41605"/>
                </a:lnTo>
                <a:lnTo>
                  <a:pt x="2222" y="49403"/>
                </a:lnTo>
                <a:lnTo>
                  <a:pt x="11112" y="60058"/>
                </a:lnTo>
                <a:lnTo>
                  <a:pt x="17564" y="62725"/>
                </a:lnTo>
                <a:lnTo>
                  <a:pt x="28575" y="62725"/>
                </a:lnTo>
                <a:lnTo>
                  <a:pt x="44138" y="57023"/>
                </a:lnTo>
                <a:lnTo>
                  <a:pt x="19888" y="57023"/>
                </a:lnTo>
                <a:lnTo>
                  <a:pt x="14935" y="54940"/>
                </a:lnTo>
                <a:lnTo>
                  <a:pt x="8153" y="46596"/>
                </a:lnTo>
                <a:lnTo>
                  <a:pt x="6477" y="40589"/>
                </a:lnTo>
                <a:lnTo>
                  <a:pt x="6477" y="32766"/>
                </a:lnTo>
                <a:lnTo>
                  <a:pt x="49009" y="32766"/>
                </a:lnTo>
                <a:lnTo>
                  <a:pt x="49009" y="27559"/>
                </a:lnTo>
                <a:lnTo>
                  <a:pt x="6477" y="27559"/>
                </a:lnTo>
                <a:lnTo>
                  <a:pt x="6629" y="24866"/>
                </a:lnTo>
                <a:lnTo>
                  <a:pt x="8636" y="16002"/>
                </a:lnTo>
                <a:lnTo>
                  <a:pt x="9982" y="12788"/>
                </a:lnTo>
                <a:lnTo>
                  <a:pt x="12077" y="10274"/>
                </a:lnTo>
                <a:lnTo>
                  <a:pt x="17741" y="6616"/>
                </a:lnTo>
                <a:lnTo>
                  <a:pt x="20942" y="5715"/>
                </a:lnTo>
                <a:lnTo>
                  <a:pt x="40763" y="5715"/>
                </a:lnTo>
                <a:lnTo>
                  <a:pt x="38227" y="2628"/>
                </a:lnTo>
                <a:lnTo>
                  <a:pt x="32207" y="0"/>
                </a:lnTo>
                <a:close/>
              </a:path>
              <a:path w="49530" h="62865">
                <a:moveTo>
                  <a:pt x="43294" y="49657"/>
                </a:moveTo>
                <a:lnTo>
                  <a:pt x="40678" y="52273"/>
                </a:lnTo>
                <a:lnTo>
                  <a:pt x="38112" y="54165"/>
                </a:lnTo>
                <a:lnTo>
                  <a:pt x="33108" y="56451"/>
                </a:lnTo>
                <a:lnTo>
                  <a:pt x="30048" y="57023"/>
                </a:lnTo>
                <a:lnTo>
                  <a:pt x="44138" y="57023"/>
                </a:lnTo>
                <a:lnTo>
                  <a:pt x="45059" y="56337"/>
                </a:lnTo>
                <a:lnTo>
                  <a:pt x="46659" y="54940"/>
                </a:lnTo>
                <a:lnTo>
                  <a:pt x="48133" y="53467"/>
                </a:lnTo>
                <a:lnTo>
                  <a:pt x="43294" y="49657"/>
                </a:lnTo>
                <a:close/>
              </a:path>
              <a:path w="49530" h="62865">
                <a:moveTo>
                  <a:pt x="40763" y="5715"/>
                </a:moveTo>
                <a:lnTo>
                  <a:pt x="28067" y="5715"/>
                </a:lnTo>
                <a:lnTo>
                  <a:pt x="31254" y="6616"/>
                </a:lnTo>
                <a:lnTo>
                  <a:pt x="36931" y="10274"/>
                </a:lnTo>
                <a:lnTo>
                  <a:pt x="42545" y="27559"/>
                </a:lnTo>
                <a:lnTo>
                  <a:pt x="49009" y="27559"/>
                </a:lnTo>
                <a:lnTo>
                  <a:pt x="48941" y="20218"/>
                </a:lnTo>
                <a:lnTo>
                  <a:pt x="46850" y="13119"/>
                </a:lnTo>
                <a:lnTo>
                  <a:pt x="40763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1719008" y="6874205"/>
            <a:ext cx="88265" cy="62230"/>
          </a:xfrm>
          <a:custGeom>
            <a:avLst/>
            <a:gdLst/>
            <a:ahLst/>
            <a:cxnLst/>
            <a:rect l="l" t="t" r="r" b="b"/>
            <a:pathLst>
              <a:path w="88264" h="62229">
                <a:moveTo>
                  <a:pt x="6477" y="762"/>
                </a:moveTo>
                <a:lnTo>
                  <a:pt x="0" y="762"/>
                </a:lnTo>
                <a:lnTo>
                  <a:pt x="0" y="61976"/>
                </a:lnTo>
                <a:lnTo>
                  <a:pt x="6477" y="61976"/>
                </a:lnTo>
                <a:lnTo>
                  <a:pt x="6506" y="18072"/>
                </a:lnTo>
                <a:lnTo>
                  <a:pt x="7988" y="13652"/>
                </a:lnTo>
                <a:lnTo>
                  <a:pt x="13323" y="8001"/>
                </a:lnTo>
                <a:lnTo>
                  <a:pt x="6477" y="8001"/>
                </a:lnTo>
                <a:lnTo>
                  <a:pt x="6477" y="762"/>
                </a:lnTo>
                <a:close/>
              </a:path>
              <a:path w="88264" h="62229">
                <a:moveTo>
                  <a:pt x="40744" y="5715"/>
                </a:moveTo>
                <a:lnTo>
                  <a:pt x="29248" y="5715"/>
                </a:lnTo>
                <a:lnTo>
                  <a:pt x="33370" y="7251"/>
                </a:lnTo>
                <a:lnTo>
                  <a:pt x="39111" y="13449"/>
                </a:lnTo>
                <a:lnTo>
                  <a:pt x="39237" y="13652"/>
                </a:lnTo>
                <a:lnTo>
                  <a:pt x="40640" y="18072"/>
                </a:lnTo>
                <a:lnTo>
                  <a:pt x="40640" y="61976"/>
                </a:lnTo>
                <a:lnTo>
                  <a:pt x="47117" y="61976"/>
                </a:lnTo>
                <a:lnTo>
                  <a:pt x="47117" y="17614"/>
                </a:lnTo>
                <a:lnTo>
                  <a:pt x="48666" y="13449"/>
                </a:lnTo>
                <a:lnTo>
                  <a:pt x="50930" y="11176"/>
                </a:lnTo>
                <a:lnTo>
                  <a:pt x="44323" y="11176"/>
                </a:lnTo>
                <a:lnTo>
                  <a:pt x="42456" y="7543"/>
                </a:lnTo>
                <a:lnTo>
                  <a:pt x="40744" y="5715"/>
                </a:lnTo>
                <a:close/>
              </a:path>
              <a:path w="88264" h="62229">
                <a:moveTo>
                  <a:pt x="81259" y="5715"/>
                </a:moveTo>
                <a:lnTo>
                  <a:pt x="69900" y="5715"/>
                </a:lnTo>
                <a:lnTo>
                  <a:pt x="74023" y="7251"/>
                </a:lnTo>
                <a:lnTo>
                  <a:pt x="79751" y="13449"/>
                </a:lnTo>
                <a:lnTo>
                  <a:pt x="79877" y="13652"/>
                </a:lnTo>
                <a:lnTo>
                  <a:pt x="81280" y="18072"/>
                </a:lnTo>
                <a:lnTo>
                  <a:pt x="81280" y="61976"/>
                </a:lnTo>
                <a:lnTo>
                  <a:pt x="87757" y="61976"/>
                </a:lnTo>
                <a:lnTo>
                  <a:pt x="87757" y="15582"/>
                </a:lnTo>
                <a:lnTo>
                  <a:pt x="85636" y="9906"/>
                </a:lnTo>
                <a:lnTo>
                  <a:pt x="81259" y="5715"/>
                </a:lnTo>
                <a:close/>
              </a:path>
              <a:path w="88264" h="62229">
                <a:moveTo>
                  <a:pt x="68605" y="0"/>
                </a:moveTo>
                <a:lnTo>
                  <a:pt x="60629" y="0"/>
                </a:lnTo>
                <a:lnTo>
                  <a:pt x="56578" y="952"/>
                </a:lnTo>
                <a:lnTo>
                  <a:pt x="49517" y="4762"/>
                </a:lnTo>
                <a:lnTo>
                  <a:pt x="46621" y="7543"/>
                </a:lnTo>
                <a:lnTo>
                  <a:pt x="44323" y="11176"/>
                </a:lnTo>
                <a:lnTo>
                  <a:pt x="50930" y="11176"/>
                </a:lnTo>
                <a:lnTo>
                  <a:pt x="54838" y="7251"/>
                </a:lnTo>
                <a:lnTo>
                  <a:pt x="59055" y="5715"/>
                </a:lnTo>
                <a:lnTo>
                  <a:pt x="81259" y="5715"/>
                </a:lnTo>
                <a:lnTo>
                  <a:pt x="79425" y="3987"/>
                </a:lnTo>
                <a:lnTo>
                  <a:pt x="77101" y="2540"/>
                </a:lnTo>
                <a:lnTo>
                  <a:pt x="71666" y="508"/>
                </a:lnTo>
                <a:lnTo>
                  <a:pt x="68605" y="0"/>
                </a:lnTo>
                <a:close/>
              </a:path>
              <a:path w="88264" h="62229">
                <a:moveTo>
                  <a:pt x="29197" y="0"/>
                </a:moveTo>
                <a:lnTo>
                  <a:pt x="17094" y="0"/>
                </a:lnTo>
                <a:lnTo>
                  <a:pt x="11049" y="2667"/>
                </a:lnTo>
                <a:lnTo>
                  <a:pt x="6477" y="8001"/>
                </a:lnTo>
                <a:lnTo>
                  <a:pt x="13323" y="8001"/>
                </a:lnTo>
                <a:lnTo>
                  <a:pt x="13982" y="7302"/>
                </a:lnTo>
                <a:lnTo>
                  <a:pt x="18237" y="5715"/>
                </a:lnTo>
                <a:lnTo>
                  <a:pt x="40744" y="5715"/>
                </a:lnTo>
                <a:lnTo>
                  <a:pt x="39852" y="4762"/>
                </a:lnTo>
                <a:lnTo>
                  <a:pt x="33172" y="952"/>
                </a:lnTo>
                <a:lnTo>
                  <a:pt x="29197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1832165" y="6874205"/>
            <a:ext cx="47625" cy="62865"/>
          </a:xfrm>
          <a:custGeom>
            <a:avLst/>
            <a:gdLst/>
            <a:ahLst/>
            <a:cxnLst/>
            <a:rect l="l" t="t" r="r" b="b"/>
            <a:pathLst>
              <a:path w="47625" h="62865">
                <a:moveTo>
                  <a:pt x="42419" y="5715"/>
                </a:moveTo>
                <a:lnTo>
                  <a:pt x="30149" y="5715"/>
                </a:lnTo>
                <a:lnTo>
                  <a:pt x="34582" y="6985"/>
                </a:lnTo>
                <a:lnTo>
                  <a:pt x="39827" y="12065"/>
                </a:lnTo>
                <a:lnTo>
                  <a:pt x="41148" y="15786"/>
                </a:lnTo>
                <a:lnTo>
                  <a:pt x="41148" y="27559"/>
                </a:lnTo>
                <a:lnTo>
                  <a:pt x="14643" y="27559"/>
                </a:lnTo>
                <a:lnTo>
                  <a:pt x="9423" y="29108"/>
                </a:lnTo>
                <a:lnTo>
                  <a:pt x="1879" y="35280"/>
                </a:lnTo>
                <a:lnTo>
                  <a:pt x="0" y="39624"/>
                </a:lnTo>
                <a:lnTo>
                  <a:pt x="0" y="47498"/>
                </a:lnTo>
                <a:lnTo>
                  <a:pt x="381" y="49695"/>
                </a:lnTo>
                <a:lnTo>
                  <a:pt x="1905" y="53936"/>
                </a:lnTo>
                <a:lnTo>
                  <a:pt x="3048" y="55753"/>
                </a:lnTo>
                <a:lnTo>
                  <a:pt x="4445" y="57150"/>
                </a:lnTo>
                <a:lnTo>
                  <a:pt x="6400" y="59182"/>
                </a:lnTo>
                <a:lnTo>
                  <a:pt x="8737" y="60617"/>
                </a:lnTo>
                <a:lnTo>
                  <a:pt x="14249" y="62306"/>
                </a:lnTo>
                <a:lnTo>
                  <a:pt x="17907" y="62725"/>
                </a:lnTo>
                <a:lnTo>
                  <a:pt x="26797" y="62725"/>
                </a:lnTo>
                <a:lnTo>
                  <a:pt x="30327" y="62242"/>
                </a:lnTo>
                <a:lnTo>
                  <a:pt x="35839" y="60299"/>
                </a:lnTo>
                <a:lnTo>
                  <a:pt x="38531" y="58496"/>
                </a:lnTo>
                <a:lnTo>
                  <a:pt x="39997" y="57023"/>
                </a:lnTo>
                <a:lnTo>
                  <a:pt x="16891" y="57023"/>
                </a:lnTo>
                <a:lnTo>
                  <a:pt x="12839" y="56045"/>
                </a:lnTo>
                <a:lnTo>
                  <a:pt x="7747" y="52146"/>
                </a:lnTo>
                <a:lnTo>
                  <a:pt x="6489" y="49149"/>
                </a:lnTo>
                <a:lnTo>
                  <a:pt x="6489" y="36868"/>
                </a:lnTo>
                <a:lnTo>
                  <a:pt x="11696" y="32766"/>
                </a:lnTo>
                <a:lnTo>
                  <a:pt x="47625" y="32766"/>
                </a:lnTo>
                <a:lnTo>
                  <a:pt x="47555" y="13449"/>
                </a:lnTo>
                <a:lnTo>
                  <a:pt x="45694" y="8686"/>
                </a:lnTo>
                <a:lnTo>
                  <a:pt x="42419" y="5715"/>
                </a:lnTo>
                <a:close/>
              </a:path>
              <a:path w="47625" h="62865">
                <a:moveTo>
                  <a:pt x="47625" y="55867"/>
                </a:moveTo>
                <a:lnTo>
                  <a:pt x="41148" y="55867"/>
                </a:lnTo>
                <a:lnTo>
                  <a:pt x="41148" y="61976"/>
                </a:lnTo>
                <a:lnTo>
                  <a:pt x="47625" y="61976"/>
                </a:lnTo>
                <a:lnTo>
                  <a:pt x="47625" y="55867"/>
                </a:lnTo>
                <a:close/>
              </a:path>
              <a:path w="47625" h="62865">
                <a:moveTo>
                  <a:pt x="47625" y="32766"/>
                </a:moveTo>
                <a:lnTo>
                  <a:pt x="41148" y="32766"/>
                </a:lnTo>
                <a:lnTo>
                  <a:pt x="41148" y="46304"/>
                </a:lnTo>
                <a:lnTo>
                  <a:pt x="40005" y="50203"/>
                </a:lnTo>
                <a:lnTo>
                  <a:pt x="37719" y="52324"/>
                </a:lnTo>
                <a:lnTo>
                  <a:pt x="35521" y="54432"/>
                </a:lnTo>
                <a:lnTo>
                  <a:pt x="33121" y="55753"/>
                </a:lnTo>
                <a:lnTo>
                  <a:pt x="27965" y="56769"/>
                </a:lnTo>
                <a:lnTo>
                  <a:pt x="25273" y="57023"/>
                </a:lnTo>
                <a:lnTo>
                  <a:pt x="39997" y="57023"/>
                </a:lnTo>
                <a:lnTo>
                  <a:pt x="41148" y="55867"/>
                </a:lnTo>
                <a:lnTo>
                  <a:pt x="47625" y="55867"/>
                </a:lnTo>
                <a:lnTo>
                  <a:pt x="47625" y="32766"/>
                </a:lnTo>
                <a:close/>
              </a:path>
              <a:path w="47625" h="62865">
                <a:moveTo>
                  <a:pt x="32004" y="0"/>
                </a:moveTo>
                <a:lnTo>
                  <a:pt x="18884" y="0"/>
                </a:lnTo>
                <a:lnTo>
                  <a:pt x="14693" y="660"/>
                </a:lnTo>
                <a:lnTo>
                  <a:pt x="7924" y="3289"/>
                </a:lnTo>
                <a:lnTo>
                  <a:pt x="4902" y="5753"/>
                </a:lnTo>
                <a:lnTo>
                  <a:pt x="2286" y="9398"/>
                </a:lnTo>
                <a:lnTo>
                  <a:pt x="6997" y="13449"/>
                </a:lnTo>
                <a:lnTo>
                  <a:pt x="8940" y="10668"/>
                </a:lnTo>
                <a:lnTo>
                  <a:pt x="11163" y="8686"/>
                </a:lnTo>
                <a:lnTo>
                  <a:pt x="16154" y="6311"/>
                </a:lnTo>
                <a:lnTo>
                  <a:pt x="19558" y="5715"/>
                </a:lnTo>
                <a:lnTo>
                  <a:pt x="42419" y="5715"/>
                </a:lnTo>
                <a:lnTo>
                  <a:pt x="37998" y="1739"/>
                </a:lnTo>
                <a:lnTo>
                  <a:pt x="32004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846679" y="6845757"/>
            <a:ext cx="2328510" cy="75158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843132" y="7836357"/>
            <a:ext cx="2184966" cy="25876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849988" y="8166557"/>
            <a:ext cx="692668" cy="28473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1529816" y="81950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5">
                <a:moveTo>
                  <a:pt x="4432" y="49530"/>
                </a:moveTo>
                <a:lnTo>
                  <a:pt x="0" y="53975"/>
                </a:lnTo>
                <a:lnTo>
                  <a:pt x="3124" y="56946"/>
                </a:lnTo>
                <a:lnTo>
                  <a:pt x="6705" y="59143"/>
                </a:lnTo>
                <a:lnTo>
                  <a:pt x="14744" y="62014"/>
                </a:lnTo>
                <a:lnTo>
                  <a:pt x="19418" y="62738"/>
                </a:lnTo>
                <a:lnTo>
                  <a:pt x="32296" y="62738"/>
                </a:lnTo>
                <a:lnTo>
                  <a:pt x="38277" y="61112"/>
                </a:lnTo>
                <a:lnTo>
                  <a:pt x="43842" y="57035"/>
                </a:lnTo>
                <a:lnTo>
                  <a:pt x="15874" y="57035"/>
                </a:lnTo>
                <a:lnTo>
                  <a:pt x="9169" y="54521"/>
                </a:lnTo>
                <a:lnTo>
                  <a:pt x="4432" y="49530"/>
                </a:lnTo>
                <a:close/>
              </a:path>
              <a:path w="49530" h="62865">
                <a:moveTo>
                  <a:pt x="29121" y="0"/>
                </a:moveTo>
                <a:lnTo>
                  <a:pt x="18186" y="0"/>
                </a:lnTo>
                <a:lnTo>
                  <a:pt x="12839" y="1562"/>
                </a:lnTo>
                <a:lnTo>
                  <a:pt x="4800" y="7835"/>
                </a:lnTo>
                <a:lnTo>
                  <a:pt x="2781" y="12077"/>
                </a:lnTo>
                <a:lnTo>
                  <a:pt x="2781" y="27051"/>
                </a:lnTo>
                <a:lnTo>
                  <a:pt x="8902" y="32385"/>
                </a:lnTo>
                <a:lnTo>
                  <a:pt x="31280" y="34302"/>
                </a:lnTo>
                <a:lnTo>
                  <a:pt x="35318" y="34721"/>
                </a:lnTo>
                <a:lnTo>
                  <a:pt x="38265" y="35737"/>
                </a:lnTo>
                <a:lnTo>
                  <a:pt x="41986" y="38950"/>
                </a:lnTo>
                <a:lnTo>
                  <a:pt x="42925" y="41363"/>
                </a:lnTo>
                <a:lnTo>
                  <a:pt x="42925" y="48729"/>
                </a:lnTo>
                <a:lnTo>
                  <a:pt x="41351" y="51841"/>
                </a:lnTo>
                <a:lnTo>
                  <a:pt x="35077" y="55994"/>
                </a:lnTo>
                <a:lnTo>
                  <a:pt x="30518" y="57035"/>
                </a:lnTo>
                <a:lnTo>
                  <a:pt x="43842" y="57035"/>
                </a:lnTo>
                <a:lnTo>
                  <a:pt x="47180" y="54584"/>
                </a:lnTo>
                <a:lnTo>
                  <a:pt x="49390" y="50177"/>
                </a:lnTo>
                <a:lnTo>
                  <a:pt x="49343" y="41363"/>
                </a:lnTo>
                <a:lnTo>
                  <a:pt x="17373" y="27279"/>
                </a:lnTo>
                <a:lnTo>
                  <a:pt x="14223" y="26263"/>
                </a:lnTo>
                <a:lnTo>
                  <a:pt x="10248" y="23063"/>
                </a:lnTo>
                <a:lnTo>
                  <a:pt x="9258" y="20662"/>
                </a:lnTo>
                <a:lnTo>
                  <a:pt x="9258" y="13665"/>
                </a:lnTo>
                <a:lnTo>
                  <a:pt x="10604" y="10769"/>
                </a:lnTo>
                <a:lnTo>
                  <a:pt x="15938" y="6731"/>
                </a:lnTo>
                <a:lnTo>
                  <a:pt x="19799" y="5727"/>
                </a:lnTo>
                <a:lnTo>
                  <a:pt x="45190" y="5727"/>
                </a:lnTo>
                <a:lnTo>
                  <a:pt x="43637" y="4546"/>
                </a:lnTo>
                <a:lnTo>
                  <a:pt x="40436" y="2933"/>
                </a:lnTo>
                <a:lnTo>
                  <a:pt x="33070" y="584"/>
                </a:lnTo>
                <a:lnTo>
                  <a:pt x="29121" y="0"/>
                </a:lnTo>
                <a:close/>
              </a:path>
              <a:path w="49530" h="62865">
                <a:moveTo>
                  <a:pt x="45190" y="5727"/>
                </a:moveTo>
                <a:lnTo>
                  <a:pt x="31572" y="5727"/>
                </a:lnTo>
                <a:lnTo>
                  <a:pt x="37287" y="7454"/>
                </a:lnTo>
                <a:lnTo>
                  <a:pt x="42024" y="10934"/>
                </a:lnTo>
                <a:lnTo>
                  <a:pt x="46342" y="6604"/>
                </a:lnTo>
                <a:lnTo>
                  <a:pt x="45190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1601939" y="81950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5">
                <a:moveTo>
                  <a:pt x="28105" y="0"/>
                </a:moveTo>
                <a:lnTo>
                  <a:pt x="17767" y="0"/>
                </a:lnTo>
                <a:lnTo>
                  <a:pt x="12103" y="2247"/>
                </a:lnTo>
                <a:lnTo>
                  <a:pt x="0" y="35763"/>
                </a:lnTo>
                <a:lnTo>
                  <a:pt x="457" y="40170"/>
                </a:lnTo>
                <a:lnTo>
                  <a:pt x="2311" y="48971"/>
                </a:lnTo>
                <a:lnTo>
                  <a:pt x="4381" y="52781"/>
                </a:lnTo>
                <a:lnTo>
                  <a:pt x="12103" y="60502"/>
                </a:lnTo>
                <a:lnTo>
                  <a:pt x="17767" y="62725"/>
                </a:lnTo>
                <a:lnTo>
                  <a:pt x="28105" y="62725"/>
                </a:lnTo>
                <a:lnTo>
                  <a:pt x="31254" y="62153"/>
                </a:lnTo>
                <a:lnTo>
                  <a:pt x="36931" y="59880"/>
                </a:lnTo>
                <a:lnTo>
                  <a:pt x="39446" y="58204"/>
                </a:lnTo>
                <a:lnTo>
                  <a:pt x="40627" y="57023"/>
                </a:lnTo>
                <a:lnTo>
                  <a:pt x="19634" y="57023"/>
                </a:lnTo>
                <a:lnTo>
                  <a:pt x="15405" y="55283"/>
                </a:lnTo>
                <a:lnTo>
                  <a:pt x="6619" y="34963"/>
                </a:lnTo>
                <a:lnTo>
                  <a:pt x="6680" y="24053"/>
                </a:lnTo>
                <a:lnTo>
                  <a:pt x="19634" y="5715"/>
                </a:lnTo>
                <a:lnTo>
                  <a:pt x="40639" y="5715"/>
                </a:lnTo>
                <a:lnTo>
                  <a:pt x="39446" y="4521"/>
                </a:lnTo>
                <a:lnTo>
                  <a:pt x="36931" y="2857"/>
                </a:lnTo>
                <a:lnTo>
                  <a:pt x="31254" y="571"/>
                </a:lnTo>
                <a:lnTo>
                  <a:pt x="28105" y="0"/>
                </a:lnTo>
                <a:close/>
              </a:path>
              <a:path w="49530" h="62865">
                <a:moveTo>
                  <a:pt x="40639" y="5715"/>
                </a:moveTo>
                <a:lnTo>
                  <a:pt x="27076" y="5715"/>
                </a:lnTo>
                <a:lnTo>
                  <a:pt x="29387" y="6159"/>
                </a:lnTo>
                <a:lnTo>
                  <a:pt x="33705" y="7937"/>
                </a:lnTo>
                <a:lnTo>
                  <a:pt x="42710" y="35763"/>
                </a:lnTo>
                <a:lnTo>
                  <a:pt x="42570" y="38696"/>
                </a:lnTo>
                <a:lnTo>
                  <a:pt x="27076" y="57023"/>
                </a:lnTo>
                <a:lnTo>
                  <a:pt x="40627" y="57023"/>
                </a:lnTo>
                <a:lnTo>
                  <a:pt x="44869" y="52781"/>
                </a:lnTo>
                <a:lnTo>
                  <a:pt x="46939" y="48971"/>
                </a:lnTo>
                <a:lnTo>
                  <a:pt x="48793" y="40170"/>
                </a:lnTo>
                <a:lnTo>
                  <a:pt x="49275" y="35763"/>
                </a:lnTo>
                <a:lnTo>
                  <a:pt x="49160" y="25908"/>
                </a:lnTo>
                <a:lnTo>
                  <a:pt x="48793" y="22555"/>
                </a:lnTo>
                <a:lnTo>
                  <a:pt x="46939" y="13754"/>
                </a:lnTo>
                <a:lnTo>
                  <a:pt x="44869" y="9944"/>
                </a:lnTo>
                <a:lnTo>
                  <a:pt x="40639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1718373" y="8166557"/>
            <a:ext cx="47625" cy="90805"/>
          </a:xfrm>
          <a:custGeom>
            <a:avLst/>
            <a:gdLst/>
            <a:ahLst/>
            <a:cxnLst/>
            <a:rect l="l" t="t" r="r" b="b"/>
            <a:pathLst>
              <a:path w="47625" h="90804">
                <a:moveTo>
                  <a:pt x="6489" y="0"/>
                </a:moveTo>
                <a:lnTo>
                  <a:pt x="0" y="0"/>
                </a:lnTo>
                <a:lnTo>
                  <a:pt x="0" y="90424"/>
                </a:lnTo>
                <a:lnTo>
                  <a:pt x="6489" y="90424"/>
                </a:lnTo>
                <a:lnTo>
                  <a:pt x="6519" y="46520"/>
                </a:lnTo>
                <a:lnTo>
                  <a:pt x="7988" y="42100"/>
                </a:lnTo>
                <a:lnTo>
                  <a:pt x="13323" y="36449"/>
                </a:lnTo>
                <a:lnTo>
                  <a:pt x="6489" y="36449"/>
                </a:lnTo>
                <a:lnTo>
                  <a:pt x="6489" y="0"/>
                </a:lnTo>
                <a:close/>
              </a:path>
              <a:path w="47625" h="90804">
                <a:moveTo>
                  <a:pt x="40714" y="34163"/>
                </a:moveTo>
                <a:lnTo>
                  <a:pt x="29260" y="34163"/>
                </a:lnTo>
                <a:lnTo>
                  <a:pt x="33451" y="35725"/>
                </a:lnTo>
                <a:lnTo>
                  <a:pt x="39204" y="41998"/>
                </a:lnTo>
                <a:lnTo>
                  <a:pt x="40639" y="46520"/>
                </a:lnTo>
                <a:lnTo>
                  <a:pt x="40639" y="90424"/>
                </a:lnTo>
                <a:lnTo>
                  <a:pt x="47116" y="90424"/>
                </a:lnTo>
                <a:lnTo>
                  <a:pt x="47116" y="44196"/>
                </a:lnTo>
                <a:lnTo>
                  <a:pt x="45110" y="38608"/>
                </a:lnTo>
                <a:lnTo>
                  <a:pt x="40714" y="34163"/>
                </a:lnTo>
                <a:close/>
              </a:path>
              <a:path w="47625" h="90804">
                <a:moveTo>
                  <a:pt x="31534" y="28448"/>
                </a:moveTo>
                <a:lnTo>
                  <a:pt x="17068" y="28448"/>
                </a:lnTo>
                <a:lnTo>
                  <a:pt x="11048" y="31115"/>
                </a:lnTo>
                <a:lnTo>
                  <a:pt x="6489" y="36449"/>
                </a:lnTo>
                <a:lnTo>
                  <a:pt x="13323" y="36449"/>
                </a:lnTo>
                <a:lnTo>
                  <a:pt x="13982" y="35750"/>
                </a:lnTo>
                <a:lnTo>
                  <a:pt x="18237" y="34163"/>
                </a:lnTo>
                <a:lnTo>
                  <a:pt x="40714" y="34163"/>
                </a:lnTo>
                <a:lnTo>
                  <a:pt x="37071" y="30480"/>
                </a:lnTo>
                <a:lnTo>
                  <a:pt x="31534" y="28448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1791017" y="8195005"/>
            <a:ext cx="47625" cy="62865"/>
          </a:xfrm>
          <a:custGeom>
            <a:avLst/>
            <a:gdLst/>
            <a:ahLst/>
            <a:cxnLst/>
            <a:rect l="l" t="t" r="r" b="b"/>
            <a:pathLst>
              <a:path w="47625" h="62865">
                <a:moveTo>
                  <a:pt x="42419" y="5715"/>
                </a:moveTo>
                <a:lnTo>
                  <a:pt x="30149" y="5715"/>
                </a:lnTo>
                <a:lnTo>
                  <a:pt x="34582" y="6985"/>
                </a:lnTo>
                <a:lnTo>
                  <a:pt x="39827" y="12065"/>
                </a:lnTo>
                <a:lnTo>
                  <a:pt x="41148" y="15786"/>
                </a:lnTo>
                <a:lnTo>
                  <a:pt x="41148" y="27559"/>
                </a:lnTo>
                <a:lnTo>
                  <a:pt x="14643" y="27559"/>
                </a:lnTo>
                <a:lnTo>
                  <a:pt x="9423" y="29108"/>
                </a:lnTo>
                <a:lnTo>
                  <a:pt x="1879" y="35280"/>
                </a:lnTo>
                <a:lnTo>
                  <a:pt x="0" y="39624"/>
                </a:lnTo>
                <a:lnTo>
                  <a:pt x="0" y="47498"/>
                </a:lnTo>
                <a:lnTo>
                  <a:pt x="381" y="49695"/>
                </a:lnTo>
                <a:lnTo>
                  <a:pt x="1905" y="53936"/>
                </a:lnTo>
                <a:lnTo>
                  <a:pt x="3048" y="55753"/>
                </a:lnTo>
                <a:lnTo>
                  <a:pt x="4445" y="57150"/>
                </a:lnTo>
                <a:lnTo>
                  <a:pt x="6400" y="59182"/>
                </a:lnTo>
                <a:lnTo>
                  <a:pt x="8737" y="60617"/>
                </a:lnTo>
                <a:lnTo>
                  <a:pt x="14249" y="62306"/>
                </a:lnTo>
                <a:lnTo>
                  <a:pt x="17907" y="62725"/>
                </a:lnTo>
                <a:lnTo>
                  <a:pt x="26797" y="62725"/>
                </a:lnTo>
                <a:lnTo>
                  <a:pt x="30327" y="62242"/>
                </a:lnTo>
                <a:lnTo>
                  <a:pt x="35839" y="60299"/>
                </a:lnTo>
                <a:lnTo>
                  <a:pt x="38531" y="58496"/>
                </a:lnTo>
                <a:lnTo>
                  <a:pt x="39997" y="57023"/>
                </a:lnTo>
                <a:lnTo>
                  <a:pt x="16891" y="57023"/>
                </a:lnTo>
                <a:lnTo>
                  <a:pt x="12839" y="56045"/>
                </a:lnTo>
                <a:lnTo>
                  <a:pt x="7747" y="52146"/>
                </a:lnTo>
                <a:lnTo>
                  <a:pt x="6489" y="49149"/>
                </a:lnTo>
                <a:lnTo>
                  <a:pt x="6489" y="36868"/>
                </a:lnTo>
                <a:lnTo>
                  <a:pt x="11696" y="32766"/>
                </a:lnTo>
                <a:lnTo>
                  <a:pt x="47625" y="32766"/>
                </a:lnTo>
                <a:lnTo>
                  <a:pt x="47555" y="13449"/>
                </a:lnTo>
                <a:lnTo>
                  <a:pt x="45694" y="8686"/>
                </a:lnTo>
                <a:lnTo>
                  <a:pt x="42419" y="5715"/>
                </a:lnTo>
                <a:close/>
              </a:path>
              <a:path w="47625" h="62865">
                <a:moveTo>
                  <a:pt x="47625" y="55867"/>
                </a:moveTo>
                <a:lnTo>
                  <a:pt x="41148" y="55867"/>
                </a:lnTo>
                <a:lnTo>
                  <a:pt x="41148" y="61976"/>
                </a:lnTo>
                <a:lnTo>
                  <a:pt x="47625" y="61976"/>
                </a:lnTo>
                <a:lnTo>
                  <a:pt x="47625" y="55867"/>
                </a:lnTo>
                <a:close/>
              </a:path>
              <a:path w="47625" h="62865">
                <a:moveTo>
                  <a:pt x="47625" y="32766"/>
                </a:moveTo>
                <a:lnTo>
                  <a:pt x="41148" y="32766"/>
                </a:lnTo>
                <a:lnTo>
                  <a:pt x="41148" y="46304"/>
                </a:lnTo>
                <a:lnTo>
                  <a:pt x="40005" y="50203"/>
                </a:lnTo>
                <a:lnTo>
                  <a:pt x="37719" y="52324"/>
                </a:lnTo>
                <a:lnTo>
                  <a:pt x="35521" y="54432"/>
                </a:lnTo>
                <a:lnTo>
                  <a:pt x="33121" y="55753"/>
                </a:lnTo>
                <a:lnTo>
                  <a:pt x="27965" y="56769"/>
                </a:lnTo>
                <a:lnTo>
                  <a:pt x="25273" y="57023"/>
                </a:lnTo>
                <a:lnTo>
                  <a:pt x="39997" y="57023"/>
                </a:lnTo>
                <a:lnTo>
                  <a:pt x="41148" y="55867"/>
                </a:lnTo>
                <a:lnTo>
                  <a:pt x="47625" y="55867"/>
                </a:lnTo>
                <a:lnTo>
                  <a:pt x="47625" y="32766"/>
                </a:lnTo>
                <a:close/>
              </a:path>
              <a:path w="47625" h="62865">
                <a:moveTo>
                  <a:pt x="32004" y="0"/>
                </a:moveTo>
                <a:lnTo>
                  <a:pt x="18884" y="0"/>
                </a:lnTo>
                <a:lnTo>
                  <a:pt x="14693" y="660"/>
                </a:lnTo>
                <a:lnTo>
                  <a:pt x="7924" y="3289"/>
                </a:lnTo>
                <a:lnTo>
                  <a:pt x="4902" y="5753"/>
                </a:lnTo>
                <a:lnTo>
                  <a:pt x="2286" y="9398"/>
                </a:lnTo>
                <a:lnTo>
                  <a:pt x="6997" y="13449"/>
                </a:lnTo>
                <a:lnTo>
                  <a:pt x="8940" y="10668"/>
                </a:lnTo>
                <a:lnTo>
                  <a:pt x="11163" y="8686"/>
                </a:lnTo>
                <a:lnTo>
                  <a:pt x="16154" y="6311"/>
                </a:lnTo>
                <a:lnTo>
                  <a:pt x="19558" y="5715"/>
                </a:lnTo>
                <a:lnTo>
                  <a:pt x="42419" y="5715"/>
                </a:lnTo>
                <a:lnTo>
                  <a:pt x="37998" y="1739"/>
                </a:lnTo>
                <a:lnTo>
                  <a:pt x="32004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1863547" y="81950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5">
                <a:moveTo>
                  <a:pt x="4432" y="49530"/>
                </a:moveTo>
                <a:lnTo>
                  <a:pt x="0" y="53975"/>
                </a:lnTo>
                <a:lnTo>
                  <a:pt x="3124" y="56946"/>
                </a:lnTo>
                <a:lnTo>
                  <a:pt x="6705" y="59143"/>
                </a:lnTo>
                <a:lnTo>
                  <a:pt x="14744" y="62014"/>
                </a:lnTo>
                <a:lnTo>
                  <a:pt x="19418" y="62738"/>
                </a:lnTo>
                <a:lnTo>
                  <a:pt x="32296" y="62738"/>
                </a:lnTo>
                <a:lnTo>
                  <a:pt x="38277" y="61112"/>
                </a:lnTo>
                <a:lnTo>
                  <a:pt x="43842" y="57035"/>
                </a:lnTo>
                <a:lnTo>
                  <a:pt x="15875" y="57035"/>
                </a:lnTo>
                <a:lnTo>
                  <a:pt x="9169" y="54521"/>
                </a:lnTo>
                <a:lnTo>
                  <a:pt x="4432" y="49530"/>
                </a:lnTo>
                <a:close/>
              </a:path>
              <a:path w="49530" h="62865">
                <a:moveTo>
                  <a:pt x="29121" y="0"/>
                </a:moveTo>
                <a:lnTo>
                  <a:pt x="18186" y="0"/>
                </a:lnTo>
                <a:lnTo>
                  <a:pt x="12839" y="1562"/>
                </a:lnTo>
                <a:lnTo>
                  <a:pt x="4800" y="7835"/>
                </a:lnTo>
                <a:lnTo>
                  <a:pt x="2781" y="12077"/>
                </a:lnTo>
                <a:lnTo>
                  <a:pt x="2781" y="27051"/>
                </a:lnTo>
                <a:lnTo>
                  <a:pt x="8902" y="32385"/>
                </a:lnTo>
                <a:lnTo>
                  <a:pt x="31280" y="34302"/>
                </a:lnTo>
                <a:lnTo>
                  <a:pt x="35318" y="34721"/>
                </a:lnTo>
                <a:lnTo>
                  <a:pt x="38265" y="35737"/>
                </a:lnTo>
                <a:lnTo>
                  <a:pt x="41986" y="38950"/>
                </a:lnTo>
                <a:lnTo>
                  <a:pt x="42926" y="41363"/>
                </a:lnTo>
                <a:lnTo>
                  <a:pt x="42926" y="48729"/>
                </a:lnTo>
                <a:lnTo>
                  <a:pt x="41351" y="51841"/>
                </a:lnTo>
                <a:lnTo>
                  <a:pt x="35077" y="55994"/>
                </a:lnTo>
                <a:lnTo>
                  <a:pt x="30518" y="57035"/>
                </a:lnTo>
                <a:lnTo>
                  <a:pt x="43842" y="57035"/>
                </a:lnTo>
                <a:lnTo>
                  <a:pt x="47180" y="54584"/>
                </a:lnTo>
                <a:lnTo>
                  <a:pt x="49390" y="50177"/>
                </a:lnTo>
                <a:lnTo>
                  <a:pt x="49343" y="41363"/>
                </a:lnTo>
                <a:lnTo>
                  <a:pt x="17373" y="27279"/>
                </a:lnTo>
                <a:lnTo>
                  <a:pt x="14224" y="26263"/>
                </a:lnTo>
                <a:lnTo>
                  <a:pt x="10248" y="23063"/>
                </a:lnTo>
                <a:lnTo>
                  <a:pt x="9258" y="20662"/>
                </a:lnTo>
                <a:lnTo>
                  <a:pt x="9258" y="13665"/>
                </a:lnTo>
                <a:lnTo>
                  <a:pt x="10604" y="10769"/>
                </a:lnTo>
                <a:lnTo>
                  <a:pt x="15938" y="6731"/>
                </a:lnTo>
                <a:lnTo>
                  <a:pt x="19799" y="5727"/>
                </a:lnTo>
                <a:lnTo>
                  <a:pt x="45190" y="5727"/>
                </a:lnTo>
                <a:lnTo>
                  <a:pt x="43637" y="4546"/>
                </a:lnTo>
                <a:lnTo>
                  <a:pt x="40436" y="2933"/>
                </a:lnTo>
                <a:lnTo>
                  <a:pt x="33070" y="584"/>
                </a:lnTo>
                <a:lnTo>
                  <a:pt x="29121" y="0"/>
                </a:lnTo>
                <a:close/>
              </a:path>
              <a:path w="49530" h="62865">
                <a:moveTo>
                  <a:pt x="45190" y="5727"/>
                </a:moveTo>
                <a:lnTo>
                  <a:pt x="31572" y="5727"/>
                </a:lnTo>
                <a:lnTo>
                  <a:pt x="37287" y="7454"/>
                </a:lnTo>
                <a:lnTo>
                  <a:pt x="42024" y="10934"/>
                </a:lnTo>
                <a:lnTo>
                  <a:pt x="46342" y="6604"/>
                </a:lnTo>
                <a:lnTo>
                  <a:pt x="45190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1971611" y="8176209"/>
            <a:ext cx="29209" cy="81280"/>
          </a:xfrm>
          <a:custGeom>
            <a:avLst/>
            <a:gdLst/>
            <a:ahLst/>
            <a:cxnLst/>
            <a:rect l="l" t="t" r="r" b="b"/>
            <a:pathLst>
              <a:path w="29210" h="81279">
                <a:moveTo>
                  <a:pt x="14858" y="24384"/>
                </a:moveTo>
                <a:lnTo>
                  <a:pt x="8381" y="24384"/>
                </a:lnTo>
                <a:lnTo>
                  <a:pt x="8381" y="69418"/>
                </a:lnTo>
                <a:lnTo>
                  <a:pt x="9626" y="73253"/>
                </a:lnTo>
                <a:lnTo>
                  <a:pt x="14630" y="79273"/>
                </a:lnTo>
                <a:lnTo>
                  <a:pt x="18287" y="80772"/>
                </a:lnTo>
                <a:lnTo>
                  <a:pt x="28701" y="80772"/>
                </a:lnTo>
                <a:lnTo>
                  <a:pt x="28701" y="75057"/>
                </a:lnTo>
                <a:lnTo>
                  <a:pt x="21043" y="75057"/>
                </a:lnTo>
                <a:lnTo>
                  <a:pt x="18668" y="74168"/>
                </a:lnTo>
                <a:lnTo>
                  <a:pt x="15620" y="70612"/>
                </a:lnTo>
                <a:lnTo>
                  <a:pt x="14858" y="68122"/>
                </a:lnTo>
                <a:lnTo>
                  <a:pt x="14858" y="24384"/>
                </a:lnTo>
                <a:close/>
              </a:path>
              <a:path w="29210" h="81279">
                <a:moveTo>
                  <a:pt x="28701" y="19558"/>
                </a:moveTo>
                <a:lnTo>
                  <a:pt x="0" y="19558"/>
                </a:lnTo>
                <a:lnTo>
                  <a:pt x="0" y="24384"/>
                </a:lnTo>
                <a:lnTo>
                  <a:pt x="28701" y="24384"/>
                </a:lnTo>
                <a:lnTo>
                  <a:pt x="28701" y="19558"/>
                </a:lnTo>
                <a:close/>
              </a:path>
              <a:path w="29210" h="81279">
                <a:moveTo>
                  <a:pt x="14858" y="0"/>
                </a:moveTo>
                <a:lnTo>
                  <a:pt x="8381" y="0"/>
                </a:lnTo>
                <a:lnTo>
                  <a:pt x="8381" y="19558"/>
                </a:lnTo>
                <a:lnTo>
                  <a:pt x="14858" y="19558"/>
                </a:lnTo>
                <a:lnTo>
                  <a:pt x="14858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2026602" y="8166557"/>
            <a:ext cx="47625" cy="90805"/>
          </a:xfrm>
          <a:custGeom>
            <a:avLst/>
            <a:gdLst/>
            <a:ahLst/>
            <a:cxnLst/>
            <a:rect l="l" t="t" r="r" b="b"/>
            <a:pathLst>
              <a:path w="47625" h="90804">
                <a:moveTo>
                  <a:pt x="6489" y="0"/>
                </a:moveTo>
                <a:lnTo>
                  <a:pt x="0" y="0"/>
                </a:lnTo>
                <a:lnTo>
                  <a:pt x="0" y="90424"/>
                </a:lnTo>
                <a:lnTo>
                  <a:pt x="6489" y="90424"/>
                </a:lnTo>
                <a:lnTo>
                  <a:pt x="6519" y="46520"/>
                </a:lnTo>
                <a:lnTo>
                  <a:pt x="7988" y="42100"/>
                </a:lnTo>
                <a:lnTo>
                  <a:pt x="13323" y="36449"/>
                </a:lnTo>
                <a:lnTo>
                  <a:pt x="6489" y="36449"/>
                </a:lnTo>
                <a:lnTo>
                  <a:pt x="6489" y="0"/>
                </a:lnTo>
                <a:close/>
              </a:path>
              <a:path w="47625" h="90804">
                <a:moveTo>
                  <a:pt x="40714" y="34163"/>
                </a:moveTo>
                <a:lnTo>
                  <a:pt x="29260" y="34163"/>
                </a:lnTo>
                <a:lnTo>
                  <a:pt x="33451" y="35725"/>
                </a:lnTo>
                <a:lnTo>
                  <a:pt x="39204" y="41998"/>
                </a:lnTo>
                <a:lnTo>
                  <a:pt x="40639" y="46520"/>
                </a:lnTo>
                <a:lnTo>
                  <a:pt x="40639" y="90424"/>
                </a:lnTo>
                <a:lnTo>
                  <a:pt x="47116" y="90424"/>
                </a:lnTo>
                <a:lnTo>
                  <a:pt x="47116" y="44196"/>
                </a:lnTo>
                <a:lnTo>
                  <a:pt x="45110" y="38608"/>
                </a:lnTo>
                <a:lnTo>
                  <a:pt x="40714" y="34163"/>
                </a:lnTo>
                <a:close/>
              </a:path>
              <a:path w="47625" h="90804">
                <a:moveTo>
                  <a:pt x="31534" y="28448"/>
                </a:moveTo>
                <a:lnTo>
                  <a:pt x="17068" y="28448"/>
                </a:lnTo>
                <a:lnTo>
                  <a:pt x="11048" y="31115"/>
                </a:lnTo>
                <a:lnTo>
                  <a:pt x="6489" y="36449"/>
                </a:lnTo>
                <a:lnTo>
                  <a:pt x="13323" y="36449"/>
                </a:lnTo>
                <a:lnTo>
                  <a:pt x="13982" y="35750"/>
                </a:lnTo>
                <a:lnTo>
                  <a:pt x="18237" y="34163"/>
                </a:lnTo>
                <a:lnTo>
                  <a:pt x="40714" y="34163"/>
                </a:lnTo>
                <a:lnTo>
                  <a:pt x="37071" y="30480"/>
                </a:lnTo>
                <a:lnTo>
                  <a:pt x="31534" y="28448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2100897" y="81950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5">
                <a:moveTo>
                  <a:pt x="32207" y="0"/>
                </a:moveTo>
                <a:lnTo>
                  <a:pt x="16802" y="0"/>
                </a:lnTo>
                <a:lnTo>
                  <a:pt x="10795" y="2755"/>
                </a:lnTo>
                <a:lnTo>
                  <a:pt x="2159" y="13754"/>
                </a:lnTo>
                <a:lnTo>
                  <a:pt x="121" y="21018"/>
                </a:lnTo>
                <a:lnTo>
                  <a:pt x="0" y="41605"/>
                </a:lnTo>
                <a:lnTo>
                  <a:pt x="2222" y="49403"/>
                </a:lnTo>
                <a:lnTo>
                  <a:pt x="11112" y="60058"/>
                </a:lnTo>
                <a:lnTo>
                  <a:pt x="17564" y="62725"/>
                </a:lnTo>
                <a:lnTo>
                  <a:pt x="28575" y="62725"/>
                </a:lnTo>
                <a:lnTo>
                  <a:pt x="44138" y="57023"/>
                </a:lnTo>
                <a:lnTo>
                  <a:pt x="19888" y="57023"/>
                </a:lnTo>
                <a:lnTo>
                  <a:pt x="14935" y="54940"/>
                </a:lnTo>
                <a:lnTo>
                  <a:pt x="8153" y="46596"/>
                </a:lnTo>
                <a:lnTo>
                  <a:pt x="6477" y="40589"/>
                </a:lnTo>
                <a:lnTo>
                  <a:pt x="6477" y="32766"/>
                </a:lnTo>
                <a:lnTo>
                  <a:pt x="49009" y="32766"/>
                </a:lnTo>
                <a:lnTo>
                  <a:pt x="49009" y="27559"/>
                </a:lnTo>
                <a:lnTo>
                  <a:pt x="6477" y="27559"/>
                </a:lnTo>
                <a:lnTo>
                  <a:pt x="6629" y="24866"/>
                </a:lnTo>
                <a:lnTo>
                  <a:pt x="8636" y="16002"/>
                </a:lnTo>
                <a:lnTo>
                  <a:pt x="9982" y="12788"/>
                </a:lnTo>
                <a:lnTo>
                  <a:pt x="12077" y="10274"/>
                </a:lnTo>
                <a:lnTo>
                  <a:pt x="17741" y="6616"/>
                </a:lnTo>
                <a:lnTo>
                  <a:pt x="20942" y="5715"/>
                </a:lnTo>
                <a:lnTo>
                  <a:pt x="40763" y="5715"/>
                </a:lnTo>
                <a:lnTo>
                  <a:pt x="38227" y="2628"/>
                </a:lnTo>
                <a:lnTo>
                  <a:pt x="32207" y="0"/>
                </a:lnTo>
                <a:close/>
              </a:path>
              <a:path w="49530" h="62865">
                <a:moveTo>
                  <a:pt x="43294" y="49657"/>
                </a:moveTo>
                <a:lnTo>
                  <a:pt x="40678" y="52273"/>
                </a:lnTo>
                <a:lnTo>
                  <a:pt x="38112" y="54165"/>
                </a:lnTo>
                <a:lnTo>
                  <a:pt x="33108" y="56451"/>
                </a:lnTo>
                <a:lnTo>
                  <a:pt x="30048" y="57023"/>
                </a:lnTo>
                <a:lnTo>
                  <a:pt x="44138" y="57023"/>
                </a:lnTo>
                <a:lnTo>
                  <a:pt x="45059" y="56337"/>
                </a:lnTo>
                <a:lnTo>
                  <a:pt x="46659" y="54940"/>
                </a:lnTo>
                <a:lnTo>
                  <a:pt x="48133" y="53467"/>
                </a:lnTo>
                <a:lnTo>
                  <a:pt x="43294" y="49657"/>
                </a:lnTo>
                <a:close/>
              </a:path>
              <a:path w="49530" h="62865">
                <a:moveTo>
                  <a:pt x="40763" y="5715"/>
                </a:moveTo>
                <a:lnTo>
                  <a:pt x="28067" y="5715"/>
                </a:lnTo>
                <a:lnTo>
                  <a:pt x="31254" y="6616"/>
                </a:lnTo>
                <a:lnTo>
                  <a:pt x="36931" y="10274"/>
                </a:lnTo>
                <a:lnTo>
                  <a:pt x="42545" y="27559"/>
                </a:lnTo>
                <a:lnTo>
                  <a:pt x="49009" y="27559"/>
                </a:lnTo>
                <a:lnTo>
                  <a:pt x="48941" y="20218"/>
                </a:lnTo>
                <a:lnTo>
                  <a:pt x="46850" y="13119"/>
                </a:lnTo>
                <a:lnTo>
                  <a:pt x="40763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2216962" y="8195005"/>
            <a:ext cx="39370" cy="62230"/>
          </a:xfrm>
          <a:custGeom>
            <a:avLst/>
            <a:gdLst/>
            <a:ahLst/>
            <a:cxnLst/>
            <a:rect l="l" t="t" r="r" b="b"/>
            <a:pathLst>
              <a:path w="39369" h="62229">
                <a:moveTo>
                  <a:pt x="6489" y="749"/>
                </a:moveTo>
                <a:lnTo>
                  <a:pt x="0" y="749"/>
                </a:lnTo>
                <a:lnTo>
                  <a:pt x="0" y="61976"/>
                </a:lnTo>
                <a:lnTo>
                  <a:pt x="6489" y="61976"/>
                </a:lnTo>
                <a:lnTo>
                  <a:pt x="6489" y="21805"/>
                </a:lnTo>
                <a:lnTo>
                  <a:pt x="6832" y="19443"/>
                </a:lnTo>
                <a:lnTo>
                  <a:pt x="7569" y="17195"/>
                </a:lnTo>
                <a:lnTo>
                  <a:pt x="8267" y="14973"/>
                </a:lnTo>
                <a:lnTo>
                  <a:pt x="9334" y="12992"/>
                </a:lnTo>
                <a:lnTo>
                  <a:pt x="12128" y="9613"/>
                </a:lnTo>
                <a:lnTo>
                  <a:pt x="13033" y="8890"/>
                </a:lnTo>
                <a:lnTo>
                  <a:pt x="6489" y="8890"/>
                </a:lnTo>
                <a:lnTo>
                  <a:pt x="6489" y="749"/>
                </a:lnTo>
                <a:close/>
              </a:path>
              <a:path w="39369" h="62229">
                <a:moveTo>
                  <a:pt x="38989" y="5715"/>
                </a:moveTo>
                <a:lnTo>
                  <a:pt x="25400" y="5715"/>
                </a:lnTo>
                <a:lnTo>
                  <a:pt x="27495" y="6045"/>
                </a:lnTo>
                <a:lnTo>
                  <a:pt x="30797" y="7404"/>
                </a:lnTo>
                <a:lnTo>
                  <a:pt x="32562" y="8686"/>
                </a:lnTo>
                <a:lnTo>
                  <a:pt x="34417" y="10541"/>
                </a:lnTo>
                <a:lnTo>
                  <a:pt x="38938" y="6019"/>
                </a:lnTo>
                <a:lnTo>
                  <a:pt x="38989" y="5715"/>
                </a:lnTo>
                <a:close/>
              </a:path>
              <a:path w="39369" h="62229">
                <a:moveTo>
                  <a:pt x="27343" y="0"/>
                </a:moveTo>
                <a:lnTo>
                  <a:pt x="20751" y="0"/>
                </a:lnTo>
                <a:lnTo>
                  <a:pt x="17297" y="749"/>
                </a:lnTo>
                <a:lnTo>
                  <a:pt x="10782" y="3810"/>
                </a:lnTo>
                <a:lnTo>
                  <a:pt x="8255" y="6019"/>
                </a:lnTo>
                <a:lnTo>
                  <a:pt x="6489" y="8890"/>
                </a:lnTo>
                <a:lnTo>
                  <a:pt x="13033" y="8890"/>
                </a:lnTo>
                <a:lnTo>
                  <a:pt x="13843" y="8242"/>
                </a:lnTo>
                <a:lnTo>
                  <a:pt x="17907" y="6223"/>
                </a:lnTo>
                <a:lnTo>
                  <a:pt x="20243" y="5715"/>
                </a:lnTo>
                <a:lnTo>
                  <a:pt x="38989" y="5715"/>
                </a:lnTo>
                <a:lnTo>
                  <a:pt x="36918" y="3632"/>
                </a:lnTo>
                <a:lnTo>
                  <a:pt x="34658" y="2120"/>
                </a:lnTo>
                <a:lnTo>
                  <a:pt x="29997" y="419"/>
                </a:lnTo>
                <a:lnTo>
                  <a:pt x="27343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2272207" y="81950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5">
                <a:moveTo>
                  <a:pt x="32207" y="0"/>
                </a:moveTo>
                <a:lnTo>
                  <a:pt x="16802" y="0"/>
                </a:lnTo>
                <a:lnTo>
                  <a:pt x="10795" y="2755"/>
                </a:lnTo>
                <a:lnTo>
                  <a:pt x="2159" y="13754"/>
                </a:lnTo>
                <a:lnTo>
                  <a:pt x="121" y="21018"/>
                </a:lnTo>
                <a:lnTo>
                  <a:pt x="0" y="41605"/>
                </a:lnTo>
                <a:lnTo>
                  <a:pt x="2222" y="49403"/>
                </a:lnTo>
                <a:lnTo>
                  <a:pt x="11112" y="60058"/>
                </a:lnTo>
                <a:lnTo>
                  <a:pt x="17564" y="62725"/>
                </a:lnTo>
                <a:lnTo>
                  <a:pt x="28575" y="62725"/>
                </a:lnTo>
                <a:lnTo>
                  <a:pt x="44138" y="57023"/>
                </a:lnTo>
                <a:lnTo>
                  <a:pt x="19888" y="57023"/>
                </a:lnTo>
                <a:lnTo>
                  <a:pt x="14935" y="54940"/>
                </a:lnTo>
                <a:lnTo>
                  <a:pt x="8153" y="46596"/>
                </a:lnTo>
                <a:lnTo>
                  <a:pt x="6477" y="40589"/>
                </a:lnTo>
                <a:lnTo>
                  <a:pt x="6477" y="32766"/>
                </a:lnTo>
                <a:lnTo>
                  <a:pt x="49009" y="32766"/>
                </a:lnTo>
                <a:lnTo>
                  <a:pt x="49009" y="27559"/>
                </a:lnTo>
                <a:lnTo>
                  <a:pt x="6477" y="27559"/>
                </a:lnTo>
                <a:lnTo>
                  <a:pt x="6629" y="24866"/>
                </a:lnTo>
                <a:lnTo>
                  <a:pt x="8636" y="16002"/>
                </a:lnTo>
                <a:lnTo>
                  <a:pt x="9982" y="12788"/>
                </a:lnTo>
                <a:lnTo>
                  <a:pt x="12077" y="10274"/>
                </a:lnTo>
                <a:lnTo>
                  <a:pt x="17741" y="6616"/>
                </a:lnTo>
                <a:lnTo>
                  <a:pt x="20942" y="5715"/>
                </a:lnTo>
                <a:lnTo>
                  <a:pt x="40763" y="5715"/>
                </a:lnTo>
                <a:lnTo>
                  <a:pt x="38227" y="2628"/>
                </a:lnTo>
                <a:lnTo>
                  <a:pt x="32207" y="0"/>
                </a:lnTo>
                <a:close/>
              </a:path>
              <a:path w="49530" h="62865">
                <a:moveTo>
                  <a:pt x="43294" y="49657"/>
                </a:moveTo>
                <a:lnTo>
                  <a:pt x="40678" y="52273"/>
                </a:lnTo>
                <a:lnTo>
                  <a:pt x="38112" y="54165"/>
                </a:lnTo>
                <a:lnTo>
                  <a:pt x="33108" y="56451"/>
                </a:lnTo>
                <a:lnTo>
                  <a:pt x="30048" y="57023"/>
                </a:lnTo>
                <a:lnTo>
                  <a:pt x="44138" y="57023"/>
                </a:lnTo>
                <a:lnTo>
                  <a:pt x="45059" y="56337"/>
                </a:lnTo>
                <a:lnTo>
                  <a:pt x="46659" y="54940"/>
                </a:lnTo>
                <a:lnTo>
                  <a:pt x="48133" y="53467"/>
                </a:lnTo>
                <a:lnTo>
                  <a:pt x="43294" y="49657"/>
                </a:lnTo>
                <a:close/>
              </a:path>
              <a:path w="49530" h="62865">
                <a:moveTo>
                  <a:pt x="40763" y="5715"/>
                </a:moveTo>
                <a:lnTo>
                  <a:pt x="28067" y="5715"/>
                </a:lnTo>
                <a:lnTo>
                  <a:pt x="31254" y="6616"/>
                </a:lnTo>
                <a:lnTo>
                  <a:pt x="36931" y="10274"/>
                </a:lnTo>
                <a:lnTo>
                  <a:pt x="42545" y="27559"/>
                </a:lnTo>
                <a:lnTo>
                  <a:pt x="49009" y="27559"/>
                </a:lnTo>
                <a:lnTo>
                  <a:pt x="48941" y="20218"/>
                </a:lnTo>
                <a:lnTo>
                  <a:pt x="46850" y="13119"/>
                </a:lnTo>
                <a:lnTo>
                  <a:pt x="40763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2343823" y="8195005"/>
            <a:ext cx="47625" cy="62865"/>
          </a:xfrm>
          <a:custGeom>
            <a:avLst/>
            <a:gdLst/>
            <a:ahLst/>
            <a:cxnLst/>
            <a:rect l="l" t="t" r="r" b="b"/>
            <a:pathLst>
              <a:path w="47625" h="62865">
                <a:moveTo>
                  <a:pt x="42419" y="5715"/>
                </a:moveTo>
                <a:lnTo>
                  <a:pt x="30149" y="5715"/>
                </a:lnTo>
                <a:lnTo>
                  <a:pt x="34582" y="6985"/>
                </a:lnTo>
                <a:lnTo>
                  <a:pt x="39827" y="12065"/>
                </a:lnTo>
                <a:lnTo>
                  <a:pt x="41148" y="15786"/>
                </a:lnTo>
                <a:lnTo>
                  <a:pt x="41148" y="27559"/>
                </a:lnTo>
                <a:lnTo>
                  <a:pt x="14643" y="27559"/>
                </a:lnTo>
                <a:lnTo>
                  <a:pt x="9423" y="29108"/>
                </a:lnTo>
                <a:lnTo>
                  <a:pt x="1879" y="35280"/>
                </a:lnTo>
                <a:lnTo>
                  <a:pt x="0" y="39624"/>
                </a:lnTo>
                <a:lnTo>
                  <a:pt x="0" y="47498"/>
                </a:lnTo>
                <a:lnTo>
                  <a:pt x="381" y="49695"/>
                </a:lnTo>
                <a:lnTo>
                  <a:pt x="1905" y="53936"/>
                </a:lnTo>
                <a:lnTo>
                  <a:pt x="3048" y="55753"/>
                </a:lnTo>
                <a:lnTo>
                  <a:pt x="4445" y="57150"/>
                </a:lnTo>
                <a:lnTo>
                  <a:pt x="6400" y="59182"/>
                </a:lnTo>
                <a:lnTo>
                  <a:pt x="8737" y="60617"/>
                </a:lnTo>
                <a:lnTo>
                  <a:pt x="14249" y="62306"/>
                </a:lnTo>
                <a:lnTo>
                  <a:pt x="17907" y="62725"/>
                </a:lnTo>
                <a:lnTo>
                  <a:pt x="26797" y="62725"/>
                </a:lnTo>
                <a:lnTo>
                  <a:pt x="30327" y="62242"/>
                </a:lnTo>
                <a:lnTo>
                  <a:pt x="35839" y="60299"/>
                </a:lnTo>
                <a:lnTo>
                  <a:pt x="38531" y="58496"/>
                </a:lnTo>
                <a:lnTo>
                  <a:pt x="39997" y="57023"/>
                </a:lnTo>
                <a:lnTo>
                  <a:pt x="16891" y="57023"/>
                </a:lnTo>
                <a:lnTo>
                  <a:pt x="12839" y="56045"/>
                </a:lnTo>
                <a:lnTo>
                  <a:pt x="7747" y="52146"/>
                </a:lnTo>
                <a:lnTo>
                  <a:pt x="6489" y="49149"/>
                </a:lnTo>
                <a:lnTo>
                  <a:pt x="6489" y="36868"/>
                </a:lnTo>
                <a:lnTo>
                  <a:pt x="11696" y="32766"/>
                </a:lnTo>
                <a:lnTo>
                  <a:pt x="47625" y="32766"/>
                </a:lnTo>
                <a:lnTo>
                  <a:pt x="47555" y="13449"/>
                </a:lnTo>
                <a:lnTo>
                  <a:pt x="45694" y="8686"/>
                </a:lnTo>
                <a:lnTo>
                  <a:pt x="42419" y="5715"/>
                </a:lnTo>
                <a:close/>
              </a:path>
              <a:path w="47625" h="62865">
                <a:moveTo>
                  <a:pt x="47625" y="55867"/>
                </a:moveTo>
                <a:lnTo>
                  <a:pt x="41148" y="55867"/>
                </a:lnTo>
                <a:lnTo>
                  <a:pt x="41148" y="61976"/>
                </a:lnTo>
                <a:lnTo>
                  <a:pt x="47625" y="61976"/>
                </a:lnTo>
                <a:lnTo>
                  <a:pt x="47625" y="55867"/>
                </a:lnTo>
                <a:close/>
              </a:path>
              <a:path w="47625" h="62865">
                <a:moveTo>
                  <a:pt x="47625" y="32766"/>
                </a:moveTo>
                <a:lnTo>
                  <a:pt x="41148" y="32766"/>
                </a:lnTo>
                <a:lnTo>
                  <a:pt x="41148" y="46304"/>
                </a:lnTo>
                <a:lnTo>
                  <a:pt x="40005" y="50203"/>
                </a:lnTo>
                <a:lnTo>
                  <a:pt x="37719" y="52324"/>
                </a:lnTo>
                <a:lnTo>
                  <a:pt x="35521" y="54432"/>
                </a:lnTo>
                <a:lnTo>
                  <a:pt x="33121" y="55753"/>
                </a:lnTo>
                <a:lnTo>
                  <a:pt x="27965" y="56769"/>
                </a:lnTo>
                <a:lnTo>
                  <a:pt x="25273" y="57023"/>
                </a:lnTo>
                <a:lnTo>
                  <a:pt x="39997" y="57023"/>
                </a:lnTo>
                <a:lnTo>
                  <a:pt x="41148" y="55867"/>
                </a:lnTo>
                <a:lnTo>
                  <a:pt x="47625" y="55867"/>
                </a:lnTo>
                <a:lnTo>
                  <a:pt x="47625" y="32766"/>
                </a:lnTo>
                <a:close/>
              </a:path>
              <a:path w="47625" h="62865">
                <a:moveTo>
                  <a:pt x="32004" y="0"/>
                </a:moveTo>
                <a:lnTo>
                  <a:pt x="18884" y="0"/>
                </a:lnTo>
                <a:lnTo>
                  <a:pt x="14693" y="660"/>
                </a:lnTo>
                <a:lnTo>
                  <a:pt x="7924" y="3289"/>
                </a:lnTo>
                <a:lnTo>
                  <a:pt x="4902" y="5753"/>
                </a:lnTo>
                <a:lnTo>
                  <a:pt x="2286" y="9398"/>
                </a:lnTo>
                <a:lnTo>
                  <a:pt x="6997" y="13449"/>
                </a:lnTo>
                <a:lnTo>
                  <a:pt x="8940" y="10668"/>
                </a:lnTo>
                <a:lnTo>
                  <a:pt x="11163" y="8686"/>
                </a:lnTo>
                <a:lnTo>
                  <a:pt x="16154" y="6311"/>
                </a:lnTo>
                <a:lnTo>
                  <a:pt x="19558" y="5715"/>
                </a:lnTo>
                <a:lnTo>
                  <a:pt x="42419" y="5715"/>
                </a:lnTo>
                <a:lnTo>
                  <a:pt x="37998" y="1739"/>
                </a:lnTo>
                <a:lnTo>
                  <a:pt x="32004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2418892" y="8195005"/>
            <a:ext cx="47625" cy="62865"/>
          </a:xfrm>
          <a:custGeom>
            <a:avLst/>
            <a:gdLst/>
            <a:ahLst/>
            <a:cxnLst/>
            <a:rect l="l" t="t" r="r" b="b"/>
            <a:pathLst>
              <a:path w="47625" h="62865">
                <a:moveTo>
                  <a:pt x="29032" y="0"/>
                </a:moveTo>
                <a:lnTo>
                  <a:pt x="22771" y="0"/>
                </a:lnTo>
                <a:lnTo>
                  <a:pt x="19024" y="723"/>
                </a:lnTo>
                <a:lnTo>
                  <a:pt x="0" y="26543"/>
                </a:lnTo>
                <a:lnTo>
                  <a:pt x="0" y="36195"/>
                </a:lnTo>
                <a:lnTo>
                  <a:pt x="22771" y="62738"/>
                </a:lnTo>
                <a:lnTo>
                  <a:pt x="29032" y="62738"/>
                </a:lnTo>
                <a:lnTo>
                  <a:pt x="43283" y="57035"/>
                </a:lnTo>
                <a:lnTo>
                  <a:pt x="23444" y="57035"/>
                </a:lnTo>
                <a:lnTo>
                  <a:pt x="20332" y="56349"/>
                </a:lnTo>
                <a:lnTo>
                  <a:pt x="6537" y="36195"/>
                </a:lnTo>
                <a:lnTo>
                  <a:pt x="6538" y="26543"/>
                </a:lnTo>
                <a:lnTo>
                  <a:pt x="17589" y="7759"/>
                </a:lnTo>
                <a:lnTo>
                  <a:pt x="20332" y="6388"/>
                </a:lnTo>
                <a:lnTo>
                  <a:pt x="23444" y="5727"/>
                </a:lnTo>
                <a:lnTo>
                  <a:pt x="43317" y="5727"/>
                </a:lnTo>
                <a:lnTo>
                  <a:pt x="40685" y="3606"/>
                </a:lnTo>
                <a:lnTo>
                  <a:pt x="39217" y="2692"/>
                </a:lnTo>
                <a:lnTo>
                  <a:pt x="36080" y="1257"/>
                </a:lnTo>
                <a:lnTo>
                  <a:pt x="34429" y="749"/>
                </a:lnTo>
                <a:lnTo>
                  <a:pt x="30949" y="152"/>
                </a:lnTo>
                <a:lnTo>
                  <a:pt x="29032" y="0"/>
                </a:lnTo>
                <a:close/>
              </a:path>
              <a:path w="47625" h="62865">
                <a:moveTo>
                  <a:pt x="42659" y="49276"/>
                </a:moveTo>
                <a:lnTo>
                  <a:pt x="28524" y="57035"/>
                </a:lnTo>
                <a:lnTo>
                  <a:pt x="43283" y="57035"/>
                </a:lnTo>
                <a:lnTo>
                  <a:pt x="43802" y="56616"/>
                </a:lnTo>
                <a:lnTo>
                  <a:pt x="45415" y="55118"/>
                </a:lnTo>
                <a:lnTo>
                  <a:pt x="47117" y="53352"/>
                </a:lnTo>
                <a:lnTo>
                  <a:pt x="42659" y="49276"/>
                </a:lnTo>
                <a:close/>
              </a:path>
              <a:path w="47625" h="62865">
                <a:moveTo>
                  <a:pt x="43317" y="5727"/>
                </a:moveTo>
                <a:lnTo>
                  <a:pt x="30137" y="5727"/>
                </a:lnTo>
                <a:lnTo>
                  <a:pt x="32905" y="6286"/>
                </a:lnTo>
                <a:lnTo>
                  <a:pt x="37566" y="8572"/>
                </a:lnTo>
                <a:lnTo>
                  <a:pt x="40043" y="10579"/>
                </a:lnTo>
                <a:lnTo>
                  <a:pt x="42659" y="13462"/>
                </a:lnTo>
                <a:lnTo>
                  <a:pt x="47117" y="9410"/>
                </a:lnTo>
                <a:lnTo>
                  <a:pt x="45415" y="7620"/>
                </a:lnTo>
                <a:lnTo>
                  <a:pt x="43802" y="6121"/>
                </a:lnTo>
                <a:lnTo>
                  <a:pt x="43317" y="5727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2491905" y="8166557"/>
            <a:ext cx="47625" cy="90805"/>
          </a:xfrm>
          <a:custGeom>
            <a:avLst/>
            <a:gdLst/>
            <a:ahLst/>
            <a:cxnLst/>
            <a:rect l="l" t="t" r="r" b="b"/>
            <a:pathLst>
              <a:path w="47625" h="90804">
                <a:moveTo>
                  <a:pt x="6489" y="0"/>
                </a:moveTo>
                <a:lnTo>
                  <a:pt x="0" y="0"/>
                </a:lnTo>
                <a:lnTo>
                  <a:pt x="0" y="90424"/>
                </a:lnTo>
                <a:lnTo>
                  <a:pt x="6489" y="90424"/>
                </a:lnTo>
                <a:lnTo>
                  <a:pt x="6519" y="46520"/>
                </a:lnTo>
                <a:lnTo>
                  <a:pt x="7988" y="42100"/>
                </a:lnTo>
                <a:lnTo>
                  <a:pt x="13323" y="36449"/>
                </a:lnTo>
                <a:lnTo>
                  <a:pt x="6489" y="36449"/>
                </a:lnTo>
                <a:lnTo>
                  <a:pt x="6489" y="0"/>
                </a:lnTo>
                <a:close/>
              </a:path>
              <a:path w="47625" h="90804">
                <a:moveTo>
                  <a:pt x="40714" y="34163"/>
                </a:moveTo>
                <a:lnTo>
                  <a:pt x="29260" y="34163"/>
                </a:lnTo>
                <a:lnTo>
                  <a:pt x="33451" y="35725"/>
                </a:lnTo>
                <a:lnTo>
                  <a:pt x="39204" y="41998"/>
                </a:lnTo>
                <a:lnTo>
                  <a:pt x="40639" y="46520"/>
                </a:lnTo>
                <a:lnTo>
                  <a:pt x="40639" y="90424"/>
                </a:lnTo>
                <a:lnTo>
                  <a:pt x="47116" y="90424"/>
                </a:lnTo>
                <a:lnTo>
                  <a:pt x="47116" y="44196"/>
                </a:lnTo>
                <a:lnTo>
                  <a:pt x="45110" y="38608"/>
                </a:lnTo>
                <a:lnTo>
                  <a:pt x="40714" y="34163"/>
                </a:lnTo>
                <a:close/>
              </a:path>
              <a:path w="47625" h="90804">
                <a:moveTo>
                  <a:pt x="31534" y="28448"/>
                </a:moveTo>
                <a:lnTo>
                  <a:pt x="17068" y="28448"/>
                </a:lnTo>
                <a:lnTo>
                  <a:pt x="11048" y="31115"/>
                </a:lnTo>
                <a:lnTo>
                  <a:pt x="6489" y="36449"/>
                </a:lnTo>
                <a:lnTo>
                  <a:pt x="13323" y="36449"/>
                </a:lnTo>
                <a:lnTo>
                  <a:pt x="13982" y="35750"/>
                </a:lnTo>
                <a:lnTo>
                  <a:pt x="18237" y="34163"/>
                </a:lnTo>
                <a:lnTo>
                  <a:pt x="40714" y="34163"/>
                </a:lnTo>
                <a:lnTo>
                  <a:pt x="37071" y="30480"/>
                </a:lnTo>
                <a:lnTo>
                  <a:pt x="31534" y="28448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2605455" y="81950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5">
                <a:moveTo>
                  <a:pt x="28105" y="0"/>
                </a:moveTo>
                <a:lnTo>
                  <a:pt x="17767" y="0"/>
                </a:lnTo>
                <a:lnTo>
                  <a:pt x="12103" y="2247"/>
                </a:lnTo>
                <a:lnTo>
                  <a:pt x="0" y="35763"/>
                </a:lnTo>
                <a:lnTo>
                  <a:pt x="457" y="40170"/>
                </a:lnTo>
                <a:lnTo>
                  <a:pt x="2311" y="48971"/>
                </a:lnTo>
                <a:lnTo>
                  <a:pt x="4381" y="52781"/>
                </a:lnTo>
                <a:lnTo>
                  <a:pt x="12103" y="60502"/>
                </a:lnTo>
                <a:lnTo>
                  <a:pt x="17767" y="62725"/>
                </a:lnTo>
                <a:lnTo>
                  <a:pt x="28105" y="62725"/>
                </a:lnTo>
                <a:lnTo>
                  <a:pt x="31254" y="62153"/>
                </a:lnTo>
                <a:lnTo>
                  <a:pt x="36931" y="59880"/>
                </a:lnTo>
                <a:lnTo>
                  <a:pt x="39446" y="58204"/>
                </a:lnTo>
                <a:lnTo>
                  <a:pt x="40627" y="57023"/>
                </a:lnTo>
                <a:lnTo>
                  <a:pt x="19634" y="57023"/>
                </a:lnTo>
                <a:lnTo>
                  <a:pt x="15405" y="55283"/>
                </a:lnTo>
                <a:lnTo>
                  <a:pt x="6619" y="34963"/>
                </a:lnTo>
                <a:lnTo>
                  <a:pt x="6680" y="24053"/>
                </a:lnTo>
                <a:lnTo>
                  <a:pt x="19634" y="5715"/>
                </a:lnTo>
                <a:lnTo>
                  <a:pt x="40640" y="5715"/>
                </a:lnTo>
                <a:lnTo>
                  <a:pt x="39446" y="4521"/>
                </a:lnTo>
                <a:lnTo>
                  <a:pt x="36931" y="2857"/>
                </a:lnTo>
                <a:lnTo>
                  <a:pt x="31254" y="571"/>
                </a:lnTo>
                <a:lnTo>
                  <a:pt x="28105" y="0"/>
                </a:lnTo>
                <a:close/>
              </a:path>
              <a:path w="49530" h="62865">
                <a:moveTo>
                  <a:pt x="40640" y="5715"/>
                </a:moveTo>
                <a:lnTo>
                  <a:pt x="27076" y="5715"/>
                </a:lnTo>
                <a:lnTo>
                  <a:pt x="29387" y="6159"/>
                </a:lnTo>
                <a:lnTo>
                  <a:pt x="33705" y="7937"/>
                </a:lnTo>
                <a:lnTo>
                  <a:pt x="42710" y="35763"/>
                </a:lnTo>
                <a:lnTo>
                  <a:pt x="42570" y="38696"/>
                </a:lnTo>
                <a:lnTo>
                  <a:pt x="27076" y="57023"/>
                </a:lnTo>
                <a:lnTo>
                  <a:pt x="40627" y="57023"/>
                </a:lnTo>
                <a:lnTo>
                  <a:pt x="44869" y="52781"/>
                </a:lnTo>
                <a:lnTo>
                  <a:pt x="46939" y="48971"/>
                </a:lnTo>
                <a:lnTo>
                  <a:pt x="48793" y="40170"/>
                </a:lnTo>
                <a:lnTo>
                  <a:pt x="49276" y="35763"/>
                </a:lnTo>
                <a:lnTo>
                  <a:pt x="49160" y="25908"/>
                </a:lnTo>
                <a:lnTo>
                  <a:pt x="48793" y="22555"/>
                </a:lnTo>
                <a:lnTo>
                  <a:pt x="46939" y="13754"/>
                </a:lnTo>
                <a:lnTo>
                  <a:pt x="44869" y="9944"/>
                </a:lnTo>
                <a:lnTo>
                  <a:pt x="40640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2676182" y="8166557"/>
            <a:ext cx="29209" cy="90805"/>
          </a:xfrm>
          <a:custGeom>
            <a:avLst/>
            <a:gdLst/>
            <a:ahLst/>
            <a:cxnLst/>
            <a:rect l="l" t="t" r="r" b="b"/>
            <a:pathLst>
              <a:path w="29210" h="90804">
                <a:moveTo>
                  <a:pt x="14858" y="34036"/>
                </a:moveTo>
                <a:lnTo>
                  <a:pt x="8381" y="34036"/>
                </a:lnTo>
                <a:lnTo>
                  <a:pt x="8381" y="90424"/>
                </a:lnTo>
                <a:lnTo>
                  <a:pt x="14858" y="90424"/>
                </a:lnTo>
                <a:lnTo>
                  <a:pt x="14858" y="34036"/>
                </a:lnTo>
                <a:close/>
              </a:path>
              <a:path w="29210" h="90804">
                <a:moveTo>
                  <a:pt x="28701" y="29210"/>
                </a:moveTo>
                <a:lnTo>
                  <a:pt x="0" y="29210"/>
                </a:lnTo>
                <a:lnTo>
                  <a:pt x="0" y="34036"/>
                </a:lnTo>
                <a:lnTo>
                  <a:pt x="28701" y="34036"/>
                </a:lnTo>
                <a:lnTo>
                  <a:pt x="28701" y="29210"/>
                </a:lnTo>
                <a:close/>
              </a:path>
              <a:path w="29210" h="90804">
                <a:moveTo>
                  <a:pt x="28701" y="0"/>
                </a:moveTo>
                <a:lnTo>
                  <a:pt x="18300" y="0"/>
                </a:lnTo>
                <a:lnTo>
                  <a:pt x="14617" y="1498"/>
                </a:lnTo>
                <a:lnTo>
                  <a:pt x="9639" y="7518"/>
                </a:lnTo>
                <a:lnTo>
                  <a:pt x="8381" y="11353"/>
                </a:lnTo>
                <a:lnTo>
                  <a:pt x="8381" y="29210"/>
                </a:lnTo>
                <a:lnTo>
                  <a:pt x="14858" y="29210"/>
                </a:lnTo>
                <a:lnTo>
                  <a:pt x="14858" y="12661"/>
                </a:lnTo>
                <a:lnTo>
                  <a:pt x="15633" y="10160"/>
                </a:lnTo>
                <a:lnTo>
                  <a:pt x="18668" y="6616"/>
                </a:lnTo>
                <a:lnTo>
                  <a:pt x="21031" y="5727"/>
                </a:lnTo>
                <a:lnTo>
                  <a:pt x="28701" y="5727"/>
                </a:lnTo>
                <a:lnTo>
                  <a:pt x="28701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2763824" y="8195005"/>
            <a:ext cx="49530" cy="62865"/>
          </a:xfrm>
          <a:custGeom>
            <a:avLst/>
            <a:gdLst/>
            <a:ahLst/>
            <a:cxnLst/>
            <a:rect l="l" t="t" r="r" b="b"/>
            <a:pathLst>
              <a:path w="49530" h="62865">
                <a:moveTo>
                  <a:pt x="28105" y="0"/>
                </a:moveTo>
                <a:lnTo>
                  <a:pt x="17767" y="0"/>
                </a:lnTo>
                <a:lnTo>
                  <a:pt x="12103" y="2247"/>
                </a:lnTo>
                <a:lnTo>
                  <a:pt x="0" y="35763"/>
                </a:lnTo>
                <a:lnTo>
                  <a:pt x="457" y="40170"/>
                </a:lnTo>
                <a:lnTo>
                  <a:pt x="2311" y="48971"/>
                </a:lnTo>
                <a:lnTo>
                  <a:pt x="4381" y="52781"/>
                </a:lnTo>
                <a:lnTo>
                  <a:pt x="12103" y="60502"/>
                </a:lnTo>
                <a:lnTo>
                  <a:pt x="17767" y="62725"/>
                </a:lnTo>
                <a:lnTo>
                  <a:pt x="28105" y="62725"/>
                </a:lnTo>
                <a:lnTo>
                  <a:pt x="31254" y="62153"/>
                </a:lnTo>
                <a:lnTo>
                  <a:pt x="36931" y="59880"/>
                </a:lnTo>
                <a:lnTo>
                  <a:pt x="39446" y="58204"/>
                </a:lnTo>
                <a:lnTo>
                  <a:pt x="40627" y="57023"/>
                </a:lnTo>
                <a:lnTo>
                  <a:pt x="19634" y="57023"/>
                </a:lnTo>
                <a:lnTo>
                  <a:pt x="15405" y="55283"/>
                </a:lnTo>
                <a:lnTo>
                  <a:pt x="6619" y="34963"/>
                </a:lnTo>
                <a:lnTo>
                  <a:pt x="6680" y="24053"/>
                </a:lnTo>
                <a:lnTo>
                  <a:pt x="19634" y="5715"/>
                </a:lnTo>
                <a:lnTo>
                  <a:pt x="40640" y="5715"/>
                </a:lnTo>
                <a:lnTo>
                  <a:pt x="39446" y="4521"/>
                </a:lnTo>
                <a:lnTo>
                  <a:pt x="36931" y="2857"/>
                </a:lnTo>
                <a:lnTo>
                  <a:pt x="31254" y="571"/>
                </a:lnTo>
                <a:lnTo>
                  <a:pt x="28105" y="0"/>
                </a:lnTo>
                <a:close/>
              </a:path>
              <a:path w="49530" h="62865">
                <a:moveTo>
                  <a:pt x="40640" y="5715"/>
                </a:moveTo>
                <a:lnTo>
                  <a:pt x="27076" y="5715"/>
                </a:lnTo>
                <a:lnTo>
                  <a:pt x="29387" y="6159"/>
                </a:lnTo>
                <a:lnTo>
                  <a:pt x="33705" y="7937"/>
                </a:lnTo>
                <a:lnTo>
                  <a:pt x="42710" y="35763"/>
                </a:lnTo>
                <a:lnTo>
                  <a:pt x="42570" y="38696"/>
                </a:lnTo>
                <a:lnTo>
                  <a:pt x="27076" y="57023"/>
                </a:lnTo>
                <a:lnTo>
                  <a:pt x="40627" y="57023"/>
                </a:lnTo>
                <a:lnTo>
                  <a:pt x="44869" y="52781"/>
                </a:lnTo>
                <a:lnTo>
                  <a:pt x="46939" y="48971"/>
                </a:lnTo>
                <a:lnTo>
                  <a:pt x="48793" y="40170"/>
                </a:lnTo>
                <a:lnTo>
                  <a:pt x="49276" y="35763"/>
                </a:lnTo>
                <a:lnTo>
                  <a:pt x="49160" y="25908"/>
                </a:lnTo>
                <a:lnTo>
                  <a:pt x="48793" y="22555"/>
                </a:lnTo>
                <a:lnTo>
                  <a:pt x="46939" y="13754"/>
                </a:lnTo>
                <a:lnTo>
                  <a:pt x="44869" y="9944"/>
                </a:lnTo>
                <a:lnTo>
                  <a:pt x="40640" y="5715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2840266" y="8195767"/>
            <a:ext cx="47625" cy="62230"/>
          </a:xfrm>
          <a:custGeom>
            <a:avLst/>
            <a:gdLst/>
            <a:ahLst/>
            <a:cxnLst/>
            <a:rect l="l" t="t" r="r" b="b"/>
            <a:pathLst>
              <a:path w="47625" h="62229">
                <a:moveTo>
                  <a:pt x="6476" y="0"/>
                </a:moveTo>
                <a:lnTo>
                  <a:pt x="0" y="0"/>
                </a:lnTo>
                <a:lnTo>
                  <a:pt x="0" y="46393"/>
                </a:lnTo>
                <a:lnTo>
                  <a:pt x="2108" y="52069"/>
                </a:lnTo>
                <a:lnTo>
                  <a:pt x="10413" y="60020"/>
                </a:lnTo>
                <a:lnTo>
                  <a:pt x="15824" y="61975"/>
                </a:lnTo>
                <a:lnTo>
                  <a:pt x="30048" y="61975"/>
                </a:lnTo>
                <a:lnTo>
                  <a:pt x="36067" y="59308"/>
                </a:lnTo>
                <a:lnTo>
                  <a:pt x="38680" y="56260"/>
                </a:lnTo>
                <a:lnTo>
                  <a:pt x="17856" y="56260"/>
                </a:lnTo>
                <a:lnTo>
                  <a:pt x="13653" y="54673"/>
                </a:lnTo>
                <a:lnTo>
                  <a:pt x="7912" y="48425"/>
                </a:lnTo>
                <a:lnTo>
                  <a:pt x="6476" y="43903"/>
                </a:lnTo>
                <a:lnTo>
                  <a:pt x="6476" y="0"/>
                </a:lnTo>
                <a:close/>
              </a:path>
              <a:path w="47625" h="62229">
                <a:moveTo>
                  <a:pt x="47116" y="53974"/>
                </a:moveTo>
                <a:lnTo>
                  <a:pt x="40639" y="53974"/>
                </a:lnTo>
                <a:lnTo>
                  <a:pt x="40639" y="61213"/>
                </a:lnTo>
                <a:lnTo>
                  <a:pt x="47116" y="61213"/>
                </a:lnTo>
                <a:lnTo>
                  <a:pt x="47116" y="53974"/>
                </a:lnTo>
                <a:close/>
              </a:path>
              <a:path w="47625" h="62229">
                <a:moveTo>
                  <a:pt x="47116" y="0"/>
                </a:moveTo>
                <a:lnTo>
                  <a:pt x="40639" y="0"/>
                </a:lnTo>
                <a:lnTo>
                  <a:pt x="40610" y="43903"/>
                </a:lnTo>
                <a:lnTo>
                  <a:pt x="39128" y="48323"/>
                </a:lnTo>
                <a:lnTo>
                  <a:pt x="33121" y="54673"/>
                </a:lnTo>
                <a:lnTo>
                  <a:pt x="28867" y="56260"/>
                </a:lnTo>
                <a:lnTo>
                  <a:pt x="38680" y="56260"/>
                </a:lnTo>
                <a:lnTo>
                  <a:pt x="40639" y="53974"/>
                </a:lnTo>
                <a:lnTo>
                  <a:pt x="47116" y="53974"/>
                </a:lnTo>
                <a:lnTo>
                  <a:pt x="47116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2918866" y="8195005"/>
            <a:ext cx="39370" cy="62230"/>
          </a:xfrm>
          <a:custGeom>
            <a:avLst/>
            <a:gdLst/>
            <a:ahLst/>
            <a:cxnLst/>
            <a:rect l="l" t="t" r="r" b="b"/>
            <a:pathLst>
              <a:path w="39369" h="62229">
                <a:moveTo>
                  <a:pt x="6489" y="749"/>
                </a:moveTo>
                <a:lnTo>
                  <a:pt x="0" y="749"/>
                </a:lnTo>
                <a:lnTo>
                  <a:pt x="0" y="61976"/>
                </a:lnTo>
                <a:lnTo>
                  <a:pt x="6489" y="61976"/>
                </a:lnTo>
                <a:lnTo>
                  <a:pt x="6489" y="21805"/>
                </a:lnTo>
                <a:lnTo>
                  <a:pt x="6832" y="19443"/>
                </a:lnTo>
                <a:lnTo>
                  <a:pt x="7569" y="17195"/>
                </a:lnTo>
                <a:lnTo>
                  <a:pt x="8267" y="14973"/>
                </a:lnTo>
                <a:lnTo>
                  <a:pt x="9334" y="12992"/>
                </a:lnTo>
                <a:lnTo>
                  <a:pt x="12128" y="9613"/>
                </a:lnTo>
                <a:lnTo>
                  <a:pt x="13033" y="8890"/>
                </a:lnTo>
                <a:lnTo>
                  <a:pt x="6489" y="8890"/>
                </a:lnTo>
                <a:lnTo>
                  <a:pt x="6489" y="749"/>
                </a:lnTo>
                <a:close/>
              </a:path>
              <a:path w="39369" h="62229">
                <a:moveTo>
                  <a:pt x="38989" y="5715"/>
                </a:moveTo>
                <a:lnTo>
                  <a:pt x="25400" y="5715"/>
                </a:lnTo>
                <a:lnTo>
                  <a:pt x="27495" y="6045"/>
                </a:lnTo>
                <a:lnTo>
                  <a:pt x="30797" y="7404"/>
                </a:lnTo>
                <a:lnTo>
                  <a:pt x="32562" y="8686"/>
                </a:lnTo>
                <a:lnTo>
                  <a:pt x="34417" y="10541"/>
                </a:lnTo>
                <a:lnTo>
                  <a:pt x="38938" y="6019"/>
                </a:lnTo>
                <a:lnTo>
                  <a:pt x="38989" y="5715"/>
                </a:lnTo>
                <a:close/>
              </a:path>
              <a:path w="39369" h="62229">
                <a:moveTo>
                  <a:pt x="27343" y="0"/>
                </a:moveTo>
                <a:lnTo>
                  <a:pt x="20751" y="0"/>
                </a:lnTo>
                <a:lnTo>
                  <a:pt x="17297" y="749"/>
                </a:lnTo>
                <a:lnTo>
                  <a:pt x="10782" y="3810"/>
                </a:lnTo>
                <a:lnTo>
                  <a:pt x="8255" y="6019"/>
                </a:lnTo>
                <a:lnTo>
                  <a:pt x="6489" y="8890"/>
                </a:lnTo>
                <a:lnTo>
                  <a:pt x="13033" y="8890"/>
                </a:lnTo>
                <a:lnTo>
                  <a:pt x="13843" y="8242"/>
                </a:lnTo>
                <a:lnTo>
                  <a:pt x="17907" y="6223"/>
                </a:lnTo>
                <a:lnTo>
                  <a:pt x="20243" y="5715"/>
                </a:lnTo>
                <a:lnTo>
                  <a:pt x="38989" y="5715"/>
                </a:lnTo>
                <a:lnTo>
                  <a:pt x="36918" y="3632"/>
                </a:lnTo>
                <a:lnTo>
                  <a:pt x="34658" y="2120"/>
                </a:lnTo>
                <a:lnTo>
                  <a:pt x="29997" y="419"/>
                </a:lnTo>
                <a:lnTo>
                  <a:pt x="27343" y="0"/>
                </a:lnTo>
                <a:close/>
              </a:path>
            </a:pathLst>
          </a:custGeom>
          <a:solidFill>
            <a:srgbClr val="5D5D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1568691" y="841738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397" y="0"/>
                </a:lnTo>
              </a:path>
            </a:pathLst>
          </a:custGeom>
          <a:ln w="9398">
            <a:solidFill>
              <a:srgbClr val="5D5D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891029" y="1019886"/>
            <a:ext cx="1449428" cy="51575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887712" y="1019137"/>
            <a:ext cx="1443029" cy="21446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893013" y="1190612"/>
            <a:ext cx="391655" cy="18708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1321638" y="1190472"/>
            <a:ext cx="282803" cy="33714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1426489" y="1190650"/>
            <a:ext cx="226009" cy="18707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1646897" y="1185926"/>
            <a:ext cx="677887" cy="192595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887728" y="1175944"/>
            <a:ext cx="1443178" cy="357212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18402"/>
            <a:ext cx="1137920" cy="2273935"/>
          </a:xfrm>
          <a:custGeom>
            <a:avLst/>
            <a:gdLst/>
            <a:ahLst/>
            <a:cxnLst/>
            <a:rect l="l" t="t" r="r" b="b"/>
            <a:pathLst>
              <a:path w="1137920" h="2273935">
                <a:moveTo>
                  <a:pt x="355" y="0"/>
                </a:moveTo>
                <a:lnTo>
                  <a:pt x="0" y="355"/>
                </a:lnTo>
                <a:lnTo>
                  <a:pt x="0" y="2273528"/>
                </a:lnTo>
                <a:lnTo>
                  <a:pt x="355" y="2273896"/>
                </a:lnTo>
                <a:lnTo>
                  <a:pt x="1137323" y="1136942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2" y="1355356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60" h="1137285">
                <a:moveTo>
                  <a:pt x="355" y="0"/>
                </a:moveTo>
                <a:lnTo>
                  <a:pt x="0" y="355"/>
                </a:lnTo>
                <a:lnTo>
                  <a:pt x="0" y="1136586"/>
                </a:lnTo>
                <a:lnTo>
                  <a:pt x="355" y="1136942"/>
                </a:lnTo>
                <a:lnTo>
                  <a:pt x="568845" y="568464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90840" y="2828340"/>
            <a:ext cx="5600828" cy="50176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567685" y="5495036"/>
            <a:ext cx="0" cy="2997200"/>
          </a:xfrm>
          <a:custGeom>
            <a:avLst/>
            <a:gdLst/>
            <a:ahLst/>
            <a:cxnLst/>
            <a:rect l="l" t="t" r="r" b="b"/>
            <a:pathLst>
              <a:path h="2997200">
                <a:moveTo>
                  <a:pt x="0" y="2996780"/>
                </a:moveTo>
                <a:lnTo>
                  <a:pt x="0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217519" y="5746496"/>
            <a:ext cx="257810" cy="1870075"/>
          </a:xfrm>
          <a:custGeom>
            <a:avLst/>
            <a:gdLst/>
            <a:ahLst/>
            <a:cxnLst/>
            <a:rect l="l" t="t" r="r" b="b"/>
            <a:pathLst>
              <a:path w="257810" h="1870075">
                <a:moveTo>
                  <a:pt x="0" y="1869998"/>
                </a:moveTo>
                <a:lnTo>
                  <a:pt x="0" y="0"/>
                </a:lnTo>
                <a:lnTo>
                  <a:pt x="257390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933625" y="5198402"/>
            <a:ext cx="546100" cy="2287905"/>
          </a:xfrm>
          <a:custGeom>
            <a:avLst/>
            <a:gdLst/>
            <a:ahLst/>
            <a:cxnLst/>
            <a:rect l="l" t="t" r="r" b="b"/>
            <a:pathLst>
              <a:path w="546100" h="2287904">
                <a:moveTo>
                  <a:pt x="0" y="2287447"/>
                </a:moveTo>
                <a:lnTo>
                  <a:pt x="0" y="0"/>
                </a:lnTo>
                <a:lnTo>
                  <a:pt x="545604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019651" y="5572595"/>
            <a:ext cx="0" cy="1665605"/>
          </a:xfrm>
          <a:custGeom>
            <a:avLst/>
            <a:gdLst/>
            <a:ahLst/>
            <a:cxnLst/>
            <a:rect l="l" t="t" r="r" b="b"/>
            <a:pathLst>
              <a:path h="1665604">
                <a:moveTo>
                  <a:pt x="0" y="1665262"/>
                </a:moveTo>
                <a:lnTo>
                  <a:pt x="0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019651" y="7780972"/>
            <a:ext cx="0" cy="1480185"/>
          </a:xfrm>
          <a:custGeom>
            <a:avLst/>
            <a:gdLst/>
            <a:ahLst/>
            <a:cxnLst/>
            <a:rect l="l" t="t" r="r" b="b"/>
            <a:pathLst>
              <a:path h="1480184">
                <a:moveTo>
                  <a:pt x="0" y="1479702"/>
                </a:moveTo>
                <a:lnTo>
                  <a:pt x="0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32914" y="1827657"/>
            <a:ext cx="0" cy="1936750"/>
          </a:xfrm>
          <a:custGeom>
            <a:avLst/>
            <a:gdLst/>
            <a:ahLst/>
            <a:cxnLst/>
            <a:rect l="l" t="t" r="r" b="b"/>
            <a:pathLst>
              <a:path h="1936750">
                <a:moveTo>
                  <a:pt x="0" y="1936330"/>
                </a:moveTo>
                <a:lnTo>
                  <a:pt x="0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928351" y="1832495"/>
            <a:ext cx="0" cy="3547745"/>
          </a:xfrm>
          <a:custGeom>
            <a:avLst/>
            <a:gdLst/>
            <a:ahLst/>
            <a:cxnLst/>
            <a:rect l="l" t="t" r="r" b="b"/>
            <a:pathLst>
              <a:path h="3547745">
                <a:moveTo>
                  <a:pt x="0" y="3547287"/>
                </a:moveTo>
                <a:lnTo>
                  <a:pt x="0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382693" y="2474671"/>
            <a:ext cx="0" cy="3900804"/>
          </a:xfrm>
          <a:custGeom>
            <a:avLst/>
            <a:gdLst/>
            <a:ahLst/>
            <a:cxnLst/>
            <a:rect l="l" t="t" r="r" b="b"/>
            <a:pathLst>
              <a:path h="3900804">
                <a:moveTo>
                  <a:pt x="0" y="3900589"/>
                </a:moveTo>
                <a:lnTo>
                  <a:pt x="0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63922" y="2953359"/>
            <a:ext cx="684530" cy="1626235"/>
          </a:xfrm>
          <a:custGeom>
            <a:avLst/>
            <a:gdLst/>
            <a:ahLst/>
            <a:cxnLst/>
            <a:rect l="l" t="t" r="r" b="b"/>
            <a:pathLst>
              <a:path w="684529" h="1626235">
                <a:moveTo>
                  <a:pt x="0" y="1626196"/>
                </a:moveTo>
                <a:lnTo>
                  <a:pt x="0" y="0"/>
                </a:lnTo>
                <a:lnTo>
                  <a:pt x="684288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293029" y="4747348"/>
            <a:ext cx="304165" cy="0"/>
          </a:xfrm>
          <a:custGeom>
            <a:avLst/>
            <a:gdLst/>
            <a:ahLst/>
            <a:cxnLst/>
            <a:rect l="l" t="t" r="r" b="b"/>
            <a:pathLst>
              <a:path w="304164">
                <a:moveTo>
                  <a:pt x="0" y="0"/>
                </a:moveTo>
                <a:lnTo>
                  <a:pt x="303695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652848" y="6482981"/>
            <a:ext cx="0" cy="2258060"/>
          </a:xfrm>
          <a:custGeom>
            <a:avLst/>
            <a:gdLst/>
            <a:ahLst/>
            <a:cxnLst/>
            <a:rect l="l" t="t" r="r" b="b"/>
            <a:pathLst>
              <a:path h="2258059">
                <a:moveTo>
                  <a:pt x="0" y="2258047"/>
                </a:moveTo>
                <a:lnTo>
                  <a:pt x="0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107711" y="6286093"/>
            <a:ext cx="0" cy="1724660"/>
          </a:xfrm>
          <a:custGeom>
            <a:avLst/>
            <a:gdLst/>
            <a:ahLst/>
            <a:cxnLst/>
            <a:rect l="l" t="t" r="r" b="b"/>
            <a:pathLst>
              <a:path h="1724659">
                <a:moveTo>
                  <a:pt x="0" y="1724406"/>
                </a:moveTo>
                <a:lnTo>
                  <a:pt x="0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363558" y="1235608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30" h="99694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30" h="99694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30" h="99694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460745" y="1234770"/>
            <a:ext cx="71120" cy="100965"/>
          </a:xfrm>
          <a:custGeom>
            <a:avLst/>
            <a:gdLst/>
            <a:ahLst/>
            <a:cxnLst/>
            <a:rect l="l" t="t" r="r" b="b"/>
            <a:pathLst>
              <a:path w="71119" h="100965">
                <a:moveTo>
                  <a:pt x="40849" y="0"/>
                </a:moveTo>
                <a:lnTo>
                  <a:pt x="30257" y="0"/>
                </a:lnTo>
                <a:lnTo>
                  <a:pt x="25444" y="901"/>
                </a:lnTo>
                <a:lnTo>
                  <a:pt x="16795" y="4533"/>
                </a:lnTo>
                <a:lnTo>
                  <a:pt x="12909" y="7150"/>
                </a:lnTo>
                <a:lnTo>
                  <a:pt x="9480" y="10604"/>
                </a:lnTo>
                <a:lnTo>
                  <a:pt x="7054" y="13004"/>
                </a:lnTo>
                <a:lnTo>
                  <a:pt x="0" y="63360"/>
                </a:lnTo>
                <a:lnTo>
                  <a:pt x="95" y="67221"/>
                </a:lnTo>
                <a:lnTo>
                  <a:pt x="25444" y="100025"/>
                </a:lnTo>
                <a:lnTo>
                  <a:pt x="30257" y="100926"/>
                </a:lnTo>
                <a:lnTo>
                  <a:pt x="40849" y="100926"/>
                </a:lnTo>
                <a:lnTo>
                  <a:pt x="64536" y="87414"/>
                </a:lnTo>
                <a:lnTo>
                  <a:pt x="32569" y="87414"/>
                </a:lnTo>
                <a:lnTo>
                  <a:pt x="29800" y="86855"/>
                </a:lnTo>
                <a:lnTo>
                  <a:pt x="14979" y="59639"/>
                </a:lnTo>
                <a:lnTo>
                  <a:pt x="14979" y="41287"/>
                </a:lnTo>
                <a:lnTo>
                  <a:pt x="32569" y="13525"/>
                </a:lnTo>
                <a:lnTo>
                  <a:pt x="64547" y="13525"/>
                </a:lnTo>
                <a:lnTo>
                  <a:pt x="64166" y="13004"/>
                </a:lnTo>
                <a:lnTo>
                  <a:pt x="58324" y="7150"/>
                </a:lnTo>
                <a:lnTo>
                  <a:pt x="54413" y="4533"/>
                </a:lnTo>
                <a:lnTo>
                  <a:pt x="45662" y="901"/>
                </a:lnTo>
                <a:lnTo>
                  <a:pt x="40849" y="0"/>
                </a:lnTo>
                <a:close/>
              </a:path>
              <a:path w="71119" h="100965">
                <a:moveTo>
                  <a:pt x="64547" y="13525"/>
                </a:moveTo>
                <a:lnTo>
                  <a:pt x="38512" y="13525"/>
                </a:lnTo>
                <a:lnTo>
                  <a:pt x="41281" y="14084"/>
                </a:lnTo>
                <a:lnTo>
                  <a:pt x="46399" y="16306"/>
                </a:lnTo>
                <a:lnTo>
                  <a:pt x="56114" y="41287"/>
                </a:lnTo>
                <a:lnTo>
                  <a:pt x="56114" y="59639"/>
                </a:lnTo>
                <a:lnTo>
                  <a:pt x="38512" y="87414"/>
                </a:lnTo>
                <a:lnTo>
                  <a:pt x="64536" y="87414"/>
                </a:lnTo>
                <a:lnTo>
                  <a:pt x="71103" y="59499"/>
                </a:lnTo>
                <a:lnTo>
                  <a:pt x="71012" y="33718"/>
                </a:lnTo>
                <a:lnTo>
                  <a:pt x="70669" y="30213"/>
                </a:lnTo>
                <a:lnTo>
                  <a:pt x="69551" y="23888"/>
                </a:lnTo>
                <a:lnTo>
                  <a:pt x="68624" y="20954"/>
                </a:lnTo>
                <a:lnTo>
                  <a:pt x="66033" y="15557"/>
                </a:lnTo>
                <a:lnTo>
                  <a:pt x="64547" y="1352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554274" y="1235595"/>
            <a:ext cx="72390" cy="99695"/>
          </a:xfrm>
          <a:custGeom>
            <a:avLst/>
            <a:gdLst/>
            <a:ahLst/>
            <a:cxnLst/>
            <a:rect l="l" t="t" r="r" b="b"/>
            <a:pathLst>
              <a:path w="72389" h="99694">
                <a:moveTo>
                  <a:pt x="43218" y="0"/>
                </a:moveTo>
                <a:lnTo>
                  <a:pt x="0" y="0"/>
                </a:lnTo>
                <a:lnTo>
                  <a:pt x="0" y="99263"/>
                </a:lnTo>
                <a:lnTo>
                  <a:pt x="15049" y="99263"/>
                </a:lnTo>
                <a:lnTo>
                  <a:pt x="15049" y="57442"/>
                </a:lnTo>
                <a:lnTo>
                  <a:pt x="50582" y="57442"/>
                </a:lnTo>
                <a:lnTo>
                  <a:pt x="49491" y="55346"/>
                </a:lnTo>
                <a:lnTo>
                  <a:pt x="55067" y="53771"/>
                </a:lnTo>
                <a:lnTo>
                  <a:pt x="59766" y="50761"/>
                </a:lnTo>
                <a:lnTo>
                  <a:pt x="64943" y="44754"/>
                </a:lnTo>
                <a:lnTo>
                  <a:pt x="15049" y="44754"/>
                </a:lnTo>
                <a:lnTo>
                  <a:pt x="15049" y="13525"/>
                </a:lnTo>
                <a:lnTo>
                  <a:pt x="65513" y="13525"/>
                </a:lnTo>
                <a:lnTo>
                  <a:pt x="63614" y="10706"/>
                </a:lnTo>
                <a:lnTo>
                  <a:pt x="58229" y="5600"/>
                </a:lnTo>
                <a:lnTo>
                  <a:pt x="55003" y="3606"/>
                </a:lnTo>
                <a:lnTo>
                  <a:pt x="47472" y="723"/>
                </a:lnTo>
                <a:lnTo>
                  <a:pt x="43218" y="0"/>
                </a:lnTo>
                <a:close/>
              </a:path>
              <a:path w="72389" h="99694">
                <a:moveTo>
                  <a:pt x="50582" y="57442"/>
                </a:moveTo>
                <a:lnTo>
                  <a:pt x="33883" y="57442"/>
                </a:lnTo>
                <a:lnTo>
                  <a:pt x="54787" y="99263"/>
                </a:lnTo>
                <a:lnTo>
                  <a:pt x="72351" y="99263"/>
                </a:lnTo>
                <a:lnTo>
                  <a:pt x="50582" y="57442"/>
                </a:lnTo>
                <a:close/>
              </a:path>
              <a:path w="72389" h="99694">
                <a:moveTo>
                  <a:pt x="65513" y="13525"/>
                </a:moveTo>
                <a:lnTo>
                  <a:pt x="42392" y="13525"/>
                </a:lnTo>
                <a:lnTo>
                  <a:pt x="46443" y="14897"/>
                </a:lnTo>
                <a:lnTo>
                  <a:pt x="52666" y="20408"/>
                </a:lnTo>
                <a:lnTo>
                  <a:pt x="54228" y="24269"/>
                </a:lnTo>
                <a:lnTo>
                  <a:pt x="54228" y="34162"/>
                </a:lnTo>
                <a:lnTo>
                  <a:pt x="52666" y="37985"/>
                </a:lnTo>
                <a:lnTo>
                  <a:pt x="46443" y="43395"/>
                </a:lnTo>
                <a:lnTo>
                  <a:pt x="42392" y="44754"/>
                </a:lnTo>
                <a:lnTo>
                  <a:pt x="64943" y="44754"/>
                </a:lnTo>
                <a:lnTo>
                  <a:pt x="67373" y="41935"/>
                </a:lnTo>
                <a:lnTo>
                  <a:pt x="69291" y="36156"/>
                </a:lnTo>
                <a:lnTo>
                  <a:pt x="69191" y="24269"/>
                </a:lnTo>
                <a:lnTo>
                  <a:pt x="68567" y="20942"/>
                </a:lnTo>
                <a:lnTo>
                  <a:pt x="65684" y="13779"/>
                </a:lnTo>
                <a:lnTo>
                  <a:pt x="65513" y="1352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634170" y="1235608"/>
            <a:ext cx="118745" cy="99695"/>
          </a:xfrm>
          <a:custGeom>
            <a:avLst/>
            <a:gdLst/>
            <a:ahLst/>
            <a:cxnLst/>
            <a:rect l="l" t="t" r="r" b="b"/>
            <a:pathLst>
              <a:path w="118744" h="99694">
                <a:moveTo>
                  <a:pt x="15887" y="0"/>
                </a:moveTo>
                <a:lnTo>
                  <a:pt x="0" y="0"/>
                </a:lnTo>
                <a:lnTo>
                  <a:pt x="25920" y="99250"/>
                </a:lnTo>
                <a:lnTo>
                  <a:pt x="39027" y="99250"/>
                </a:lnTo>
                <a:lnTo>
                  <a:pt x="47197" y="70942"/>
                </a:lnTo>
                <a:lnTo>
                  <a:pt x="33172" y="70942"/>
                </a:lnTo>
                <a:lnTo>
                  <a:pt x="15887" y="0"/>
                </a:lnTo>
                <a:close/>
              </a:path>
              <a:path w="118744" h="99694">
                <a:moveTo>
                  <a:pt x="73574" y="29679"/>
                </a:moveTo>
                <a:lnTo>
                  <a:pt x="59105" y="29679"/>
                </a:lnTo>
                <a:lnTo>
                  <a:pt x="79324" y="99250"/>
                </a:lnTo>
                <a:lnTo>
                  <a:pt x="92417" y="99250"/>
                </a:lnTo>
                <a:lnTo>
                  <a:pt x="99814" y="70942"/>
                </a:lnTo>
                <a:lnTo>
                  <a:pt x="85178" y="70942"/>
                </a:lnTo>
                <a:lnTo>
                  <a:pt x="73574" y="29679"/>
                </a:lnTo>
                <a:close/>
              </a:path>
              <a:path w="118744" h="99694">
                <a:moveTo>
                  <a:pt x="65227" y="0"/>
                </a:moveTo>
                <a:lnTo>
                  <a:pt x="53098" y="0"/>
                </a:lnTo>
                <a:lnTo>
                  <a:pt x="33172" y="70942"/>
                </a:lnTo>
                <a:lnTo>
                  <a:pt x="47197" y="70942"/>
                </a:lnTo>
                <a:lnTo>
                  <a:pt x="59105" y="29679"/>
                </a:lnTo>
                <a:lnTo>
                  <a:pt x="73574" y="29679"/>
                </a:lnTo>
                <a:lnTo>
                  <a:pt x="65227" y="0"/>
                </a:lnTo>
                <a:close/>
              </a:path>
              <a:path w="118744" h="99694">
                <a:moveTo>
                  <a:pt x="118351" y="0"/>
                </a:moveTo>
                <a:lnTo>
                  <a:pt x="102463" y="0"/>
                </a:lnTo>
                <a:lnTo>
                  <a:pt x="85178" y="70942"/>
                </a:lnTo>
                <a:lnTo>
                  <a:pt x="99814" y="70942"/>
                </a:lnTo>
                <a:lnTo>
                  <a:pt x="11835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755163" y="1235608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4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4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4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841879" y="1235595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30" h="99694">
                <a:moveTo>
                  <a:pt x="16446" y="0"/>
                </a:moveTo>
                <a:lnTo>
                  <a:pt x="0" y="0"/>
                </a:lnTo>
                <a:lnTo>
                  <a:pt x="29679" y="58407"/>
                </a:lnTo>
                <a:lnTo>
                  <a:pt x="29679" y="99263"/>
                </a:lnTo>
                <a:lnTo>
                  <a:pt x="44742" y="99263"/>
                </a:lnTo>
                <a:lnTo>
                  <a:pt x="44742" y="58407"/>
                </a:lnTo>
                <a:lnTo>
                  <a:pt x="52254" y="43637"/>
                </a:lnTo>
                <a:lnTo>
                  <a:pt x="37210" y="43637"/>
                </a:lnTo>
                <a:lnTo>
                  <a:pt x="16446" y="0"/>
                </a:lnTo>
                <a:close/>
              </a:path>
              <a:path w="74930" h="99694">
                <a:moveTo>
                  <a:pt x="74447" y="0"/>
                </a:moveTo>
                <a:lnTo>
                  <a:pt x="57988" y="0"/>
                </a:lnTo>
                <a:lnTo>
                  <a:pt x="37210" y="43637"/>
                </a:lnTo>
                <a:lnTo>
                  <a:pt x="52254" y="43637"/>
                </a:lnTo>
                <a:lnTo>
                  <a:pt x="74447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352357" y="1403172"/>
            <a:ext cx="66675" cy="83185"/>
          </a:xfrm>
          <a:custGeom>
            <a:avLst/>
            <a:gdLst/>
            <a:ahLst/>
            <a:cxnLst/>
            <a:rect l="l" t="t" r="r" b="b"/>
            <a:pathLst>
              <a:path w="66675" h="83184">
                <a:moveTo>
                  <a:pt x="36004" y="0"/>
                </a:moveTo>
                <a:lnTo>
                  <a:pt x="30429" y="0"/>
                </a:lnTo>
                <a:lnTo>
                  <a:pt x="0" y="82702"/>
                </a:lnTo>
                <a:lnTo>
                  <a:pt x="6731" y="82702"/>
                </a:lnTo>
                <a:lnTo>
                  <a:pt x="13931" y="62598"/>
                </a:lnTo>
                <a:lnTo>
                  <a:pt x="59046" y="62598"/>
                </a:lnTo>
                <a:lnTo>
                  <a:pt x="56998" y="57035"/>
                </a:lnTo>
                <a:lnTo>
                  <a:pt x="15913" y="57035"/>
                </a:lnTo>
                <a:lnTo>
                  <a:pt x="33223" y="8356"/>
                </a:lnTo>
                <a:lnTo>
                  <a:pt x="39080" y="8356"/>
                </a:lnTo>
                <a:lnTo>
                  <a:pt x="36004" y="0"/>
                </a:lnTo>
                <a:close/>
              </a:path>
              <a:path w="66675" h="83184">
                <a:moveTo>
                  <a:pt x="59046" y="62598"/>
                </a:moveTo>
                <a:lnTo>
                  <a:pt x="52501" y="62598"/>
                </a:lnTo>
                <a:lnTo>
                  <a:pt x="59702" y="82702"/>
                </a:lnTo>
                <a:lnTo>
                  <a:pt x="66446" y="82702"/>
                </a:lnTo>
                <a:lnTo>
                  <a:pt x="59046" y="62598"/>
                </a:lnTo>
                <a:close/>
              </a:path>
              <a:path w="66675" h="83184">
                <a:moveTo>
                  <a:pt x="39080" y="8356"/>
                </a:moveTo>
                <a:lnTo>
                  <a:pt x="33223" y="8356"/>
                </a:lnTo>
                <a:lnTo>
                  <a:pt x="50520" y="57035"/>
                </a:lnTo>
                <a:lnTo>
                  <a:pt x="56998" y="57035"/>
                </a:lnTo>
                <a:lnTo>
                  <a:pt x="39080" y="8356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428544" y="1403172"/>
            <a:ext cx="43815" cy="83820"/>
          </a:xfrm>
          <a:custGeom>
            <a:avLst/>
            <a:gdLst/>
            <a:ahLst/>
            <a:cxnLst/>
            <a:rect l="l" t="t" r="r" b="b"/>
            <a:pathLst>
              <a:path w="43814" h="83819">
                <a:moveTo>
                  <a:pt x="24079" y="26022"/>
                </a:moveTo>
                <a:lnTo>
                  <a:pt x="17970" y="26022"/>
                </a:lnTo>
                <a:lnTo>
                  <a:pt x="15316" y="26466"/>
                </a:lnTo>
                <a:lnTo>
                  <a:pt x="0" y="50304"/>
                </a:lnTo>
                <a:lnTo>
                  <a:pt x="0" y="59131"/>
                </a:lnTo>
                <a:lnTo>
                  <a:pt x="17970" y="83413"/>
                </a:lnTo>
                <a:lnTo>
                  <a:pt x="24079" y="83413"/>
                </a:lnTo>
                <a:lnTo>
                  <a:pt x="27038" y="82918"/>
                </a:lnTo>
                <a:lnTo>
                  <a:pt x="32461" y="80886"/>
                </a:lnTo>
                <a:lnTo>
                  <a:pt x="35051" y="78765"/>
                </a:lnTo>
                <a:lnTo>
                  <a:pt x="35487" y="78193"/>
                </a:lnTo>
                <a:lnTo>
                  <a:pt x="18313" y="78193"/>
                </a:lnTo>
                <a:lnTo>
                  <a:pt x="15582" y="77508"/>
                </a:lnTo>
                <a:lnTo>
                  <a:pt x="6015" y="59131"/>
                </a:lnTo>
                <a:lnTo>
                  <a:pt x="6095" y="49009"/>
                </a:lnTo>
                <a:lnTo>
                  <a:pt x="18313" y="31241"/>
                </a:lnTo>
                <a:lnTo>
                  <a:pt x="35495" y="31241"/>
                </a:lnTo>
                <a:lnTo>
                  <a:pt x="35051" y="30657"/>
                </a:lnTo>
                <a:lnTo>
                  <a:pt x="32461" y="28536"/>
                </a:lnTo>
                <a:lnTo>
                  <a:pt x="27038" y="26517"/>
                </a:lnTo>
                <a:lnTo>
                  <a:pt x="24079" y="26022"/>
                </a:lnTo>
                <a:close/>
              </a:path>
              <a:path w="43814" h="83819">
                <a:moveTo>
                  <a:pt x="43459" y="75514"/>
                </a:moveTo>
                <a:lnTo>
                  <a:pt x="37528" y="75514"/>
                </a:lnTo>
                <a:lnTo>
                  <a:pt x="37528" y="82715"/>
                </a:lnTo>
                <a:lnTo>
                  <a:pt x="43459" y="82715"/>
                </a:lnTo>
                <a:lnTo>
                  <a:pt x="43459" y="75514"/>
                </a:lnTo>
                <a:close/>
              </a:path>
              <a:path w="43814" h="83819">
                <a:moveTo>
                  <a:pt x="35495" y="31241"/>
                </a:moveTo>
                <a:lnTo>
                  <a:pt x="25133" y="31241"/>
                </a:lnTo>
                <a:lnTo>
                  <a:pt x="27876" y="31927"/>
                </a:lnTo>
                <a:lnTo>
                  <a:pt x="32067" y="34645"/>
                </a:lnTo>
                <a:lnTo>
                  <a:pt x="37437" y="59131"/>
                </a:lnTo>
                <a:lnTo>
                  <a:pt x="37350" y="60528"/>
                </a:lnTo>
                <a:lnTo>
                  <a:pt x="25133" y="78193"/>
                </a:lnTo>
                <a:lnTo>
                  <a:pt x="35487" y="78193"/>
                </a:lnTo>
                <a:lnTo>
                  <a:pt x="37528" y="75514"/>
                </a:lnTo>
                <a:lnTo>
                  <a:pt x="43459" y="75514"/>
                </a:lnTo>
                <a:lnTo>
                  <a:pt x="43459" y="33921"/>
                </a:lnTo>
                <a:lnTo>
                  <a:pt x="37528" y="33921"/>
                </a:lnTo>
                <a:lnTo>
                  <a:pt x="35495" y="31241"/>
                </a:lnTo>
                <a:close/>
              </a:path>
              <a:path w="43814" h="83819">
                <a:moveTo>
                  <a:pt x="43459" y="0"/>
                </a:moveTo>
                <a:lnTo>
                  <a:pt x="37528" y="0"/>
                </a:lnTo>
                <a:lnTo>
                  <a:pt x="37528" y="33921"/>
                </a:lnTo>
                <a:lnTo>
                  <a:pt x="43459" y="33921"/>
                </a:lnTo>
                <a:lnTo>
                  <a:pt x="43459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484894" y="1429893"/>
            <a:ext cx="46990" cy="56515"/>
          </a:xfrm>
          <a:custGeom>
            <a:avLst/>
            <a:gdLst/>
            <a:ahLst/>
            <a:cxnLst/>
            <a:rect l="l" t="t" r="r" b="b"/>
            <a:pathLst>
              <a:path w="46989" h="56515">
                <a:moveTo>
                  <a:pt x="6502" y="0"/>
                </a:moveTo>
                <a:lnTo>
                  <a:pt x="0" y="0"/>
                </a:lnTo>
                <a:lnTo>
                  <a:pt x="20447" y="55994"/>
                </a:lnTo>
                <a:lnTo>
                  <a:pt x="26250" y="55994"/>
                </a:lnTo>
                <a:lnTo>
                  <a:pt x="28796" y="49021"/>
                </a:lnTo>
                <a:lnTo>
                  <a:pt x="23342" y="49021"/>
                </a:lnTo>
                <a:lnTo>
                  <a:pt x="6502" y="0"/>
                </a:lnTo>
                <a:close/>
              </a:path>
              <a:path w="46989" h="56515">
                <a:moveTo>
                  <a:pt x="46697" y="0"/>
                </a:moveTo>
                <a:lnTo>
                  <a:pt x="40195" y="0"/>
                </a:lnTo>
                <a:lnTo>
                  <a:pt x="23342" y="49021"/>
                </a:lnTo>
                <a:lnTo>
                  <a:pt x="28796" y="49021"/>
                </a:lnTo>
                <a:lnTo>
                  <a:pt x="46697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539733" y="1429194"/>
            <a:ext cx="43815" cy="57785"/>
          </a:xfrm>
          <a:custGeom>
            <a:avLst/>
            <a:gdLst/>
            <a:ahLst/>
            <a:cxnLst/>
            <a:rect l="l" t="t" r="r" b="b"/>
            <a:pathLst>
              <a:path w="43814" h="57784">
                <a:moveTo>
                  <a:pt x="38778" y="5219"/>
                </a:moveTo>
                <a:lnTo>
                  <a:pt x="27571" y="5219"/>
                </a:lnTo>
                <a:lnTo>
                  <a:pt x="31635" y="6388"/>
                </a:lnTo>
                <a:lnTo>
                  <a:pt x="36436" y="11036"/>
                </a:lnTo>
                <a:lnTo>
                  <a:pt x="37642" y="14439"/>
                </a:lnTo>
                <a:lnTo>
                  <a:pt x="37642" y="25196"/>
                </a:lnTo>
                <a:lnTo>
                  <a:pt x="13398" y="25196"/>
                </a:lnTo>
                <a:lnTo>
                  <a:pt x="8610" y="26619"/>
                </a:lnTo>
                <a:lnTo>
                  <a:pt x="1714" y="32270"/>
                </a:lnTo>
                <a:lnTo>
                  <a:pt x="0" y="36233"/>
                </a:lnTo>
                <a:lnTo>
                  <a:pt x="0" y="43446"/>
                </a:lnTo>
                <a:lnTo>
                  <a:pt x="342" y="45466"/>
                </a:lnTo>
                <a:lnTo>
                  <a:pt x="1739" y="49326"/>
                </a:lnTo>
                <a:lnTo>
                  <a:pt x="2780" y="50990"/>
                </a:lnTo>
                <a:lnTo>
                  <a:pt x="4051" y="52273"/>
                </a:lnTo>
                <a:lnTo>
                  <a:pt x="5841" y="54127"/>
                </a:lnTo>
                <a:lnTo>
                  <a:pt x="7988" y="55448"/>
                </a:lnTo>
                <a:lnTo>
                  <a:pt x="13030" y="56997"/>
                </a:lnTo>
                <a:lnTo>
                  <a:pt x="16370" y="57378"/>
                </a:lnTo>
                <a:lnTo>
                  <a:pt x="24510" y="57378"/>
                </a:lnTo>
                <a:lnTo>
                  <a:pt x="27749" y="56934"/>
                </a:lnTo>
                <a:lnTo>
                  <a:pt x="32778" y="55156"/>
                </a:lnTo>
                <a:lnTo>
                  <a:pt x="35242" y="53517"/>
                </a:lnTo>
                <a:lnTo>
                  <a:pt x="36594" y="52158"/>
                </a:lnTo>
                <a:lnTo>
                  <a:pt x="15443" y="52158"/>
                </a:lnTo>
                <a:lnTo>
                  <a:pt x="11734" y="51269"/>
                </a:lnTo>
                <a:lnTo>
                  <a:pt x="7086" y="47701"/>
                </a:lnTo>
                <a:lnTo>
                  <a:pt x="5918" y="44958"/>
                </a:lnTo>
                <a:lnTo>
                  <a:pt x="5918" y="33731"/>
                </a:lnTo>
                <a:lnTo>
                  <a:pt x="10680" y="29972"/>
                </a:lnTo>
                <a:lnTo>
                  <a:pt x="43560" y="29972"/>
                </a:lnTo>
                <a:lnTo>
                  <a:pt x="43501" y="12306"/>
                </a:lnTo>
                <a:lnTo>
                  <a:pt x="41795" y="7937"/>
                </a:lnTo>
                <a:lnTo>
                  <a:pt x="38778" y="5219"/>
                </a:lnTo>
                <a:close/>
              </a:path>
              <a:path w="43814" h="57784">
                <a:moveTo>
                  <a:pt x="43560" y="51104"/>
                </a:moveTo>
                <a:lnTo>
                  <a:pt x="37642" y="51104"/>
                </a:lnTo>
                <a:lnTo>
                  <a:pt x="37642" y="56692"/>
                </a:lnTo>
                <a:lnTo>
                  <a:pt x="43560" y="56692"/>
                </a:lnTo>
                <a:lnTo>
                  <a:pt x="43560" y="51104"/>
                </a:lnTo>
                <a:close/>
              </a:path>
              <a:path w="43814" h="57784">
                <a:moveTo>
                  <a:pt x="43560" y="29972"/>
                </a:moveTo>
                <a:lnTo>
                  <a:pt x="37642" y="29972"/>
                </a:lnTo>
                <a:lnTo>
                  <a:pt x="37642" y="42367"/>
                </a:lnTo>
                <a:lnTo>
                  <a:pt x="36588" y="45923"/>
                </a:lnTo>
                <a:lnTo>
                  <a:pt x="34505" y="47853"/>
                </a:lnTo>
                <a:lnTo>
                  <a:pt x="32486" y="49796"/>
                </a:lnTo>
                <a:lnTo>
                  <a:pt x="30302" y="50990"/>
                </a:lnTo>
                <a:lnTo>
                  <a:pt x="27927" y="51447"/>
                </a:lnTo>
                <a:lnTo>
                  <a:pt x="25577" y="51930"/>
                </a:lnTo>
                <a:lnTo>
                  <a:pt x="23113" y="52158"/>
                </a:lnTo>
                <a:lnTo>
                  <a:pt x="36594" y="52158"/>
                </a:lnTo>
                <a:lnTo>
                  <a:pt x="37642" y="51104"/>
                </a:lnTo>
                <a:lnTo>
                  <a:pt x="43560" y="51104"/>
                </a:lnTo>
                <a:lnTo>
                  <a:pt x="43560" y="29972"/>
                </a:lnTo>
                <a:close/>
              </a:path>
              <a:path w="43814" h="57784">
                <a:moveTo>
                  <a:pt x="29273" y="0"/>
                </a:moveTo>
                <a:lnTo>
                  <a:pt x="17271" y="0"/>
                </a:lnTo>
                <a:lnTo>
                  <a:pt x="13436" y="596"/>
                </a:lnTo>
                <a:lnTo>
                  <a:pt x="7226" y="2997"/>
                </a:lnTo>
                <a:lnTo>
                  <a:pt x="4495" y="5270"/>
                </a:lnTo>
                <a:lnTo>
                  <a:pt x="2082" y="8585"/>
                </a:lnTo>
                <a:lnTo>
                  <a:pt x="6388" y="12306"/>
                </a:lnTo>
                <a:lnTo>
                  <a:pt x="8166" y="9753"/>
                </a:lnTo>
                <a:lnTo>
                  <a:pt x="10198" y="7937"/>
                </a:lnTo>
                <a:lnTo>
                  <a:pt x="14770" y="5765"/>
                </a:lnTo>
                <a:lnTo>
                  <a:pt x="17881" y="5219"/>
                </a:lnTo>
                <a:lnTo>
                  <a:pt x="38778" y="5219"/>
                </a:lnTo>
                <a:lnTo>
                  <a:pt x="34747" y="1587"/>
                </a:lnTo>
                <a:lnTo>
                  <a:pt x="2927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605366" y="1429194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80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80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80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667038" y="1429194"/>
            <a:ext cx="43180" cy="57785"/>
          </a:xfrm>
          <a:custGeom>
            <a:avLst/>
            <a:gdLst/>
            <a:ahLst/>
            <a:cxnLst/>
            <a:rect l="l" t="t" r="r" b="b"/>
            <a:pathLst>
              <a:path w="43180" h="57784">
                <a:moveTo>
                  <a:pt x="26568" y="0"/>
                </a:moveTo>
                <a:lnTo>
                  <a:pt x="20840" y="0"/>
                </a:lnTo>
                <a:lnTo>
                  <a:pt x="17411" y="660"/>
                </a:lnTo>
                <a:lnTo>
                  <a:pt x="0" y="24282"/>
                </a:lnTo>
                <a:lnTo>
                  <a:pt x="0" y="33096"/>
                </a:lnTo>
                <a:lnTo>
                  <a:pt x="20840" y="57391"/>
                </a:lnTo>
                <a:lnTo>
                  <a:pt x="26568" y="57391"/>
                </a:lnTo>
                <a:lnTo>
                  <a:pt x="39630" y="52158"/>
                </a:lnTo>
                <a:lnTo>
                  <a:pt x="21462" y="52158"/>
                </a:lnTo>
                <a:lnTo>
                  <a:pt x="18618" y="51549"/>
                </a:lnTo>
                <a:lnTo>
                  <a:pt x="13576" y="49060"/>
                </a:lnTo>
                <a:lnTo>
                  <a:pt x="11455" y="47205"/>
                </a:lnTo>
                <a:lnTo>
                  <a:pt x="9766" y="44716"/>
                </a:lnTo>
                <a:lnTo>
                  <a:pt x="8369" y="42710"/>
                </a:lnTo>
                <a:lnTo>
                  <a:pt x="7378" y="40487"/>
                </a:lnTo>
                <a:lnTo>
                  <a:pt x="6210" y="35610"/>
                </a:lnTo>
                <a:lnTo>
                  <a:pt x="5984" y="33096"/>
                </a:lnTo>
                <a:lnTo>
                  <a:pt x="5986" y="24282"/>
                </a:lnTo>
                <a:lnTo>
                  <a:pt x="6210" y="21780"/>
                </a:lnTo>
                <a:lnTo>
                  <a:pt x="7378" y="16903"/>
                </a:lnTo>
                <a:lnTo>
                  <a:pt x="8369" y="14668"/>
                </a:lnTo>
                <a:lnTo>
                  <a:pt x="9766" y="12661"/>
                </a:lnTo>
                <a:lnTo>
                  <a:pt x="11455" y="10185"/>
                </a:lnTo>
                <a:lnTo>
                  <a:pt x="13576" y="8318"/>
                </a:lnTo>
                <a:lnTo>
                  <a:pt x="18618" y="5842"/>
                </a:lnTo>
                <a:lnTo>
                  <a:pt x="21462" y="5219"/>
                </a:lnTo>
                <a:lnTo>
                  <a:pt x="39622" y="5219"/>
                </a:lnTo>
                <a:lnTo>
                  <a:pt x="37299" y="3352"/>
                </a:lnTo>
                <a:lnTo>
                  <a:pt x="35877" y="2451"/>
                </a:lnTo>
                <a:lnTo>
                  <a:pt x="33019" y="1143"/>
                </a:lnTo>
                <a:lnTo>
                  <a:pt x="31508" y="685"/>
                </a:lnTo>
                <a:lnTo>
                  <a:pt x="28333" y="139"/>
                </a:lnTo>
                <a:lnTo>
                  <a:pt x="26568" y="0"/>
                </a:lnTo>
                <a:close/>
              </a:path>
              <a:path w="43180" h="57784">
                <a:moveTo>
                  <a:pt x="39039" y="45072"/>
                </a:moveTo>
                <a:lnTo>
                  <a:pt x="21462" y="52158"/>
                </a:lnTo>
                <a:lnTo>
                  <a:pt x="39630" y="52158"/>
                </a:lnTo>
                <a:lnTo>
                  <a:pt x="40342" y="51549"/>
                </a:lnTo>
                <a:lnTo>
                  <a:pt x="41567" y="50419"/>
                </a:lnTo>
                <a:lnTo>
                  <a:pt x="43116" y="48793"/>
                </a:lnTo>
                <a:lnTo>
                  <a:pt x="39039" y="45072"/>
                </a:lnTo>
                <a:close/>
              </a:path>
              <a:path w="43180" h="57784">
                <a:moveTo>
                  <a:pt x="39622" y="5219"/>
                </a:moveTo>
                <a:lnTo>
                  <a:pt x="27571" y="5219"/>
                </a:lnTo>
                <a:lnTo>
                  <a:pt x="30111" y="5740"/>
                </a:lnTo>
                <a:lnTo>
                  <a:pt x="34366" y="7835"/>
                </a:lnTo>
                <a:lnTo>
                  <a:pt x="36639" y="9677"/>
                </a:lnTo>
                <a:lnTo>
                  <a:pt x="39039" y="12319"/>
                </a:lnTo>
                <a:lnTo>
                  <a:pt x="43116" y="8597"/>
                </a:lnTo>
                <a:lnTo>
                  <a:pt x="41567" y="6972"/>
                </a:lnTo>
                <a:lnTo>
                  <a:pt x="40081" y="5588"/>
                </a:lnTo>
                <a:lnTo>
                  <a:pt x="39622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724315" y="1429194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9463" y="0"/>
                </a:moveTo>
                <a:lnTo>
                  <a:pt x="15379" y="0"/>
                </a:lnTo>
                <a:lnTo>
                  <a:pt x="9880" y="2514"/>
                </a:lnTo>
                <a:lnTo>
                  <a:pt x="1981" y="12585"/>
                </a:lnTo>
                <a:lnTo>
                  <a:pt x="0" y="19634"/>
                </a:lnTo>
                <a:lnTo>
                  <a:pt x="0" y="38061"/>
                </a:lnTo>
                <a:lnTo>
                  <a:pt x="2031" y="45199"/>
                </a:lnTo>
                <a:lnTo>
                  <a:pt x="10172" y="54940"/>
                </a:lnTo>
                <a:lnTo>
                  <a:pt x="16078" y="57391"/>
                </a:lnTo>
                <a:lnTo>
                  <a:pt x="26149" y="57391"/>
                </a:lnTo>
                <a:lnTo>
                  <a:pt x="40378" y="52171"/>
                </a:lnTo>
                <a:lnTo>
                  <a:pt x="18211" y="52171"/>
                </a:lnTo>
                <a:lnTo>
                  <a:pt x="13665" y="50253"/>
                </a:lnTo>
                <a:lnTo>
                  <a:pt x="10579" y="46431"/>
                </a:lnTo>
                <a:lnTo>
                  <a:pt x="7480" y="42633"/>
                </a:lnTo>
                <a:lnTo>
                  <a:pt x="5930" y="37134"/>
                </a:lnTo>
                <a:lnTo>
                  <a:pt x="5930" y="29984"/>
                </a:lnTo>
                <a:lnTo>
                  <a:pt x="44843" y="29984"/>
                </a:lnTo>
                <a:lnTo>
                  <a:pt x="44843" y="25209"/>
                </a:lnTo>
                <a:lnTo>
                  <a:pt x="5930" y="25209"/>
                </a:lnTo>
                <a:lnTo>
                  <a:pt x="6159" y="21780"/>
                </a:lnTo>
                <a:lnTo>
                  <a:pt x="7899" y="14643"/>
                </a:lnTo>
                <a:lnTo>
                  <a:pt x="9143" y="11696"/>
                </a:lnTo>
                <a:lnTo>
                  <a:pt x="11061" y="9385"/>
                </a:lnTo>
                <a:lnTo>
                  <a:pt x="16243" y="6070"/>
                </a:lnTo>
                <a:lnTo>
                  <a:pt x="19176" y="5219"/>
                </a:lnTo>
                <a:lnTo>
                  <a:pt x="37295" y="5219"/>
                </a:lnTo>
                <a:lnTo>
                  <a:pt x="34975" y="2400"/>
                </a:lnTo>
                <a:lnTo>
                  <a:pt x="29463" y="0"/>
                </a:lnTo>
                <a:close/>
              </a:path>
              <a:path w="45085" h="57784">
                <a:moveTo>
                  <a:pt x="39623" y="45415"/>
                </a:moveTo>
                <a:lnTo>
                  <a:pt x="37223" y="47828"/>
                </a:lnTo>
                <a:lnTo>
                  <a:pt x="34874" y="49555"/>
                </a:lnTo>
                <a:lnTo>
                  <a:pt x="30314" y="51650"/>
                </a:lnTo>
                <a:lnTo>
                  <a:pt x="27495" y="52171"/>
                </a:lnTo>
                <a:lnTo>
                  <a:pt x="40378" y="52171"/>
                </a:lnTo>
                <a:lnTo>
                  <a:pt x="41224" y="51536"/>
                </a:lnTo>
                <a:lnTo>
                  <a:pt x="42697" y="50253"/>
                </a:lnTo>
                <a:lnTo>
                  <a:pt x="44043" y="48907"/>
                </a:lnTo>
                <a:lnTo>
                  <a:pt x="39623" y="45415"/>
                </a:lnTo>
                <a:close/>
              </a:path>
              <a:path w="45085" h="57784">
                <a:moveTo>
                  <a:pt x="37295" y="5219"/>
                </a:moveTo>
                <a:lnTo>
                  <a:pt x="25679" y="5219"/>
                </a:lnTo>
                <a:lnTo>
                  <a:pt x="28600" y="6070"/>
                </a:lnTo>
                <a:lnTo>
                  <a:pt x="33794" y="9385"/>
                </a:lnTo>
                <a:lnTo>
                  <a:pt x="38925" y="25209"/>
                </a:lnTo>
                <a:lnTo>
                  <a:pt x="44843" y="25209"/>
                </a:lnTo>
                <a:lnTo>
                  <a:pt x="44780" y="18491"/>
                </a:lnTo>
                <a:lnTo>
                  <a:pt x="42875" y="12001"/>
                </a:lnTo>
                <a:lnTo>
                  <a:pt x="37295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819463" y="1403172"/>
            <a:ext cx="60325" cy="83185"/>
          </a:xfrm>
          <a:custGeom>
            <a:avLst/>
            <a:gdLst/>
            <a:ahLst/>
            <a:cxnLst/>
            <a:rect l="l" t="t" r="r" b="b"/>
            <a:pathLst>
              <a:path w="60325" h="83184">
                <a:moveTo>
                  <a:pt x="6273" y="0"/>
                </a:moveTo>
                <a:lnTo>
                  <a:pt x="0" y="0"/>
                </a:lnTo>
                <a:lnTo>
                  <a:pt x="0" y="82715"/>
                </a:lnTo>
                <a:lnTo>
                  <a:pt x="6273" y="82715"/>
                </a:lnTo>
                <a:lnTo>
                  <a:pt x="6273" y="10807"/>
                </a:lnTo>
                <a:lnTo>
                  <a:pt x="13473" y="10807"/>
                </a:lnTo>
                <a:lnTo>
                  <a:pt x="6273" y="0"/>
                </a:lnTo>
                <a:close/>
              </a:path>
              <a:path w="60325" h="83184">
                <a:moveTo>
                  <a:pt x="13473" y="10807"/>
                </a:moveTo>
                <a:lnTo>
                  <a:pt x="6273" y="10807"/>
                </a:lnTo>
                <a:lnTo>
                  <a:pt x="54025" y="82715"/>
                </a:lnTo>
                <a:lnTo>
                  <a:pt x="60299" y="82715"/>
                </a:lnTo>
                <a:lnTo>
                  <a:pt x="60299" y="71678"/>
                </a:lnTo>
                <a:lnTo>
                  <a:pt x="54025" y="71678"/>
                </a:lnTo>
                <a:lnTo>
                  <a:pt x="13473" y="10807"/>
                </a:lnTo>
                <a:close/>
              </a:path>
              <a:path w="60325" h="83184">
                <a:moveTo>
                  <a:pt x="60299" y="0"/>
                </a:moveTo>
                <a:lnTo>
                  <a:pt x="54025" y="0"/>
                </a:lnTo>
                <a:lnTo>
                  <a:pt x="54025" y="71678"/>
                </a:lnTo>
                <a:lnTo>
                  <a:pt x="60299" y="71678"/>
                </a:lnTo>
                <a:lnTo>
                  <a:pt x="60299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905328" y="1403172"/>
            <a:ext cx="56515" cy="83185"/>
          </a:xfrm>
          <a:custGeom>
            <a:avLst/>
            <a:gdLst/>
            <a:ahLst/>
            <a:cxnLst/>
            <a:rect l="l" t="t" r="r" b="b"/>
            <a:pathLst>
              <a:path w="56514" h="83184">
                <a:moveTo>
                  <a:pt x="36525" y="0"/>
                </a:moveTo>
                <a:lnTo>
                  <a:pt x="0" y="0"/>
                </a:lnTo>
                <a:lnTo>
                  <a:pt x="0" y="82715"/>
                </a:lnTo>
                <a:lnTo>
                  <a:pt x="32105" y="82715"/>
                </a:lnTo>
                <a:lnTo>
                  <a:pt x="36017" y="82067"/>
                </a:lnTo>
                <a:lnTo>
                  <a:pt x="42989" y="79514"/>
                </a:lnTo>
                <a:lnTo>
                  <a:pt x="45974" y="77635"/>
                </a:lnTo>
                <a:lnTo>
                  <a:pt x="46482" y="77127"/>
                </a:lnTo>
                <a:lnTo>
                  <a:pt x="6273" y="77127"/>
                </a:lnTo>
                <a:lnTo>
                  <a:pt x="6273" y="5562"/>
                </a:lnTo>
                <a:lnTo>
                  <a:pt x="46463" y="5562"/>
                </a:lnTo>
                <a:lnTo>
                  <a:pt x="43421" y="2514"/>
                </a:lnTo>
                <a:lnTo>
                  <a:pt x="36525" y="0"/>
                </a:lnTo>
                <a:close/>
              </a:path>
              <a:path w="56514" h="83184">
                <a:moveTo>
                  <a:pt x="46463" y="5562"/>
                </a:moveTo>
                <a:lnTo>
                  <a:pt x="29591" y="5562"/>
                </a:lnTo>
                <a:lnTo>
                  <a:pt x="32778" y="6019"/>
                </a:lnTo>
                <a:lnTo>
                  <a:pt x="38900" y="7797"/>
                </a:lnTo>
                <a:lnTo>
                  <a:pt x="50092" y="49199"/>
                </a:lnTo>
                <a:lnTo>
                  <a:pt x="49976" y="52412"/>
                </a:lnTo>
                <a:lnTo>
                  <a:pt x="29591" y="77127"/>
                </a:lnTo>
                <a:lnTo>
                  <a:pt x="46482" y="77127"/>
                </a:lnTo>
                <a:lnTo>
                  <a:pt x="56382" y="50749"/>
                </a:lnTo>
                <a:lnTo>
                  <a:pt x="56281" y="27673"/>
                </a:lnTo>
                <a:lnTo>
                  <a:pt x="50533" y="9639"/>
                </a:lnTo>
                <a:lnTo>
                  <a:pt x="46463" y="5562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974797" y="1403185"/>
            <a:ext cx="55880" cy="83185"/>
          </a:xfrm>
          <a:custGeom>
            <a:avLst/>
            <a:gdLst/>
            <a:ahLst/>
            <a:cxnLst/>
            <a:rect l="l" t="t" r="r" b="b"/>
            <a:pathLst>
              <a:path w="55880" h="83184">
                <a:moveTo>
                  <a:pt x="30911" y="5562"/>
                </a:moveTo>
                <a:lnTo>
                  <a:pt x="24637" y="5562"/>
                </a:lnTo>
                <a:lnTo>
                  <a:pt x="24637" y="82702"/>
                </a:lnTo>
                <a:lnTo>
                  <a:pt x="30911" y="82702"/>
                </a:lnTo>
                <a:lnTo>
                  <a:pt x="30911" y="5562"/>
                </a:lnTo>
                <a:close/>
              </a:path>
              <a:path w="55880" h="83184">
                <a:moveTo>
                  <a:pt x="55651" y="0"/>
                </a:moveTo>
                <a:lnTo>
                  <a:pt x="0" y="0"/>
                </a:lnTo>
                <a:lnTo>
                  <a:pt x="0" y="5562"/>
                </a:lnTo>
                <a:lnTo>
                  <a:pt x="55651" y="5562"/>
                </a:lnTo>
                <a:lnTo>
                  <a:pt x="55651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358995" y="1234770"/>
            <a:ext cx="71120" cy="100965"/>
          </a:xfrm>
          <a:custGeom>
            <a:avLst/>
            <a:gdLst/>
            <a:ahLst/>
            <a:cxnLst/>
            <a:rect l="l" t="t" r="r" b="b"/>
            <a:pathLst>
              <a:path w="71120" h="100965">
                <a:moveTo>
                  <a:pt x="10045" y="77939"/>
                </a:moveTo>
                <a:lnTo>
                  <a:pt x="0" y="87833"/>
                </a:lnTo>
                <a:lnTo>
                  <a:pt x="4737" y="92671"/>
                </a:lnTo>
                <a:lnTo>
                  <a:pt x="9893" y="96050"/>
                </a:lnTo>
                <a:lnTo>
                  <a:pt x="21056" y="99961"/>
                </a:lnTo>
                <a:lnTo>
                  <a:pt x="27609" y="100926"/>
                </a:lnTo>
                <a:lnTo>
                  <a:pt x="40335" y="100926"/>
                </a:lnTo>
                <a:lnTo>
                  <a:pt x="66532" y="87414"/>
                </a:lnTo>
                <a:lnTo>
                  <a:pt x="30302" y="87414"/>
                </a:lnTo>
                <a:lnTo>
                  <a:pt x="25692" y="86741"/>
                </a:lnTo>
                <a:lnTo>
                  <a:pt x="17525" y="84048"/>
                </a:lnTo>
                <a:lnTo>
                  <a:pt x="13665" y="81559"/>
                </a:lnTo>
                <a:lnTo>
                  <a:pt x="10045" y="77939"/>
                </a:lnTo>
                <a:close/>
              </a:path>
              <a:path w="71120" h="100965">
                <a:moveTo>
                  <a:pt x="43116" y="0"/>
                </a:moveTo>
                <a:lnTo>
                  <a:pt x="31330" y="0"/>
                </a:lnTo>
                <a:lnTo>
                  <a:pt x="26669" y="698"/>
                </a:lnTo>
                <a:lnTo>
                  <a:pt x="3352" y="24866"/>
                </a:lnTo>
                <a:lnTo>
                  <a:pt x="3352" y="37223"/>
                </a:lnTo>
                <a:lnTo>
                  <a:pt x="5765" y="43548"/>
                </a:lnTo>
                <a:lnTo>
                  <a:pt x="15049" y="52273"/>
                </a:lnTo>
                <a:lnTo>
                  <a:pt x="21335" y="54927"/>
                </a:lnTo>
                <a:lnTo>
                  <a:pt x="41122" y="57721"/>
                </a:lnTo>
                <a:lnTo>
                  <a:pt x="44094" y="58178"/>
                </a:lnTo>
                <a:lnTo>
                  <a:pt x="46329" y="58699"/>
                </a:lnTo>
                <a:lnTo>
                  <a:pt x="49314" y="59804"/>
                </a:lnTo>
                <a:lnTo>
                  <a:pt x="50698" y="60693"/>
                </a:lnTo>
                <a:lnTo>
                  <a:pt x="52006" y="61899"/>
                </a:lnTo>
                <a:lnTo>
                  <a:pt x="54609" y="64223"/>
                </a:lnTo>
                <a:lnTo>
                  <a:pt x="55852" y="67525"/>
                </a:lnTo>
                <a:lnTo>
                  <a:pt x="55905" y="77050"/>
                </a:lnTo>
                <a:lnTo>
                  <a:pt x="54114" y="80784"/>
                </a:lnTo>
                <a:lnTo>
                  <a:pt x="46951" y="86080"/>
                </a:lnTo>
                <a:lnTo>
                  <a:pt x="41922" y="87414"/>
                </a:lnTo>
                <a:lnTo>
                  <a:pt x="66532" y="87414"/>
                </a:lnTo>
                <a:lnTo>
                  <a:pt x="69938" y="80441"/>
                </a:lnTo>
                <a:lnTo>
                  <a:pt x="70815" y="76352"/>
                </a:lnTo>
                <a:lnTo>
                  <a:pt x="70815" y="67525"/>
                </a:lnTo>
                <a:lnTo>
                  <a:pt x="28066" y="41630"/>
                </a:lnTo>
                <a:lnTo>
                  <a:pt x="24345" y="40106"/>
                </a:lnTo>
                <a:lnTo>
                  <a:pt x="20446" y="36576"/>
                </a:lnTo>
                <a:lnTo>
                  <a:pt x="19494" y="35191"/>
                </a:lnTo>
                <a:lnTo>
                  <a:pt x="18287" y="32131"/>
                </a:lnTo>
                <a:lnTo>
                  <a:pt x="17983" y="30441"/>
                </a:lnTo>
                <a:lnTo>
                  <a:pt x="17983" y="24117"/>
                </a:lnTo>
                <a:lnTo>
                  <a:pt x="19545" y="20421"/>
                </a:lnTo>
                <a:lnTo>
                  <a:pt x="25768" y="14566"/>
                </a:lnTo>
                <a:lnTo>
                  <a:pt x="30251" y="13106"/>
                </a:lnTo>
                <a:lnTo>
                  <a:pt x="65505" y="13106"/>
                </a:lnTo>
                <a:lnTo>
                  <a:pt x="67335" y="11303"/>
                </a:lnTo>
                <a:lnTo>
                  <a:pt x="63068" y="7302"/>
                </a:lnTo>
                <a:lnTo>
                  <a:pt x="58496" y="4419"/>
                </a:lnTo>
                <a:lnTo>
                  <a:pt x="48844" y="889"/>
                </a:lnTo>
                <a:lnTo>
                  <a:pt x="43116" y="0"/>
                </a:lnTo>
                <a:close/>
              </a:path>
              <a:path w="71120" h="100965">
                <a:moveTo>
                  <a:pt x="65505" y="13106"/>
                </a:moveTo>
                <a:lnTo>
                  <a:pt x="40297" y="13106"/>
                </a:lnTo>
                <a:lnTo>
                  <a:pt x="44170" y="13639"/>
                </a:lnTo>
                <a:lnTo>
                  <a:pt x="51333" y="15773"/>
                </a:lnTo>
                <a:lnTo>
                  <a:pt x="54660" y="17792"/>
                </a:lnTo>
                <a:lnTo>
                  <a:pt x="57721" y="20777"/>
                </a:lnTo>
                <a:lnTo>
                  <a:pt x="65505" y="1310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46555" y="1234770"/>
            <a:ext cx="71120" cy="100965"/>
          </a:xfrm>
          <a:custGeom>
            <a:avLst/>
            <a:gdLst/>
            <a:ahLst/>
            <a:cxnLst/>
            <a:rect l="l" t="t" r="r" b="b"/>
            <a:pathLst>
              <a:path w="71120" h="100965">
                <a:moveTo>
                  <a:pt x="40849" y="0"/>
                </a:moveTo>
                <a:lnTo>
                  <a:pt x="30257" y="0"/>
                </a:lnTo>
                <a:lnTo>
                  <a:pt x="25444" y="901"/>
                </a:lnTo>
                <a:lnTo>
                  <a:pt x="16795" y="4533"/>
                </a:lnTo>
                <a:lnTo>
                  <a:pt x="12909" y="7150"/>
                </a:lnTo>
                <a:lnTo>
                  <a:pt x="9480" y="10604"/>
                </a:lnTo>
                <a:lnTo>
                  <a:pt x="7054" y="13004"/>
                </a:lnTo>
                <a:lnTo>
                  <a:pt x="0" y="63360"/>
                </a:lnTo>
                <a:lnTo>
                  <a:pt x="95" y="67221"/>
                </a:lnTo>
                <a:lnTo>
                  <a:pt x="25444" y="100025"/>
                </a:lnTo>
                <a:lnTo>
                  <a:pt x="30257" y="100926"/>
                </a:lnTo>
                <a:lnTo>
                  <a:pt x="40849" y="100926"/>
                </a:lnTo>
                <a:lnTo>
                  <a:pt x="64536" y="87414"/>
                </a:lnTo>
                <a:lnTo>
                  <a:pt x="32569" y="87414"/>
                </a:lnTo>
                <a:lnTo>
                  <a:pt x="29800" y="86855"/>
                </a:lnTo>
                <a:lnTo>
                  <a:pt x="14979" y="59639"/>
                </a:lnTo>
                <a:lnTo>
                  <a:pt x="14979" y="41287"/>
                </a:lnTo>
                <a:lnTo>
                  <a:pt x="32569" y="13525"/>
                </a:lnTo>
                <a:lnTo>
                  <a:pt x="64547" y="13525"/>
                </a:lnTo>
                <a:lnTo>
                  <a:pt x="64166" y="13004"/>
                </a:lnTo>
                <a:lnTo>
                  <a:pt x="58324" y="7150"/>
                </a:lnTo>
                <a:lnTo>
                  <a:pt x="54413" y="4533"/>
                </a:lnTo>
                <a:lnTo>
                  <a:pt x="45662" y="901"/>
                </a:lnTo>
                <a:lnTo>
                  <a:pt x="40849" y="0"/>
                </a:lnTo>
                <a:close/>
              </a:path>
              <a:path w="71120" h="100965">
                <a:moveTo>
                  <a:pt x="64547" y="13525"/>
                </a:moveTo>
                <a:lnTo>
                  <a:pt x="38512" y="13525"/>
                </a:lnTo>
                <a:lnTo>
                  <a:pt x="41281" y="14084"/>
                </a:lnTo>
                <a:lnTo>
                  <a:pt x="46399" y="16306"/>
                </a:lnTo>
                <a:lnTo>
                  <a:pt x="56114" y="41287"/>
                </a:lnTo>
                <a:lnTo>
                  <a:pt x="56114" y="59639"/>
                </a:lnTo>
                <a:lnTo>
                  <a:pt x="38512" y="87414"/>
                </a:lnTo>
                <a:lnTo>
                  <a:pt x="64536" y="87414"/>
                </a:lnTo>
                <a:lnTo>
                  <a:pt x="71103" y="59499"/>
                </a:lnTo>
                <a:lnTo>
                  <a:pt x="71012" y="33718"/>
                </a:lnTo>
                <a:lnTo>
                  <a:pt x="70669" y="30213"/>
                </a:lnTo>
                <a:lnTo>
                  <a:pt x="69551" y="23888"/>
                </a:lnTo>
                <a:lnTo>
                  <a:pt x="68624" y="20954"/>
                </a:lnTo>
                <a:lnTo>
                  <a:pt x="66033" y="15557"/>
                </a:lnTo>
                <a:lnTo>
                  <a:pt x="64547" y="1352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538548" y="1235608"/>
            <a:ext cx="71755" cy="100330"/>
          </a:xfrm>
          <a:custGeom>
            <a:avLst/>
            <a:gdLst/>
            <a:ahLst/>
            <a:cxnLst/>
            <a:rect l="l" t="t" r="r" b="b"/>
            <a:pathLst>
              <a:path w="71754" h="100330">
                <a:moveTo>
                  <a:pt x="15062" y="0"/>
                </a:moveTo>
                <a:lnTo>
                  <a:pt x="0" y="0"/>
                </a:lnTo>
                <a:lnTo>
                  <a:pt x="0" y="70904"/>
                </a:lnTo>
                <a:lnTo>
                  <a:pt x="25844" y="99250"/>
                </a:lnTo>
                <a:lnTo>
                  <a:pt x="30530" y="100088"/>
                </a:lnTo>
                <a:lnTo>
                  <a:pt x="40576" y="100088"/>
                </a:lnTo>
                <a:lnTo>
                  <a:pt x="64941" y="86563"/>
                </a:lnTo>
                <a:lnTo>
                  <a:pt x="29324" y="86563"/>
                </a:lnTo>
                <a:lnTo>
                  <a:pt x="24345" y="84670"/>
                </a:lnTo>
                <a:lnTo>
                  <a:pt x="16929" y="77038"/>
                </a:lnTo>
                <a:lnTo>
                  <a:pt x="15062" y="71793"/>
                </a:lnTo>
                <a:lnTo>
                  <a:pt x="15062" y="0"/>
                </a:lnTo>
                <a:close/>
              </a:path>
              <a:path w="71754" h="100330">
                <a:moveTo>
                  <a:pt x="71247" y="0"/>
                </a:moveTo>
                <a:lnTo>
                  <a:pt x="56184" y="0"/>
                </a:lnTo>
                <a:lnTo>
                  <a:pt x="56184" y="71793"/>
                </a:lnTo>
                <a:lnTo>
                  <a:pt x="54305" y="77038"/>
                </a:lnTo>
                <a:lnTo>
                  <a:pt x="46774" y="84670"/>
                </a:lnTo>
                <a:lnTo>
                  <a:pt x="41783" y="86563"/>
                </a:lnTo>
                <a:lnTo>
                  <a:pt x="64941" y="86563"/>
                </a:lnTo>
                <a:lnTo>
                  <a:pt x="66700" y="84035"/>
                </a:lnTo>
                <a:lnTo>
                  <a:pt x="70345" y="75577"/>
                </a:lnTo>
                <a:lnTo>
                  <a:pt x="71247" y="70904"/>
                </a:lnTo>
                <a:lnTo>
                  <a:pt x="71247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356569" y="1234770"/>
            <a:ext cx="742543" cy="4052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121554" y="1249121"/>
            <a:ext cx="0" cy="85725"/>
          </a:xfrm>
          <a:custGeom>
            <a:avLst/>
            <a:gdLst/>
            <a:ahLst/>
            <a:cxnLst/>
            <a:rect l="l" t="t" r="r" b="b"/>
            <a:pathLst>
              <a:path h="85725">
                <a:moveTo>
                  <a:pt x="0" y="0"/>
                </a:moveTo>
                <a:lnTo>
                  <a:pt x="0" y="85737"/>
                </a:lnTo>
              </a:path>
            </a:pathLst>
          </a:custGeom>
          <a:ln w="15062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086705" y="1242364"/>
            <a:ext cx="69850" cy="0"/>
          </a:xfrm>
          <a:custGeom>
            <a:avLst/>
            <a:gdLst/>
            <a:ahLst/>
            <a:cxnLst/>
            <a:rect l="l" t="t" r="r" b="b"/>
            <a:pathLst>
              <a:path w="69850">
                <a:moveTo>
                  <a:pt x="0" y="0"/>
                </a:moveTo>
                <a:lnTo>
                  <a:pt x="69710" y="0"/>
                </a:lnTo>
              </a:path>
            </a:pathLst>
          </a:custGeom>
          <a:ln w="13512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195176" y="1235608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4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4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4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285371" y="1234770"/>
            <a:ext cx="71120" cy="100965"/>
          </a:xfrm>
          <a:custGeom>
            <a:avLst/>
            <a:gdLst/>
            <a:ahLst/>
            <a:cxnLst/>
            <a:rect l="l" t="t" r="r" b="b"/>
            <a:pathLst>
              <a:path w="71120" h="100965">
                <a:moveTo>
                  <a:pt x="10045" y="77939"/>
                </a:moveTo>
                <a:lnTo>
                  <a:pt x="0" y="87833"/>
                </a:lnTo>
                <a:lnTo>
                  <a:pt x="4737" y="92671"/>
                </a:lnTo>
                <a:lnTo>
                  <a:pt x="9893" y="96050"/>
                </a:lnTo>
                <a:lnTo>
                  <a:pt x="21056" y="99961"/>
                </a:lnTo>
                <a:lnTo>
                  <a:pt x="27609" y="100926"/>
                </a:lnTo>
                <a:lnTo>
                  <a:pt x="40335" y="100926"/>
                </a:lnTo>
                <a:lnTo>
                  <a:pt x="66532" y="87414"/>
                </a:lnTo>
                <a:lnTo>
                  <a:pt x="30302" y="87414"/>
                </a:lnTo>
                <a:lnTo>
                  <a:pt x="25692" y="86741"/>
                </a:lnTo>
                <a:lnTo>
                  <a:pt x="17525" y="84048"/>
                </a:lnTo>
                <a:lnTo>
                  <a:pt x="13665" y="81559"/>
                </a:lnTo>
                <a:lnTo>
                  <a:pt x="10045" y="77939"/>
                </a:lnTo>
                <a:close/>
              </a:path>
              <a:path w="71120" h="100965">
                <a:moveTo>
                  <a:pt x="43116" y="0"/>
                </a:moveTo>
                <a:lnTo>
                  <a:pt x="31330" y="0"/>
                </a:lnTo>
                <a:lnTo>
                  <a:pt x="26669" y="698"/>
                </a:lnTo>
                <a:lnTo>
                  <a:pt x="3352" y="24866"/>
                </a:lnTo>
                <a:lnTo>
                  <a:pt x="3352" y="37223"/>
                </a:lnTo>
                <a:lnTo>
                  <a:pt x="5765" y="43548"/>
                </a:lnTo>
                <a:lnTo>
                  <a:pt x="15049" y="52273"/>
                </a:lnTo>
                <a:lnTo>
                  <a:pt x="21335" y="54927"/>
                </a:lnTo>
                <a:lnTo>
                  <a:pt x="41122" y="57721"/>
                </a:lnTo>
                <a:lnTo>
                  <a:pt x="44094" y="58178"/>
                </a:lnTo>
                <a:lnTo>
                  <a:pt x="46329" y="58699"/>
                </a:lnTo>
                <a:lnTo>
                  <a:pt x="49314" y="59804"/>
                </a:lnTo>
                <a:lnTo>
                  <a:pt x="50698" y="60693"/>
                </a:lnTo>
                <a:lnTo>
                  <a:pt x="52006" y="61899"/>
                </a:lnTo>
                <a:lnTo>
                  <a:pt x="54609" y="64223"/>
                </a:lnTo>
                <a:lnTo>
                  <a:pt x="55852" y="67525"/>
                </a:lnTo>
                <a:lnTo>
                  <a:pt x="55905" y="77050"/>
                </a:lnTo>
                <a:lnTo>
                  <a:pt x="54114" y="80784"/>
                </a:lnTo>
                <a:lnTo>
                  <a:pt x="46951" y="86080"/>
                </a:lnTo>
                <a:lnTo>
                  <a:pt x="41922" y="87414"/>
                </a:lnTo>
                <a:lnTo>
                  <a:pt x="66532" y="87414"/>
                </a:lnTo>
                <a:lnTo>
                  <a:pt x="69938" y="80441"/>
                </a:lnTo>
                <a:lnTo>
                  <a:pt x="70815" y="76352"/>
                </a:lnTo>
                <a:lnTo>
                  <a:pt x="70815" y="67525"/>
                </a:lnTo>
                <a:lnTo>
                  <a:pt x="28066" y="41630"/>
                </a:lnTo>
                <a:lnTo>
                  <a:pt x="24345" y="40106"/>
                </a:lnTo>
                <a:lnTo>
                  <a:pt x="20446" y="36576"/>
                </a:lnTo>
                <a:lnTo>
                  <a:pt x="19494" y="35191"/>
                </a:lnTo>
                <a:lnTo>
                  <a:pt x="18287" y="32131"/>
                </a:lnTo>
                <a:lnTo>
                  <a:pt x="17983" y="30441"/>
                </a:lnTo>
                <a:lnTo>
                  <a:pt x="17983" y="24117"/>
                </a:lnTo>
                <a:lnTo>
                  <a:pt x="19545" y="20421"/>
                </a:lnTo>
                <a:lnTo>
                  <a:pt x="25768" y="14566"/>
                </a:lnTo>
                <a:lnTo>
                  <a:pt x="30251" y="13106"/>
                </a:lnTo>
                <a:lnTo>
                  <a:pt x="65505" y="13106"/>
                </a:lnTo>
                <a:lnTo>
                  <a:pt x="67335" y="11303"/>
                </a:lnTo>
                <a:lnTo>
                  <a:pt x="63068" y="7302"/>
                </a:lnTo>
                <a:lnTo>
                  <a:pt x="58496" y="4419"/>
                </a:lnTo>
                <a:lnTo>
                  <a:pt x="48844" y="889"/>
                </a:lnTo>
                <a:lnTo>
                  <a:pt x="43116" y="0"/>
                </a:lnTo>
                <a:close/>
              </a:path>
              <a:path w="71120" h="100965">
                <a:moveTo>
                  <a:pt x="65505" y="13106"/>
                </a:moveTo>
                <a:lnTo>
                  <a:pt x="40297" y="13106"/>
                </a:lnTo>
                <a:lnTo>
                  <a:pt x="44170" y="13639"/>
                </a:lnTo>
                <a:lnTo>
                  <a:pt x="51333" y="15773"/>
                </a:lnTo>
                <a:lnTo>
                  <a:pt x="54660" y="17792"/>
                </a:lnTo>
                <a:lnTo>
                  <a:pt x="57721" y="20777"/>
                </a:lnTo>
                <a:lnTo>
                  <a:pt x="65505" y="1310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383936" y="1235608"/>
            <a:ext cx="0" cy="9969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250"/>
                </a:lnTo>
              </a:path>
            </a:pathLst>
          </a:custGeom>
          <a:ln w="15062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405551" y="1235608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4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4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4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356569" y="1403172"/>
            <a:ext cx="66675" cy="83185"/>
          </a:xfrm>
          <a:custGeom>
            <a:avLst/>
            <a:gdLst/>
            <a:ahLst/>
            <a:cxnLst/>
            <a:rect l="l" t="t" r="r" b="b"/>
            <a:pathLst>
              <a:path w="66675" h="83184">
                <a:moveTo>
                  <a:pt x="36004" y="0"/>
                </a:moveTo>
                <a:lnTo>
                  <a:pt x="30429" y="0"/>
                </a:lnTo>
                <a:lnTo>
                  <a:pt x="0" y="82702"/>
                </a:lnTo>
                <a:lnTo>
                  <a:pt x="6730" y="82702"/>
                </a:lnTo>
                <a:lnTo>
                  <a:pt x="13931" y="62598"/>
                </a:lnTo>
                <a:lnTo>
                  <a:pt x="59046" y="62598"/>
                </a:lnTo>
                <a:lnTo>
                  <a:pt x="56998" y="57035"/>
                </a:lnTo>
                <a:lnTo>
                  <a:pt x="15913" y="57035"/>
                </a:lnTo>
                <a:lnTo>
                  <a:pt x="33223" y="8356"/>
                </a:lnTo>
                <a:lnTo>
                  <a:pt x="39080" y="8356"/>
                </a:lnTo>
                <a:lnTo>
                  <a:pt x="36004" y="0"/>
                </a:lnTo>
                <a:close/>
              </a:path>
              <a:path w="66675" h="83184">
                <a:moveTo>
                  <a:pt x="59046" y="62598"/>
                </a:moveTo>
                <a:lnTo>
                  <a:pt x="52501" y="62598"/>
                </a:lnTo>
                <a:lnTo>
                  <a:pt x="59702" y="82702"/>
                </a:lnTo>
                <a:lnTo>
                  <a:pt x="66446" y="82702"/>
                </a:lnTo>
                <a:lnTo>
                  <a:pt x="59046" y="62598"/>
                </a:lnTo>
                <a:close/>
              </a:path>
              <a:path w="66675" h="83184">
                <a:moveTo>
                  <a:pt x="39080" y="8356"/>
                </a:moveTo>
                <a:lnTo>
                  <a:pt x="33223" y="8356"/>
                </a:lnTo>
                <a:lnTo>
                  <a:pt x="50520" y="57035"/>
                </a:lnTo>
                <a:lnTo>
                  <a:pt x="56998" y="57035"/>
                </a:lnTo>
                <a:lnTo>
                  <a:pt x="39080" y="8356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435792" y="1403172"/>
            <a:ext cx="19050" cy="83185"/>
          </a:xfrm>
          <a:custGeom>
            <a:avLst/>
            <a:gdLst/>
            <a:ahLst/>
            <a:cxnLst/>
            <a:rect l="l" t="t" r="r" b="b"/>
            <a:pathLst>
              <a:path w="19050" h="83184">
                <a:moveTo>
                  <a:pt x="5930" y="0"/>
                </a:moveTo>
                <a:lnTo>
                  <a:pt x="0" y="0"/>
                </a:lnTo>
                <a:lnTo>
                  <a:pt x="0" y="72605"/>
                </a:lnTo>
                <a:lnTo>
                  <a:pt x="1104" y="76123"/>
                </a:lnTo>
                <a:lnTo>
                  <a:pt x="5524" y="81394"/>
                </a:lnTo>
                <a:lnTo>
                  <a:pt x="8915" y="82715"/>
                </a:lnTo>
                <a:lnTo>
                  <a:pt x="18592" y="82715"/>
                </a:lnTo>
                <a:lnTo>
                  <a:pt x="18592" y="77482"/>
                </a:lnTo>
                <a:lnTo>
                  <a:pt x="11188" y="77482"/>
                </a:lnTo>
                <a:lnTo>
                  <a:pt x="8940" y="76708"/>
                </a:lnTo>
                <a:lnTo>
                  <a:pt x="6527" y="73609"/>
                </a:lnTo>
                <a:lnTo>
                  <a:pt x="5930" y="71259"/>
                </a:lnTo>
                <a:lnTo>
                  <a:pt x="5930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469129" y="1403172"/>
            <a:ext cx="19050" cy="83185"/>
          </a:xfrm>
          <a:custGeom>
            <a:avLst/>
            <a:gdLst/>
            <a:ahLst/>
            <a:cxnLst/>
            <a:rect l="l" t="t" r="r" b="b"/>
            <a:pathLst>
              <a:path w="19050" h="83184">
                <a:moveTo>
                  <a:pt x="5930" y="0"/>
                </a:moveTo>
                <a:lnTo>
                  <a:pt x="0" y="0"/>
                </a:lnTo>
                <a:lnTo>
                  <a:pt x="0" y="72605"/>
                </a:lnTo>
                <a:lnTo>
                  <a:pt x="1104" y="76123"/>
                </a:lnTo>
                <a:lnTo>
                  <a:pt x="5524" y="81394"/>
                </a:lnTo>
                <a:lnTo>
                  <a:pt x="8915" y="82715"/>
                </a:lnTo>
                <a:lnTo>
                  <a:pt x="18592" y="82715"/>
                </a:lnTo>
                <a:lnTo>
                  <a:pt x="18592" y="77482"/>
                </a:lnTo>
                <a:lnTo>
                  <a:pt x="11188" y="77482"/>
                </a:lnTo>
                <a:lnTo>
                  <a:pt x="8940" y="76708"/>
                </a:lnTo>
                <a:lnTo>
                  <a:pt x="6527" y="73609"/>
                </a:lnTo>
                <a:lnTo>
                  <a:pt x="5930" y="71259"/>
                </a:lnTo>
                <a:lnTo>
                  <a:pt x="5930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693667" y="2639898"/>
            <a:ext cx="71120" cy="100965"/>
          </a:xfrm>
          <a:custGeom>
            <a:avLst/>
            <a:gdLst/>
            <a:ahLst/>
            <a:cxnLst/>
            <a:rect l="l" t="t" r="r" b="b"/>
            <a:pathLst>
              <a:path w="71120" h="100964">
                <a:moveTo>
                  <a:pt x="44839" y="0"/>
                </a:moveTo>
                <a:lnTo>
                  <a:pt x="30425" y="0"/>
                </a:lnTo>
                <a:lnTo>
                  <a:pt x="25649" y="901"/>
                </a:lnTo>
                <a:lnTo>
                  <a:pt x="16912" y="4533"/>
                </a:lnTo>
                <a:lnTo>
                  <a:pt x="13000" y="7150"/>
                </a:lnTo>
                <a:lnTo>
                  <a:pt x="9571" y="10604"/>
                </a:lnTo>
                <a:lnTo>
                  <a:pt x="7146" y="13004"/>
                </a:lnTo>
                <a:lnTo>
                  <a:pt x="0" y="59664"/>
                </a:lnTo>
                <a:lnTo>
                  <a:pt x="186" y="67221"/>
                </a:lnTo>
                <a:lnTo>
                  <a:pt x="25649" y="100025"/>
                </a:lnTo>
                <a:lnTo>
                  <a:pt x="30425" y="100926"/>
                </a:lnTo>
                <a:lnTo>
                  <a:pt x="40089" y="100926"/>
                </a:lnTo>
                <a:lnTo>
                  <a:pt x="64490" y="87414"/>
                </a:lnTo>
                <a:lnTo>
                  <a:pt x="32660" y="87414"/>
                </a:lnTo>
                <a:lnTo>
                  <a:pt x="29917" y="86880"/>
                </a:lnTo>
                <a:lnTo>
                  <a:pt x="15083" y="59664"/>
                </a:lnTo>
                <a:lnTo>
                  <a:pt x="15083" y="41262"/>
                </a:lnTo>
                <a:lnTo>
                  <a:pt x="18004" y="23774"/>
                </a:lnTo>
                <a:lnTo>
                  <a:pt x="18779" y="22237"/>
                </a:lnTo>
                <a:lnTo>
                  <a:pt x="32660" y="13525"/>
                </a:lnTo>
                <a:lnTo>
                  <a:pt x="64137" y="13525"/>
                </a:lnTo>
                <a:lnTo>
                  <a:pt x="63231" y="12153"/>
                </a:lnTo>
                <a:lnTo>
                  <a:pt x="58923" y="7810"/>
                </a:lnTo>
                <a:lnTo>
                  <a:pt x="52599" y="2603"/>
                </a:lnTo>
                <a:lnTo>
                  <a:pt x="44839" y="0"/>
                </a:lnTo>
                <a:close/>
              </a:path>
              <a:path w="71120" h="100964">
                <a:moveTo>
                  <a:pt x="71052" y="70408"/>
                </a:moveTo>
                <a:lnTo>
                  <a:pt x="55850" y="70408"/>
                </a:lnTo>
                <a:lnTo>
                  <a:pt x="54644" y="75412"/>
                </a:lnTo>
                <a:lnTo>
                  <a:pt x="52370" y="79514"/>
                </a:lnTo>
                <a:lnTo>
                  <a:pt x="45677" y="85839"/>
                </a:lnTo>
                <a:lnTo>
                  <a:pt x="41207" y="87414"/>
                </a:lnTo>
                <a:lnTo>
                  <a:pt x="64490" y="87414"/>
                </a:lnTo>
                <a:lnTo>
                  <a:pt x="68741" y="79692"/>
                </a:lnTo>
                <a:lnTo>
                  <a:pt x="70201" y="75323"/>
                </a:lnTo>
                <a:lnTo>
                  <a:pt x="71052" y="70408"/>
                </a:lnTo>
                <a:close/>
              </a:path>
              <a:path w="71120" h="100964">
                <a:moveTo>
                  <a:pt x="64137" y="13525"/>
                </a:moveTo>
                <a:lnTo>
                  <a:pt x="41207" y="13525"/>
                </a:lnTo>
                <a:lnTo>
                  <a:pt x="45652" y="15100"/>
                </a:lnTo>
                <a:lnTo>
                  <a:pt x="52243" y="21424"/>
                </a:lnTo>
                <a:lnTo>
                  <a:pt x="54504" y="25514"/>
                </a:lnTo>
                <a:lnTo>
                  <a:pt x="55710" y="30530"/>
                </a:lnTo>
                <a:lnTo>
                  <a:pt x="71052" y="30530"/>
                </a:lnTo>
                <a:lnTo>
                  <a:pt x="69294" y="23516"/>
                </a:lnTo>
                <a:lnTo>
                  <a:pt x="66688" y="17389"/>
                </a:lnTo>
                <a:lnTo>
                  <a:pt x="64137" y="1352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784786" y="2640749"/>
            <a:ext cx="70485" cy="99695"/>
          </a:xfrm>
          <a:custGeom>
            <a:avLst/>
            <a:gdLst/>
            <a:ahLst/>
            <a:cxnLst/>
            <a:rect l="l" t="t" r="r" b="b"/>
            <a:pathLst>
              <a:path w="70485" h="99694">
                <a:moveTo>
                  <a:pt x="15049" y="0"/>
                </a:moveTo>
                <a:lnTo>
                  <a:pt x="0" y="0"/>
                </a:lnTo>
                <a:lnTo>
                  <a:pt x="0" y="99250"/>
                </a:lnTo>
                <a:lnTo>
                  <a:pt x="15049" y="99250"/>
                </a:lnTo>
                <a:lnTo>
                  <a:pt x="15049" y="55892"/>
                </a:lnTo>
                <a:lnTo>
                  <a:pt x="70408" y="55892"/>
                </a:lnTo>
                <a:lnTo>
                  <a:pt x="70408" y="42367"/>
                </a:lnTo>
                <a:lnTo>
                  <a:pt x="15049" y="42367"/>
                </a:lnTo>
                <a:lnTo>
                  <a:pt x="15049" y="0"/>
                </a:lnTo>
                <a:close/>
              </a:path>
              <a:path w="70485" h="99694">
                <a:moveTo>
                  <a:pt x="70408" y="55892"/>
                </a:moveTo>
                <a:lnTo>
                  <a:pt x="55346" y="55892"/>
                </a:lnTo>
                <a:lnTo>
                  <a:pt x="55346" y="99250"/>
                </a:lnTo>
                <a:lnTo>
                  <a:pt x="70408" y="99250"/>
                </a:lnTo>
                <a:lnTo>
                  <a:pt x="70408" y="55892"/>
                </a:lnTo>
                <a:close/>
              </a:path>
              <a:path w="70485" h="99694">
                <a:moveTo>
                  <a:pt x="70408" y="0"/>
                </a:moveTo>
                <a:lnTo>
                  <a:pt x="55346" y="0"/>
                </a:lnTo>
                <a:lnTo>
                  <a:pt x="55346" y="42367"/>
                </a:lnTo>
                <a:lnTo>
                  <a:pt x="70408" y="42367"/>
                </a:lnTo>
                <a:lnTo>
                  <a:pt x="70408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697054" y="2633205"/>
            <a:ext cx="645312" cy="436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142583" y="2808313"/>
            <a:ext cx="0" cy="83185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0"/>
                </a:moveTo>
                <a:lnTo>
                  <a:pt x="0" y="82715"/>
                </a:lnTo>
              </a:path>
            </a:pathLst>
          </a:custGeom>
          <a:ln w="6273">
            <a:solidFill>
              <a:srgbClr val="595A5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169761" y="2834335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229121" y="2834335"/>
            <a:ext cx="45720" cy="57785"/>
          </a:xfrm>
          <a:custGeom>
            <a:avLst/>
            <a:gdLst/>
            <a:ahLst/>
            <a:cxnLst/>
            <a:rect l="l" t="t" r="r" b="b"/>
            <a:pathLst>
              <a:path w="45720" h="57785">
                <a:moveTo>
                  <a:pt x="4063" y="45300"/>
                </a:moveTo>
                <a:lnTo>
                  <a:pt x="0" y="49377"/>
                </a:lnTo>
                <a:lnTo>
                  <a:pt x="2857" y="52095"/>
                </a:lnTo>
                <a:lnTo>
                  <a:pt x="6134" y="54102"/>
                </a:lnTo>
                <a:lnTo>
                  <a:pt x="13487" y="56730"/>
                </a:lnTo>
                <a:lnTo>
                  <a:pt x="17767" y="57391"/>
                </a:lnTo>
                <a:lnTo>
                  <a:pt x="29540" y="57391"/>
                </a:lnTo>
                <a:lnTo>
                  <a:pt x="35026" y="55892"/>
                </a:lnTo>
                <a:lnTo>
                  <a:pt x="40128" y="52158"/>
                </a:lnTo>
                <a:lnTo>
                  <a:pt x="14516" y="52158"/>
                </a:lnTo>
                <a:lnTo>
                  <a:pt x="8407" y="49885"/>
                </a:lnTo>
                <a:lnTo>
                  <a:pt x="4063" y="45300"/>
                </a:lnTo>
                <a:close/>
              </a:path>
              <a:path w="45720" h="57785">
                <a:moveTo>
                  <a:pt x="26644" y="0"/>
                </a:moveTo>
                <a:lnTo>
                  <a:pt x="16649" y="0"/>
                </a:lnTo>
                <a:lnTo>
                  <a:pt x="11760" y="1422"/>
                </a:lnTo>
                <a:lnTo>
                  <a:pt x="4394" y="7150"/>
                </a:lnTo>
                <a:lnTo>
                  <a:pt x="2552" y="11036"/>
                </a:lnTo>
                <a:lnTo>
                  <a:pt x="2552" y="24739"/>
                </a:lnTo>
                <a:lnTo>
                  <a:pt x="8140" y="29616"/>
                </a:lnTo>
                <a:lnTo>
                  <a:pt x="28613" y="31369"/>
                </a:lnTo>
                <a:lnTo>
                  <a:pt x="32321" y="31750"/>
                </a:lnTo>
                <a:lnTo>
                  <a:pt x="35026" y="32677"/>
                </a:lnTo>
                <a:lnTo>
                  <a:pt x="38417" y="35623"/>
                </a:lnTo>
                <a:lnTo>
                  <a:pt x="39268" y="37833"/>
                </a:lnTo>
                <a:lnTo>
                  <a:pt x="39268" y="44577"/>
                </a:lnTo>
                <a:lnTo>
                  <a:pt x="37820" y="47409"/>
                </a:lnTo>
                <a:lnTo>
                  <a:pt x="32092" y="51206"/>
                </a:lnTo>
                <a:lnTo>
                  <a:pt x="27914" y="52158"/>
                </a:lnTo>
                <a:lnTo>
                  <a:pt x="40128" y="52158"/>
                </a:lnTo>
                <a:lnTo>
                  <a:pt x="43154" y="49936"/>
                </a:lnTo>
                <a:lnTo>
                  <a:pt x="45186" y="45885"/>
                </a:lnTo>
                <a:lnTo>
                  <a:pt x="45143" y="37833"/>
                </a:lnTo>
                <a:lnTo>
                  <a:pt x="15887" y="24942"/>
                </a:lnTo>
                <a:lnTo>
                  <a:pt x="13017" y="24028"/>
                </a:lnTo>
                <a:lnTo>
                  <a:pt x="9385" y="21094"/>
                </a:lnTo>
                <a:lnTo>
                  <a:pt x="8483" y="18897"/>
                </a:lnTo>
                <a:lnTo>
                  <a:pt x="8483" y="12496"/>
                </a:lnTo>
                <a:lnTo>
                  <a:pt x="9702" y="9842"/>
                </a:lnTo>
                <a:lnTo>
                  <a:pt x="14579" y="6146"/>
                </a:lnTo>
                <a:lnTo>
                  <a:pt x="18122" y="5219"/>
                </a:lnTo>
                <a:lnTo>
                  <a:pt x="41319" y="5219"/>
                </a:lnTo>
                <a:lnTo>
                  <a:pt x="39916" y="4152"/>
                </a:lnTo>
                <a:lnTo>
                  <a:pt x="36995" y="2667"/>
                </a:lnTo>
                <a:lnTo>
                  <a:pt x="30264" y="533"/>
                </a:lnTo>
                <a:lnTo>
                  <a:pt x="26644" y="0"/>
                </a:lnTo>
                <a:close/>
              </a:path>
              <a:path w="45720" h="57785">
                <a:moveTo>
                  <a:pt x="41319" y="5219"/>
                </a:moveTo>
                <a:lnTo>
                  <a:pt x="28879" y="5219"/>
                </a:lnTo>
                <a:lnTo>
                  <a:pt x="34112" y="6807"/>
                </a:lnTo>
                <a:lnTo>
                  <a:pt x="38455" y="9982"/>
                </a:lnTo>
                <a:lnTo>
                  <a:pt x="42405" y="6045"/>
                </a:lnTo>
                <a:lnTo>
                  <a:pt x="41319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292088" y="2834335"/>
            <a:ext cx="43815" cy="83820"/>
          </a:xfrm>
          <a:custGeom>
            <a:avLst/>
            <a:gdLst/>
            <a:ahLst/>
            <a:cxnLst/>
            <a:rect l="l" t="t" r="r" b="b"/>
            <a:pathLst>
              <a:path w="43814" h="83819">
                <a:moveTo>
                  <a:pt x="5918" y="698"/>
                </a:moveTo>
                <a:lnTo>
                  <a:pt x="0" y="698"/>
                </a:lnTo>
                <a:lnTo>
                  <a:pt x="0" y="83400"/>
                </a:lnTo>
                <a:lnTo>
                  <a:pt x="5918" y="83400"/>
                </a:lnTo>
                <a:lnTo>
                  <a:pt x="5918" y="49491"/>
                </a:lnTo>
                <a:lnTo>
                  <a:pt x="12481" y="49491"/>
                </a:lnTo>
                <a:lnTo>
                  <a:pt x="6002" y="33108"/>
                </a:lnTo>
                <a:lnTo>
                  <a:pt x="6083" y="22986"/>
                </a:lnTo>
                <a:lnTo>
                  <a:pt x="12478" y="7899"/>
                </a:lnTo>
                <a:lnTo>
                  <a:pt x="5918" y="7899"/>
                </a:lnTo>
                <a:lnTo>
                  <a:pt x="5918" y="698"/>
                </a:lnTo>
                <a:close/>
              </a:path>
              <a:path w="43814" h="83819">
                <a:moveTo>
                  <a:pt x="12481" y="49491"/>
                </a:moveTo>
                <a:lnTo>
                  <a:pt x="5918" y="49491"/>
                </a:lnTo>
                <a:lnTo>
                  <a:pt x="8394" y="52743"/>
                </a:lnTo>
                <a:lnTo>
                  <a:pt x="10985" y="54863"/>
                </a:lnTo>
                <a:lnTo>
                  <a:pt x="16408" y="56895"/>
                </a:lnTo>
                <a:lnTo>
                  <a:pt x="19354" y="57391"/>
                </a:lnTo>
                <a:lnTo>
                  <a:pt x="25476" y="57391"/>
                </a:lnTo>
                <a:lnTo>
                  <a:pt x="28130" y="56934"/>
                </a:lnTo>
                <a:lnTo>
                  <a:pt x="32854" y="55168"/>
                </a:lnTo>
                <a:lnTo>
                  <a:pt x="34759" y="53974"/>
                </a:lnTo>
                <a:lnTo>
                  <a:pt x="36568" y="52171"/>
                </a:lnTo>
                <a:lnTo>
                  <a:pt x="18300" y="52171"/>
                </a:lnTo>
                <a:lnTo>
                  <a:pt x="15570" y="51485"/>
                </a:lnTo>
                <a:lnTo>
                  <a:pt x="12481" y="49491"/>
                </a:lnTo>
                <a:close/>
              </a:path>
              <a:path w="43814" h="83819">
                <a:moveTo>
                  <a:pt x="36573" y="5219"/>
                </a:moveTo>
                <a:lnTo>
                  <a:pt x="25120" y="5219"/>
                </a:lnTo>
                <a:lnTo>
                  <a:pt x="27876" y="5905"/>
                </a:lnTo>
                <a:lnTo>
                  <a:pt x="32054" y="8623"/>
                </a:lnTo>
                <a:lnTo>
                  <a:pt x="37424" y="33108"/>
                </a:lnTo>
                <a:lnTo>
                  <a:pt x="37338" y="34505"/>
                </a:lnTo>
                <a:lnTo>
                  <a:pt x="25120" y="52171"/>
                </a:lnTo>
                <a:lnTo>
                  <a:pt x="36568" y="52171"/>
                </a:lnTo>
                <a:lnTo>
                  <a:pt x="39103" y="49644"/>
                </a:lnTo>
                <a:lnTo>
                  <a:pt x="41021" y="46062"/>
                </a:lnTo>
                <a:lnTo>
                  <a:pt x="42964" y="37464"/>
                </a:lnTo>
                <a:lnTo>
                  <a:pt x="43446" y="33108"/>
                </a:lnTo>
                <a:lnTo>
                  <a:pt x="43446" y="24282"/>
                </a:lnTo>
                <a:lnTo>
                  <a:pt x="42964" y="19913"/>
                </a:lnTo>
                <a:lnTo>
                  <a:pt x="41021" y="11328"/>
                </a:lnTo>
                <a:lnTo>
                  <a:pt x="39103" y="7734"/>
                </a:lnTo>
                <a:lnTo>
                  <a:pt x="36573" y="5219"/>
                </a:lnTo>
                <a:close/>
              </a:path>
              <a:path w="43814" h="83819">
                <a:moveTo>
                  <a:pt x="25476" y="0"/>
                </a:moveTo>
                <a:lnTo>
                  <a:pt x="19354" y="0"/>
                </a:lnTo>
                <a:lnTo>
                  <a:pt x="16408" y="495"/>
                </a:lnTo>
                <a:lnTo>
                  <a:pt x="10985" y="2514"/>
                </a:lnTo>
                <a:lnTo>
                  <a:pt x="8394" y="4635"/>
                </a:lnTo>
                <a:lnTo>
                  <a:pt x="5918" y="7899"/>
                </a:lnTo>
                <a:lnTo>
                  <a:pt x="12478" y="7899"/>
                </a:lnTo>
                <a:lnTo>
                  <a:pt x="15570" y="5905"/>
                </a:lnTo>
                <a:lnTo>
                  <a:pt x="18300" y="5219"/>
                </a:lnTo>
                <a:lnTo>
                  <a:pt x="36573" y="5219"/>
                </a:lnTo>
                <a:lnTo>
                  <a:pt x="34759" y="3416"/>
                </a:lnTo>
                <a:lnTo>
                  <a:pt x="32854" y="2222"/>
                </a:lnTo>
                <a:lnTo>
                  <a:pt x="28130" y="444"/>
                </a:lnTo>
                <a:lnTo>
                  <a:pt x="25476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351561" y="2834335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5">
                <a:moveTo>
                  <a:pt x="29464" y="0"/>
                </a:moveTo>
                <a:lnTo>
                  <a:pt x="15379" y="0"/>
                </a:lnTo>
                <a:lnTo>
                  <a:pt x="9880" y="2514"/>
                </a:lnTo>
                <a:lnTo>
                  <a:pt x="1981" y="12585"/>
                </a:lnTo>
                <a:lnTo>
                  <a:pt x="0" y="19634"/>
                </a:lnTo>
                <a:lnTo>
                  <a:pt x="0" y="38061"/>
                </a:lnTo>
                <a:lnTo>
                  <a:pt x="2032" y="45199"/>
                </a:lnTo>
                <a:lnTo>
                  <a:pt x="10172" y="54940"/>
                </a:lnTo>
                <a:lnTo>
                  <a:pt x="16078" y="57391"/>
                </a:lnTo>
                <a:lnTo>
                  <a:pt x="26149" y="57391"/>
                </a:lnTo>
                <a:lnTo>
                  <a:pt x="40378" y="52171"/>
                </a:lnTo>
                <a:lnTo>
                  <a:pt x="18211" y="52171"/>
                </a:lnTo>
                <a:lnTo>
                  <a:pt x="13665" y="50253"/>
                </a:lnTo>
                <a:lnTo>
                  <a:pt x="10579" y="46431"/>
                </a:lnTo>
                <a:lnTo>
                  <a:pt x="7480" y="42633"/>
                </a:lnTo>
                <a:lnTo>
                  <a:pt x="5930" y="37134"/>
                </a:lnTo>
                <a:lnTo>
                  <a:pt x="5930" y="29984"/>
                </a:lnTo>
                <a:lnTo>
                  <a:pt x="44843" y="29984"/>
                </a:lnTo>
                <a:lnTo>
                  <a:pt x="44843" y="25209"/>
                </a:lnTo>
                <a:lnTo>
                  <a:pt x="5930" y="25209"/>
                </a:lnTo>
                <a:lnTo>
                  <a:pt x="6159" y="21780"/>
                </a:lnTo>
                <a:lnTo>
                  <a:pt x="7899" y="14643"/>
                </a:lnTo>
                <a:lnTo>
                  <a:pt x="9144" y="11696"/>
                </a:lnTo>
                <a:lnTo>
                  <a:pt x="11061" y="9385"/>
                </a:lnTo>
                <a:lnTo>
                  <a:pt x="16243" y="6070"/>
                </a:lnTo>
                <a:lnTo>
                  <a:pt x="19177" y="5219"/>
                </a:lnTo>
                <a:lnTo>
                  <a:pt x="37295" y="5219"/>
                </a:lnTo>
                <a:lnTo>
                  <a:pt x="34975" y="2400"/>
                </a:lnTo>
                <a:lnTo>
                  <a:pt x="29464" y="0"/>
                </a:lnTo>
                <a:close/>
              </a:path>
              <a:path w="45085" h="57785">
                <a:moveTo>
                  <a:pt x="39624" y="45415"/>
                </a:moveTo>
                <a:lnTo>
                  <a:pt x="37223" y="47828"/>
                </a:lnTo>
                <a:lnTo>
                  <a:pt x="34874" y="49555"/>
                </a:lnTo>
                <a:lnTo>
                  <a:pt x="30314" y="51650"/>
                </a:lnTo>
                <a:lnTo>
                  <a:pt x="27495" y="52171"/>
                </a:lnTo>
                <a:lnTo>
                  <a:pt x="40378" y="52171"/>
                </a:lnTo>
                <a:lnTo>
                  <a:pt x="41224" y="51536"/>
                </a:lnTo>
                <a:lnTo>
                  <a:pt x="42697" y="50253"/>
                </a:lnTo>
                <a:lnTo>
                  <a:pt x="44043" y="48907"/>
                </a:lnTo>
                <a:lnTo>
                  <a:pt x="39624" y="45415"/>
                </a:lnTo>
                <a:close/>
              </a:path>
              <a:path w="45085" h="57785">
                <a:moveTo>
                  <a:pt x="37295" y="5219"/>
                </a:moveTo>
                <a:lnTo>
                  <a:pt x="25679" y="5219"/>
                </a:lnTo>
                <a:lnTo>
                  <a:pt x="28600" y="6070"/>
                </a:lnTo>
                <a:lnTo>
                  <a:pt x="33794" y="9385"/>
                </a:lnTo>
                <a:lnTo>
                  <a:pt x="38925" y="25209"/>
                </a:lnTo>
                <a:lnTo>
                  <a:pt x="44843" y="25209"/>
                </a:lnTo>
                <a:lnTo>
                  <a:pt x="44780" y="18491"/>
                </a:lnTo>
                <a:lnTo>
                  <a:pt x="42875" y="12001"/>
                </a:lnTo>
                <a:lnTo>
                  <a:pt x="37295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412319" y="2834335"/>
            <a:ext cx="43180" cy="57785"/>
          </a:xfrm>
          <a:custGeom>
            <a:avLst/>
            <a:gdLst/>
            <a:ahLst/>
            <a:cxnLst/>
            <a:rect l="l" t="t" r="r" b="b"/>
            <a:pathLst>
              <a:path w="43179" h="57785">
                <a:moveTo>
                  <a:pt x="26568" y="0"/>
                </a:moveTo>
                <a:lnTo>
                  <a:pt x="20840" y="0"/>
                </a:lnTo>
                <a:lnTo>
                  <a:pt x="17411" y="660"/>
                </a:lnTo>
                <a:lnTo>
                  <a:pt x="0" y="24282"/>
                </a:lnTo>
                <a:lnTo>
                  <a:pt x="0" y="33096"/>
                </a:lnTo>
                <a:lnTo>
                  <a:pt x="20840" y="57391"/>
                </a:lnTo>
                <a:lnTo>
                  <a:pt x="26568" y="57391"/>
                </a:lnTo>
                <a:lnTo>
                  <a:pt x="39630" y="52158"/>
                </a:lnTo>
                <a:lnTo>
                  <a:pt x="21463" y="52158"/>
                </a:lnTo>
                <a:lnTo>
                  <a:pt x="18618" y="51549"/>
                </a:lnTo>
                <a:lnTo>
                  <a:pt x="13576" y="49060"/>
                </a:lnTo>
                <a:lnTo>
                  <a:pt x="11455" y="47205"/>
                </a:lnTo>
                <a:lnTo>
                  <a:pt x="9766" y="44716"/>
                </a:lnTo>
                <a:lnTo>
                  <a:pt x="8369" y="42710"/>
                </a:lnTo>
                <a:lnTo>
                  <a:pt x="7378" y="40487"/>
                </a:lnTo>
                <a:lnTo>
                  <a:pt x="6210" y="35610"/>
                </a:lnTo>
                <a:lnTo>
                  <a:pt x="5984" y="33096"/>
                </a:lnTo>
                <a:lnTo>
                  <a:pt x="5986" y="24282"/>
                </a:lnTo>
                <a:lnTo>
                  <a:pt x="6210" y="21780"/>
                </a:lnTo>
                <a:lnTo>
                  <a:pt x="7378" y="16903"/>
                </a:lnTo>
                <a:lnTo>
                  <a:pt x="8369" y="14668"/>
                </a:lnTo>
                <a:lnTo>
                  <a:pt x="9766" y="12661"/>
                </a:lnTo>
                <a:lnTo>
                  <a:pt x="11455" y="10185"/>
                </a:lnTo>
                <a:lnTo>
                  <a:pt x="13576" y="8318"/>
                </a:lnTo>
                <a:lnTo>
                  <a:pt x="18618" y="5842"/>
                </a:lnTo>
                <a:lnTo>
                  <a:pt x="21463" y="5219"/>
                </a:lnTo>
                <a:lnTo>
                  <a:pt x="39622" y="5219"/>
                </a:lnTo>
                <a:lnTo>
                  <a:pt x="37299" y="3352"/>
                </a:lnTo>
                <a:lnTo>
                  <a:pt x="35877" y="2451"/>
                </a:lnTo>
                <a:lnTo>
                  <a:pt x="33020" y="1143"/>
                </a:lnTo>
                <a:lnTo>
                  <a:pt x="31508" y="685"/>
                </a:lnTo>
                <a:lnTo>
                  <a:pt x="28333" y="139"/>
                </a:lnTo>
                <a:lnTo>
                  <a:pt x="26568" y="0"/>
                </a:lnTo>
                <a:close/>
              </a:path>
              <a:path w="43179" h="57785">
                <a:moveTo>
                  <a:pt x="39039" y="45072"/>
                </a:moveTo>
                <a:lnTo>
                  <a:pt x="21463" y="52158"/>
                </a:lnTo>
                <a:lnTo>
                  <a:pt x="39630" y="52158"/>
                </a:lnTo>
                <a:lnTo>
                  <a:pt x="40342" y="51549"/>
                </a:lnTo>
                <a:lnTo>
                  <a:pt x="41567" y="50419"/>
                </a:lnTo>
                <a:lnTo>
                  <a:pt x="43116" y="48793"/>
                </a:lnTo>
                <a:lnTo>
                  <a:pt x="39039" y="45072"/>
                </a:lnTo>
                <a:close/>
              </a:path>
              <a:path w="43179" h="57785">
                <a:moveTo>
                  <a:pt x="39622" y="5219"/>
                </a:moveTo>
                <a:lnTo>
                  <a:pt x="27571" y="5219"/>
                </a:lnTo>
                <a:lnTo>
                  <a:pt x="30111" y="5740"/>
                </a:lnTo>
                <a:lnTo>
                  <a:pt x="34366" y="7835"/>
                </a:lnTo>
                <a:lnTo>
                  <a:pt x="36639" y="9677"/>
                </a:lnTo>
                <a:lnTo>
                  <a:pt x="39039" y="12319"/>
                </a:lnTo>
                <a:lnTo>
                  <a:pt x="43116" y="8597"/>
                </a:lnTo>
                <a:lnTo>
                  <a:pt x="41567" y="6972"/>
                </a:lnTo>
                <a:lnTo>
                  <a:pt x="40081" y="5588"/>
                </a:lnTo>
                <a:lnTo>
                  <a:pt x="39622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466585" y="2817139"/>
            <a:ext cx="26670" cy="74295"/>
          </a:xfrm>
          <a:custGeom>
            <a:avLst/>
            <a:gdLst/>
            <a:ahLst/>
            <a:cxnLst/>
            <a:rect l="l" t="t" r="r" b="b"/>
            <a:pathLst>
              <a:path w="26670" h="74294">
                <a:moveTo>
                  <a:pt x="13589" y="22301"/>
                </a:moveTo>
                <a:lnTo>
                  <a:pt x="7658" y="22301"/>
                </a:lnTo>
                <a:lnTo>
                  <a:pt x="7658" y="63512"/>
                </a:lnTo>
                <a:lnTo>
                  <a:pt x="8801" y="67017"/>
                </a:lnTo>
                <a:lnTo>
                  <a:pt x="13373" y="72516"/>
                </a:lnTo>
                <a:lnTo>
                  <a:pt x="16725" y="73888"/>
                </a:lnTo>
                <a:lnTo>
                  <a:pt x="26250" y="73888"/>
                </a:lnTo>
                <a:lnTo>
                  <a:pt x="26250" y="68656"/>
                </a:lnTo>
                <a:lnTo>
                  <a:pt x="19253" y="68656"/>
                </a:lnTo>
                <a:lnTo>
                  <a:pt x="17081" y="67843"/>
                </a:lnTo>
                <a:lnTo>
                  <a:pt x="14287" y="64604"/>
                </a:lnTo>
                <a:lnTo>
                  <a:pt x="13589" y="62306"/>
                </a:lnTo>
                <a:lnTo>
                  <a:pt x="13589" y="22301"/>
                </a:lnTo>
                <a:close/>
              </a:path>
              <a:path w="26670" h="74294">
                <a:moveTo>
                  <a:pt x="26250" y="17894"/>
                </a:moveTo>
                <a:lnTo>
                  <a:pt x="0" y="17894"/>
                </a:lnTo>
                <a:lnTo>
                  <a:pt x="0" y="22301"/>
                </a:lnTo>
                <a:lnTo>
                  <a:pt x="26250" y="22301"/>
                </a:lnTo>
                <a:lnTo>
                  <a:pt x="26250" y="17894"/>
                </a:lnTo>
                <a:close/>
              </a:path>
              <a:path w="26670" h="74294">
                <a:moveTo>
                  <a:pt x="13589" y="0"/>
                </a:moveTo>
                <a:lnTo>
                  <a:pt x="7658" y="0"/>
                </a:lnTo>
                <a:lnTo>
                  <a:pt x="7658" y="17894"/>
                </a:lnTo>
                <a:lnTo>
                  <a:pt x="13589" y="17894"/>
                </a:lnTo>
                <a:lnTo>
                  <a:pt x="13589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509905" y="2808313"/>
            <a:ext cx="7620" cy="83185"/>
          </a:xfrm>
          <a:custGeom>
            <a:avLst/>
            <a:gdLst/>
            <a:ahLst/>
            <a:cxnLst/>
            <a:rect l="l" t="t" r="r" b="b"/>
            <a:pathLst>
              <a:path w="7620" h="83185">
                <a:moveTo>
                  <a:pt x="6616" y="26708"/>
                </a:moveTo>
                <a:lnTo>
                  <a:pt x="698" y="26708"/>
                </a:lnTo>
                <a:lnTo>
                  <a:pt x="698" y="82702"/>
                </a:lnTo>
                <a:lnTo>
                  <a:pt x="6616" y="82702"/>
                </a:lnTo>
                <a:lnTo>
                  <a:pt x="6616" y="26708"/>
                </a:lnTo>
                <a:close/>
              </a:path>
              <a:path w="7620" h="83185">
                <a:moveTo>
                  <a:pt x="7327" y="0"/>
                </a:moveTo>
                <a:lnTo>
                  <a:pt x="0" y="0"/>
                </a:lnTo>
                <a:lnTo>
                  <a:pt x="0" y="7315"/>
                </a:lnTo>
                <a:lnTo>
                  <a:pt x="7327" y="7315"/>
                </a:lnTo>
                <a:lnTo>
                  <a:pt x="7327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535813" y="2834335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4" h="57785">
                <a:moveTo>
                  <a:pt x="25717" y="0"/>
                </a:moveTo>
                <a:lnTo>
                  <a:pt x="16268" y="0"/>
                </a:lnTo>
                <a:lnTo>
                  <a:pt x="11074" y="2044"/>
                </a:lnTo>
                <a:lnTo>
                  <a:pt x="0" y="32715"/>
                </a:lnTo>
                <a:lnTo>
                  <a:pt x="431" y="36741"/>
                </a:lnTo>
                <a:lnTo>
                  <a:pt x="16268" y="57378"/>
                </a:lnTo>
                <a:lnTo>
                  <a:pt x="25717" y="57378"/>
                </a:lnTo>
                <a:lnTo>
                  <a:pt x="28600" y="56857"/>
                </a:lnTo>
                <a:lnTo>
                  <a:pt x="33794" y="54762"/>
                </a:lnTo>
                <a:lnTo>
                  <a:pt x="36093" y="53238"/>
                </a:lnTo>
                <a:lnTo>
                  <a:pt x="37172" y="52158"/>
                </a:lnTo>
                <a:lnTo>
                  <a:pt x="17970" y="52158"/>
                </a:lnTo>
                <a:lnTo>
                  <a:pt x="14096" y="50571"/>
                </a:lnTo>
                <a:lnTo>
                  <a:pt x="6069" y="31978"/>
                </a:lnTo>
                <a:lnTo>
                  <a:pt x="6121" y="21983"/>
                </a:lnTo>
                <a:lnTo>
                  <a:pt x="17970" y="5219"/>
                </a:lnTo>
                <a:lnTo>
                  <a:pt x="37170" y="5219"/>
                </a:lnTo>
                <a:lnTo>
                  <a:pt x="36093" y="4140"/>
                </a:lnTo>
                <a:lnTo>
                  <a:pt x="33794" y="2616"/>
                </a:lnTo>
                <a:lnTo>
                  <a:pt x="28600" y="520"/>
                </a:lnTo>
                <a:lnTo>
                  <a:pt x="25717" y="0"/>
                </a:lnTo>
                <a:close/>
              </a:path>
              <a:path w="45084" h="57785">
                <a:moveTo>
                  <a:pt x="37170" y="5219"/>
                </a:moveTo>
                <a:lnTo>
                  <a:pt x="24790" y="5219"/>
                </a:lnTo>
                <a:lnTo>
                  <a:pt x="26898" y="5626"/>
                </a:lnTo>
                <a:lnTo>
                  <a:pt x="30835" y="7251"/>
                </a:lnTo>
                <a:lnTo>
                  <a:pt x="39080" y="32715"/>
                </a:lnTo>
                <a:lnTo>
                  <a:pt x="38950" y="35394"/>
                </a:lnTo>
                <a:lnTo>
                  <a:pt x="24790" y="52158"/>
                </a:lnTo>
                <a:lnTo>
                  <a:pt x="37172" y="52158"/>
                </a:lnTo>
                <a:lnTo>
                  <a:pt x="41046" y="48285"/>
                </a:lnTo>
                <a:lnTo>
                  <a:pt x="42951" y="44792"/>
                </a:lnTo>
                <a:lnTo>
                  <a:pt x="44640" y="36741"/>
                </a:lnTo>
                <a:lnTo>
                  <a:pt x="45084" y="32715"/>
                </a:lnTo>
                <a:lnTo>
                  <a:pt x="44978" y="23698"/>
                </a:lnTo>
                <a:lnTo>
                  <a:pt x="44640" y="20637"/>
                </a:lnTo>
                <a:lnTo>
                  <a:pt x="42951" y="12585"/>
                </a:lnTo>
                <a:lnTo>
                  <a:pt x="41046" y="9105"/>
                </a:lnTo>
                <a:lnTo>
                  <a:pt x="37170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600176" y="2834335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185570" y="1999386"/>
            <a:ext cx="2221477" cy="4341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462674" y="2067490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>
                <a:moveTo>
                  <a:pt x="0" y="0"/>
                </a:moveTo>
                <a:lnTo>
                  <a:pt x="40703" y="0"/>
                </a:lnTo>
              </a:path>
            </a:pathLst>
          </a:custGeom>
          <a:ln w="13246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6559130" y="2006930"/>
            <a:ext cx="63500" cy="99695"/>
          </a:xfrm>
          <a:custGeom>
            <a:avLst/>
            <a:gdLst/>
            <a:ahLst/>
            <a:cxnLst/>
            <a:rect l="l" t="t" r="r" b="b"/>
            <a:pathLst>
              <a:path w="63500" h="99694">
                <a:moveTo>
                  <a:pt x="15062" y="0"/>
                </a:moveTo>
                <a:lnTo>
                  <a:pt x="0" y="0"/>
                </a:lnTo>
                <a:lnTo>
                  <a:pt x="0" y="99250"/>
                </a:lnTo>
                <a:lnTo>
                  <a:pt x="62877" y="99250"/>
                </a:lnTo>
                <a:lnTo>
                  <a:pt x="62877" y="85737"/>
                </a:lnTo>
                <a:lnTo>
                  <a:pt x="15062" y="85737"/>
                </a:lnTo>
                <a:lnTo>
                  <a:pt x="15062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627317" y="2006930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90" h="99694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90" h="99694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90" h="99694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722802" y="2006079"/>
            <a:ext cx="71120" cy="100965"/>
          </a:xfrm>
          <a:custGeom>
            <a:avLst/>
            <a:gdLst/>
            <a:ahLst/>
            <a:cxnLst/>
            <a:rect l="l" t="t" r="r" b="b"/>
            <a:pathLst>
              <a:path w="71120" h="100964">
                <a:moveTo>
                  <a:pt x="40849" y="0"/>
                </a:moveTo>
                <a:lnTo>
                  <a:pt x="30257" y="0"/>
                </a:lnTo>
                <a:lnTo>
                  <a:pt x="25444" y="901"/>
                </a:lnTo>
                <a:lnTo>
                  <a:pt x="16795" y="4533"/>
                </a:lnTo>
                <a:lnTo>
                  <a:pt x="12909" y="7150"/>
                </a:lnTo>
                <a:lnTo>
                  <a:pt x="9480" y="10604"/>
                </a:lnTo>
                <a:lnTo>
                  <a:pt x="7054" y="13004"/>
                </a:lnTo>
                <a:lnTo>
                  <a:pt x="0" y="63360"/>
                </a:lnTo>
                <a:lnTo>
                  <a:pt x="95" y="67221"/>
                </a:lnTo>
                <a:lnTo>
                  <a:pt x="25444" y="100025"/>
                </a:lnTo>
                <a:lnTo>
                  <a:pt x="30257" y="100926"/>
                </a:lnTo>
                <a:lnTo>
                  <a:pt x="40849" y="100926"/>
                </a:lnTo>
                <a:lnTo>
                  <a:pt x="64536" y="87414"/>
                </a:lnTo>
                <a:lnTo>
                  <a:pt x="32569" y="87414"/>
                </a:lnTo>
                <a:lnTo>
                  <a:pt x="29800" y="86855"/>
                </a:lnTo>
                <a:lnTo>
                  <a:pt x="14979" y="59639"/>
                </a:lnTo>
                <a:lnTo>
                  <a:pt x="14979" y="41287"/>
                </a:lnTo>
                <a:lnTo>
                  <a:pt x="32569" y="13525"/>
                </a:lnTo>
                <a:lnTo>
                  <a:pt x="64547" y="13525"/>
                </a:lnTo>
                <a:lnTo>
                  <a:pt x="64166" y="13004"/>
                </a:lnTo>
                <a:lnTo>
                  <a:pt x="58324" y="7150"/>
                </a:lnTo>
                <a:lnTo>
                  <a:pt x="54413" y="4533"/>
                </a:lnTo>
                <a:lnTo>
                  <a:pt x="45662" y="901"/>
                </a:lnTo>
                <a:lnTo>
                  <a:pt x="40849" y="0"/>
                </a:lnTo>
                <a:close/>
              </a:path>
              <a:path w="71120" h="100964">
                <a:moveTo>
                  <a:pt x="64547" y="13525"/>
                </a:moveTo>
                <a:lnTo>
                  <a:pt x="38512" y="13525"/>
                </a:lnTo>
                <a:lnTo>
                  <a:pt x="41281" y="14084"/>
                </a:lnTo>
                <a:lnTo>
                  <a:pt x="46399" y="16306"/>
                </a:lnTo>
                <a:lnTo>
                  <a:pt x="56114" y="41287"/>
                </a:lnTo>
                <a:lnTo>
                  <a:pt x="56114" y="59639"/>
                </a:lnTo>
                <a:lnTo>
                  <a:pt x="38512" y="87414"/>
                </a:lnTo>
                <a:lnTo>
                  <a:pt x="64536" y="87414"/>
                </a:lnTo>
                <a:lnTo>
                  <a:pt x="71103" y="59499"/>
                </a:lnTo>
                <a:lnTo>
                  <a:pt x="71012" y="33718"/>
                </a:lnTo>
                <a:lnTo>
                  <a:pt x="70669" y="30213"/>
                </a:lnTo>
                <a:lnTo>
                  <a:pt x="69551" y="23888"/>
                </a:lnTo>
                <a:lnTo>
                  <a:pt x="68624" y="20954"/>
                </a:lnTo>
                <a:lnTo>
                  <a:pt x="66033" y="15557"/>
                </a:lnTo>
                <a:lnTo>
                  <a:pt x="64547" y="1352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807555" y="2006079"/>
            <a:ext cx="71120" cy="100965"/>
          </a:xfrm>
          <a:custGeom>
            <a:avLst/>
            <a:gdLst/>
            <a:ahLst/>
            <a:cxnLst/>
            <a:rect l="l" t="t" r="r" b="b"/>
            <a:pathLst>
              <a:path w="71120" h="100964">
                <a:moveTo>
                  <a:pt x="10045" y="77939"/>
                </a:moveTo>
                <a:lnTo>
                  <a:pt x="0" y="87833"/>
                </a:lnTo>
                <a:lnTo>
                  <a:pt x="4737" y="92671"/>
                </a:lnTo>
                <a:lnTo>
                  <a:pt x="9893" y="96050"/>
                </a:lnTo>
                <a:lnTo>
                  <a:pt x="21056" y="99961"/>
                </a:lnTo>
                <a:lnTo>
                  <a:pt x="27609" y="100926"/>
                </a:lnTo>
                <a:lnTo>
                  <a:pt x="40335" y="100926"/>
                </a:lnTo>
                <a:lnTo>
                  <a:pt x="66532" y="87414"/>
                </a:lnTo>
                <a:lnTo>
                  <a:pt x="30302" y="87414"/>
                </a:lnTo>
                <a:lnTo>
                  <a:pt x="25692" y="86741"/>
                </a:lnTo>
                <a:lnTo>
                  <a:pt x="17526" y="84048"/>
                </a:lnTo>
                <a:lnTo>
                  <a:pt x="13665" y="81559"/>
                </a:lnTo>
                <a:lnTo>
                  <a:pt x="10045" y="77939"/>
                </a:lnTo>
                <a:close/>
              </a:path>
              <a:path w="71120" h="100964">
                <a:moveTo>
                  <a:pt x="43116" y="0"/>
                </a:moveTo>
                <a:lnTo>
                  <a:pt x="31330" y="0"/>
                </a:lnTo>
                <a:lnTo>
                  <a:pt x="26670" y="698"/>
                </a:lnTo>
                <a:lnTo>
                  <a:pt x="3352" y="24866"/>
                </a:lnTo>
                <a:lnTo>
                  <a:pt x="3352" y="37223"/>
                </a:lnTo>
                <a:lnTo>
                  <a:pt x="5765" y="43548"/>
                </a:lnTo>
                <a:lnTo>
                  <a:pt x="15049" y="52273"/>
                </a:lnTo>
                <a:lnTo>
                  <a:pt x="21336" y="54927"/>
                </a:lnTo>
                <a:lnTo>
                  <a:pt x="41122" y="57721"/>
                </a:lnTo>
                <a:lnTo>
                  <a:pt x="44094" y="58178"/>
                </a:lnTo>
                <a:lnTo>
                  <a:pt x="46329" y="58699"/>
                </a:lnTo>
                <a:lnTo>
                  <a:pt x="49314" y="59804"/>
                </a:lnTo>
                <a:lnTo>
                  <a:pt x="50698" y="60693"/>
                </a:lnTo>
                <a:lnTo>
                  <a:pt x="52006" y="61899"/>
                </a:lnTo>
                <a:lnTo>
                  <a:pt x="54610" y="64223"/>
                </a:lnTo>
                <a:lnTo>
                  <a:pt x="55852" y="67525"/>
                </a:lnTo>
                <a:lnTo>
                  <a:pt x="55905" y="77050"/>
                </a:lnTo>
                <a:lnTo>
                  <a:pt x="54114" y="80784"/>
                </a:lnTo>
                <a:lnTo>
                  <a:pt x="46951" y="86080"/>
                </a:lnTo>
                <a:lnTo>
                  <a:pt x="41922" y="87414"/>
                </a:lnTo>
                <a:lnTo>
                  <a:pt x="66532" y="87414"/>
                </a:lnTo>
                <a:lnTo>
                  <a:pt x="69938" y="80441"/>
                </a:lnTo>
                <a:lnTo>
                  <a:pt x="70815" y="76352"/>
                </a:lnTo>
                <a:lnTo>
                  <a:pt x="70815" y="67525"/>
                </a:lnTo>
                <a:lnTo>
                  <a:pt x="28067" y="41630"/>
                </a:lnTo>
                <a:lnTo>
                  <a:pt x="24345" y="40106"/>
                </a:lnTo>
                <a:lnTo>
                  <a:pt x="20447" y="36576"/>
                </a:lnTo>
                <a:lnTo>
                  <a:pt x="19494" y="35191"/>
                </a:lnTo>
                <a:lnTo>
                  <a:pt x="18288" y="32131"/>
                </a:lnTo>
                <a:lnTo>
                  <a:pt x="17983" y="30441"/>
                </a:lnTo>
                <a:lnTo>
                  <a:pt x="17983" y="24117"/>
                </a:lnTo>
                <a:lnTo>
                  <a:pt x="19545" y="20421"/>
                </a:lnTo>
                <a:lnTo>
                  <a:pt x="25768" y="14566"/>
                </a:lnTo>
                <a:lnTo>
                  <a:pt x="30251" y="13106"/>
                </a:lnTo>
                <a:lnTo>
                  <a:pt x="65505" y="13106"/>
                </a:lnTo>
                <a:lnTo>
                  <a:pt x="67335" y="11303"/>
                </a:lnTo>
                <a:lnTo>
                  <a:pt x="63068" y="7302"/>
                </a:lnTo>
                <a:lnTo>
                  <a:pt x="58496" y="4419"/>
                </a:lnTo>
                <a:lnTo>
                  <a:pt x="48844" y="889"/>
                </a:lnTo>
                <a:lnTo>
                  <a:pt x="43116" y="0"/>
                </a:lnTo>
                <a:close/>
              </a:path>
              <a:path w="71120" h="100964">
                <a:moveTo>
                  <a:pt x="65505" y="13106"/>
                </a:moveTo>
                <a:lnTo>
                  <a:pt x="40297" y="13106"/>
                </a:lnTo>
                <a:lnTo>
                  <a:pt x="44170" y="13639"/>
                </a:lnTo>
                <a:lnTo>
                  <a:pt x="51333" y="15773"/>
                </a:lnTo>
                <a:lnTo>
                  <a:pt x="54660" y="17792"/>
                </a:lnTo>
                <a:lnTo>
                  <a:pt x="57721" y="20777"/>
                </a:lnTo>
                <a:lnTo>
                  <a:pt x="65505" y="1310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5077383" y="8531377"/>
            <a:ext cx="1047610" cy="57496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862154" y="8706472"/>
            <a:ext cx="0" cy="83185"/>
          </a:xfrm>
          <a:custGeom>
            <a:avLst/>
            <a:gdLst/>
            <a:ahLst/>
            <a:cxnLst/>
            <a:rect l="l" t="t" r="r" b="b"/>
            <a:pathLst>
              <a:path h="83184">
                <a:moveTo>
                  <a:pt x="0" y="0"/>
                </a:moveTo>
                <a:lnTo>
                  <a:pt x="0" y="82715"/>
                </a:lnTo>
              </a:path>
            </a:pathLst>
          </a:custGeom>
          <a:ln w="6273">
            <a:solidFill>
              <a:srgbClr val="595A5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5889332" y="8732481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948692" y="8732494"/>
            <a:ext cx="45720" cy="57785"/>
          </a:xfrm>
          <a:custGeom>
            <a:avLst/>
            <a:gdLst/>
            <a:ahLst/>
            <a:cxnLst/>
            <a:rect l="l" t="t" r="r" b="b"/>
            <a:pathLst>
              <a:path w="45720" h="57784">
                <a:moveTo>
                  <a:pt x="4063" y="45300"/>
                </a:moveTo>
                <a:lnTo>
                  <a:pt x="0" y="49377"/>
                </a:lnTo>
                <a:lnTo>
                  <a:pt x="2857" y="52095"/>
                </a:lnTo>
                <a:lnTo>
                  <a:pt x="6134" y="54102"/>
                </a:lnTo>
                <a:lnTo>
                  <a:pt x="13487" y="56730"/>
                </a:lnTo>
                <a:lnTo>
                  <a:pt x="17767" y="57391"/>
                </a:lnTo>
                <a:lnTo>
                  <a:pt x="29540" y="57391"/>
                </a:lnTo>
                <a:lnTo>
                  <a:pt x="35026" y="55892"/>
                </a:lnTo>
                <a:lnTo>
                  <a:pt x="40128" y="52158"/>
                </a:lnTo>
                <a:lnTo>
                  <a:pt x="14516" y="52158"/>
                </a:lnTo>
                <a:lnTo>
                  <a:pt x="8407" y="49885"/>
                </a:lnTo>
                <a:lnTo>
                  <a:pt x="4063" y="45300"/>
                </a:lnTo>
                <a:close/>
              </a:path>
              <a:path w="45720" h="57784">
                <a:moveTo>
                  <a:pt x="26644" y="0"/>
                </a:moveTo>
                <a:lnTo>
                  <a:pt x="16649" y="0"/>
                </a:lnTo>
                <a:lnTo>
                  <a:pt x="11760" y="1422"/>
                </a:lnTo>
                <a:lnTo>
                  <a:pt x="4394" y="7150"/>
                </a:lnTo>
                <a:lnTo>
                  <a:pt x="2552" y="11036"/>
                </a:lnTo>
                <a:lnTo>
                  <a:pt x="2552" y="24739"/>
                </a:lnTo>
                <a:lnTo>
                  <a:pt x="8140" y="29616"/>
                </a:lnTo>
                <a:lnTo>
                  <a:pt x="28613" y="31369"/>
                </a:lnTo>
                <a:lnTo>
                  <a:pt x="32321" y="31750"/>
                </a:lnTo>
                <a:lnTo>
                  <a:pt x="35026" y="32677"/>
                </a:lnTo>
                <a:lnTo>
                  <a:pt x="38417" y="35623"/>
                </a:lnTo>
                <a:lnTo>
                  <a:pt x="39268" y="37833"/>
                </a:lnTo>
                <a:lnTo>
                  <a:pt x="39268" y="44577"/>
                </a:lnTo>
                <a:lnTo>
                  <a:pt x="37820" y="47409"/>
                </a:lnTo>
                <a:lnTo>
                  <a:pt x="32092" y="51206"/>
                </a:lnTo>
                <a:lnTo>
                  <a:pt x="27914" y="52158"/>
                </a:lnTo>
                <a:lnTo>
                  <a:pt x="40128" y="52158"/>
                </a:lnTo>
                <a:lnTo>
                  <a:pt x="43154" y="49936"/>
                </a:lnTo>
                <a:lnTo>
                  <a:pt x="45186" y="45885"/>
                </a:lnTo>
                <a:lnTo>
                  <a:pt x="45143" y="37833"/>
                </a:lnTo>
                <a:lnTo>
                  <a:pt x="15887" y="24942"/>
                </a:lnTo>
                <a:lnTo>
                  <a:pt x="13017" y="24028"/>
                </a:lnTo>
                <a:lnTo>
                  <a:pt x="9385" y="21094"/>
                </a:lnTo>
                <a:lnTo>
                  <a:pt x="8483" y="18897"/>
                </a:lnTo>
                <a:lnTo>
                  <a:pt x="8483" y="12496"/>
                </a:lnTo>
                <a:lnTo>
                  <a:pt x="9702" y="9842"/>
                </a:lnTo>
                <a:lnTo>
                  <a:pt x="14579" y="6146"/>
                </a:lnTo>
                <a:lnTo>
                  <a:pt x="18122" y="5219"/>
                </a:lnTo>
                <a:lnTo>
                  <a:pt x="41319" y="5219"/>
                </a:lnTo>
                <a:lnTo>
                  <a:pt x="39916" y="4152"/>
                </a:lnTo>
                <a:lnTo>
                  <a:pt x="36995" y="2667"/>
                </a:lnTo>
                <a:lnTo>
                  <a:pt x="30264" y="533"/>
                </a:lnTo>
                <a:lnTo>
                  <a:pt x="26644" y="0"/>
                </a:lnTo>
                <a:close/>
              </a:path>
              <a:path w="45720" h="57784">
                <a:moveTo>
                  <a:pt x="41319" y="5219"/>
                </a:moveTo>
                <a:lnTo>
                  <a:pt x="28879" y="5219"/>
                </a:lnTo>
                <a:lnTo>
                  <a:pt x="34112" y="6807"/>
                </a:lnTo>
                <a:lnTo>
                  <a:pt x="38455" y="9982"/>
                </a:lnTo>
                <a:lnTo>
                  <a:pt x="42405" y="6045"/>
                </a:lnTo>
                <a:lnTo>
                  <a:pt x="41319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011659" y="8732481"/>
            <a:ext cx="43815" cy="83820"/>
          </a:xfrm>
          <a:custGeom>
            <a:avLst/>
            <a:gdLst/>
            <a:ahLst/>
            <a:cxnLst/>
            <a:rect l="l" t="t" r="r" b="b"/>
            <a:pathLst>
              <a:path w="43814" h="83820">
                <a:moveTo>
                  <a:pt x="5918" y="698"/>
                </a:moveTo>
                <a:lnTo>
                  <a:pt x="0" y="698"/>
                </a:lnTo>
                <a:lnTo>
                  <a:pt x="0" y="83400"/>
                </a:lnTo>
                <a:lnTo>
                  <a:pt x="5918" y="83400"/>
                </a:lnTo>
                <a:lnTo>
                  <a:pt x="5918" y="49491"/>
                </a:lnTo>
                <a:lnTo>
                  <a:pt x="12481" y="49491"/>
                </a:lnTo>
                <a:lnTo>
                  <a:pt x="6002" y="33108"/>
                </a:lnTo>
                <a:lnTo>
                  <a:pt x="6083" y="22987"/>
                </a:lnTo>
                <a:lnTo>
                  <a:pt x="12478" y="7899"/>
                </a:lnTo>
                <a:lnTo>
                  <a:pt x="5918" y="7899"/>
                </a:lnTo>
                <a:lnTo>
                  <a:pt x="5918" y="698"/>
                </a:lnTo>
                <a:close/>
              </a:path>
              <a:path w="43814" h="83820">
                <a:moveTo>
                  <a:pt x="12481" y="49491"/>
                </a:moveTo>
                <a:lnTo>
                  <a:pt x="5918" y="49491"/>
                </a:lnTo>
                <a:lnTo>
                  <a:pt x="8394" y="52743"/>
                </a:lnTo>
                <a:lnTo>
                  <a:pt x="10985" y="54864"/>
                </a:lnTo>
                <a:lnTo>
                  <a:pt x="16408" y="56896"/>
                </a:lnTo>
                <a:lnTo>
                  <a:pt x="19354" y="57391"/>
                </a:lnTo>
                <a:lnTo>
                  <a:pt x="25476" y="57391"/>
                </a:lnTo>
                <a:lnTo>
                  <a:pt x="28130" y="56934"/>
                </a:lnTo>
                <a:lnTo>
                  <a:pt x="32854" y="55168"/>
                </a:lnTo>
                <a:lnTo>
                  <a:pt x="34759" y="53975"/>
                </a:lnTo>
                <a:lnTo>
                  <a:pt x="36568" y="52171"/>
                </a:lnTo>
                <a:lnTo>
                  <a:pt x="18300" y="52171"/>
                </a:lnTo>
                <a:lnTo>
                  <a:pt x="15570" y="51485"/>
                </a:lnTo>
                <a:lnTo>
                  <a:pt x="12481" y="49491"/>
                </a:lnTo>
                <a:close/>
              </a:path>
              <a:path w="43814" h="83820">
                <a:moveTo>
                  <a:pt x="36573" y="5219"/>
                </a:moveTo>
                <a:lnTo>
                  <a:pt x="25120" y="5219"/>
                </a:lnTo>
                <a:lnTo>
                  <a:pt x="27876" y="5905"/>
                </a:lnTo>
                <a:lnTo>
                  <a:pt x="32054" y="8623"/>
                </a:lnTo>
                <a:lnTo>
                  <a:pt x="37424" y="33108"/>
                </a:lnTo>
                <a:lnTo>
                  <a:pt x="37338" y="34505"/>
                </a:lnTo>
                <a:lnTo>
                  <a:pt x="25120" y="52171"/>
                </a:lnTo>
                <a:lnTo>
                  <a:pt x="36568" y="52171"/>
                </a:lnTo>
                <a:lnTo>
                  <a:pt x="39103" y="49644"/>
                </a:lnTo>
                <a:lnTo>
                  <a:pt x="41021" y="46062"/>
                </a:lnTo>
                <a:lnTo>
                  <a:pt x="42964" y="37465"/>
                </a:lnTo>
                <a:lnTo>
                  <a:pt x="43446" y="33108"/>
                </a:lnTo>
                <a:lnTo>
                  <a:pt x="43446" y="24282"/>
                </a:lnTo>
                <a:lnTo>
                  <a:pt x="42964" y="19913"/>
                </a:lnTo>
                <a:lnTo>
                  <a:pt x="41021" y="11328"/>
                </a:lnTo>
                <a:lnTo>
                  <a:pt x="39103" y="7734"/>
                </a:lnTo>
                <a:lnTo>
                  <a:pt x="36573" y="5219"/>
                </a:lnTo>
                <a:close/>
              </a:path>
              <a:path w="43814" h="83820">
                <a:moveTo>
                  <a:pt x="25476" y="0"/>
                </a:moveTo>
                <a:lnTo>
                  <a:pt x="19354" y="0"/>
                </a:lnTo>
                <a:lnTo>
                  <a:pt x="16408" y="495"/>
                </a:lnTo>
                <a:lnTo>
                  <a:pt x="10985" y="2514"/>
                </a:lnTo>
                <a:lnTo>
                  <a:pt x="8394" y="4635"/>
                </a:lnTo>
                <a:lnTo>
                  <a:pt x="5918" y="7899"/>
                </a:lnTo>
                <a:lnTo>
                  <a:pt x="12478" y="7899"/>
                </a:lnTo>
                <a:lnTo>
                  <a:pt x="15570" y="5905"/>
                </a:lnTo>
                <a:lnTo>
                  <a:pt x="18300" y="5219"/>
                </a:lnTo>
                <a:lnTo>
                  <a:pt x="36573" y="5219"/>
                </a:lnTo>
                <a:lnTo>
                  <a:pt x="34759" y="3416"/>
                </a:lnTo>
                <a:lnTo>
                  <a:pt x="32854" y="2222"/>
                </a:lnTo>
                <a:lnTo>
                  <a:pt x="28130" y="444"/>
                </a:lnTo>
                <a:lnTo>
                  <a:pt x="25476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071133" y="8732481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9464" y="0"/>
                </a:moveTo>
                <a:lnTo>
                  <a:pt x="15379" y="0"/>
                </a:lnTo>
                <a:lnTo>
                  <a:pt x="9880" y="2514"/>
                </a:lnTo>
                <a:lnTo>
                  <a:pt x="1981" y="12585"/>
                </a:lnTo>
                <a:lnTo>
                  <a:pt x="0" y="19634"/>
                </a:lnTo>
                <a:lnTo>
                  <a:pt x="0" y="38061"/>
                </a:lnTo>
                <a:lnTo>
                  <a:pt x="2032" y="45199"/>
                </a:lnTo>
                <a:lnTo>
                  <a:pt x="10172" y="54940"/>
                </a:lnTo>
                <a:lnTo>
                  <a:pt x="16078" y="57391"/>
                </a:lnTo>
                <a:lnTo>
                  <a:pt x="26149" y="57391"/>
                </a:lnTo>
                <a:lnTo>
                  <a:pt x="40378" y="52171"/>
                </a:lnTo>
                <a:lnTo>
                  <a:pt x="18211" y="52171"/>
                </a:lnTo>
                <a:lnTo>
                  <a:pt x="13665" y="50253"/>
                </a:lnTo>
                <a:lnTo>
                  <a:pt x="10579" y="46431"/>
                </a:lnTo>
                <a:lnTo>
                  <a:pt x="7480" y="42633"/>
                </a:lnTo>
                <a:lnTo>
                  <a:pt x="5930" y="37134"/>
                </a:lnTo>
                <a:lnTo>
                  <a:pt x="5930" y="29984"/>
                </a:lnTo>
                <a:lnTo>
                  <a:pt x="44843" y="29984"/>
                </a:lnTo>
                <a:lnTo>
                  <a:pt x="44843" y="25209"/>
                </a:lnTo>
                <a:lnTo>
                  <a:pt x="5930" y="25209"/>
                </a:lnTo>
                <a:lnTo>
                  <a:pt x="6159" y="21780"/>
                </a:lnTo>
                <a:lnTo>
                  <a:pt x="7899" y="14643"/>
                </a:lnTo>
                <a:lnTo>
                  <a:pt x="9144" y="11696"/>
                </a:lnTo>
                <a:lnTo>
                  <a:pt x="11061" y="9385"/>
                </a:lnTo>
                <a:lnTo>
                  <a:pt x="16243" y="6070"/>
                </a:lnTo>
                <a:lnTo>
                  <a:pt x="19177" y="5219"/>
                </a:lnTo>
                <a:lnTo>
                  <a:pt x="37295" y="5219"/>
                </a:lnTo>
                <a:lnTo>
                  <a:pt x="34975" y="2400"/>
                </a:lnTo>
                <a:lnTo>
                  <a:pt x="29464" y="0"/>
                </a:lnTo>
                <a:close/>
              </a:path>
              <a:path w="45085" h="57784">
                <a:moveTo>
                  <a:pt x="39624" y="45415"/>
                </a:moveTo>
                <a:lnTo>
                  <a:pt x="37223" y="47828"/>
                </a:lnTo>
                <a:lnTo>
                  <a:pt x="34874" y="49555"/>
                </a:lnTo>
                <a:lnTo>
                  <a:pt x="30314" y="51650"/>
                </a:lnTo>
                <a:lnTo>
                  <a:pt x="27495" y="52171"/>
                </a:lnTo>
                <a:lnTo>
                  <a:pt x="40378" y="52171"/>
                </a:lnTo>
                <a:lnTo>
                  <a:pt x="41224" y="51536"/>
                </a:lnTo>
                <a:lnTo>
                  <a:pt x="42697" y="50253"/>
                </a:lnTo>
                <a:lnTo>
                  <a:pt x="44043" y="48907"/>
                </a:lnTo>
                <a:lnTo>
                  <a:pt x="39624" y="45415"/>
                </a:lnTo>
                <a:close/>
              </a:path>
              <a:path w="45085" h="57784">
                <a:moveTo>
                  <a:pt x="37295" y="5219"/>
                </a:moveTo>
                <a:lnTo>
                  <a:pt x="25679" y="5219"/>
                </a:lnTo>
                <a:lnTo>
                  <a:pt x="28600" y="6070"/>
                </a:lnTo>
                <a:lnTo>
                  <a:pt x="33794" y="9385"/>
                </a:lnTo>
                <a:lnTo>
                  <a:pt x="38925" y="25209"/>
                </a:lnTo>
                <a:lnTo>
                  <a:pt x="44843" y="25209"/>
                </a:lnTo>
                <a:lnTo>
                  <a:pt x="44780" y="18491"/>
                </a:lnTo>
                <a:lnTo>
                  <a:pt x="42875" y="12001"/>
                </a:lnTo>
                <a:lnTo>
                  <a:pt x="37295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6131890" y="8732494"/>
            <a:ext cx="43180" cy="57785"/>
          </a:xfrm>
          <a:custGeom>
            <a:avLst/>
            <a:gdLst/>
            <a:ahLst/>
            <a:cxnLst/>
            <a:rect l="l" t="t" r="r" b="b"/>
            <a:pathLst>
              <a:path w="43179" h="57784">
                <a:moveTo>
                  <a:pt x="26568" y="0"/>
                </a:moveTo>
                <a:lnTo>
                  <a:pt x="20840" y="0"/>
                </a:lnTo>
                <a:lnTo>
                  <a:pt x="17411" y="660"/>
                </a:lnTo>
                <a:lnTo>
                  <a:pt x="0" y="24282"/>
                </a:lnTo>
                <a:lnTo>
                  <a:pt x="0" y="33096"/>
                </a:lnTo>
                <a:lnTo>
                  <a:pt x="20840" y="57391"/>
                </a:lnTo>
                <a:lnTo>
                  <a:pt x="26568" y="57391"/>
                </a:lnTo>
                <a:lnTo>
                  <a:pt x="39630" y="52158"/>
                </a:lnTo>
                <a:lnTo>
                  <a:pt x="21463" y="52158"/>
                </a:lnTo>
                <a:lnTo>
                  <a:pt x="18618" y="51549"/>
                </a:lnTo>
                <a:lnTo>
                  <a:pt x="13576" y="49060"/>
                </a:lnTo>
                <a:lnTo>
                  <a:pt x="11455" y="47205"/>
                </a:lnTo>
                <a:lnTo>
                  <a:pt x="9766" y="44716"/>
                </a:lnTo>
                <a:lnTo>
                  <a:pt x="8369" y="42710"/>
                </a:lnTo>
                <a:lnTo>
                  <a:pt x="7378" y="40487"/>
                </a:lnTo>
                <a:lnTo>
                  <a:pt x="6210" y="35610"/>
                </a:lnTo>
                <a:lnTo>
                  <a:pt x="5984" y="33096"/>
                </a:lnTo>
                <a:lnTo>
                  <a:pt x="5986" y="24282"/>
                </a:lnTo>
                <a:lnTo>
                  <a:pt x="6210" y="21780"/>
                </a:lnTo>
                <a:lnTo>
                  <a:pt x="7378" y="16903"/>
                </a:lnTo>
                <a:lnTo>
                  <a:pt x="8369" y="14668"/>
                </a:lnTo>
                <a:lnTo>
                  <a:pt x="9766" y="12661"/>
                </a:lnTo>
                <a:lnTo>
                  <a:pt x="11455" y="10185"/>
                </a:lnTo>
                <a:lnTo>
                  <a:pt x="13576" y="8318"/>
                </a:lnTo>
                <a:lnTo>
                  <a:pt x="18618" y="5842"/>
                </a:lnTo>
                <a:lnTo>
                  <a:pt x="21463" y="5219"/>
                </a:lnTo>
                <a:lnTo>
                  <a:pt x="39622" y="5219"/>
                </a:lnTo>
                <a:lnTo>
                  <a:pt x="37299" y="3352"/>
                </a:lnTo>
                <a:lnTo>
                  <a:pt x="35877" y="2451"/>
                </a:lnTo>
                <a:lnTo>
                  <a:pt x="33020" y="1143"/>
                </a:lnTo>
                <a:lnTo>
                  <a:pt x="31508" y="685"/>
                </a:lnTo>
                <a:lnTo>
                  <a:pt x="28333" y="139"/>
                </a:lnTo>
                <a:lnTo>
                  <a:pt x="26568" y="0"/>
                </a:lnTo>
                <a:close/>
              </a:path>
              <a:path w="43179" h="57784">
                <a:moveTo>
                  <a:pt x="39039" y="45072"/>
                </a:moveTo>
                <a:lnTo>
                  <a:pt x="21463" y="52158"/>
                </a:lnTo>
                <a:lnTo>
                  <a:pt x="39630" y="52158"/>
                </a:lnTo>
                <a:lnTo>
                  <a:pt x="40342" y="51549"/>
                </a:lnTo>
                <a:lnTo>
                  <a:pt x="41567" y="50419"/>
                </a:lnTo>
                <a:lnTo>
                  <a:pt x="43116" y="48793"/>
                </a:lnTo>
                <a:lnTo>
                  <a:pt x="39039" y="45072"/>
                </a:lnTo>
                <a:close/>
              </a:path>
              <a:path w="43179" h="57784">
                <a:moveTo>
                  <a:pt x="39622" y="5219"/>
                </a:moveTo>
                <a:lnTo>
                  <a:pt x="27571" y="5219"/>
                </a:lnTo>
                <a:lnTo>
                  <a:pt x="30111" y="5740"/>
                </a:lnTo>
                <a:lnTo>
                  <a:pt x="34366" y="7835"/>
                </a:lnTo>
                <a:lnTo>
                  <a:pt x="36639" y="9677"/>
                </a:lnTo>
                <a:lnTo>
                  <a:pt x="39039" y="12319"/>
                </a:lnTo>
                <a:lnTo>
                  <a:pt x="43116" y="8597"/>
                </a:lnTo>
                <a:lnTo>
                  <a:pt x="41567" y="6972"/>
                </a:lnTo>
                <a:lnTo>
                  <a:pt x="40081" y="5588"/>
                </a:lnTo>
                <a:lnTo>
                  <a:pt x="39622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6186144" y="8715286"/>
            <a:ext cx="26670" cy="74295"/>
          </a:xfrm>
          <a:custGeom>
            <a:avLst/>
            <a:gdLst/>
            <a:ahLst/>
            <a:cxnLst/>
            <a:rect l="l" t="t" r="r" b="b"/>
            <a:pathLst>
              <a:path w="26670" h="74295">
                <a:moveTo>
                  <a:pt x="13589" y="22301"/>
                </a:moveTo>
                <a:lnTo>
                  <a:pt x="7658" y="22301"/>
                </a:lnTo>
                <a:lnTo>
                  <a:pt x="7658" y="63512"/>
                </a:lnTo>
                <a:lnTo>
                  <a:pt x="8801" y="67017"/>
                </a:lnTo>
                <a:lnTo>
                  <a:pt x="13373" y="72517"/>
                </a:lnTo>
                <a:lnTo>
                  <a:pt x="16725" y="73888"/>
                </a:lnTo>
                <a:lnTo>
                  <a:pt x="26250" y="73888"/>
                </a:lnTo>
                <a:lnTo>
                  <a:pt x="26250" y="68656"/>
                </a:lnTo>
                <a:lnTo>
                  <a:pt x="19253" y="68656"/>
                </a:lnTo>
                <a:lnTo>
                  <a:pt x="17081" y="67843"/>
                </a:lnTo>
                <a:lnTo>
                  <a:pt x="14287" y="64604"/>
                </a:lnTo>
                <a:lnTo>
                  <a:pt x="13589" y="62306"/>
                </a:lnTo>
                <a:lnTo>
                  <a:pt x="13589" y="22301"/>
                </a:lnTo>
                <a:close/>
              </a:path>
              <a:path w="26670" h="74295">
                <a:moveTo>
                  <a:pt x="26250" y="17894"/>
                </a:moveTo>
                <a:lnTo>
                  <a:pt x="0" y="17894"/>
                </a:lnTo>
                <a:lnTo>
                  <a:pt x="0" y="22301"/>
                </a:lnTo>
                <a:lnTo>
                  <a:pt x="26250" y="22301"/>
                </a:lnTo>
                <a:lnTo>
                  <a:pt x="26250" y="17894"/>
                </a:lnTo>
                <a:close/>
              </a:path>
              <a:path w="26670" h="74295">
                <a:moveTo>
                  <a:pt x="13589" y="0"/>
                </a:moveTo>
                <a:lnTo>
                  <a:pt x="7658" y="0"/>
                </a:lnTo>
                <a:lnTo>
                  <a:pt x="7658" y="17894"/>
                </a:lnTo>
                <a:lnTo>
                  <a:pt x="13589" y="17894"/>
                </a:lnTo>
                <a:lnTo>
                  <a:pt x="13589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6229477" y="8706472"/>
            <a:ext cx="7620" cy="83185"/>
          </a:xfrm>
          <a:custGeom>
            <a:avLst/>
            <a:gdLst/>
            <a:ahLst/>
            <a:cxnLst/>
            <a:rect l="l" t="t" r="r" b="b"/>
            <a:pathLst>
              <a:path w="7620" h="83184">
                <a:moveTo>
                  <a:pt x="6616" y="26708"/>
                </a:moveTo>
                <a:lnTo>
                  <a:pt x="698" y="26708"/>
                </a:lnTo>
                <a:lnTo>
                  <a:pt x="698" y="82702"/>
                </a:lnTo>
                <a:lnTo>
                  <a:pt x="6616" y="82702"/>
                </a:lnTo>
                <a:lnTo>
                  <a:pt x="6616" y="26708"/>
                </a:lnTo>
                <a:close/>
              </a:path>
              <a:path w="7620" h="83184">
                <a:moveTo>
                  <a:pt x="7327" y="0"/>
                </a:moveTo>
                <a:lnTo>
                  <a:pt x="0" y="0"/>
                </a:lnTo>
                <a:lnTo>
                  <a:pt x="0" y="7315"/>
                </a:lnTo>
                <a:lnTo>
                  <a:pt x="7327" y="7315"/>
                </a:lnTo>
                <a:lnTo>
                  <a:pt x="7327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6255384" y="8732494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5717" y="0"/>
                </a:moveTo>
                <a:lnTo>
                  <a:pt x="16268" y="0"/>
                </a:lnTo>
                <a:lnTo>
                  <a:pt x="11074" y="2044"/>
                </a:lnTo>
                <a:lnTo>
                  <a:pt x="0" y="32715"/>
                </a:lnTo>
                <a:lnTo>
                  <a:pt x="431" y="36741"/>
                </a:lnTo>
                <a:lnTo>
                  <a:pt x="16268" y="57378"/>
                </a:lnTo>
                <a:lnTo>
                  <a:pt x="25717" y="57378"/>
                </a:lnTo>
                <a:lnTo>
                  <a:pt x="28600" y="56857"/>
                </a:lnTo>
                <a:lnTo>
                  <a:pt x="33794" y="54762"/>
                </a:lnTo>
                <a:lnTo>
                  <a:pt x="36093" y="53238"/>
                </a:lnTo>
                <a:lnTo>
                  <a:pt x="37172" y="52158"/>
                </a:lnTo>
                <a:lnTo>
                  <a:pt x="17970" y="52158"/>
                </a:lnTo>
                <a:lnTo>
                  <a:pt x="14097" y="50571"/>
                </a:lnTo>
                <a:lnTo>
                  <a:pt x="6069" y="31978"/>
                </a:lnTo>
                <a:lnTo>
                  <a:pt x="6121" y="21983"/>
                </a:lnTo>
                <a:lnTo>
                  <a:pt x="17970" y="5219"/>
                </a:lnTo>
                <a:lnTo>
                  <a:pt x="37170" y="5219"/>
                </a:lnTo>
                <a:lnTo>
                  <a:pt x="36093" y="4140"/>
                </a:lnTo>
                <a:lnTo>
                  <a:pt x="33794" y="2616"/>
                </a:lnTo>
                <a:lnTo>
                  <a:pt x="28600" y="520"/>
                </a:lnTo>
                <a:lnTo>
                  <a:pt x="25717" y="0"/>
                </a:lnTo>
                <a:close/>
              </a:path>
              <a:path w="45085" h="57784">
                <a:moveTo>
                  <a:pt x="37170" y="5219"/>
                </a:moveTo>
                <a:lnTo>
                  <a:pt x="24790" y="5219"/>
                </a:lnTo>
                <a:lnTo>
                  <a:pt x="26898" y="5626"/>
                </a:lnTo>
                <a:lnTo>
                  <a:pt x="30835" y="7251"/>
                </a:lnTo>
                <a:lnTo>
                  <a:pt x="39080" y="32715"/>
                </a:lnTo>
                <a:lnTo>
                  <a:pt x="38950" y="35394"/>
                </a:lnTo>
                <a:lnTo>
                  <a:pt x="24790" y="52158"/>
                </a:lnTo>
                <a:lnTo>
                  <a:pt x="37172" y="52158"/>
                </a:lnTo>
                <a:lnTo>
                  <a:pt x="41046" y="48285"/>
                </a:lnTo>
                <a:lnTo>
                  <a:pt x="42951" y="44792"/>
                </a:lnTo>
                <a:lnTo>
                  <a:pt x="44640" y="36741"/>
                </a:lnTo>
                <a:lnTo>
                  <a:pt x="45085" y="32715"/>
                </a:lnTo>
                <a:lnTo>
                  <a:pt x="44978" y="23698"/>
                </a:lnTo>
                <a:lnTo>
                  <a:pt x="44640" y="20637"/>
                </a:lnTo>
                <a:lnTo>
                  <a:pt x="42951" y="12585"/>
                </a:lnTo>
                <a:lnTo>
                  <a:pt x="41046" y="9105"/>
                </a:lnTo>
                <a:lnTo>
                  <a:pt x="37170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6319748" y="8732481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598553" y="4685995"/>
            <a:ext cx="57150" cy="100330"/>
          </a:xfrm>
          <a:custGeom>
            <a:avLst/>
            <a:gdLst/>
            <a:ahLst/>
            <a:cxnLst/>
            <a:rect l="l" t="t" r="r" b="b"/>
            <a:pathLst>
              <a:path w="57150" h="100329">
                <a:moveTo>
                  <a:pt x="10033" y="80581"/>
                </a:moveTo>
                <a:lnTo>
                  <a:pt x="0" y="90474"/>
                </a:lnTo>
                <a:lnTo>
                  <a:pt x="3441" y="93916"/>
                </a:lnTo>
                <a:lnTo>
                  <a:pt x="7048" y="96380"/>
                </a:lnTo>
                <a:lnTo>
                  <a:pt x="14579" y="99352"/>
                </a:lnTo>
                <a:lnTo>
                  <a:pt x="19011" y="100088"/>
                </a:lnTo>
                <a:lnTo>
                  <a:pt x="28676" y="100088"/>
                </a:lnTo>
                <a:lnTo>
                  <a:pt x="52231" y="86575"/>
                </a:lnTo>
                <a:lnTo>
                  <a:pt x="20497" y="86575"/>
                </a:lnTo>
                <a:lnTo>
                  <a:pt x="17691" y="86017"/>
                </a:lnTo>
                <a:lnTo>
                  <a:pt x="13677" y="83781"/>
                </a:lnTo>
                <a:lnTo>
                  <a:pt x="11811" y="82346"/>
                </a:lnTo>
                <a:lnTo>
                  <a:pt x="10033" y="80581"/>
                </a:lnTo>
                <a:close/>
              </a:path>
              <a:path w="57150" h="100329">
                <a:moveTo>
                  <a:pt x="57162" y="0"/>
                </a:moveTo>
                <a:lnTo>
                  <a:pt x="42113" y="0"/>
                </a:lnTo>
                <a:lnTo>
                  <a:pt x="42113" y="73291"/>
                </a:lnTo>
                <a:lnTo>
                  <a:pt x="40513" y="78219"/>
                </a:lnTo>
                <a:lnTo>
                  <a:pt x="34086" y="84899"/>
                </a:lnTo>
                <a:lnTo>
                  <a:pt x="29692" y="86575"/>
                </a:lnTo>
                <a:lnTo>
                  <a:pt x="52231" y="86575"/>
                </a:lnTo>
                <a:lnTo>
                  <a:pt x="52857" y="85686"/>
                </a:lnTo>
                <a:lnTo>
                  <a:pt x="56299" y="77711"/>
                </a:lnTo>
                <a:lnTo>
                  <a:pt x="57127" y="73291"/>
                </a:lnTo>
                <a:lnTo>
                  <a:pt x="57162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5668403" y="4686008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767374" y="4686008"/>
            <a:ext cx="69850" cy="99695"/>
          </a:xfrm>
          <a:custGeom>
            <a:avLst/>
            <a:gdLst/>
            <a:ahLst/>
            <a:cxnLst/>
            <a:rect l="l" t="t" r="r" b="b"/>
            <a:pathLst>
              <a:path w="69850" h="99695">
                <a:moveTo>
                  <a:pt x="42468" y="0"/>
                </a:moveTo>
                <a:lnTo>
                  <a:pt x="0" y="0"/>
                </a:lnTo>
                <a:lnTo>
                  <a:pt x="0" y="99250"/>
                </a:lnTo>
                <a:lnTo>
                  <a:pt x="15049" y="99250"/>
                </a:lnTo>
                <a:lnTo>
                  <a:pt x="15049" y="60223"/>
                </a:lnTo>
                <a:lnTo>
                  <a:pt x="42468" y="60223"/>
                </a:lnTo>
                <a:lnTo>
                  <a:pt x="65211" y="46558"/>
                </a:lnTo>
                <a:lnTo>
                  <a:pt x="15049" y="46558"/>
                </a:lnTo>
                <a:lnTo>
                  <a:pt x="15049" y="13512"/>
                </a:lnTo>
                <a:lnTo>
                  <a:pt x="65111" y="13512"/>
                </a:lnTo>
                <a:lnTo>
                  <a:pt x="63576" y="11214"/>
                </a:lnTo>
                <a:lnTo>
                  <a:pt x="57988" y="5918"/>
                </a:lnTo>
                <a:lnTo>
                  <a:pt x="54648" y="3822"/>
                </a:lnTo>
                <a:lnTo>
                  <a:pt x="46837" y="749"/>
                </a:lnTo>
                <a:lnTo>
                  <a:pt x="42468" y="0"/>
                </a:lnTo>
                <a:close/>
              </a:path>
              <a:path w="69850" h="99695">
                <a:moveTo>
                  <a:pt x="65111" y="13512"/>
                </a:moveTo>
                <a:lnTo>
                  <a:pt x="42100" y="13512"/>
                </a:lnTo>
                <a:lnTo>
                  <a:pt x="46354" y="14947"/>
                </a:lnTo>
                <a:lnTo>
                  <a:pt x="52768" y="20726"/>
                </a:lnTo>
                <a:lnTo>
                  <a:pt x="54368" y="24803"/>
                </a:lnTo>
                <a:lnTo>
                  <a:pt x="54368" y="35407"/>
                </a:lnTo>
                <a:lnTo>
                  <a:pt x="52768" y="39471"/>
                </a:lnTo>
                <a:lnTo>
                  <a:pt x="46354" y="45135"/>
                </a:lnTo>
                <a:lnTo>
                  <a:pt x="42100" y="46558"/>
                </a:lnTo>
                <a:lnTo>
                  <a:pt x="65211" y="46558"/>
                </a:lnTo>
                <a:lnTo>
                  <a:pt x="65697" y="45834"/>
                </a:lnTo>
                <a:lnTo>
                  <a:pt x="68681" y="38493"/>
                </a:lnTo>
                <a:lnTo>
                  <a:pt x="69418" y="34480"/>
                </a:lnTo>
                <a:lnTo>
                  <a:pt x="69418" y="25831"/>
                </a:lnTo>
                <a:lnTo>
                  <a:pt x="68681" y="21831"/>
                </a:lnTo>
                <a:lnTo>
                  <a:pt x="65697" y="14389"/>
                </a:lnTo>
                <a:lnTo>
                  <a:pt x="65111" y="1351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843219" y="4686008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5942177" y="4686008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5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29" h="99695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29" h="99695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5305818" y="4850434"/>
            <a:ext cx="946226" cy="23756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669548" y="5289499"/>
            <a:ext cx="304165" cy="0"/>
          </a:xfrm>
          <a:custGeom>
            <a:avLst/>
            <a:gdLst/>
            <a:ahLst/>
            <a:cxnLst/>
            <a:rect l="l" t="t" r="r" b="b"/>
            <a:pathLst>
              <a:path w="304164">
                <a:moveTo>
                  <a:pt x="0" y="0"/>
                </a:moveTo>
                <a:lnTo>
                  <a:pt x="303707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986235" y="5228158"/>
            <a:ext cx="70485" cy="99695"/>
          </a:xfrm>
          <a:custGeom>
            <a:avLst/>
            <a:gdLst/>
            <a:ahLst/>
            <a:cxnLst/>
            <a:rect l="l" t="t" r="r" b="b"/>
            <a:pathLst>
              <a:path w="70485" h="99695">
                <a:moveTo>
                  <a:pt x="15049" y="0"/>
                </a:moveTo>
                <a:lnTo>
                  <a:pt x="0" y="0"/>
                </a:lnTo>
                <a:lnTo>
                  <a:pt x="0" y="99250"/>
                </a:lnTo>
                <a:lnTo>
                  <a:pt x="15049" y="99250"/>
                </a:lnTo>
                <a:lnTo>
                  <a:pt x="15049" y="55892"/>
                </a:lnTo>
                <a:lnTo>
                  <a:pt x="70408" y="55892"/>
                </a:lnTo>
                <a:lnTo>
                  <a:pt x="70408" y="42367"/>
                </a:lnTo>
                <a:lnTo>
                  <a:pt x="15049" y="42367"/>
                </a:lnTo>
                <a:lnTo>
                  <a:pt x="15049" y="0"/>
                </a:lnTo>
                <a:close/>
              </a:path>
              <a:path w="70485" h="99695">
                <a:moveTo>
                  <a:pt x="70408" y="55892"/>
                </a:moveTo>
                <a:lnTo>
                  <a:pt x="55346" y="55892"/>
                </a:lnTo>
                <a:lnTo>
                  <a:pt x="55346" y="99250"/>
                </a:lnTo>
                <a:lnTo>
                  <a:pt x="70408" y="99250"/>
                </a:lnTo>
                <a:lnTo>
                  <a:pt x="70408" y="55892"/>
                </a:lnTo>
                <a:close/>
              </a:path>
              <a:path w="70485" h="99695">
                <a:moveTo>
                  <a:pt x="70408" y="0"/>
                </a:moveTo>
                <a:lnTo>
                  <a:pt x="55346" y="0"/>
                </a:lnTo>
                <a:lnTo>
                  <a:pt x="55346" y="42367"/>
                </a:lnTo>
                <a:lnTo>
                  <a:pt x="70408" y="42367"/>
                </a:lnTo>
                <a:lnTo>
                  <a:pt x="70408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5079091" y="5227320"/>
            <a:ext cx="71120" cy="100965"/>
          </a:xfrm>
          <a:custGeom>
            <a:avLst/>
            <a:gdLst/>
            <a:ahLst/>
            <a:cxnLst/>
            <a:rect l="l" t="t" r="r" b="b"/>
            <a:pathLst>
              <a:path w="71120" h="100964">
                <a:moveTo>
                  <a:pt x="40849" y="0"/>
                </a:moveTo>
                <a:lnTo>
                  <a:pt x="30257" y="0"/>
                </a:lnTo>
                <a:lnTo>
                  <a:pt x="25444" y="901"/>
                </a:lnTo>
                <a:lnTo>
                  <a:pt x="16795" y="4533"/>
                </a:lnTo>
                <a:lnTo>
                  <a:pt x="12909" y="7150"/>
                </a:lnTo>
                <a:lnTo>
                  <a:pt x="9480" y="10604"/>
                </a:lnTo>
                <a:lnTo>
                  <a:pt x="7054" y="13004"/>
                </a:lnTo>
                <a:lnTo>
                  <a:pt x="0" y="63360"/>
                </a:lnTo>
                <a:lnTo>
                  <a:pt x="95" y="67221"/>
                </a:lnTo>
                <a:lnTo>
                  <a:pt x="25444" y="100025"/>
                </a:lnTo>
                <a:lnTo>
                  <a:pt x="30257" y="100926"/>
                </a:lnTo>
                <a:lnTo>
                  <a:pt x="40849" y="100926"/>
                </a:lnTo>
                <a:lnTo>
                  <a:pt x="64536" y="87414"/>
                </a:lnTo>
                <a:lnTo>
                  <a:pt x="32569" y="87414"/>
                </a:lnTo>
                <a:lnTo>
                  <a:pt x="29800" y="86855"/>
                </a:lnTo>
                <a:lnTo>
                  <a:pt x="14979" y="59639"/>
                </a:lnTo>
                <a:lnTo>
                  <a:pt x="14979" y="41287"/>
                </a:lnTo>
                <a:lnTo>
                  <a:pt x="32569" y="13525"/>
                </a:lnTo>
                <a:lnTo>
                  <a:pt x="64547" y="13525"/>
                </a:lnTo>
                <a:lnTo>
                  <a:pt x="64166" y="13004"/>
                </a:lnTo>
                <a:lnTo>
                  <a:pt x="58324" y="7150"/>
                </a:lnTo>
                <a:lnTo>
                  <a:pt x="54413" y="4533"/>
                </a:lnTo>
                <a:lnTo>
                  <a:pt x="45662" y="901"/>
                </a:lnTo>
                <a:lnTo>
                  <a:pt x="40849" y="0"/>
                </a:lnTo>
                <a:close/>
              </a:path>
              <a:path w="71120" h="100964">
                <a:moveTo>
                  <a:pt x="64547" y="13525"/>
                </a:moveTo>
                <a:lnTo>
                  <a:pt x="38512" y="13525"/>
                </a:lnTo>
                <a:lnTo>
                  <a:pt x="41281" y="14084"/>
                </a:lnTo>
                <a:lnTo>
                  <a:pt x="46399" y="16306"/>
                </a:lnTo>
                <a:lnTo>
                  <a:pt x="56114" y="41287"/>
                </a:lnTo>
                <a:lnTo>
                  <a:pt x="56114" y="59639"/>
                </a:lnTo>
                <a:lnTo>
                  <a:pt x="38512" y="87414"/>
                </a:lnTo>
                <a:lnTo>
                  <a:pt x="64536" y="87414"/>
                </a:lnTo>
                <a:lnTo>
                  <a:pt x="71103" y="59499"/>
                </a:lnTo>
                <a:lnTo>
                  <a:pt x="71012" y="33718"/>
                </a:lnTo>
                <a:lnTo>
                  <a:pt x="70669" y="30213"/>
                </a:lnTo>
                <a:lnTo>
                  <a:pt x="69551" y="23888"/>
                </a:lnTo>
                <a:lnTo>
                  <a:pt x="68624" y="20954"/>
                </a:lnTo>
                <a:lnTo>
                  <a:pt x="66033" y="15557"/>
                </a:lnTo>
                <a:lnTo>
                  <a:pt x="64547" y="1352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5172621" y="5228158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5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29" h="99695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29" h="99695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5269703" y="5227307"/>
            <a:ext cx="72390" cy="100965"/>
          </a:xfrm>
          <a:custGeom>
            <a:avLst/>
            <a:gdLst/>
            <a:ahLst/>
            <a:cxnLst/>
            <a:rect l="l" t="t" r="r" b="b"/>
            <a:pathLst>
              <a:path w="72389" h="100964">
                <a:moveTo>
                  <a:pt x="40941" y="0"/>
                </a:moveTo>
                <a:lnTo>
                  <a:pt x="30349" y="0"/>
                </a:lnTo>
                <a:lnTo>
                  <a:pt x="25535" y="901"/>
                </a:lnTo>
                <a:lnTo>
                  <a:pt x="529" y="30213"/>
                </a:lnTo>
                <a:lnTo>
                  <a:pt x="0" y="59664"/>
                </a:lnTo>
                <a:lnTo>
                  <a:pt x="165" y="66370"/>
                </a:lnTo>
                <a:lnTo>
                  <a:pt x="25650" y="100025"/>
                </a:lnTo>
                <a:lnTo>
                  <a:pt x="30438" y="100926"/>
                </a:lnTo>
                <a:lnTo>
                  <a:pt x="40941" y="100926"/>
                </a:lnTo>
                <a:lnTo>
                  <a:pt x="65044" y="87414"/>
                </a:lnTo>
                <a:lnTo>
                  <a:pt x="32660" y="87414"/>
                </a:lnTo>
                <a:lnTo>
                  <a:pt x="29917" y="86880"/>
                </a:lnTo>
                <a:lnTo>
                  <a:pt x="15096" y="59664"/>
                </a:lnTo>
                <a:lnTo>
                  <a:pt x="15096" y="41287"/>
                </a:lnTo>
                <a:lnTo>
                  <a:pt x="32660" y="13538"/>
                </a:lnTo>
                <a:lnTo>
                  <a:pt x="64797" y="13538"/>
                </a:lnTo>
                <a:lnTo>
                  <a:pt x="63547" y="11861"/>
                </a:lnTo>
                <a:lnTo>
                  <a:pt x="57501" y="6273"/>
                </a:lnTo>
                <a:lnTo>
                  <a:pt x="53920" y="4063"/>
                </a:lnTo>
                <a:lnTo>
                  <a:pt x="45652" y="825"/>
                </a:lnTo>
                <a:lnTo>
                  <a:pt x="40941" y="0"/>
                </a:lnTo>
                <a:close/>
              </a:path>
              <a:path w="72389" h="100964">
                <a:moveTo>
                  <a:pt x="71878" y="46570"/>
                </a:moveTo>
                <a:lnTo>
                  <a:pt x="35645" y="46570"/>
                </a:lnTo>
                <a:lnTo>
                  <a:pt x="35645" y="59245"/>
                </a:lnTo>
                <a:lnTo>
                  <a:pt x="56828" y="59245"/>
                </a:lnTo>
                <a:lnTo>
                  <a:pt x="56825" y="68110"/>
                </a:lnTo>
                <a:lnTo>
                  <a:pt x="38896" y="87414"/>
                </a:lnTo>
                <a:lnTo>
                  <a:pt x="65044" y="87414"/>
                </a:lnTo>
                <a:lnTo>
                  <a:pt x="66214" y="86144"/>
                </a:lnTo>
                <a:lnTo>
                  <a:pt x="68525" y="82219"/>
                </a:lnTo>
                <a:lnTo>
                  <a:pt x="71205" y="73494"/>
                </a:lnTo>
                <a:lnTo>
                  <a:pt x="71878" y="68110"/>
                </a:lnTo>
                <a:lnTo>
                  <a:pt x="71878" y="46570"/>
                </a:lnTo>
                <a:close/>
              </a:path>
              <a:path w="72389" h="100964">
                <a:moveTo>
                  <a:pt x="64797" y="13538"/>
                </a:moveTo>
                <a:lnTo>
                  <a:pt x="41207" y="13538"/>
                </a:lnTo>
                <a:lnTo>
                  <a:pt x="45767" y="15036"/>
                </a:lnTo>
                <a:lnTo>
                  <a:pt x="52828" y="21069"/>
                </a:lnTo>
                <a:lnTo>
                  <a:pt x="55253" y="25323"/>
                </a:lnTo>
                <a:lnTo>
                  <a:pt x="56549" y="30810"/>
                </a:lnTo>
                <a:lnTo>
                  <a:pt x="71738" y="30810"/>
                </a:lnTo>
                <a:lnTo>
                  <a:pt x="71001" y="26542"/>
                </a:lnTo>
                <a:lnTo>
                  <a:pt x="69693" y="22555"/>
                </a:lnTo>
                <a:lnTo>
                  <a:pt x="65972" y="15112"/>
                </a:lnTo>
                <a:lnTo>
                  <a:pt x="64797" y="1353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5397207" y="5228158"/>
            <a:ext cx="77470" cy="99695"/>
          </a:xfrm>
          <a:custGeom>
            <a:avLst/>
            <a:gdLst/>
            <a:ahLst/>
            <a:cxnLst/>
            <a:rect l="l" t="t" r="r" b="b"/>
            <a:pathLst>
              <a:path w="77470" h="99695">
                <a:moveTo>
                  <a:pt x="15049" y="0"/>
                </a:moveTo>
                <a:lnTo>
                  <a:pt x="0" y="0"/>
                </a:lnTo>
                <a:lnTo>
                  <a:pt x="0" y="99250"/>
                </a:lnTo>
                <a:lnTo>
                  <a:pt x="15049" y="99250"/>
                </a:lnTo>
                <a:lnTo>
                  <a:pt x="15049" y="70396"/>
                </a:lnTo>
                <a:lnTo>
                  <a:pt x="31788" y="50317"/>
                </a:lnTo>
                <a:lnTo>
                  <a:pt x="48564" y="50317"/>
                </a:lnTo>
                <a:lnTo>
                  <a:pt x="48318" y="49898"/>
                </a:lnTo>
                <a:lnTo>
                  <a:pt x="15049" y="49898"/>
                </a:lnTo>
                <a:lnTo>
                  <a:pt x="15049" y="0"/>
                </a:lnTo>
                <a:close/>
              </a:path>
              <a:path w="77470" h="99695">
                <a:moveTo>
                  <a:pt x="48564" y="50317"/>
                </a:moveTo>
                <a:lnTo>
                  <a:pt x="31788" y="50317"/>
                </a:lnTo>
                <a:lnTo>
                  <a:pt x="59664" y="99250"/>
                </a:lnTo>
                <a:lnTo>
                  <a:pt x="77381" y="99250"/>
                </a:lnTo>
                <a:lnTo>
                  <a:pt x="48564" y="50317"/>
                </a:lnTo>
                <a:close/>
              </a:path>
              <a:path w="77470" h="99695">
                <a:moveTo>
                  <a:pt x="74028" y="0"/>
                </a:moveTo>
                <a:lnTo>
                  <a:pt x="55625" y="0"/>
                </a:lnTo>
                <a:lnTo>
                  <a:pt x="15049" y="49898"/>
                </a:lnTo>
                <a:lnTo>
                  <a:pt x="48318" y="49898"/>
                </a:lnTo>
                <a:lnTo>
                  <a:pt x="41833" y="38887"/>
                </a:lnTo>
                <a:lnTo>
                  <a:pt x="74028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5485466" y="5227320"/>
            <a:ext cx="71120" cy="100965"/>
          </a:xfrm>
          <a:custGeom>
            <a:avLst/>
            <a:gdLst/>
            <a:ahLst/>
            <a:cxnLst/>
            <a:rect l="l" t="t" r="r" b="b"/>
            <a:pathLst>
              <a:path w="71120" h="100964">
                <a:moveTo>
                  <a:pt x="40849" y="0"/>
                </a:moveTo>
                <a:lnTo>
                  <a:pt x="30257" y="0"/>
                </a:lnTo>
                <a:lnTo>
                  <a:pt x="25444" y="901"/>
                </a:lnTo>
                <a:lnTo>
                  <a:pt x="16795" y="4533"/>
                </a:lnTo>
                <a:lnTo>
                  <a:pt x="12909" y="7150"/>
                </a:lnTo>
                <a:lnTo>
                  <a:pt x="9480" y="10604"/>
                </a:lnTo>
                <a:lnTo>
                  <a:pt x="7054" y="13004"/>
                </a:lnTo>
                <a:lnTo>
                  <a:pt x="0" y="63360"/>
                </a:lnTo>
                <a:lnTo>
                  <a:pt x="95" y="67221"/>
                </a:lnTo>
                <a:lnTo>
                  <a:pt x="25444" y="100025"/>
                </a:lnTo>
                <a:lnTo>
                  <a:pt x="30257" y="100926"/>
                </a:lnTo>
                <a:lnTo>
                  <a:pt x="40849" y="100926"/>
                </a:lnTo>
                <a:lnTo>
                  <a:pt x="64536" y="87414"/>
                </a:lnTo>
                <a:lnTo>
                  <a:pt x="32569" y="87414"/>
                </a:lnTo>
                <a:lnTo>
                  <a:pt x="29800" y="86855"/>
                </a:lnTo>
                <a:lnTo>
                  <a:pt x="14979" y="59639"/>
                </a:lnTo>
                <a:lnTo>
                  <a:pt x="14979" y="41287"/>
                </a:lnTo>
                <a:lnTo>
                  <a:pt x="32569" y="13525"/>
                </a:lnTo>
                <a:lnTo>
                  <a:pt x="64547" y="13525"/>
                </a:lnTo>
                <a:lnTo>
                  <a:pt x="64166" y="13004"/>
                </a:lnTo>
                <a:lnTo>
                  <a:pt x="58324" y="7150"/>
                </a:lnTo>
                <a:lnTo>
                  <a:pt x="54413" y="4533"/>
                </a:lnTo>
                <a:lnTo>
                  <a:pt x="45662" y="901"/>
                </a:lnTo>
                <a:lnTo>
                  <a:pt x="40849" y="0"/>
                </a:lnTo>
                <a:close/>
              </a:path>
              <a:path w="71120" h="100964">
                <a:moveTo>
                  <a:pt x="64547" y="13525"/>
                </a:moveTo>
                <a:lnTo>
                  <a:pt x="38512" y="13525"/>
                </a:lnTo>
                <a:lnTo>
                  <a:pt x="41281" y="14084"/>
                </a:lnTo>
                <a:lnTo>
                  <a:pt x="46399" y="16306"/>
                </a:lnTo>
                <a:lnTo>
                  <a:pt x="56114" y="41287"/>
                </a:lnTo>
                <a:lnTo>
                  <a:pt x="56114" y="59639"/>
                </a:lnTo>
                <a:lnTo>
                  <a:pt x="38512" y="87414"/>
                </a:lnTo>
                <a:lnTo>
                  <a:pt x="64536" y="87414"/>
                </a:lnTo>
                <a:lnTo>
                  <a:pt x="71103" y="59499"/>
                </a:lnTo>
                <a:lnTo>
                  <a:pt x="71012" y="33718"/>
                </a:lnTo>
                <a:lnTo>
                  <a:pt x="70669" y="30213"/>
                </a:lnTo>
                <a:lnTo>
                  <a:pt x="69551" y="23888"/>
                </a:lnTo>
                <a:lnTo>
                  <a:pt x="68624" y="20954"/>
                </a:lnTo>
                <a:lnTo>
                  <a:pt x="66033" y="15557"/>
                </a:lnTo>
                <a:lnTo>
                  <a:pt x="64547" y="1352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5578995" y="5228158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5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29" h="99695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29" h="99695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5676078" y="5227307"/>
            <a:ext cx="72390" cy="100965"/>
          </a:xfrm>
          <a:custGeom>
            <a:avLst/>
            <a:gdLst/>
            <a:ahLst/>
            <a:cxnLst/>
            <a:rect l="l" t="t" r="r" b="b"/>
            <a:pathLst>
              <a:path w="72389" h="100964">
                <a:moveTo>
                  <a:pt x="40941" y="0"/>
                </a:moveTo>
                <a:lnTo>
                  <a:pt x="30349" y="0"/>
                </a:lnTo>
                <a:lnTo>
                  <a:pt x="25535" y="901"/>
                </a:lnTo>
                <a:lnTo>
                  <a:pt x="529" y="30213"/>
                </a:lnTo>
                <a:lnTo>
                  <a:pt x="0" y="59664"/>
                </a:lnTo>
                <a:lnTo>
                  <a:pt x="165" y="66370"/>
                </a:lnTo>
                <a:lnTo>
                  <a:pt x="25650" y="100025"/>
                </a:lnTo>
                <a:lnTo>
                  <a:pt x="30438" y="100926"/>
                </a:lnTo>
                <a:lnTo>
                  <a:pt x="40941" y="100926"/>
                </a:lnTo>
                <a:lnTo>
                  <a:pt x="65044" y="87414"/>
                </a:lnTo>
                <a:lnTo>
                  <a:pt x="32660" y="87414"/>
                </a:lnTo>
                <a:lnTo>
                  <a:pt x="29917" y="86880"/>
                </a:lnTo>
                <a:lnTo>
                  <a:pt x="15096" y="59664"/>
                </a:lnTo>
                <a:lnTo>
                  <a:pt x="15096" y="41287"/>
                </a:lnTo>
                <a:lnTo>
                  <a:pt x="32660" y="13538"/>
                </a:lnTo>
                <a:lnTo>
                  <a:pt x="64797" y="13538"/>
                </a:lnTo>
                <a:lnTo>
                  <a:pt x="63547" y="11861"/>
                </a:lnTo>
                <a:lnTo>
                  <a:pt x="57501" y="6273"/>
                </a:lnTo>
                <a:lnTo>
                  <a:pt x="53920" y="4063"/>
                </a:lnTo>
                <a:lnTo>
                  <a:pt x="45652" y="825"/>
                </a:lnTo>
                <a:lnTo>
                  <a:pt x="40941" y="0"/>
                </a:lnTo>
                <a:close/>
              </a:path>
              <a:path w="72389" h="100964">
                <a:moveTo>
                  <a:pt x="71878" y="46570"/>
                </a:moveTo>
                <a:lnTo>
                  <a:pt x="35645" y="46570"/>
                </a:lnTo>
                <a:lnTo>
                  <a:pt x="35645" y="59245"/>
                </a:lnTo>
                <a:lnTo>
                  <a:pt x="56828" y="59245"/>
                </a:lnTo>
                <a:lnTo>
                  <a:pt x="56825" y="68110"/>
                </a:lnTo>
                <a:lnTo>
                  <a:pt x="38896" y="87414"/>
                </a:lnTo>
                <a:lnTo>
                  <a:pt x="65044" y="87414"/>
                </a:lnTo>
                <a:lnTo>
                  <a:pt x="66214" y="86144"/>
                </a:lnTo>
                <a:lnTo>
                  <a:pt x="68525" y="82219"/>
                </a:lnTo>
                <a:lnTo>
                  <a:pt x="71205" y="73494"/>
                </a:lnTo>
                <a:lnTo>
                  <a:pt x="71878" y="68110"/>
                </a:lnTo>
                <a:lnTo>
                  <a:pt x="71878" y="46570"/>
                </a:lnTo>
                <a:close/>
              </a:path>
              <a:path w="72389" h="100964">
                <a:moveTo>
                  <a:pt x="64797" y="13538"/>
                </a:moveTo>
                <a:lnTo>
                  <a:pt x="41207" y="13538"/>
                </a:lnTo>
                <a:lnTo>
                  <a:pt x="45767" y="15036"/>
                </a:lnTo>
                <a:lnTo>
                  <a:pt x="52828" y="21069"/>
                </a:lnTo>
                <a:lnTo>
                  <a:pt x="55253" y="25323"/>
                </a:lnTo>
                <a:lnTo>
                  <a:pt x="56549" y="30810"/>
                </a:lnTo>
                <a:lnTo>
                  <a:pt x="71738" y="30810"/>
                </a:lnTo>
                <a:lnTo>
                  <a:pt x="71001" y="26542"/>
                </a:lnTo>
                <a:lnTo>
                  <a:pt x="69693" y="22555"/>
                </a:lnTo>
                <a:lnTo>
                  <a:pt x="65972" y="15112"/>
                </a:lnTo>
                <a:lnTo>
                  <a:pt x="64797" y="1353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5799963" y="5288731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>
                <a:moveTo>
                  <a:pt x="0" y="0"/>
                </a:moveTo>
                <a:lnTo>
                  <a:pt x="40703" y="0"/>
                </a:lnTo>
              </a:path>
            </a:pathLst>
          </a:custGeom>
          <a:ln w="13246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5922492" y="5241671"/>
            <a:ext cx="0" cy="85725"/>
          </a:xfrm>
          <a:custGeom>
            <a:avLst/>
            <a:gdLst/>
            <a:ahLst/>
            <a:cxnLst/>
            <a:rect l="l" t="t" r="r" b="b"/>
            <a:pathLst>
              <a:path h="85725">
                <a:moveTo>
                  <a:pt x="0" y="0"/>
                </a:moveTo>
                <a:lnTo>
                  <a:pt x="0" y="85737"/>
                </a:lnTo>
              </a:path>
            </a:pathLst>
          </a:custGeom>
          <a:ln w="15062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887643" y="5234914"/>
            <a:ext cx="69850" cy="0"/>
          </a:xfrm>
          <a:custGeom>
            <a:avLst/>
            <a:gdLst/>
            <a:ahLst/>
            <a:cxnLst/>
            <a:rect l="l" t="t" r="r" b="b"/>
            <a:pathLst>
              <a:path w="69850">
                <a:moveTo>
                  <a:pt x="0" y="0"/>
                </a:moveTo>
                <a:lnTo>
                  <a:pt x="69710" y="0"/>
                </a:lnTo>
              </a:path>
            </a:pathLst>
          </a:custGeom>
          <a:ln w="13512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5962662" y="5228158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6069164" y="5228158"/>
            <a:ext cx="0" cy="99695"/>
          </a:xfrm>
          <a:custGeom>
            <a:avLst/>
            <a:gdLst/>
            <a:ahLst/>
            <a:cxnLst/>
            <a:rect l="l" t="t" r="r" b="b"/>
            <a:pathLst>
              <a:path h="99695">
                <a:moveTo>
                  <a:pt x="0" y="0"/>
                </a:moveTo>
                <a:lnTo>
                  <a:pt x="0" y="99250"/>
                </a:lnTo>
              </a:path>
            </a:pathLst>
          </a:custGeom>
          <a:ln w="15062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6091199" y="5228158"/>
            <a:ext cx="118745" cy="99695"/>
          </a:xfrm>
          <a:custGeom>
            <a:avLst/>
            <a:gdLst/>
            <a:ahLst/>
            <a:cxnLst/>
            <a:rect l="l" t="t" r="r" b="b"/>
            <a:pathLst>
              <a:path w="118745" h="99695">
                <a:moveTo>
                  <a:pt x="15887" y="0"/>
                </a:moveTo>
                <a:lnTo>
                  <a:pt x="0" y="0"/>
                </a:lnTo>
                <a:lnTo>
                  <a:pt x="25920" y="99250"/>
                </a:lnTo>
                <a:lnTo>
                  <a:pt x="39027" y="99250"/>
                </a:lnTo>
                <a:lnTo>
                  <a:pt x="47197" y="70942"/>
                </a:lnTo>
                <a:lnTo>
                  <a:pt x="33172" y="70942"/>
                </a:lnTo>
                <a:lnTo>
                  <a:pt x="15887" y="0"/>
                </a:lnTo>
                <a:close/>
              </a:path>
              <a:path w="118745" h="99695">
                <a:moveTo>
                  <a:pt x="73574" y="29679"/>
                </a:moveTo>
                <a:lnTo>
                  <a:pt x="59105" y="29679"/>
                </a:lnTo>
                <a:lnTo>
                  <a:pt x="79324" y="99250"/>
                </a:lnTo>
                <a:lnTo>
                  <a:pt x="92417" y="99250"/>
                </a:lnTo>
                <a:lnTo>
                  <a:pt x="99814" y="70942"/>
                </a:lnTo>
                <a:lnTo>
                  <a:pt x="85178" y="70942"/>
                </a:lnTo>
                <a:lnTo>
                  <a:pt x="73574" y="29679"/>
                </a:lnTo>
                <a:close/>
              </a:path>
              <a:path w="118745" h="99695">
                <a:moveTo>
                  <a:pt x="65227" y="0"/>
                </a:moveTo>
                <a:lnTo>
                  <a:pt x="53098" y="0"/>
                </a:lnTo>
                <a:lnTo>
                  <a:pt x="33172" y="70942"/>
                </a:lnTo>
                <a:lnTo>
                  <a:pt x="47197" y="70942"/>
                </a:lnTo>
                <a:lnTo>
                  <a:pt x="59105" y="29679"/>
                </a:lnTo>
                <a:lnTo>
                  <a:pt x="73574" y="29679"/>
                </a:lnTo>
                <a:lnTo>
                  <a:pt x="65227" y="0"/>
                </a:lnTo>
                <a:close/>
              </a:path>
              <a:path w="118745" h="99695">
                <a:moveTo>
                  <a:pt x="118351" y="0"/>
                </a:moveTo>
                <a:lnTo>
                  <a:pt x="102463" y="0"/>
                </a:lnTo>
                <a:lnTo>
                  <a:pt x="85178" y="70942"/>
                </a:lnTo>
                <a:lnTo>
                  <a:pt x="99814" y="70942"/>
                </a:lnTo>
                <a:lnTo>
                  <a:pt x="11835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6212192" y="5228158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6311163" y="5228158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5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29" h="99695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29" h="99695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4980266" y="5395709"/>
            <a:ext cx="397865" cy="23831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5431574" y="5395709"/>
            <a:ext cx="0" cy="83185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0"/>
                </a:moveTo>
                <a:lnTo>
                  <a:pt x="0" y="82715"/>
                </a:lnTo>
              </a:path>
            </a:pathLst>
          </a:custGeom>
          <a:ln w="6273">
            <a:solidFill>
              <a:srgbClr val="595A5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5458764" y="5421731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5518124" y="5421731"/>
            <a:ext cx="45720" cy="57785"/>
          </a:xfrm>
          <a:custGeom>
            <a:avLst/>
            <a:gdLst/>
            <a:ahLst/>
            <a:cxnLst/>
            <a:rect l="l" t="t" r="r" b="b"/>
            <a:pathLst>
              <a:path w="45720" h="57785">
                <a:moveTo>
                  <a:pt x="4063" y="45300"/>
                </a:moveTo>
                <a:lnTo>
                  <a:pt x="0" y="49377"/>
                </a:lnTo>
                <a:lnTo>
                  <a:pt x="2857" y="52095"/>
                </a:lnTo>
                <a:lnTo>
                  <a:pt x="6134" y="54101"/>
                </a:lnTo>
                <a:lnTo>
                  <a:pt x="13487" y="56730"/>
                </a:lnTo>
                <a:lnTo>
                  <a:pt x="17767" y="57391"/>
                </a:lnTo>
                <a:lnTo>
                  <a:pt x="29540" y="57391"/>
                </a:lnTo>
                <a:lnTo>
                  <a:pt x="35026" y="55892"/>
                </a:lnTo>
                <a:lnTo>
                  <a:pt x="40128" y="52158"/>
                </a:lnTo>
                <a:lnTo>
                  <a:pt x="14516" y="52158"/>
                </a:lnTo>
                <a:lnTo>
                  <a:pt x="8407" y="49885"/>
                </a:lnTo>
                <a:lnTo>
                  <a:pt x="4063" y="45300"/>
                </a:lnTo>
                <a:close/>
              </a:path>
              <a:path w="45720" h="57785">
                <a:moveTo>
                  <a:pt x="26644" y="0"/>
                </a:moveTo>
                <a:lnTo>
                  <a:pt x="16649" y="0"/>
                </a:lnTo>
                <a:lnTo>
                  <a:pt x="11760" y="1422"/>
                </a:lnTo>
                <a:lnTo>
                  <a:pt x="4394" y="7150"/>
                </a:lnTo>
                <a:lnTo>
                  <a:pt x="2552" y="11036"/>
                </a:lnTo>
                <a:lnTo>
                  <a:pt x="2552" y="24739"/>
                </a:lnTo>
                <a:lnTo>
                  <a:pt x="8140" y="29616"/>
                </a:lnTo>
                <a:lnTo>
                  <a:pt x="28613" y="31368"/>
                </a:lnTo>
                <a:lnTo>
                  <a:pt x="32321" y="31749"/>
                </a:lnTo>
                <a:lnTo>
                  <a:pt x="35026" y="32677"/>
                </a:lnTo>
                <a:lnTo>
                  <a:pt x="38417" y="35623"/>
                </a:lnTo>
                <a:lnTo>
                  <a:pt x="39268" y="37833"/>
                </a:lnTo>
                <a:lnTo>
                  <a:pt x="39268" y="44576"/>
                </a:lnTo>
                <a:lnTo>
                  <a:pt x="37820" y="47409"/>
                </a:lnTo>
                <a:lnTo>
                  <a:pt x="32092" y="51206"/>
                </a:lnTo>
                <a:lnTo>
                  <a:pt x="27914" y="52158"/>
                </a:lnTo>
                <a:lnTo>
                  <a:pt x="40128" y="52158"/>
                </a:lnTo>
                <a:lnTo>
                  <a:pt x="43154" y="49936"/>
                </a:lnTo>
                <a:lnTo>
                  <a:pt x="45186" y="45885"/>
                </a:lnTo>
                <a:lnTo>
                  <a:pt x="45143" y="37833"/>
                </a:lnTo>
                <a:lnTo>
                  <a:pt x="15887" y="24942"/>
                </a:lnTo>
                <a:lnTo>
                  <a:pt x="13017" y="24028"/>
                </a:lnTo>
                <a:lnTo>
                  <a:pt x="9385" y="21094"/>
                </a:lnTo>
                <a:lnTo>
                  <a:pt x="8483" y="18897"/>
                </a:lnTo>
                <a:lnTo>
                  <a:pt x="8483" y="12496"/>
                </a:lnTo>
                <a:lnTo>
                  <a:pt x="9702" y="9842"/>
                </a:lnTo>
                <a:lnTo>
                  <a:pt x="14579" y="6146"/>
                </a:lnTo>
                <a:lnTo>
                  <a:pt x="18122" y="5219"/>
                </a:lnTo>
                <a:lnTo>
                  <a:pt x="41319" y="5219"/>
                </a:lnTo>
                <a:lnTo>
                  <a:pt x="39916" y="4152"/>
                </a:lnTo>
                <a:lnTo>
                  <a:pt x="36995" y="2666"/>
                </a:lnTo>
                <a:lnTo>
                  <a:pt x="30264" y="533"/>
                </a:lnTo>
                <a:lnTo>
                  <a:pt x="26644" y="0"/>
                </a:lnTo>
                <a:close/>
              </a:path>
              <a:path w="45720" h="57785">
                <a:moveTo>
                  <a:pt x="41319" y="5219"/>
                </a:moveTo>
                <a:lnTo>
                  <a:pt x="28879" y="5219"/>
                </a:lnTo>
                <a:lnTo>
                  <a:pt x="34112" y="6807"/>
                </a:lnTo>
                <a:lnTo>
                  <a:pt x="38455" y="9982"/>
                </a:lnTo>
                <a:lnTo>
                  <a:pt x="42405" y="6045"/>
                </a:lnTo>
                <a:lnTo>
                  <a:pt x="41319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5581091" y="5421731"/>
            <a:ext cx="43815" cy="83820"/>
          </a:xfrm>
          <a:custGeom>
            <a:avLst/>
            <a:gdLst/>
            <a:ahLst/>
            <a:cxnLst/>
            <a:rect l="l" t="t" r="r" b="b"/>
            <a:pathLst>
              <a:path w="43814" h="83820">
                <a:moveTo>
                  <a:pt x="5918" y="698"/>
                </a:moveTo>
                <a:lnTo>
                  <a:pt x="0" y="698"/>
                </a:lnTo>
                <a:lnTo>
                  <a:pt x="0" y="83400"/>
                </a:lnTo>
                <a:lnTo>
                  <a:pt x="5918" y="83400"/>
                </a:lnTo>
                <a:lnTo>
                  <a:pt x="5918" y="49491"/>
                </a:lnTo>
                <a:lnTo>
                  <a:pt x="12481" y="49491"/>
                </a:lnTo>
                <a:lnTo>
                  <a:pt x="6002" y="33108"/>
                </a:lnTo>
                <a:lnTo>
                  <a:pt x="6083" y="22986"/>
                </a:lnTo>
                <a:lnTo>
                  <a:pt x="12478" y="7899"/>
                </a:lnTo>
                <a:lnTo>
                  <a:pt x="5918" y="7899"/>
                </a:lnTo>
                <a:lnTo>
                  <a:pt x="5918" y="698"/>
                </a:lnTo>
                <a:close/>
              </a:path>
              <a:path w="43814" h="83820">
                <a:moveTo>
                  <a:pt x="12481" y="49491"/>
                </a:moveTo>
                <a:lnTo>
                  <a:pt x="5918" y="49491"/>
                </a:lnTo>
                <a:lnTo>
                  <a:pt x="8394" y="52743"/>
                </a:lnTo>
                <a:lnTo>
                  <a:pt x="10985" y="54863"/>
                </a:lnTo>
                <a:lnTo>
                  <a:pt x="16408" y="56895"/>
                </a:lnTo>
                <a:lnTo>
                  <a:pt x="19354" y="57391"/>
                </a:lnTo>
                <a:lnTo>
                  <a:pt x="25476" y="57391"/>
                </a:lnTo>
                <a:lnTo>
                  <a:pt x="28130" y="56934"/>
                </a:lnTo>
                <a:lnTo>
                  <a:pt x="32854" y="55168"/>
                </a:lnTo>
                <a:lnTo>
                  <a:pt x="34759" y="53974"/>
                </a:lnTo>
                <a:lnTo>
                  <a:pt x="36568" y="52171"/>
                </a:lnTo>
                <a:lnTo>
                  <a:pt x="18300" y="52171"/>
                </a:lnTo>
                <a:lnTo>
                  <a:pt x="15570" y="51485"/>
                </a:lnTo>
                <a:lnTo>
                  <a:pt x="12481" y="49491"/>
                </a:lnTo>
                <a:close/>
              </a:path>
              <a:path w="43814" h="83820">
                <a:moveTo>
                  <a:pt x="36573" y="5219"/>
                </a:moveTo>
                <a:lnTo>
                  <a:pt x="25120" y="5219"/>
                </a:lnTo>
                <a:lnTo>
                  <a:pt x="27876" y="5905"/>
                </a:lnTo>
                <a:lnTo>
                  <a:pt x="32054" y="8623"/>
                </a:lnTo>
                <a:lnTo>
                  <a:pt x="37424" y="33108"/>
                </a:lnTo>
                <a:lnTo>
                  <a:pt x="37338" y="34505"/>
                </a:lnTo>
                <a:lnTo>
                  <a:pt x="25120" y="52171"/>
                </a:lnTo>
                <a:lnTo>
                  <a:pt x="36568" y="52171"/>
                </a:lnTo>
                <a:lnTo>
                  <a:pt x="39103" y="49644"/>
                </a:lnTo>
                <a:lnTo>
                  <a:pt x="41021" y="46062"/>
                </a:lnTo>
                <a:lnTo>
                  <a:pt x="42964" y="37464"/>
                </a:lnTo>
                <a:lnTo>
                  <a:pt x="43446" y="33108"/>
                </a:lnTo>
                <a:lnTo>
                  <a:pt x="43446" y="24282"/>
                </a:lnTo>
                <a:lnTo>
                  <a:pt x="42964" y="19913"/>
                </a:lnTo>
                <a:lnTo>
                  <a:pt x="41021" y="11328"/>
                </a:lnTo>
                <a:lnTo>
                  <a:pt x="39103" y="7734"/>
                </a:lnTo>
                <a:lnTo>
                  <a:pt x="36573" y="5219"/>
                </a:lnTo>
                <a:close/>
              </a:path>
              <a:path w="43814" h="83820">
                <a:moveTo>
                  <a:pt x="25476" y="0"/>
                </a:moveTo>
                <a:lnTo>
                  <a:pt x="19354" y="0"/>
                </a:lnTo>
                <a:lnTo>
                  <a:pt x="16408" y="495"/>
                </a:lnTo>
                <a:lnTo>
                  <a:pt x="10985" y="2514"/>
                </a:lnTo>
                <a:lnTo>
                  <a:pt x="8394" y="4635"/>
                </a:lnTo>
                <a:lnTo>
                  <a:pt x="5918" y="7899"/>
                </a:lnTo>
                <a:lnTo>
                  <a:pt x="12478" y="7899"/>
                </a:lnTo>
                <a:lnTo>
                  <a:pt x="15570" y="5905"/>
                </a:lnTo>
                <a:lnTo>
                  <a:pt x="18300" y="5219"/>
                </a:lnTo>
                <a:lnTo>
                  <a:pt x="36573" y="5219"/>
                </a:lnTo>
                <a:lnTo>
                  <a:pt x="34759" y="3416"/>
                </a:lnTo>
                <a:lnTo>
                  <a:pt x="32854" y="2222"/>
                </a:lnTo>
                <a:lnTo>
                  <a:pt x="28130" y="444"/>
                </a:lnTo>
                <a:lnTo>
                  <a:pt x="25476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5640552" y="5421731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5">
                <a:moveTo>
                  <a:pt x="29464" y="0"/>
                </a:moveTo>
                <a:lnTo>
                  <a:pt x="15379" y="0"/>
                </a:lnTo>
                <a:lnTo>
                  <a:pt x="9880" y="2514"/>
                </a:lnTo>
                <a:lnTo>
                  <a:pt x="1981" y="12585"/>
                </a:lnTo>
                <a:lnTo>
                  <a:pt x="0" y="19634"/>
                </a:lnTo>
                <a:lnTo>
                  <a:pt x="0" y="38061"/>
                </a:lnTo>
                <a:lnTo>
                  <a:pt x="2032" y="45199"/>
                </a:lnTo>
                <a:lnTo>
                  <a:pt x="10172" y="54940"/>
                </a:lnTo>
                <a:lnTo>
                  <a:pt x="16078" y="57391"/>
                </a:lnTo>
                <a:lnTo>
                  <a:pt x="26149" y="57391"/>
                </a:lnTo>
                <a:lnTo>
                  <a:pt x="40378" y="52171"/>
                </a:lnTo>
                <a:lnTo>
                  <a:pt x="18211" y="52171"/>
                </a:lnTo>
                <a:lnTo>
                  <a:pt x="13665" y="50253"/>
                </a:lnTo>
                <a:lnTo>
                  <a:pt x="10579" y="46431"/>
                </a:lnTo>
                <a:lnTo>
                  <a:pt x="7480" y="42633"/>
                </a:lnTo>
                <a:lnTo>
                  <a:pt x="5930" y="37134"/>
                </a:lnTo>
                <a:lnTo>
                  <a:pt x="5930" y="29984"/>
                </a:lnTo>
                <a:lnTo>
                  <a:pt x="44843" y="29984"/>
                </a:lnTo>
                <a:lnTo>
                  <a:pt x="44843" y="25209"/>
                </a:lnTo>
                <a:lnTo>
                  <a:pt x="5930" y="25209"/>
                </a:lnTo>
                <a:lnTo>
                  <a:pt x="6159" y="21780"/>
                </a:lnTo>
                <a:lnTo>
                  <a:pt x="7899" y="14643"/>
                </a:lnTo>
                <a:lnTo>
                  <a:pt x="9144" y="11696"/>
                </a:lnTo>
                <a:lnTo>
                  <a:pt x="11061" y="9385"/>
                </a:lnTo>
                <a:lnTo>
                  <a:pt x="16243" y="6070"/>
                </a:lnTo>
                <a:lnTo>
                  <a:pt x="19177" y="5219"/>
                </a:lnTo>
                <a:lnTo>
                  <a:pt x="37295" y="5219"/>
                </a:lnTo>
                <a:lnTo>
                  <a:pt x="34975" y="2400"/>
                </a:lnTo>
                <a:lnTo>
                  <a:pt x="29464" y="0"/>
                </a:lnTo>
                <a:close/>
              </a:path>
              <a:path w="45085" h="57785">
                <a:moveTo>
                  <a:pt x="39624" y="45415"/>
                </a:moveTo>
                <a:lnTo>
                  <a:pt x="37223" y="47828"/>
                </a:lnTo>
                <a:lnTo>
                  <a:pt x="34874" y="49555"/>
                </a:lnTo>
                <a:lnTo>
                  <a:pt x="30314" y="51650"/>
                </a:lnTo>
                <a:lnTo>
                  <a:pt x="27495" y="52171"/>
                </a:lnTo>
                <a:lnTo>
                  <a:pt x="40378" y="52171"/>
                </a:lnTo>
                <a:lnTo>
                  <a:pt x="41224" y="51536"/>
                </a:lnTo>
                <a:lnTo>
                  <a:pt x="42697" y="50253"/>
                </a:lnTo>
                <a:lnTo>
                  <a:pt x="44043" y="48907"/>
                </a:lnTo>
                <a:lnTo>
                  <a:pt x="39624" y="45415"/>
                </a:lnTo>
                <a:close/>
              </a:path>
              <a:path w="45085" h="57785">
                <a:moveTo>
                  <a:pt x="37295" y="5219"/>
                </a:moveTo>
                <a:lnTo>
                  <a:pt x="25679" y="5219"/>
                </a:lnTo>
                <a:lnTo>
                  <a:pt x="28600" y="6070"/>
                </a:lnTo>
                <a:lnTo>
                  <a:pt x="33794" y="9385"/>
                </a:lnTo>
                <a:lnTo>
                  <a:pt x="38925" y="25209"/>
                </a:lnTo>
                <a:lnTo>
                  <a:pt x="44843" y="25209"/>
                </a:lnTo>
                <a:lnTo>
                  <a:pt x="44780" y="18491"/>
                </a:lnTo>
                <a:lnTo>
                  <a:pt x="42875" y="12001"/>
                </a:lnTo>
                <a:lnTo>
                  <a:pt x="37295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5701309" y="5421731"/>
            <a:ext cx="43180" cy="57785"/>
          </a:xfrm>
          <a:custGeom>
            <a:avLst/>
            <a:gdLst/>
            <a:ahLst/>
            <a:cxnLst/>
            <a:rect l="l" t="t" r="r" b="b"/>
            <a:pathLst>
              <a:path w="43179" h="57785">
                <a:moveTo>
                  <a:pt x="26568" y="0"/>
                </a:moveTo>
                <a:lnTo>
                  <a:pt x="20840" y="0"/>
                </a:lnTo>
                <a:lnTo>
                  <a:pt x="17411" y="660"/>
                </a:lnTo>
                <a:lnTo>
                  <a:pt x="0" y="24282"/>
                </a:lnTo>
                <a:lnTo>
                  <a:pt x="0" y="33096"/>
                </a:lnTo>
                <a:lnTo>
                  <a:pt x="20840" y="57391"/>
                </a:lnTo>
                <a:lnTo>
                  <a:pt x="26568" y="57391"/>
                </a:lnTo>
                <a:lnTo>
                  <a:pt x="39630" y="52158"/>
                </a:lnTo>
                <a:lnTo>
                  <a:pt x="21463" y="52158"/>
                </a:lnTo>
                <a:lnTo>
                  <a:pt x="18618" y="51549"/>
                </a:lnTo>
                <a:lnTo>
                  <a:pt x="13576" y="49060"/>
                </a:lnTo>
                <a:lnTo>
                  <a:pt x="11455" y="47205"/>
                </a:lnTo>
                <a:lnTo>
                  <a:pt x="9766" y="44716"/>
                </a:lnTo>
                <a:lnTo>
                  <a:pt x="8369" y="42710"/>
                </a:lnTo>
                <a:lnTo>
                  <a:pt x="7378" y="40487"/>
                </a:lnTo>
                <a:lnTo>
                  <a:pt x="6210" y="35610"/>
                </a:lnTo>
                <a:lnTo>
                  <a:pt x="5984" y="33096"/>
                </a:lnTo>
                <a:lnTo>
                  <a:pt x="5986" y="24282"/>
                </a:lnTo>
                <a:lnTo>
                  <a:pt x="6210" y="21780"/>
                </a:lnTo>
                <a:lnTo>
                  <a:pt x="7378" y="16903"/>
                </a:lnTo>
                <a:lnTo>
                  <a:pt x="8369" y="14668"/>
                </a:lnTo>
                <a:lnTo>
                  <a:pt x="9766" y="12661"/>
                </a:lnTo>
                <a:lnTo>
                  <a:pt x="11455" y="10185"/>
                </a:lnTo>
                <a:lnTo>
                  <a:pt x="13576" y="8318"/>
                </a:lnTo>
                <a:lnTo>
                  <a:pt x="18618" y="5841"/>
                </a:lnTo>
                <a:lnTo>
                  <a:pt x="21463" y="5219"/>
                </a:lnTo>
                <a:lnTo>
                  <a:pt x="39622" y="5219"/>
                </a:lnTo>
                <a:lnTo>
                  <a:pt x="37299" y="3352"/>
                </a:lnTo>
                <a:lnTo>
                  <a:pt x="35877" y="2451"/>
                </a:lnTo>
                <a:lnTo>
                  <a:pt x="33020" y="1142"/>
                </a:lnTo>
                <a:lnTo>
                  <a:pt x="31508" y="685"/>
                </a:lnTo>
                <a:lnTo>
                  <a:pt x="28333" y="139"/>
                </a:lnTo>
                <a:lnTo>
                  <a:pt x="26568" y="0"/>
                </a:lnTo>
                <a:close/>
              </a:path>
              <a:path w="43179" h="57785">
                <a:moveTo>
                  <a:pt x="39039" y="45072"/>
                </a:moveTo>
                <a:lnTo>
                  <a:pt x="21463" y="52158"/>
                </a:lnTo>
                <a:lnTo>
                  <a:pt x="39630" y="52158"/>
                </a:lnTo>
                <a:lnTo>
                  <a:pt x="40342" y="51549"/>
                </a:lnTo>
                <a:lnTo>
                  <a:pt x="41567" y="50418"/>
                </a:lnTo>
                <a:lnTo>
                  <a:pt x="43116" y="48793"/>
                </a:lnTo>
                <a:lnTo>
                  <a:pt x="39039" y="45072"/>
                </a:lnTo>
                <a:close/>
              </a:path>
              <a:path w="43179" h="57785">
                <a:moveTo>
                  <a:pt x="39622" y="5219"/>
                </a:moveTo>
                <a:lnTo>
                  <a:pt x="27571" y="5219"/>
                </a:lnTo>
                <a:lnTo>
                  <a:pt x="30111" y="5740"/>
                </a:lnTo>
                <a:lnTo>
                  <a:pt x="34366" y="7835"/>
                </a:lnTo>
                <a:lnTo>
                  <a:pt x="36639" y="9677"/>
                </a:lnTo>
                <a:lnTo>
                  <a:pt x="39039" y="12318"/>
                </a:lnTo>
                <a:lnTo>
                  <a:pt x="43116" y="8597"/>
                </a:lnTo>
                <a:lnTo>
                  <a:pt x="41567" y="6972"/>
                </a:lnTo>
                <a:lnTo>
                  <a:pt x="40081" y="5587"/>
                </a:lnTo>
                <a:lnTo>
                  <a:pt x="39622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5755576" y="5404536"/>
            <a:ext cx="26670" cy="74295"/>
          </a:xfrm>
          <a:custGeom>
            <a:avLst/>
            <a:gdLst/>
            <a:ahLst/>
            <a:cxnLst/>
            <a:rect l="l" t="t" r="r" b="b"/>
            <a:pathLst>
              <a:path w="26670" h="74295">
                <a:moveTo>
                  <a:pt x="13589" y="22301"/>
                </a:moveTo>
                <a:lnTo>
                  <a:pt x="7658" y="22301"/>
                </a:lnTo>
                <a:lnTo>
                  <a:pt x="7658" y="63512"/>
                </a:lnTo>
                <a:lnTo>
                  <a:pt x="8801" y="67017"/>
                </a:lnTo>
                <a:lnTo>
                  <a:pt x="13373" y="72516"/>
                </a:lnTo>
                <a:lnTo>
                  <a:pt x="16725" y="73888"/>
                </a:lnTo>
                <a:lnTo>
                  <a:pt x="26250" y="73888"/>
                </a:lnTo>
                <a:lnTo>
                  <a:pt x="26250" y="68656"/>
                </a:lnTo>
                <a:lnTo>
                  <a:pt x="19253" y="68656"/>
                </a:lnTo>
                <a:lnTo>
                  <a:pt x="17081" y="67843"/>
                </a:lnTo>
                <a:lnTo>
                  <a:pt x="14287" y="64604"/>
                </a:lnTo>
                <a:lnTo>
                  <a:pt x="13589" y="62306"/>
                </a:lnTo>
                <a:lnTo>
                  <a:pt x="13589" y="22301"/>
                </a:lnTo>
                <a:close/>
              </a:path>
              <a:path w="26670" h="74295">
                <a:moveTo>
                  <a:pt x="26250" y="17894"/>
                </a:moveTo>
                <a:lnTo>
                  <a:pt x="0" y="17894"/>
                </a:lnTo>
                <a:lnTo>
                  <a:pt x="0" y="22301"/>
                </a:lnTo>
                <a:lnTo>
                  <a:pt x="26250" y="22301"/>
                </a:lnTo>
                <a:lnTo>
                  <a:pt x="26250" y="17894"/>
                </a:lnTo>
                <a:close/>
              </a:path>
              <a:path w="26670" h="74295">
                <a:moveTo>
                  <a:pt x="13589" y="0"/>
                </a:moveTo>
                <a:lnTo>
                  <a:pt x="7658" y="0"/>
                </a:lnTo>
                <a:lnTo>
                  <a:pt x="7658" y="17894"/>
                </a:lnTo>
                <a:lnTo>
                  <a:pt x="13589" y="17894"/>
                </a:lnTo>
                <a:lnTo>
                  <a:pt x="13589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5798896" y="5395709"/>
            <a:ext cx="7620" cy="83185"/>
          </a:xfrm>
          <a:custGeom>
            <a:avLst/>
            <a:gdLst/>
            <a:ahLst/>
            <a:cxnLst/>
            <a:rect l="l" t="t" r="r" b="b"/>
            <a:pathLst>
              <a:path w="7620" h="83185">
                <a:moveTo>
                  <a:pt x="6629" y="26720"/>
                </a:moveTo>
                <a:lnTo>
                  <a:pt x="711" y="26720"/>
                </a:lnTo>
                <a:lnTo>
                  <a:pt x="711" y="82715"/>
                </a:lnTo>
                <a:lnTo>
                  <a:pt x="6629" y="82715"/>
                </a:lnTo>
                <a:lnTo>
                  <a:pt x="6629" y="26720"/>
                </a:lnTo>
                <a:close/>
              </a:path>
              <a:path w="7620" h="83185">
                <a:moveTo>
                  <a:pt x="7327" y="0"/>
                </a:moveTo>
                <a:lnTo>
                  <a:pt x="0" y="0"/>
                </a:lnTo>
                <a:lnTo>
                  <a:pt x="0" y="7315"/>
                </a:lnTo>
                <a:lnTo>
                  <a:pt x="7327" y="7315"/>
                </a:lnTo>
                <a:lnTo>
                  <a:pt x="7327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5824804" y="5421731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5">
                <a:moveTo>
                  <a:pt x="25717" y="0"/>
                </a:moveTo>
                <a:lnTo>
                  <a:pt x="16268" y="0"/>
                </a:lnTo>
                <a:lnTo>
                  <a:pt x="11074" y="2044"/>
                </a:lnTo>
                <a:lnTo>
                  <a:pt x="0" y="32715"/>
                </a:lnTo>
                <a:lnTo>
                  <a:pt x="431" y="36741"/>
                </a:lnTo>
                <a:lnTo>
                  <a:pt x="16268" y="57378"/>
                </a:lnTo>
                <a:lnTo>
                  <a:pt x="25717" y="57378"/>
                </a:lnTo>
                <a:lnTo>
                  <a:pt x="28600" y="56857"/>
                </a:lnTo>
                <a:lnTo>
                  <a:pt x="33794" y="54762"/>
                </a:lnTo>
                <a:lnTo>
                  <a:pt x="36093" y="53238"/>
                </a:lnTo>
                <a:lnTo>
                  <a:pt x="37172" y="52158"/>
                </a:lnTo>
                <a:lnTo>
                  <a:pt x="17970" y="52158"/>
                </a:lnTo>
                <a:lnTo>
                  <a:pt x="14097" y="50571"/>
                </a:lnTo>
                <a:lnTo>
                  <a:pt x="6069" y="31978"/>
                </a:lnTo>
                <a:lnTo>
                  <a:pt x="6121" y="21983"/>
                </a:lnTo>
                <a:lnTo>
                  <a:pt x="17970" y="5219"/>
                </a:lnTo>
                <a:lnTo>
                  <a:pt x="37170" y="5219"/>
                </a:lnTo>
                <a:lnTo>
                  <a:pt x="36093" y="4140"/>
                </a:lnTo>
                <a:lnTo>
                  <a:pt x="33794" y="2616"/>
                </a:lnTo>
                <a:lnTo>
                  <a:pt x="28600" y="520"/>
                </a:lnTo>
                <a:lnTo>
                  <a:pt x="25717" y="0"/>
                </a:lnTo>
                <a:close/>
              </a:path>
              <a:path w="45085" h="57785">
                <a:moveTo>
                  <a:pt x="37170" y="5219"/>
                </a:moveTo>
                <a:lnTo>
                  <a:pt x="24790" y="5219"/>
                </a:lnTo>
                <a:lnTo>
                  <a:pt x="26898" y="5626"/>
                </a:lnTo>
                <a:lnTo>
                  <a:pt x="30835" y="7251"/>
                </a:lnTo>
                <a:lnTo>
                  <a:pt x="39080" y="32715"/>
                </a:lnTo>
                <a:lnTo>
                  <a:pt x="38950" y="35394"/>
                </a:lnTo>
                <a:lnTo>
                  <a:pt x="24790" y="52158"/>
                </a:lnTo>
                <a:lnTo>
                  <a:pt x="37172" y="52158"/>
                </a:lnTo>
                <a:lnTo>
                  <a:pt x="41046" y="48285"/>
                </a:lnTo>
                <a:lnTo>
                  <a:pt x="42951" y="44792"/>
                </a:lnTo>
                <a:lnTo>
                  <a:pt x="44640" y="36741"/>
                </a:lnTo>
                <a:lnTo>
                  <a:pt x="45085" y="32715"/>
                </a:lnTo>
                <a:lnTo>
                  <a:pt x="44978" y="23698"/>
                </a:lnTo>
                <a:lnTo>
                  <a:pt x="44640" y="20637"/>
                </a:lnTo>
                <a:lnTo>
                  <a:pt x="42951" y="12585"/>
                </a:lnTo>
                <a:lnTo>
                  <a:pt x="41046" y="9105"/>
                </a:lnTo>
                <a:lnTo>
                  <a:pt x="37170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5889167" y="5421731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4834128" y="5836005"/>
            <a:ext cx="304165" cy="0"/>
          </a:xfrm>
          <a:custGeom>
            <a:avLst/>
            <a:gdLst/>
            <a:ahLst/>
            <a:cxnLst/>
            <a:rect l="l" t="t" r="r" b="b"/>
            <a:pathLst>
              <a:path w="304164">
                <a:moveTo>
                  <a:pt x="0" y="0"/>
                </a:moveTo>
                <a:lnTo>
                  <a:pt x="303707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5150815" y="5774664"/>
            <a:ext cx="69850" cy="99695"/>
          </a:xfrm>
          <a:custGeom>
            <a:avLst/>
            <a:gdLst/>
            <a:ahLst/>
            <a:cxnLst/>
            <a:rect l="l" t="t" r="r" b="b"/>
            <a:pathLst>
              <a:path w="69850" h="99695">
                <a:moveTo>
                  <a:pt x="42468" y="0"/>
                </a:moveTo>
                <a:lnTo>
                  <a:pt x="0" y="0"/>
                </a:lnTo>
                <a:lnTo>
                  <a:pt x="0" y="99250"/>
                </a:lnTo>
                <a:lnTo>
                  <a:pt x="15049" y="99250"/>
                </a:lnTo>
                <a:lnTo>
                  <a:pt x="15049" y="60223"/>
                </a:lnTo>
                <a:lnTo>
                  <a:pt x="42468" y="60223"/>
                </a:lnTo>
                <a:lnTo>
                  <a:pt x="65211" y="46558"/>
                </a:lnTo>
                <a:lnTo>
                  <a:pt x="15049" y="46558"/>
                </a:lnTo>
                <a:lnTo>
                  <a:pt x="15049" y="13512"/>
                </a:lnTo>
                <a:lnTo>
                  <a:pt x="65111" y="13512"/>
                </a:lnTo>
                <a:lnTo>
                  <a:pt x="63576" y="11214"/>
                </a:lnTo>
                <a:lnTo>
                  <a:pt x="57988" y="5918"/>
                </a:lnTo>
                <a:lnTo>
                  <a:pt x="54648" y="3822"/>
                </a:lnTo>
                <a:lnTo>
                  <a:pt x="46837" y="749"/>
                </a:lnTo>
                <a:lnTo>
                  <a:pt x="42468" y="0"/>
                </a:lnTo>
                <a:close/>
              </a:path>
              <a:path w="69850" h="99695">
                <a:moveTo>
                  <a:pt x="65111" y="13512"/>
                </a:moveTo>
                <a:lnTo>
                  <a:pt x="42100" y="13512"/>
                </a:lnTo>
                <a:lnTo>
                  <a:pt x="46354" y="14947"/>
                </a:lnTo>
                <a:lnTo>
                  <a:pt x="52768" y="20726"/>
                </a:lnTo>
                <a:lnTo>
                  <a:pt x="54368" y="24803"/>
                </a:lnTo>
                <a:lnTo>
                  <a:pt x="54368" y="35407"/>
                </a:lnTo>
                <a:lnTo>
                  <a:pt x="52768" y="39471"/>
                </a:lnTo>
                <a:lnTo>
                  <a:pt x="46354" y="45135"/>
                </a:lnTo>
                <a:lnTo>
                  <a:pt x="42100" y="46558"/>
                </a:lnTo>
                <a:lnTo>
                  <a:pt x="65211" y="46558"/>
                </a:lnTo>
                <a:lnTo>
                  <a:pt x="65697" y="45834"/>
                </a:lnTo>
                <a:lnTo>
                  <a:pt x="68681" y="38493"/>
                </a:lnTo>
                <a:lnTo>
                  <a:pt x="69418" y="34480"/>
                </a:lnTo>
                <a:lnTo>
                  <a:pt x="69418" y="25831"/>
                </a:lnTo>
                <a:lnTo>
                  <a:pt x="68681" y="21831"/>
                </a:lnTo>
                <a:lnTo>
                  <a:pt x="65697" y="14389"/>
                </a:lnTo>
                <a:lnTo>
                  <a:pt x="65111" y="1351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5238508" y="5774677"/>
            <a:ext cx="70485" cy="99695"/>
          </a:xfrm>
          <a:custGeom>
            <a:avLst/>
            <a:gdLst/>
            <a:ahLst/>
            <a:cxnLst/>
            <a:rect l="l" t="t" r="r" b="b"/>
            <a:pathLst>
              <a:path w="70485" h="99695">
                <a:moveTo>
                  <a:pt x="15049" y="0"/>
                </a:moveTo>
                <a:lnTo>
                  <a:pt x="0" y="0"/>
                </a:lnTo>
                <a:lnTo>
                  <a:pt x="0" y="99250"/>
                </a:lnTo>
                <a:lnTo>
                  <a:pt x="15049" y="99250"/>
                </a:lnTo>
                <a:lnTo>
                  <a:pt x="15049" y="55892"/>
                </a:lnTo>
                <a:lnTo>
                  <a:pt x="70408" y="55892"/>
                </a:lnTo>
                <a:lnTo>
                  <a:pt x="70408" y="42367"/>
                </a:lnTo>
                <a:lnTo>
                  <a:pt x="15049" y="42367"/>
                </a:lnTo>
                <a:lnTo>
                  <a:pt x="15049" y="0"/>
                </a:lnTo>
                <a:close/>
              </a:path>
              <a:path w="70485" h="99695">
                <a:moveTo>
                  <a:pt x="70408" y="55892"/>
                </a:moveTo>
                <a:lnTo>
                  <a:pt x="55346" y="55892"/>
                </a:lnTo>
                <a:lnTo>
                  <a:pt x="55346" y="99250"/>
                </a:lnTo>
                <a:lnTo>
                  <a:pt x="70408" y="99250"/>
                </a:lnTo>
                <a:lnTo>
                  <a:pt x="70408" y="55892"/>
                </a:lnTo>
                <a:close/>
              </a:path>
              <a:path w="70485" h="99695">
                <a:moveTo>
                  <a:pt x="70408" y="0"/>
                </a:moveTo>
                <a:lnTo>
                  <a:pt x="55346" y="0"/>
                </a:lnTo>
                <a:lnTo>
                  <a:pt x="55346" y="42367"/>
                </a:lnTo>
                <a:lnTo>
                  <a:pt x="70408" y="42367"/>
                </a:lnTo>
                <a:lnTo>
                  <a:pt x="70408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4555731" y="5767133"/>
            <a:ext cx="2127427" cy="63483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5646804" y="6536880"/>
            <a:ext cx="72390" cy="100965"/>
          </a:xfrm>
          <a:custGeom>
            <a:avLst/>
            <a:gdLst/>
            <a:ahLst/>
            <a:cxnLst/>
            <a:rect l="l" t="t" r="r" b="b"/>
            <a:pathLst>
              <a:path w="72389" h="100965">
                <a:moveTo>
                  <a:pt x="40941" y="0"/>
                </a:moveTo>
                <a:lnTo>
                  <a:pt x="30349" y="0"/>
                </a:lnTo>
                <a:lnTo>
                  <a:pt x="25535" y="901"/>
                </a:lnTo>
                <a:lnTo>
                  <a:pt x="529" y="30213"/>
                </a:lnTo>
                <a:lnTo>
                  <a:pt x="0" y="59664"/>
                </a:lnTo>
                <a:lnTo>
                  <a:pt x="165" y="66370"/>
                </a:lnTo>
                <a:lnTo>
                  <a:pt x="25650" y="100025"/>
                </a:lnTo>
                <a:lnTo>
                  <a:pt x="30438" y="100926"/>
                </a:lnTo>
                <a:lnTo>
                  <a:pt x="40941" y="100926"/>
                </a:lnTo>
                <a:lnTo>
                  <a:pt x="65044" y="87414"/>
                </a:lnTo>
                <a:lnTo>
                  <a:pt x="32660" y="87414"/>
                </a:lnTo>
                <a:lnTo>
                  <a:pt x="29917" y="86880"/>
                </a:lnTo>
                <a:lnTo>
                  <a:pt x="15096" y="59664"/>
                </a:lnTo>
                <a:lnTo>
                  <a:pt x="15096" y="41287"/>
                </a:lnTo>
                <a:lnTo>
                  <a:pt x="32660" y="13538"/>
                </a:lnTo>
                <a:lnTo>
                  <a:pt x="64797" y="13538"/>
                </a:lnTo>
                <a:lnTo>
                  <a:pt x="63547" y="11861"/>
                </a:lnTo>
                <a:lnTo>
                  <a:pt x="57501" y="6273"/>
                </a:lnTo>
                <a:lnTo>
                  <a:pt x="53920" y="4063"/>
                </a:lnTo>
                <a:lnTo>
                  <a:pt x="45652" y="825"/>
                </a:lnTo>
                <a:lnTo>
                  <a:pt x="40941" y="0"/>
                </a:lnTo>
                <a:close/>
              </a:path>
              <a:path w="72389" h="100965">
                <a:moveTo>
                  <a:pt x="71878" y="46570"/>
                </a:moveTo>
                <a:lnTo>
                  <a:pt x="35645" y="46570"/>
                </a:lnTo>
                <a:lnTo>
                  <a:pt x="35645" y="59245"/>
                </a:lnTo>
                <a:lnTo>
                  <a:pt x="56828" y="59245"/>
                </a:lnTo>
                <a:lnTo>
                  <a:pt x="56825" y="68110"/>
                </a:lnTo>
                <a:lnTo>
                  <a:pt x="38896" y="87414"/>
                </a:lnTo>
                <a:lnTo>
                  <a:pt x="65044" y="87414"/>
                </a:lnTo>
                <a:lnTo>
                  <a:pt x="66214" y="86144"/>
                </a:lnTo>
                <a:lnTo>
                  <a:pt x="68525" y="82219"/>
                </a:lnTo>
                <a:lnTo>
                  <a:pt x="71205" y="73494"/>
                </a:lnTo>
                <a:lnTo>
                  <a:pt x="71878" y="68110"/>
                </a:lnTo>
                <a:lnTo>
                  <a:pt x="71878" y="46570"/>
                </a:lnTo>
                <a:close/>
              </a:path>
              <a:path w="72389" h="100965">
                <a:moveTo>
                  <a:pt x="64797" y="13538"/>
                </a:moveTo>
                <a:lnTo>
                  <a:pt x="41207" y="13538"/>
                </a:lnTo>
                <a:lnTo>
                  <a:pt x="45767" y="15036"/>
                </a:lnTo>
                <a:lnTo>
                  <a:pt x="52828" y="21069"/>
                </a:lnTo>
                <a:lnTo>
                  <a:pt x="55253" y="25323"/>
                </a:lnTo>
                <a:lnTo>
                  <a:pt x="56549" y="30810"/>
                </a:lnTo>
                <a:lnTo>
                  <a:pt x="71738" y="30810"/>
                </a:lnTo>
                <a:lnTo>
                  <a:pt x="71001" y="26542"/>
                </a:lnTo>
                <a:lnTo>
                  <a:pt x="69693" y="22555"/>
                </a:lnTo>
                <a:lnTo>
                  <a:pt x="65972" y="15112"/>
                </a:lnTo>
                <a:lnTo>
                  <a:pt x="64797" y="1353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5739307" y="6537731"/>
            <a:ext cx="71755" cy="100330"/>
          </a:xfrm>
          <a:custGeom>
            <a:avLst/>
            <a:gdLst/>
            <a:ahLst/>
            <a:cxnLst/>
            <a:rect l="l" t="t" r="r" b="b"/>
            <a:pathLst>
              <a:path w="71754" h="100329">
                <a:moveTo>
                  <a:pt x="15062" y="0"/>
                </a:moveTo>
                <a:lnTo>
                  <a:pt x="0" y="0"/>
                </a:lnTo>
                <a:lnTo>
                  <a:pt x="0" y="70904"/>
                </a:lnTo>
                <a:lnTo>
                  <a:pt x="25844" y="99250"/>
                </a:lnTo>
                <a:lnTo>
                  <a:pt x="30530" y="100088"/>
                </a:lnTo>
                <a:lnTo>
                  <a:pt x="40576" y="100088"/>
                </a:lnTo>
                <a:lnTo>
                  <a:pt x="64941" y="86563"/>
                </a:lnTo>
                <a:lnTo>
                  <a:pt x="29324" y="86563"/>
                </a:lnTo>
                <a:lnTo>
                  <a:pt x="24345" y="84670"/>
                </a:lnTo>
                <a:lnTo>
                  <a:pt x="16929" y="77038"/>
                </a:lnTo>
                <a:lnTo>
                  <a:pt x="15062" y="71793"/>
                </a:lnTo>
                <a:lnTo>
                  <a:pt x="15062" y="0"/>
                </a:lnTo>
                <a:close/>
              </a:path>
              <a:path w="71754" h="100329">
                <a:moveTo>
                  <a:pt x="71247" y="0"/>
                </a:moveTo>
                <a:lnTo>
                  <a:pt x="56184" y="0"/>
                </a:lnTo>
                <a:lnTo>
                  <a:pt x="56184" y="71793"/>
                </a:lnTo>
                <a:lnTo>
                  <a:pt x="54305" y="77038"/>
                </a:lnTo>
                <a:lnTo>
                  <a:pt x="46774" y="84670"/>
                </a:lnTo>
                <a:lnTo>
                  <a:pt x="41783" y="86563"/>
                </a:lnTo>
                <a:lnTo>
                  <a:pt x="64941" y="86563"/>
                </a:lnTo>
                <a:lnTo>
                  <a:pt x="66700" y="84035"/>
                </a:lnTo>
                <a:lnTo>
                  <a:pt x="70345" y="75577"/>
                </a:lnTo>
                <a:lnTo>
                  <a:pt x="71247" y="70904"/>
                </a:lnTo>
                <a:lnTo>
                  <a:pt x="71247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5823102" y="6537731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5922060" y="6537744"/>
            <a:ext cx="87630" cy="99695"/>
          </a:xfrm>
          <a:custGeom>
            <a:avLst/>
            <a:gdLst/>
            <a:ahLst/>
            <a:cxnLst/>
            <a:rect l="l" t="t" r="r" b="b"/>
            <a:pathLst>
              <a:path w="87629" h="99695">
                <a:moveTo>
                  <a:pt x="15062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32880"/>
                </a:lnTo>
                <a:lnTo>
                  <a:pt x="30501" y="32880"/>
                </a:lnTo>
                <a:lnTo>
                  <a:pt x="15062" y="0"/>
                </a:lnTo>
                <a:close/>
              </a:path>
              <a:path w="87629" h="99695">
                <a:moveTo>
                  <a:pt x="87566" y="32880"/>
                </a:moveTo>
                <a:lnTo>
                  <a:pt x="72504" y="32880"/>
                </a:lnTo>
                <a:lnTo>
                  <a:pt x="72504" y="99250"/>
                </a:lnTo>
                <a:lnTo>
                  <a:pt x="87566" y="99250"/>
                </a:lnTo>
                <a:lnTo>
                  <a:pt x="87566" y="32880"/>
                </a:lnTo>
                <a:close/>
              </a:path>
              <a:path w="87629" h="99695">
                <a:moveTo>
                  <a:pt x="30501" y="32880"/>
                </a:moveTo>
                <a:lnTo>
                  <a:pt x="15062" y="32880"/>
                </a:lnTo>
                <a:lnTo>
                  <a:pt x="38481" y="81267"/>
                </a:lnTo>
                <a:lnTo>
                  <a:pt x="49631" y="81267"/>
                </a:lnTo>
                <a:lnTo>
                  <a:pt x="58858" y="61747"/>
                </a:lnTo>
                <a:lnTo>
                  <a:pt x="44056" y="61747"/>
                </a:lnTo>
                <a:lnTo>
                  <a:pt x="30501" y="32880"/>
                </a:lnTo>
                <a:close/>
              </a:path>
              <a:path w="87629" h="99695">
                <a:moveTo>
                  <a:pt x="87566" y="0"/>
                </a:moveTo>
                <a:lnTo>
                  <a:pt x="72504" y="0"/>
                </a:lnTo>
                <a:lnTo>
                  <a:pt x="44056" y="61747"/>
                </a:lnTo>
                <a:lnTo>
                  <a:pt x="58858" y="61747"/>
                </a:lnTo>
                <a:lnTo>
                  <a:pt x="72504" y="32880"/>
                </a:lnTo>
                <a:lnTo>
                  <a:pt x="87566" y="32880"/>
                </a:lnTo>
                <a:lnTo>
                  <a:pt x="8756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5650179" y="6705307"/>
            <a:ext cx="55880" cy="83185"/>
          </a:xfrm>
          <a:custGeom>
            <a:avLst/>
            <a:gdLst/>
            <a:ahLst/>
            <a:cxnLst/>
            <a:rect l="l" t="t" r="r" b="b"/>
            <a:pathLst>
              <a:path w="55879" h="83184">
                <a:moveTo>
                  <a:pt x="33883" y="0"/>
                </a:moveTo>
                <a:lnTo>
                  <a:pt x="0" y="0"/>
                </a:lnTo>
                <a:lnTo>
                  <a:pt x="0" y="82702"/>
                </a:lnTo>
                <a:lnTo>
                  <a:pt x="6273" y="82702"/>
                </a:lnTo>
                <a:lnTo>
                  <a:pt x="6273" y="47625"/>
                </a:lnTo>
                <a:lnTo>
                  <a:pt x="33883" y="47625"/>
                </a:lnTo>
                <a:lnTo>
                  <a:pt x="37198" y="47104"/>
                </a:lnTo>
                <a:lnTo>
                  <a:pt x="43319" y="45008"/>
                </a:lnTo>
                <a:lnTo>
                  <a:pt x="45948" y="43459"/>
                </a:lnTo>
                <a:lnTo>
                  <a:pt x="47481" y="42037"/>
                </a:lnTo>
                <a:lnTo>
                  <a:pt x="6273" y="42037"/>
                </a:lnTo>
                <a:lnTo>
                  <a:pt x="6273" y="5562"/>
                </a:lnTo>
                <a:lnTo>
                  <a:pt x="47384" y="5562"/>
                </a:lnTo>
                <a:lnTo>
                  <a:pt x="45948" y="4254"/>
                </a:lnTo>
                <a:lnTo>
                  <a:pt x="43319" y="2705"/>
                </a:lnTo>
                <a:lnTo>
                  <a:pt x="37198" y="533"/>
                </a:lnTo>
                <a:lnTo>
                  <a:pt x="33883" y="0"/>
                </a:lnTo>
                <a:close/>
              </a:path>
              <a:path w="55879" h="83184">
                <a:moveTo>
                  <a:pt x="47384" y="5562"/>
                </a:moveTo>
                <a:lnTo>
                  <a:pt x="32499" y="5562"/>
                </a:lnTo>
                <a:lnTo>
                  <a:pt x="35115" y="5943"/>
                </a:lnTo>
                <a:lnTo>
                  <a:pt x="39839" y="7416"/>
                </a:lnTo>
                <a:lnTo>
                  <a:pt x="48896" y="20015"/>
                </a:lnTo>
                <a:lnTo>
                  <a:pt x="48896" y="27609"/>
                </a:lnTo>
                <a:lnTo>
                  <a:pt x="37464" y="40932"/>
                </a:lnTo>
                <a:lnTo>
                  <a:pt x="35115" y="41681"/>
                </a:lnTo>
                <a:lnTo>
                  <a:pt x="32499" y="42037"/>
                </a:lnTo>
                <a:lnTo>
                  <a:pt x="47481" y="42037"/>
                </a:lnTo>
                <a:lnTo>
                  <a:pt x="50368" y="39357"/>
                </a:lnTo>
                <a:lnTo>
                  <a:pt x="52108" y="36855"/>
                </a:lnTo>
                <a:lnTo>
                  <a:pt x="54673" y="30975"/>
                </a:lnTo>
                <a:lnTo>
                  <a:pt x="55295" y="27609"/>
                </a:lnTo>
                <a:lnTo>
                  <a:pt x="55295" y="20015"/>
                </a:lnTo>
                <a:lnTo>
                  <a:pt x="54673" y="16637"/>
                </a:lnTo>
                <a:lnTo>
                  <a:pt x="52108" y="10756"/>
                </a:lnTo>
                <a:lnTo>
                  <a:pt x="50368" y="8280"/>
                </a:lnTo>
                <a:lnTo>
                  <a:pt x="47384" y="5562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5721286" y="6705295"/>
            <a:ext cx="7620" cy="83185"/>
          </a:xfrm>
          <a:custGeom>
            <a:avLst/>
            <a:gdLst/>
            <a:ahLst/>
            <a:cxnLst/>
            <a:rect l="l" t="t" r="r" b="b"/>
            <a:pathLst>
              <a:path w="7620" h="83184">
                <a:moveTo>
                  <a:pt x="6629" y="26720"/>
                </a:moveTo>
                <a:lnTo>
                  <a:pt x="711" y="26720"/>
                </a:lnTo>
                <a:lnTo>
                  <a:pt x="711" y="82715"/>
                </a:lnTo>
                <a:lnTo>
                  <a:pt x="6629" y="82715"/>
                </a:lnTo>
                <a:lnTo>
                  <a:pt x="6629" y="26720"/>
                </a:lnTo>
                <a:close/>
              </a:path>
              <a:path w="7620" h="83184">
                <a:moveTo>
                  <a:pt x="7327" y="0"/>
                </a:moveTo>
                <a:lnTo>
                  <a:pt x="0" y="0"/>
                </a:lnTo>
                <a:lnTo>
                  <a:pt x="0" y="7315"/>
                </a:lnTo>
                <a:lnTo>
                  <a:pt x="7327" y="7315"/>
                </a:lnTo>
                <a:lnTo>
                  <a:pt x="7327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5750458" y="6731317"/>
            <a:ext cx="43815" cy="83820"/>
          </a:xfrm>
          <a:custGeom>
            <a:avLst/>
            <a:gdLst/>
            <a:ahLst/>
            <a:cxnLst/>
            <a:rect l="l" t="t" r="r" b="b"/>
            <a:pathLst>
              <a:path w="43814" h="83820">
                <a:moveTo>
                  <a:pt x="5918" y="698"/>
                </a:moveTo>
                <a:lnTo>
                  <a:pt x="0" y="698"/>
                </a:lnTo>
                <a:lnTo>
                  <a:pt x="0" y="83400"/>
                </a:lnTo>
                <a:lnTo>
                  <a:pt x="5918" y="83400"/>
                </a:lnTo>
                <a:lnTo>
                  <a:pt x="5918" y="49491"/>
                </a:lnTo>
                <a:lnTo>
                  <a:pt x="12481" y="49491"/>
                </a:lnTo>
                <a:lnTo>
                  <a:pt x="6002" y="33108"/>
                </a:lnTo>
                <a:lnTo>
                  <a:pt x="6083" y="22986"/>
                </a:lnTo>
                <a:lnTo>
                  <a:pt x="12478" y="7899"/>
                </a:lnTo>
                <a:lnTo>
                  <a:pt x="5918" y="7899"/>
                </a:lnTo>
                <a:lnTo>
                  <a:pt x="5918" y="698"/>
                </a:lnTo>
                <a:close/>
              </a:path>
              <a:path w="43814" h="83820">
                <a:moveTo>
                  <a:pt x="12481" y="49491"/>
                </a:moveTo>
                <a:lnTo>
                  <a:pt x="5918" y="49491"/>
                </a:lnTo>
                <a:lnTo>
                  <a:pt x="8394" y="52743"/>
                </a:lnTo>
                <a:lnTo>
                  <a:pt x="10985" y="54863"/>
                </a:lnTo>
                <a:lnTo>
                  <a:pt x="16408" y="56895"/>
                </a:lnTo>
                <a:lnTo>
                  <a:pt x="19354" y="57391"/>
                </a:lnTo>
                <a:lnTo>
                  <a:pt x="25476" y="57391"/>
                </a:lnTo>
                <a:lnTo>
                  <a:pt x="28130" y="56934"/>
                </a:lnTo>
                <a:lnTo>
                  <a:pt x="32854" y="55168"/>
                </a:lnTo>
                <a:lnTo>
                  <a:pt x="34759" y="53974"/>
                </a:lnTo>
                <a:lnTo>
                  <a:pt x="36568" y="52171"/>
                </a:lnTo>
                <a:lnTo>
                  <a:pt x="18300" y="52171"/>
                </a:lnTo>
                <a:lnTo>
                  <a:pt x="15570" y="51485"/>
                </a:lnTo>
                <a:lnTo>
                  <a:pt x="12481" y="49491"/>
                </a:lnTo>
                <a:close/>
              </a:path>
              <a:path w="43814" h="83820">
                <a:moveTo>
                  <a:pt x="36573" y="5219"/>
                </a:moveTo>
                <a:lnTo>
                  <a:pt x="25120" y="5219"/>
                </a:lnTo>
                <a:lnTo>
                  <a:pt x="27876" y="5905"/>
                </a:lnTo>
                <a:lnTo>
                  <a:pt x="32054" y="8623"/>
                </a:lnTo>
                <a:lnTo>
                  <a:pt x="37424" y="33108"/>
                </a:lnTo>
                <a:lnTo>
                  <a:pt x="37338" y="34505"/>
                </a:lnTo>
                <a:lnTo>
                  <a:pt x="25120" y="52171"/>
                </a:lnTo>
                <a:lnTo>
                  <a:pt x="36568" y="52171"/>
                </a:lnTo>
                <a:lnTo>
                  <a:pt x="39103" y="49644"/>
                </a:lnTo>
                <a:lnTo>
                  <a:pt x="41021" y="46062"/>
                </a:lnTo>
                <a:lnTo>
                  <a:pt x="42964" y="37464"/>
                </a:lnTo>
                <a:lnTo>
                  <a:pt x="43446" y="33108"/>
                </a:lnTo>
                <a:lnTo>
                  <a:pt x="43446" y="24282"/>
                </a:lnTo>
                <a:lnTo>
                  <a:pt x="42964" y="19913"/>
                </a:lnTo>
                <a:lnTo>
                  <a:pt x="41021" y="11328"/>
                </a:lnTo>
                <a:lnTo>
                  <a:pt x="39103" y="7734"/>
                </a:lnTo>
                <a:lnTo>
                  <a:pt x="36573" y="5219"/>
                </a:lnTo>
                <a:close/>
              </a:path>
              <a:path w="43814" h="83820">
                <a:moveTo>
                  <a:pt x="25476" y="0"/>
                </a:moveTo>
                <a:lnTo>
                  <a:pt x="19354" y="0"/>
                </a:lnTo>
                <a:lnTo>
                  <a:pt x="16408" y="495"/>
                </a:lnTo>
                <a:lnTo>
                  <a:pt x="10985" y="2514"/>
                </a:lnTo>
                <a:lnTo>
                  <a:pt x="8394" y="4635"/>
                </a:lnTo>
                <a:lnTo>
                  <a:pt x="5918" y="7899"/>
                </a:lnTo>
                <a:lnTo>
                  <a:pt x="12478" y="7899"/>
                </a:lnTo>
                <a:lnTo>
                  <a:pt x="15570" y="5905"/>
                </a:lnTo>
                <a:lnTo>
                  <a:pt x="18300" y="5219"/>
                </a:lnTo>
                <a:lnTo>
                  <a:pt x="36573" y="5219"/>
                </a:lnTo>
                <a:lnTo>
                  <a:pt x="34759" y="3416"/>
                </a:lnTo>
                <a:lnTo>
                  <a:pt x="32854" y="2222"/>
                </a:lnTo>
                <a:lnTo>
                  <a:pt x="28130" y="444"/>
                </a:lnTo>
                <a:lnTo>
                  <a:pt x="25476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5809919" y="6731317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9464" y="0"/>
                </a:moveTo>
                <a:lnTo>
                  <a:pt x="15379" y="0"/>
                </a:lnTo>
                <a:lnTo>
                  <a:pt x="9880" y="2514"/>
                </a:lnTo>
                <a:lnTo>
                  <a:pt x="1981" y="12585"/>
                </a:lnTo>
                <a:lnTo>
                  <a:pt x="0" y="19634"/>
                </a:lnTo>
                <a:lnTo>
                  <a:pt x="0" y="38061"/>
                </a:lnTo>
                <a:lnTo>
                  <a:pt x="2032" y="45199"/>
                </a:lnTo>
                <a:lnTo>
                  <a:pt x="10172" y="54940"/>
                </a:lnTo>
                <a:lnTo>
                  <a:pt x="16078" y="57391"/>
                </a:lnTo>
                <a:lnTo>
                  <a:pt x="26149" y="57391"/>
                </a:lnTo>
                <a:lnTo>
                  <a:pt x="40378" y="52171"/>
                </a:lnTo>
                <a:lnTo>
                  <a:pt x="18211" y="52171"/>
                </a:lnTo>
                <a:lnTo>
                  <a:pt x="13665" y="50253"/>
                </a:lnTo>
                <a:lnTo>
                  <a:pt x="10579" y="46431"/>
                </a:lnTo>
                <a:lnTo>
                  <a:pt x="7480" y="42633"/>
                </a:lnTo>
                <a:lnTo>
                  <a:pt x="5930" y="37134"/>
                </a:lnTo>
                <a:lnTo>
                  <a:pt x="5930" y="29984"/>
                </a:lnTo>
                <a:lnTo>
                  <a:pt x="44843" y="29984"/>
                </a:lnTo>
                <a:lnTo>
                  <a:pt x="44843" y="25209"/>
                </a:lnTo>
                <a:lnTo>
                  <a:pt x="5930" y="25209"/>
                </a:lnTo>
                <a:lnTo>
                  <a:pt x="6159" y="21780"/>
                </a:lnTo>
                <a:lnTo>
                  <a:pt x="7899" y="14643"/>
                </a:lnTo>
                <a:lnTo>
                  <a:pt x="9144" y="11696"/>
                </a:lnTo>
                <a:lnTo>
                  <a:pt x="11061" y="9385"/>
                </a:lnTo>
                <a:lnTo>
                  <a:pt x="16243" y="6070"/>
                </a:lnTo>
                <a:lnTo>
                  <a:pt x="19177" y="5219"/>
                </a:lnTo>
                <a:lnTo>
                  <a:pt x="37295" y="5219"/>
                </a:lnTo>
                <a:lnTo>
                  <a:pt x="34975" y="2400"/>
                </a:lnTo>
                <a:lnTo>
                  <a:pt x="29464" y="0"/>
                </a:lnTo>
                <a:close/>
              </a:path>
              <a:path w="45085" h="57784">
                <a:moveTo>
                  <a:pt x="39624" y="45415"/>
                </a:moveTo>
                <a:lnTo>
                  <a:pt x="37223" y="47828"/>
                </a:lnTo>
                <a:lnTo>
                  <a:pt x="34874" y="49555"/>
                </a:lnTo>
                <a:lnTo>
                  <a:pt x="30314" y="51650"/>
                </a:lnTo>
                <a:lnTo>
                  <a:pt x="27495" y="52171"/>
                </a:lnTo>
                <a:lnTo>
                  <a:pt x="40378" y="52171"/>
                </a:lnTo>
                <a:lnTo>
                  <a:pt x="41224" y="51536"/>
                </a:lnTo>
                <a:lnTo>
                  <a:pt x="42697" y="50253"/>
                </a:lnTo>
                <a:lnTo>
                  <a:pt x="44043" y="48907"/>
                </a:lnTo>
                <a:lnTo>
                  <a:pt x="39624" y="45415"/>
                </a:lnTo>
                <a:close/>
              </a:path>
              <a:path w="45085" h="57784">
                <a:moveTo>
                  <a:pt x="37295" y="5219"/>
                </a:moveTo>
                <a:lnTo>
                  <a:pt x="25679" y="5219"/>
                </a:lnTo>
                <a:lnTo>
                  <a:pt x="28600" y="6070"/>
                </a:lnTo>
                <a:lnTo>
                  <a:pt x="33794" y="9385"/>
                </a:lnTo>
                <a:lnTo>
                  <a:pt x="38925" y="25209"/>
                </a:lnTo>
                <a:lnTo>
                  <a:pt x="44843" y="25209"/>
                </a:lnTo>
                <a:lnTo>
                  <a:pt x="44780" y="18491"/>
                </a:lnTo>
                <a:lnTo>
                  <a:pt x="42875" y="12001"/>
                </a:lnTo>
                <a:lnTo>
                  <a:pt x="37295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5873699" y="6705295"/>
            <a:ext cx="19050" cy="83185"/>
          </a:xfrm>
          <a:custGeom>
            <a:avLst/>
            <a:gdLst/>
            <a:ahLst/>
            <a:cxnLst/>
            <a:rect l="l" t="t" r="r" b="b"/>
            <a:pathLst>
              <a:path w="19050" h="83184">
                <a:moveTo>
                  <a:pt x="5930" y="0"/>
                </a:moveTo>
                <a:lnTo>
                  <a:pt x="0" y="0"/>
                </a:lnTo>
                <a:lnTo>
                  <a:pt x="0" y="72605"/>
                </a:lnTo>
                <a:lnTo>
                  <a:pt x="1104" y="76123"/>
                </a:lnTo>
                <a:lnTo>
                  <a:pt x="5524" y="81394"/>
                </a:lnTo>
                <a:lnTo>
                  <a:pt x="8915" y="82715"/>
                </a:lnTo>
                <a:lnTo>
                  <a:pt x="18592" y="82715"/>
                </a:lnTo>
                <a:lnTo>
                  <a:pt x="18592" y="77482"/>
                </a:lnTo>
                <a:lnTo>
                  <a:pt x="11188" y="77482"/>
                </a:lnTo>
                <a:lnTo>
                  <a:pt x="8940" y="76707"/>
                </a:lnTo>
                <a:lnTo>
                  <a:pt x="6527" y="73609"/>
                </a:lnTo>
                <a:lnTo>
                  <a:pt x="5930" y="71259"/>
                </a:lnTo>
                <a:lnTo>
                  <a:pt x="5930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5906579" y="6705295"/>
            <a:ext cx="7620" cy="83185"/>
          </a:xfrm>
          <a:custGeom>
            <a:avLst/>
            <a:gdLst/>
            <a:ahLst/>
            <a:cxnLst/>
            <a:rect l="l" t="t" r="r" b="b"/>
            <a:pathLst>
              <a:path w="7620" h="83184">
                <a:moveTo>
                  <a:pt x="6616" y="26720"/>
                </a:moveTo>
                <a:lnTo>
                  <a:pt x="698" y="26720"/>
                </a:lnTo>
                <a:lnTo>
                  <a:pt x="698" y="82715"/>
                </a:lnTo>
                <a:lnTo>
                  <a:pt x="6616" y="82715"/>
                </a:lnTo>
                <a:lnTo>
                  <a:pt x="6616" y="26720"/>
                </a:lnTo>
                <a:close/>
              </a:path>
              <a:path w="7620" h="83184">
                <a:moveTo>
                  <a:pt x="7327" y="0"/>
                </a:moveTo>
                <a:lnTo>
                  <a:pt x="0" y="0"/>
                </a:lnTo>
                <a:lnTo>
                  <a:pt x="0" y="7315"/>
                </a:lnTo>
                <a:lnTo>
                  <a:pt x="7327" y="7315"/>
                </a:lnTo>
                <a:lnTo>
                  <a:pt x="7327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5935738" y="6731317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5997422" y="6731317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9464" y="0"/>
                </a:moveTo>
                <a:lnTo>
                  <a:pt x="15379" y="0"/>
                </a:lnTo>
                <a:lnTo>
                  <a:pt x="9880" y="2514"/>
                </a:lnTo>
                <a:lnTo>
                  <a:pt x="1981" y="12585"/>
                </a:lnTo>
                <a:lnTo>
                  <a:pt x="0" y="19634"/>
                </a:lnTo>
                <a:lnTo>
                  <a:pt x="0" y="38061"/>
                </a:lnTo>
                <a:lnTo>
                  <a:pt x="2032" y="45199"/>
                </a:lnTo>
                <a:lnTo>
                  <a:pt x="10172" y="54940"/>
                </a:lnTo>
                <a:lnTo>
                  <a:pt x="16078" y="57391"/>
                </a:lnTo>
                <a:lnTo>
                  <a:pt x="26149" y="57391"/>
                </a:lnTo>
                <a:lnTo>
                  <a:pt x="40378" y="52171"/>
                </a:lnTo>
                <a:lnTo>
                  <a:pt x="18211" y="52171"/>
                </a:lnTo>
                <a:lnTo>
                  <a:pt x="13665" y="50253"/>
                </a:lnTo>
                <a:lnTo>
                  <a:pt x="10579" y="46431"/>
                </a:lnTo>
                <a:lnTo>
                  <a:pt x="7480" y="42633"/>
                </a:lnTo>
                <a:lnTo>
                  <a:pt x="5930" y="37134"/>
                </a:lnTo>
                <a:lnTo>
                  <a:pt x="5930" y="29984"/>
                </a:lnTo>
                <a:lnTo>
                  <a:pt x="44843" y="29984"/>
                </a:lnTo>
                <a:lnTo>
                  <a:pt x="44843" y="25209"/>
                </a:lnTo>
                <a:lnTo>
                  <a:pt x="5930" y="25209"/>
                </a:lnTo>
                <a:lnTo>
                  <a:pt x="6159" y="21780"/>
                </a:lnTo>
                <a:lnTo>
                  <a:pt x="7899" y="14643"/>
                </a:lnTo>
                <a:lnTo>
                  <a:pt x="9144" y="11696"/>
                </a:lnTo>
                <a:lnTo>
                  <a:pt x="11061" y="9385"/>
                </a:lnTo>
                <a:lnTo>
                  <a:pt x="16243" y="6070"/>
                </a:lnTo>
                <a:lnTo>
                  <a:pt x="19177" y="5219"/>
                </a:lnTo>
                <a:lnTo>
                  <a:pt x="37295" y="5219"/>
                </a:lnTo>
                <a:lnTo>
                  <a:pt x="34975" y="2400"/>
                </a:lnTo>
                <a:lnTo>
                  <a:pt x="29464" y="0"/>
                </a:lnTo>
                <a:close/>
              </a:path>
              <a:path w="45085" h="57784">
                <a:moveTo>
                  <a:pt x="39624" y="45415"/>
                </a:moveTo>
                <a:lnTo>
                  <a:pt x="37223" y="47828"/>
                </a:lnTo>
                <a:lnTo>
                  <a:pt x="34874" y="49555"/>
                </a:lnTo>
                <a:lnTo>
                  <a:pt x="30314" y="51650"/>
                </a:lnTo>
                <a:lnTo>
                  <a:pt x="27495" y="52171"/>
                </a:lnTo>
                <a:lnTo>
                  <a:pt x="40378" y="52171"/>
                </a:lnTo>
                <a:lnTo>
                  <a:pt x="41224" y="51536"/>
                </a:lnTo>
                <a:lnTo>
                  <a:pt x="42697" y="50253"/>
                </a:lnTo>
                <a:lnTo>
                  <a:pt x="44043" y="48907"/>
                </a:lnTo>
                <a:lnTo>
                  <a:pt x="39624" y="45415"/>
                </a:lnTo>
                <a:close/>
              </a:path>
              <a:path w="45085" h="57784">
                <a:moveTo>
                  <a:pt x="37295" y="5219"/>
                </a:moveTo>
                <a:lnTo>
                  <a:pt x="25679" y="5219"/>
                </a:lnTo>
                <a:lnTo>
                  <a:pt x="28600" y="6070"/>
                </a:lnTo>
                <a:lnTo>
                  <a:pt x="33794" y="9385"/>
                </a:lnTo>
                <a:lnTo>
                  <a:pt x="38925" y="25209"/>
                </a:lnTo>
                <a:lnTo>
                  <a:pt x="44843" y="25209"/>
                </a:lnTo>
                <a:lnTo>
                  <a:pt x="44780" y="18491"/>
                </a:lnTo>
                <a:lnTo>
                  <a:pt x="42875" y="12001"/>
                </a:lnTo>
                <a:lnTo>
                  <a:pt x="37295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6095707" y="6705295"/>
            <a:ext cx="0" cy="83185"/>
          </a:xfrm>
          <a:custGeom>
            <a:avLst/>
            <a:gdLst/>
            <a:ahLst/>
            <a:cxnLst/>
            <a:rect l="l" t="t" r="r" b="b"/>
            <a:pathLst>
              <a:path h="83184">
                <a:moveTo>
                  <a:pt x="0" y="0"/>
                </a:moveTo>
                <a:lnTo>
                  <a:pt x="0" y="82715"/>
                </a:lnTo>
              </a:path>
            </a:pathLst>
          </a:custGeom>
          <a:ln w="6273">
            <a:solidFill>
              <a:srgbClr val="595A5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6122898" y="6731317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6182258" y="6731317"/>
            <a:ext cx="45720" cy="57785"/>
          </a:xfrm>
          <a:custGeom>
            <a:avLst/>
            <a:gdLst/>
            <a:ahLst/>
            <a:cxnLst/>
            <a:rect l="l" t="t" r="r" b="b"/>
            <a:pathLst>
              <a:path w="45720" h="57784">
                <a:moveTo>
                  <a:pt x="4063" y="45300"/>
                </a:moveTo>
                <a:lnTo>
                  <a:pt x="0" y="49377"/>
                </a:lnTo>
                <a:lnTo>
                  <a:pt x="2857" y="52095"/>
                </a:lnTo>
                <a:lnTo>
                  <a:pt x="6134" y="54102"/>
                </a:lnTo>
                <a:lnTo>
                  <a:pt x="13487" y="56730"/>
                </a:lnTo>
                <a:lnTo>
                  <a:pt x="17767" y="57391"/>
                </a:lnTo>
                <a:lnTo>
                  <a:pt x="29540" y="57391"/>
                </a:lnTo>
                <a:lnTo>
                  <a:pt x="35026" y="55892"/>
                </a:lnTo>
                <a:lnTo>
                  <a:pt x="40128" y="52158"/>
                </a:lnTo>
                <a:lnTo>
                  <a:pt x="14516" y="52158"/>
                </a:lnTo>
                <a:lnTo>
                  <a:pt x="8407" y="49885"/>
                </a:lnTo>
                <a:lnTo>
                  <a:pt x="4063" y="45300"/>
                </a:lnTo>
                <a:close/>
              </a:path>
              <a:path w="45720" h="57784">
                <a:moveTo>
                  <a:pt x="26644" y="0"/>
                </a:moveTo>
                <a:lnTo>
                  <a:pt x="16649" y="0"/>
                </a:lnTo>
                <a:lnTo>
                  <a:pt x="11760" y="1422"/>
                </a:lnTo>
                <a:lnTo>
                  <a:pt x="4394" y="7150"/>
                </a:lnTo>
                <a:lnTo>
                  <a:pt x="2552" y="11036"/>
                </a:lnTo>
                <a:lnTo>
                  <a:pt x="2552" y="24739"/>
                </a:lnTo>
                <a:lnTo>
                  <a:pt x="8140" y="29616"/>
                </a:lnTo>
                <a:lnTo>
                  <a:pt x="28613" y="31369"/>
                </a:lnTo>
                <a:lnTo>
                  <a:pt x="32321" y="31750"/>
                </a:lnTo>
                <a:lnTo>
                  <a:pt x="35026" y="32677"/>
                </a:lnTo>
                <a:lnTo>
                  <a:pt x="38417" y="35623"/>
                </a:lnTo>
                <a:lnTo>
                  <a:pt x="39268" y="37833"/>
                </a:lnTo>
                <a:lnTo>
                  <a:pt x="39268" y="44577"/>
                </a:lnTo>
                <a:lnTo>
                  <a:pt x="37820" y="47409"/>
                </a:lnTo>
                <a:lnTo>
                  <a:pt x="32092" y="51206"/>
                </a:lnTo>
                <a:lnTo>
                  <a:pt x="27914" y="52158"/>
                </a:lnTo>
                <a:lnTo>
                  <a:pt x="40128" y="52158"/>
                </a:lnTo>
                <a:lnTo>
                  <a:pt x="43154" y="49936"/>
                </a:lnTo>
                <a:lnTo>
                  <a:pt x="45186" y="45885"/>
                </a:lnTo>
                <a:lnTo>
                  <a:pt x="45143" y="37833"/>
                </a:lnTo>
                <a:lnTo>
                  <a:pt x="15887" y="24942"/>
                </a:lnTo>
                <a:lnTo>
                  <a:pt x="13017" y="24028"/>
                </a:lnTo>
                <a:lnTo>
                  <a:pt x="9385" y="21094"/>
                </a:lnTo>
                <a:lnTo>
                  <a:pt x="8483" y="18897"/>
                </a:lnTo>
                <a:lnTo>
                  <a:pt x="8483" y="12496"/>
                </a:lnTo>
                <a:lnTo>
                  <a:pt x="9702" y="9842"/>
                </a:lnTo>
                <a:lnTo>
                  <a:pt x="14579" y="6146"/>
                </a:lnTo>
                <a:lnTo>
                  <a:pt x="18122" y="5219"/>
                </a:lnTo>
                <a:lnTo>
                  <a:pt x="41319" y="5219"/>
                </a:lnTo>
                <a:lnTo>
                  <a:pt x="39916" y="4152"/>
                </a:lnTo>
                <a:lnTo>
                  <a:pt x="36995" y="2667"/>
                </a:lnTo>
                <a:lnTo>
                  <a:pt x="30264" y="533"/>
                </a:lnTo>
                <a:lnTo>
                  <a:pt x="26644" y="0"/>
                </a:lnTo>
                <a:close/>
              </a:path>
              <a:path w="45720" h="57784">
                <a:moveTo>
                  <a:pt x="41319" y="5219"/>
                </a:moveTo>
                <a:lnTo>
                  <a:pt x="28879" y="5219"/>
                </a:lnTo>
                <a:lnTo>
                  <a:pt x="34112" y="6807"/>
                </a:lnTo>
                <a:lnTo>
                  <a:pt x="38455" y="9982"/>
                </a:lnTo>
                <a:lnTo>
                  <a:pt x="42405" y="6045"/>
                </a:lnTo>
                <a:lnTo>
                  <a:pt x="41319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6245225" y="6731317"/>
            <a:ext cx="43815" cy="83820"/>
          </a:xfrm>
          <a:custGeom>
            <a:avLst/>
            <a:gdLst/>
            <a:ahLst/>
            <a:cxnLst/>
            <a:rect l="l" t="t" r="r" b="b"/>
            <a:pathLst>
              <a:path w="43814" h="83820">
                <a:moveTo>
                  <a:pt x="5918" y="698"/>
                </a:moveTo>
                <a:lnTo>
                  <a:pt x="0" y="698"/>
                </a:lnTo>
                <a:lnTo>
                  <a:pt x="0" y="83400"/>
                </a:lnTo>
                <a:lnTo>
                  <a:pt x="5918" y="83400"/>
                </a:lnTo>
                <a:lnTo>
                  <a:pt x="5918" y="49491"/>
                </a:lnTo>
                <a:lnTo>
                  <a:pt x="12481" y="49491"/>
                </a:lnTo>
                <a:lnTo>
                  <a:pt x="6002" y="33108"/>
                </a:lnTo>
                <a:lnTo>
                  <a:pt x="6083" y="22986"/>
                </a:lnTo>
                <a:lnTo>
                  <a:pt x="12478" y="7899"/>
                </a:lnTo>
                <a:lnTo>
                  <a:pt x="5918" y="7899"/>
                </a:lnTo>
                <a:lnTo>
                  <a:pt x="5918" y="698"/>
                </a:lnTo>
                <a:close/>
              </a:path>
              <a:path w="43814" h="83820">
                <a:moveTo>
                  <a:pt x="12481" y="49491"/>
                </a:moveTo>
                <a:lnTo>
                  <a:pt x="5918" y="49491"/>
                </a:lnTo>
                <a:lnTo>
                  <a:pt x="8394" y="52743"/>
                </a:lnTo>
                <a:lnTo>
                  <a:pt x="10985" y="54863"/>
                </a:lnTo>
                <a:lnTo>
                  <a:pt x="16408" y="56895"/>
                </a:lnTo>
                <a:lnTo>
                  <a:pt x="19354" y="57391"/>
                </a:lnTo>
                <a:lnTo>
                  <a:pt x="25476" y="57391"/>
                </a:lnTo>
                <a:lnTo>
                  <a:pt x="28130" y="56934"/>
                </a:lnTo>
                <a:lnTo>
                  <a:pt x="32854" y="55168"/>
                </a:lnTo>
                <a:lnTo>
                  <a:pt x="34759" y="53974"/>
                </a:lnTo>
                <a:lnTo>
                  <a:pt x="36568" y="52171"/>
                </a:lnTo>
                <a:lnTo>
                  <a:pt x="18300" y="52171"/>
                </a:lnTo>
                <a:lnTo>
                  <a:pt x="15570" y="51485"/>
                </a:lnTo>
                <a:lnTo>
                  <a:pt x="12481" y="49491"/>
                </a:lnTo>
                <a:close/>
              </a:path>
              <a:path w="43814" h="83820">
                <a:moveTo>
                  <a:pt x="36573" y="5219"/>
                </a:moveTo>
                <a:lnTo>
                  <a:pt x="25120" y="5219"/>
                </a:lnTo>
                <a:lnTo>
                  <a:pt x="27876" y="5905"/>
                </a:lnTo>
                <a:lnTo>
                  <a:pt x="32054" y="8623"/>
                </a:lnTo>
                <a:lnTo>
                  <a:pt x="37424" y="33108"/>
                </a:lnTo>
                <a:lnTo>
                  <a:pt x="37338" y="34505"/>
                </a:lnTo>
                <a:lnTo>
                  <a:pt x="25120" y="52171"/>
                </a:lnTo>
                <a:lnTo>
                  <a:pt x="36568" y="52171"/>
                </a:lnTo>
                <a:lnTo>
                  <a:pt x="39103" y="49644"/>
                </a:lnTo>
                <a:lnTo>
                  <a:pt x="41021" y="46062"/>
                </a:lnTo>
                <a:lnTo>
                  <a:pt x="42964" y="37464"/>
                </a:lnTo>
                <a:lnTo>
                  <a:pt x="43446" y="33108"/>
                </a:lnTo>
                <a:lnTo>
                  <a:pt x="43446" y="24282"/>
                </a:lnTo>
                <a:lnTo>
                  <a:pt x="42964" y="19913"/>
                </a:lnTo>
                <a:lnTo>
                  <a:pt x="41021" y="11328"/>
                </a:lnTo>
                <a:lnTo>
                  <a:pt x="39103" y="7734"/>
                </a:lnTo>
                <a:lnTo>
                  <a:pt x="36573" y="5219"/>
                </a:lnTo>
                <a:close/>
              </a:path>
              <a:path w="43814" h="83820">
                <a:moveTo>
                  <a:pt x="25476" y="0"/>
                </a:moveTo>
                <a:lnTo>
                  <a:pt x="19354" y="0"/>
                </a:lnTo>
                <a:lnTo>
                  <a:pt x="16408" y="495"/>
                </a:lnTo>
                <a:lnTo>
                  <a:pt x="10985" y="2514"/>
                </a:lnTo>
                <a:lnTo>
                  <a:pt x="8394" y="4635"/>
                </a:lnTo>
                <a:lnTo>
                  <a:pt x="5918" y="7899"/>
                </a:lnTo>
                <a:lnTo>
                  <a:pt x="12478" y="7899"/>
                </a:lnTo>
                <a:lnTo>
                  <a:pt x="15570" y="5905"/>
                </a:lnTo>
                <a:lnTo>
                  <a:pt x="18300" y="5219"/>
                </a:lnTo>
                <a:lnTo>
                  <a:pt x="36573" y="5219"/>
                </a:lnTo>
                <a:lnTo>
                  <a:pt x="34759" y="3416"/>
                </a:lnTo>
                <a:lnTo>
                  <a:pt x="32854" y="2222"/>
                </a:lnTo>
                <a:lnTo>
                  <a:pt x="28130" y="444"/>
                </a:lnTo>
                <a:lnTo>
                  <a:pt x="25476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6304686" y="6731317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9464" y="0"/>
                </a:moveTo>
                <a:lnTo>
                  <a:pt x="15379" y="0"/>
                </a:lnTo>
                <a:lnTo>
                  <a:pt x="9880" y="2514"/>
                </a:lnTo>
                <a:lnTo>
                  <a:pt x="1981" y="12585"/>
                </a:lnTo>
                <a:lnTo>
                  <a:pt x="0" y="19634"/>
                </a:lnTo>
                <a:lnTo>
                  <a:pt x="0" y="38061"/>
                </a:lnTo>
                <a:lnTo>
                  <a:pt x="2032" y="45199"/>
                </a:lnTo>
                <a:lnTo>
                  <a:pt x="10172" y="54940"/>
                </a:lnTo>
                <a:lnTo>
                  <a:pt x="16078" y="57391"/>
                </a:lnTo>
                <a:lnTo>
                  <a:pt x="26149" y="57391"/>
                </a:lnTo>
                <a:lnTo>
                  <a:pt x="40378" y="52171"/>
                </a:lnTo>
                <a:lnTo>
                  <a:pt x="18211" y="52171"/>
                </a:lnTo>
                <a:lnTo>
                  <a:pt x="13665" y="50253"/>
                </a:lnTo>
                <a:lnTo>
                  <a:pt x="10579" y="46431"/>
                </a:lnTo>
                <a:lnTo>
                  <a:pt x="7480" y="42633"/>
                </a:lnTo>
                <a:lnTo>
                  <a:pt x="5930" y="37134"/>
                </a:lnTo>
                <a:lnTo>
                  <a:pt x="5930" y="29984"/>
                </a:lnTo>
                <a:lnTo>
                  <a:pt x="44843" y="29984"/>
                </a:lnTo>
                <a:lnTo>
                  <a:pt x="44843" y="25209"/>
                </a:lnTo>
                <a:lnTo>
                  <a:pt x="5930" y="25209"/>
                </a:lnTo>
                <a:lnTo>
                  <a:pt x="6159" y="21780"/>
                </a:lnTo>
                <a:lnTo>
                  <a:pt x="7899" y="14643"/>
                </a:lnTo>
                <a:lnTo>
                  <a:pt x="9144" y="11696"/>
                </a:lnTo>
                <a:lnTo>
                  <a:pt x="11061" y="9385"/>
                </a:lnTo>
                <a:lnTo>
                  <a:pt x="16243" y="6070"/>
                </a:lnTo>
                <a:lnTo>
                  <a:pt x="19177" y="5219"/>
                </a:lnTo>
                <a:lnTo>
                  <a:pt x="37295" y="5219"/>
                </a:lnTo>
                <a:lnTo>
                  <a:pt x="34975" y="2400"/>
                </a:lnTo>
                <a:lnTo>
                  <a:pt x="29464" y="0"/>
                </a:lnTo>
                <a:close/>
              </a:path>
              <a:path w="45085" h="57784">
                <a:moveTo>
                  <a:pt x="39624" y="45415"/>
                </a:moveTo>
                <a:lnTo>
                  <a:pt x="37223" y="47828"/>
                </a:lnTo>
                <a:lnTo>
                  <a:pt x="34874" y="49555"/>
                </a:lnTo>
                <a:lnTo>
                  <a:pt x="30314" y="51650"/>
                </a:lnTo>
                <a:lnTo>
                  <a:pt x="27495" y="52171"/>
                </a:lnTo>
                <a:lnTo>
                  <a:pt x="40378" y="52171"/>
                </a:lnTo>
                <a:lnTo>
                  <a:pt x="41224" y="51536"/>
                </a:lnTo>
                <a:lnTo>
                  <a:pt x="42697" y="50253"/>
                </a:lnTo>
                <a:lnTo>
                  <a:pt x="44043" y="48907"/>
                </a:lnTo>
                <a:lnTo>
                  <a:pt x="39624" y="45415"/>
                </a:lnTo>
                <a:close/>
              </a:path>
              <a:path w="45085" h="57784">
                <a:moveTo>
                  <a:pt x="37295" y="5219"/>
                </a:moveTo>
                <a:lnTo>
                  <a:pt x="25679" y="5219"/>
                </a:lnTo>
                <a:lnTo>
                  <a:pt x="28600" y="6070"/>
                </a:lnTo>
                <a:lnTo>
                  <a:pt x="33794" y="9385"/>
                </a:lnTo>
                <a:lnTo>
                  <a:pt x="38925" y="25209"/>
                </a:lnTo>
                <a:lnTo>
                  <a:pt x="44843" y="25209"/>
                </a:lnTo>
                <a:lnTo>
                  <a:pt x="44780" y="18491"/>
                </a:lnTo>
                <a:lnTo>
                  <a:pt x="42875" y="12001"/>
                </a:lnTo>
                <a:lnTo>
                  <a:pt x="37295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6365443" y="6731317"/>
            <a:ext cx="43180" cy="57785"/>
          </a:xfrm>
          <a:custGeom>
            <a:avLst/>
            <a:gdLst/>
            <a:ahLst/>
            <a:cxnLst/>
            <a:rect l="l" t="t" r="r" b="b"/>
            <a:pathLst>
              <a:path w="43179" h="57784">
                <a:moveTo>
                  <a:pt x="26568" y="0"/>
                </a:moveTo>
                <a:lnTo>
                  <a:pt x="20840" y="0"/>
                </a:lnTo>
                <a:lnTo>
                  <a:pt x="17411" y="660"/>
                </a:lnTo>
                <a:lnTo>
                  <a:pt x="0" y="24282"/>
                </a:lnTo>
                <a:lnTo>
                  <a:pt x="0" y="33096"/>
                </a:lnTo>
                <a:lnTo>
                  <a:pt x="20840" y="57391"/>
                </a:lnTo>
                <a:lnTo>
                  <a:pt x="26568" y="57391"/>
                </a:lnTo>
                <a:lnTo>
                  <a:pt x="39630" y="52158"/>
                </a:lnTo>
                <a:lnTo>
                  <a:pt x="21463" y="52158"/>
                </a:lnTo>
                <a:lnTo>
                  <a:pt x="18618" y="51549"/>
                </a:lnTo>
                <a:lnTo>
                  <a:pt x="13576" y="49060"/>
                </a:lnTo>
                <a:lnTo>
                  <a:pt x="11455" y="47205"/>
                </a:lnTo>
                <a:lnTo>
                  <a:pt x="9766" y="44716"/>
                </a:lnTo>
                <a:lnTo>
                  <a:pt x="8369" y="42710"/>
                </a:lnTo>
                <a:lnTo>
                  <a:pt x="7378" y="40487"/>
                </a:lnTo>
                <a:lnTo>
                  <a:pt x="6210" y="35610"/>
                </a:lnTo>
                <a:lnTo>
                  <a:pt x="5984" y="33096"/>
                </a:lnTo>
                <a:lnTo>
                  <a:pt x="5986" y="24282"/>
                </a:lnTo>
                <a:lnTo>
                  <a:pt x="6210" y="21780"/>
                </a:lnTo>
                <a:lnTo>
                  <a:pt x="7378" y="16903"/>
                </a:lnTo>
                <a:lnTo>
                  <a:pt x="8369" y="14668"/>
                </a:lnTo>
                <a:lnTo>
                  <a:pt x="9766" y="12661"/>
                </a:lnTo>
                <a:lnTo>
                  <a:pt x="11455" y="10185"/>
                </a:lnTo>
                <a:lnTo>
                  <a:pt x="13576" y="8318"/>
                </a:lnTo>
                <a:lnTo>
                  <a:pt x="18618" y="5842"/>
                </a:lnTo>
                <a:lnTo>
                  <a:pt x="21463" y="5219"/>
                </a:lnTo>
                <a:lnTo>
                  <a:pt x="39622" y="5219"/>
                </a:lnTo>
                <a:lnTo>
                  <a:pt x="37299" y="3352"/>
                </a:lnTo>
                <a:lnTo>
                  <a:pt x="35877" y="2451"/>
                </a:lnTo>
                <a:lnTo>
                  <a:pt x="33020" y="1143"/>
                </a:lnTo>
                <a:lnTo>
                  <a:pt x="31508" y="685"/>
                </a:lnTo>
                <a:lnTo>
                  <a:pt x="28333" y="139"/>
                </a:lnTo>
                <a:lnTo>
                  <a:pt x="26568" y="0"/>
                </a:lnTo>
                <a:close/>
              </a:path>
              <a:path w="43179" h="57784">
                <a:moveTo>
                  <a:pt x="39039" y="45072"/>
                </a:moveTo>
                <a:lnTo>
                  <a:pt x="21463" y="52158"/>
                </a:lnTo>
                <a:lnTo>
                  <a:pt x="39630" y="52158"/>
                </a:lnTo>
                <a:lnTo>
                  <a:pt x="40342" y="51549"/>
                </a:lnTo>
                <a:lnTo>
                  <a:pt x="41567" y="50419"/>
                </a:lnTo>
                <a:lnTo>
                  <a:pt x="43116" y="48793"/>
                </a:lnTo>
                <a:lnTo>
                  <a:pt x="39039" y="45072"/>
                </a:lnTo>
                <a:close/>
              </a:path>
              <a:path w="43179" h="57784">
                <a:moveTo>
                  <a:pt x="39622" y="5219"/>
                </a:moveTo>
                <a:lnTo>
                  <a:pt x="27571" y="5219"/>
                </a:lnTo>
                <a:lnTo>
                  <a:pt x="30111" y="5740"/>
                </a:lnTo>
                <a:lnTo>
                  <a:pt x="34366" y="7835"/>
                </a:lnTo>
                <a:lnTo>
                  <a:pt x="36639" y="9677"/>
                </a:lnTo>
                <a:lnTo>
                  <a:pt x="39039" y="12319"/>
                </a:lnTo>
                <a:lnTo>
                  <a:pt x="43116" y="8597"/>
                </a:lnTo>
                <a:lnTo>
                  <a:pt x="41567" y="6972"/>
                </a:lnTo>
                <a:lnTo>
                  <a:pt x="40081" y="5588"/>
                </a:lnTo>
                <a:lnTo>
                  <a:pt x="39622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6419710" y="6714121"/>
            <a:ext cx="26670" cy="74295"/>
          </a:xfrm>
          <a:custGeom>
            <a:avLst/>
            <a:gdLst/>
            <a:ahLst/>
            <a:cxnLst/>
            <a:rect l="l" t="t" r="r" b="b"/>
            <a:pathLst>
              <a:path w="26670" h="74295">
                <a:moveTo>
                  <a:pt x="13589" y="22301"/>
                </a:moveTo>
                <a:lnTo>
                  <a:pt x="7658" y="22301"/>
                </a:lnTo>
                <a:lnTo>
                  <a:pt x="7658" y="63512"/>
                </a:lnTo>
                <a:lnTo>
                  <a:pt x="8801" y="67017"/>
                </a:lnTo>
                <a:lnTo>
                  <a:pt x="13373" y="72517"/>
                </a:lnTo>
                <a:lnTo>
                  <a:pt x="16725" y="73888"/>
                </a:lnTo>
                <a:lnTo>
                  <a:pt x="26250" y="73888"/>
                </a:lnTo>
                <a:lnTo>
                  <a:pt x="26250" y="68656"/>
                </a:lnTo>
                <a:lnTo>
                  <a:pt x="19253" y="68656"/>
                </a:lnTo>
                <a:lnTo>
                  <a:pt x="17081" y="67843"/>
                </a:lnTo>
                <a:lnTo>
                  <a:pt x="14287" y="64604"/>
                </a:lnTo>
                <a:lnTo>
                  <a:pt x="13589" y="62306"/>
                </a:lnTo>
                <a:lnTo>
                  <a:pt x="13589" y="22301"/>
                </a:lnTo>
                <a:close/>
              </a:path>
              <a:path w="26670" h="74295">
                <a:moveTo>
                  <a:pt x="26250" y="17894"/>
                </a:moveTo>
                <a:lnTo>
                  <a:pt x="0" y="17894"/>
                </a:lnTo>
                <a:lnTo>
                  <a:pt x="0" y="22301"/>
                </a:lnTo>
                <a:lnTo>
                  <a:pt x="26250" y="22301"/>
                </a:lnTo>
                <a:lnTo>
                  <a:pt x="26250" y="17894"/>
                </a:lnTo>
                <a:close/>
              </a:path>
              <a:path w="26670" h="74295">
                <a:moveTo>
                  <a:pt x="13589" y="0"/>
                </a:moveTo>
                <a:lnTo>
                  <a:pt x="7658" y="0"/>
                </a:lnTo>
                <a:lnTo>
                  <a:pt x="7658" y="17894"/>
                </a:lnTo>
                <a:lnTo>
                  <a:pt x="13589" y="17894"/>
                </a:lnTo>
                <a:lnTo>
                  <a:pt x="13589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6463029" y="6705295"/>
            <a:ext cx="7620" cy="83185"/>
          </a:xfrm>
          <a:custGeom>
            <a:avLst/>
            <a:gdLst/>
            <a:ahLst/>
            <a:cxnLst/>
            <a:rect l="l" t="t" r="r" b="b"/>
            <a:pathLst>
              <a:path w="7620" h="83184">
                <a:moveTo>
                  <a:pt x="6629" y="26720"/>
                </a:moveTo>
                <a:lnTo>
                  <a:pt x="711" y="26720"/>
                </a:lnTo>
                <a:lnTo>
                  <a:pt x="711" y="82715"/>
                </a:lnTo>
                <a:lnTo>
                  <a:pt x="6629" y="82715"/>
                </a:lnTo>
                <a:lnTo>
                  <a:pt x="6629" y="26720"/>
                </a:lnTo>
                <a:close/>
              </a:path>
              <a:path w="7620" h="83184">
                <a:moveTo>
                  <a:pt x="7327" y="0"/>
                </a:moveTo>
                <a:lnTo>
                  <a:pt x="0" y="0"/>
                </a:lnTo>
                <a:lnTo>
                  <a:pt x="0" y="7315"/>
                </a:lnTo>
                <a:lnTo>
                  <a:pt x="7327" y="7315"/>
                </a:lnTo>
                <a:lnTo>
                  <a:pt x="7327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6488938" y="6731317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4" h="57784">
                <a:moveTo>
                  <a:pt x="25717" y="0"/>
                </a:moveTo>
                <a:lnTo>
                  <a:pt x="16268" y="0"/>
                </a:lnTo>
                <a:lnTo>
                  <a:pt x="11074" y="2044"/>
                </a:lnTo>
                <a:lnTo>
                  <a:pt x="0" y="32715"/>
                </a:lnTo>
                <a:lnTo>
                  <a:pt x="431" y="36741"/>
                </a:lnTo>
                <a:lnTo>
                  <a:pt x="16268" y="57378"/>
                </a:lnTo>
                <a:lnTo>
                  <a:pt x="25717" y="57378"/>
                </a:lnTo>
                <a:lnTo>
                  <a:pt x="28600" y="56857"/>
                </a:lnTo>
                <a:lnTo>
                  <a:pt x="33794" y="54762"/>
                </a:lnTo>
                <a:lnTo>
                  <a:pt x="36093" y="53238"/>
                </a:lnTo>
                <a:lnTo>
                  <a:pt x="37172" y="52158"/>
                </a:lnTo>
                <a:lnTo>
                  <a:pt x="17970" y="52158"/>
                </a:lnTo>
                <a:lnTo>
                  <a:pt x="14097" y="50571"/>
                </a:lnTo>
                <a:lnTo>
                  <a:pt x="6069" y="31978"/>
                </a:lnTo>
                <a:lnTo>
                  <a:pt x="6121" y="21983"/>
                </a:lnTo>
                <a:lnTo>
                  <a:pt x="17970" y="5219"/>
                </a:lnTo>
                <a:lnTo>
                  <a:pt x="37170" y="5219"/>
                </a:lnTo>
                <a:lnTo>
                  <a:pt x="36093" y="4140"/>
                </a:lnTo>
                <a:lnTo>
                  <a:pt x="33794" y="2616"/>
                </a:lnTo>
                <a:lnTo>
                  <a:pt x="28600" y="520"/>
                </a:lnTo>
                <a:lnTo>
                  <a:pt x="25717" y="0"/>
                </a:lnTo>
                <a:close/>
              </a:path>
              <a:path w="45084" h="57784">
                <a:moveTo>
                  <a:pt x="37170" y="5219"/>
                </a:moveTo>
                <a:lnTo>
                  <a:pt x="24790" y="5219"/>
                </a:lnTo>
                <a:lnTo>
                  <a:pt x="26898" y="5626"/>
                </a:lnTo>
                <a:lnTo>
                  <a:pt x="30835" y="7251"/>
                </a:lnTo>
                <a:lnTo>
                  <a:pt x="39080" y="32715"/>
                </a:lnTo>
                <a:lnTo>
                  <a:pt x="38950" y="35394"/>
                </a:lnTo>
                <a:lnTo>
                  <a:pt x="24790" y="52158"/>
                </a:lnTo>
                <a:lnTo>
                  <a:pt x="37172" y="52158"/>
                </a:lnTo>
                <a:lnTo>
                  <a:pt x="41046" y="48285"/>
                </a:lnTo>
                <a:lnTo>
                  <a:pt x="42951" y="44792"/>
                </a:lnTo>
                <a:lnTo>
                  <a:pt x="44640" y="36741"/>
                </a:lnTo>
                <a:lnTo>
                  <a:pt x="45085" y="32715"/>
                </a:lnTo>
                <a:lnTo>
                  <a:pt x="44978" y="23698"/>
                </a:lnTo>
                <a:lnTo>
                  <a:pt x="44640" y="20637"/>
                </a:lnTo>
                <a:lnTo>
                  <a:pt x="42951" y="12585"/>
                </a:lnTo>
                <a:lnTo>
                  <a:pt x="41046" y="9105"/>
                </a:lnTo>
                <a:lnTo>
                  <a:pt x="37170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6553301" y="6731317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5084406" y="8059369"/>
            <a:ext cx="69850" cy="99695"/>
          </a:xfrm>
          <a:custGeom>
            <a:avLst/>
            <a:gdLst/>
            <a:ahLst/>
            <a:cxnLst/>
            <a:rect l="l" t="t" r="r" b="b"/>
            <a:pathLst>
              <a:path w="69850" h="99695">
                <a:moveTo>
                  <a:pt x="42468" y="0"/>
                </a:moveTo>
                <a:lnTo>
                  <a:pt x="0" y="0"/>
                </a:lnTo>
                <a:lnTo>
                  <a:pt x="0" y="99250"/>
                </a:lnTo>
                <a:lnTo>
                  <a:pt x="15049" y="99250"/>
                </a:lnTo>
                <a:lnTo>
                  <a:pt x="15049" y="60223"/>
                </a:lnTo>
                <a:lnTo>
                  <a:pt x="42468" y="60223"/>
                </a:lnTo>
                <a:lnTo>
                  <a:pt x="65211" y="46558"/>
                </a:lnTo>
                <a:lnTo>
                  <a:pt x="15049" y="46558"/>
                </a:lnTo>
                <a:lnTo>
                  <a:pt x="15049" y="13512"/>
                </a:lnTo>
                <a:lnTo>
                  <a:pt x="65111" y="13512"/>
                </a:lnTo>
                <a:lnTo>
                  <a:pt x="63576" y="11214"/>
                </a:lnTo>
                <a:lnTo>
                  <a:pt x="57988" y="5918"/>
                </a:lnTo>
                <a:lnTo>
                  <a:pt x="54648" y="3822"/>
                </a:lnTo>
                <a:lnTo>
                  <a:pt x="46837" y="749"/>
                </a:lnTo>
                <a:lnTo>
                  <a:pt x="42468" y="0"/>
                </a:lnTo>
                <a:close/>
              </a:path>
              <a:path w="69850" h="99695">
                <a:moveTo>
                  <a:pt x="65111" y="13512"/>
                </a:moveTo>
                <a:lnTo>
                  <a:pt x="42100" y="13512"/>
                </a:lnTo>
                <a:lnTo>
                  <a:pt x="46354" y="14947"/>
                </a:lnTo>
                <a:lnTo>
                  <a:pt x="52768" y="20726"/>
                </a:lnTo>
                <a:lnTo>
                  <a:pt x="54368" y="24803"/>
                </a:lnTo>
                <a:lnTo>
                  <a:pt x="54368" y="35407"/>
                </a:lnTo>
                <a:lnTo>
                  <a:pt x="52768" y="39471"/>
                </a:lnTo>
                <a:lnTo>
                  <a:pt x="46354" y="45135"/>
                </a:lnTo>
                <a:lnTo>
                  <a:pt x="42100" y="46558"/>
                </a:lnTo>
                <a:lnTo>
                  <a:pt x="65211" y="46558"/>
                </a:lnTo>
                <a:lnTo>
                  <a:pt x="65697" y="45834"/>
                </a:lnTo>
                <a:lnTo>
                  <a:pt x="68681" y="38493"/>
                </a:lnTo>
                <a:lnTo>
                  <a:pt x="69418" y="34480"/>
                </a:lnTo>
                <a:lnTo>
                  <a:pt x="69418" y="25831"/>
                </a:lnTo>
                <a:lnTo>
                  <a:pt x="68681" y="21831"/>
                </a:lnTo>
                <a:lnTo>
                  <a:pt x="65697" y="14389"/>
                </a:lnTo>
                <a:lnTo>
                  <a:pt x="65111" y="1351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5160238" y="8059369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5259209" y="8059369"/>
            <a:ext cx="69850" cy="99695"/>
          </a:xfrm>
          <a:custGeom>
            <a:avLst/>
            <a:gdLst/>
            <a:ahLst/>
            <a:cxnLst/>
            <a:rect l="l" t="t" r="r" b="b"/>
            <a:pathLst>
              <a:path w="69850" h="99695">
                <a:moveTo>
                  <a:pt x="42468" y="0"/>
                </a:moveTo>
                <a:lnTo>
                  <a:pt x="0" y="0"/>
                </a:lnTo>
                <a:lnTo>
                  <a:pt x="0" y="99250"/>
                </a:lnTo>
                <a:lnTo>
                  <a:pt x="15049" y="99250"/>
                </a:lnTo>
                <a:lnTo>
                  <a:pt x="15049" y="60223"/>
                </a:lnTo>
                <a:lnTo>
                  <a:pt x="42468" y="60223"/>
                </a:lnTo>
                <a:lnTo>
                  <a:pt x="65211" y="46558"/>
                </a:lnTo>
                <a:lnTo>
                  <a:pt x="15049" y="46558"/>
                </a:lnTo>
                <a:lnTo>
                  <a:pt x="15049" y="13512"/>
                </a:lnTo>
                <a:lnTo>
                  <a:pt x="65111" y="13512"/>
                </a:lnTo>
                <a:lnTo>
                  <a:pt x="63576" y="11214"/>
                </a:lnTo>
                <a:lnTo>
                  <a:pt x="57988" y="5918"/>
                </a:lnTo>
                <a:lnTo>
                  <a:pt x="54648" y="3822"/>
                </a:lnTo>
                <a:lnTo>
                  <a:pt x="46837" y="749"/>
                </a:lnTo>
                <a:lnTo>
                  <a:pt x="42468" y="0"/>
                </a:lnTo>
                <a:close/>
              </a:path>
              <a:path w="69850" h="99695">
                <a:moveTo>
                  <a:pt x="65111" y="13512"/>
                </a:moveTo>
                <a:lnTo>
                  <a:pt x="42100" y="13512"/>
                </a:lnTo>
                <a:lnTo>
                  <a:pt x="46354" y="14947"/>
                </a:lnTo>
                <a:lnTo>
                  <a:pt x="52768" y="20726"/>
                </a:lnTo>
                <a:lnTo>
                  <a:pt x="54368" y="24803"/>
                </a:lnTo>
                <a:lnTo>
                  <a:pt x="54368" y="35407"/>
                </a:lnTo>
                <a:lnTo>
                  <a:pt x="52768" y="39471"/>
                </a:lnTo>
                <a:lnTo>
                  <a:pt x="46354" y="45135"/>
                </a:lnTo>
                <a:lnTo>
                  <a:pt x="42100" y="46558"/>
                </a:lnTo>
                <a:lnTo>
                  <a:pt x="65211" y="46558"/>
                </a:lnTo>
                <a:lnTo>
                  <a:pt x="65697" y="45834"/>
                </a:lnTo>
                <a:lnTo>
                  <a:pt x="68681" y="38493"/>
                </a:lnTo>
                <a:lnTo>
                  <a:pt x="69418" y="34480"/>
                </a:lnTo>
                <a:lnTo>
                  <a:pt x="69418" y="25831"/>
                </a:lnTo>
                <a:lnTo>
                  <a:pt x="68681" y="21831"/>
                </a:lnTo>
                <a:lnTo>
                  <a:pt x="65697" y="14389"/>
                </a:lnTo>
                <a:lnTo>
                  <a:pt x="65111" y="1351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5345366" y="8059369"/>
            <a:ext cx="71755" cy="100330"/>
          </a:xfrm>
          <a:custGeom>
            <a:avLst/>
            <a:gdLst/>
            <a:ahLst/>
            <a:cxnLst/>
            <a:rect l="l" t="t" r="r" b="b"/>
            <a:pathLst>
              <a:path w="71754" h="100329">
                <a:moveTo>
                  <a:pt x="15062" y="0"/>
                </a:moveTo>
                <a:lnTo>
                  <a:pt x="0" y="0"/>
                </a:lnTo>
                <a:lnTo>
                  <a:pt x="0" y="70904"/>
                </a:lnTo>
                <a:lnTo>
                  <a:pt x="25844" y="99250"/>
                </a:lnTo>
                <a:lnTo>
                  <a:pt x="30530" y="100088"/>
                </a:lnTo>
                <a:lnTo>
                  <a:pt x="40576" y="100088"/>
                </a:lnTo>
                <a:lnTo>
                  <a:pt x="64941" y="86563"/>
                </a:lnTo>
                <a:lnTo>
                  <a:pt x="29324" y="86563"/>
                </a:lnTo>
                <a:lnTo>
                  <a:pt x="24345" y="84670"/>
                </a:lnTo>
                <a:lnTo>
                  <a:pt x="16929" y="77038"/>
                </a:lnTo>
                <a:lnTo>
                  <a:pt x="15062" y="71793"/>
                </a:lnTo>
                <a:lnTo>
                  <a:pt x="15062" y="0"/>
                </a:lnTo>
                <a:close/>
              </a:path>
              <a:path w="71754" h="100329">
                <a:moveTo>
                  <a:pt x="71247" y="0"/>
                </a:moveTo>
                <a:lnTo>
                  <a:pt x="56184" y="0"/>
                </a:lnTo>
                <a:lnTo>
                  <a:pt x="56184" y="71793"/>
                </a:lnTo>
                <a:lnTo>
                  <a:pt x="54305" y="77038"/>
                </a:lnTo>
                <a:lnTo>
                  <a:pt x="46774" y="84670"/>
                </a:lnTo>
                <a:lnTo>
                  <a:pt x="41783" y="86563"/>
                </a:lnTo>
                <a:lnTo>
                  <a:pt x="64941" y="86563"/>
                </a:lnTo>
                <a:lnTo>
                  <a:pt x="66700" y="84035"/>
                </a:lnTo>
                <a:lnTo>
                  <a:pt x="70345" y="75577"/>
                </a:lnTo>
                <a:lnTo>
                  <a:pt x="71247" y="70904"/>
                </a:lnTo>
                <a:lnTo>
                  <a:pt x="71247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5429148" y="8059369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5561571" y="8059369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5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29" h="99695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29" h="99695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5662231" y="8059369"/>
            <a:ext cx="63500" cy="99695"/>
          </a:xfrm>
          <a:custGeom>
            <a:avLst/>
            <a:gdLst/>
            <a:ahLst/>
            <a:cxnLst/>
            <a:rect l="l" t="t" r="r" b="b"/>
            <a:pathLst>
              <a:path w="63500" h="99695">
                <a:moveTo>
                  <a:pt x="63436" y="0"/>
                </a:moveTo>
                <a:lnTo>
                  <a:pt x="0" y="0"/>
                </a:lnTo>
                <a:lnTo>
                  <a:pt x="0" y="99250"/>
                </a:lnTo>
                <a:lnTo>
                  <a:pt x="63436" y="99250"/>
                </a:lnTo>
                <a:lnTo>
                  <a:pt x="63436" y="85737"/>
                </a:lnTo>
                <a:lnTo>
                  <a:pt x="15062" y="85737"/>
                </a:lnTo>
                <a:lnTo>
                  <a:pt x="15062" y="55892"/>
                </a:lnTo>
                <a:lnTo>
                  <a:pt x="56337" y="55892"/>
                </a:lnTo>
                <a:lnTo>
                  <a:pt x="56337" y="42506"/>
                </a:lnTo>
                <a:lnTo>
                  <a:pt x="15062" y="42506"/>
                </a:lnTo>
                <a:lnTo>
                  <a:pt x="15062" y="13512"/>
                </a:lnTo>
                <a:lnTo>
                  <a:pt x="63436" y="13512"/>
                </a:lnTo>
                <a:lnTo>
                  <a:pt x="6343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5734875" y="8059369"/>
            <a:ext cx="118745" cy="99695"/>
          </a:xfrm>
          <a:custGeom>
            <a:avLst/>
            <a:gdLst/>
            <a:ahLst/>
            <a:cxnLst/>
            <a:rect l="l" t="t" r="r" b="b"/>
            <a:pathLst>
              <a:path w="118745" h="99695">
                <a:moveTo>
                  <a:pt x="15887" y="0"/>
                </a:moveTo>
                <a:lnTo>
                  <a:pt x="0" y="0"/>
                </a:lnTo>
                <a:lnTo>
                  <a:pt x="25920" y="99250"/>
                </a:lnTo>
                <a:lnTo>
                  <a:pt x="39027" y="99250"/>
                </a:lnTo>
                <a:lnTo>
                  <a:pt x="47197" y="70942"/>
                </a:lnTo>
                <a:lnTo>
                  <a:pt x="33172" y="70942"/>
                </a:lnTo>
                <a:lnTo>
                  <a:pt x="15887" y="0"/>
                </a:lnTo>
                <a:close/>
              </a:path>
              <a:path w="118745" h="99695">
                <a:moveTo>
                  <a:pt x="73574" y="29679"/>
                </a:moveTo>
                <a:lnTo>
                  <a:pt x="59105" y="29679"/>
                </a:lnTo>
                <a:lnTo>
                  <a:pt x="79324" y="99250"/>
                </a:lnTo>
                <a:lnTo>
                  <a:pt x="92417" y="99250"/>
                </a:lnTo>
                <a:lnTo>
                  <a:pt x="99814" y="70942"/>
                </a:lnTo>
                <a:lnTo>
                  <a:pt x="85178" y="70942"/>
                </a:lnTo>
                <a:lnTo>
                  <a:pt x="73574" y="29679"/>
                </a:lnTo>
                <a:close/>
              </a:path>
              <a:path w="118745" h="99695">
                <a:moveTo>
                  <a:pt x="65227" y="0"/>
                </a:moveTo>
                <a:lnTo>
                  <a:pt x="53098" y="0"/>
                </a:lnTo>
                <a:lnTo>
                  <a:pt x="33172" y="70942"/>
                </a:lnTo>
                <a:lnTo>
                  <a:pt x="47197" y="70942"/>
                </a:lnTo>
                <a:lnTo>
                  <a:pt x="59105" y="29679"/>
                </a:lnTo>
                <a:lnTo>
                  <a:pt x="73574" y="29679"/>
                </a:lnTo>
                <a:lnTo>
                  <a:pt x="65227" y="0"/>
                </a:lnTo>
                <a:close/>
              </a:path>
              <a:path w="118745" h="99695">
                <a:moveTo>
                  <a:pt x="118351" y="0"/>
                </a:moveTo>
                <a:lnTo>
                  <a:pt x="102463" y="0"/>
                </a:lnTo>
                <a:lnTo>
                  <a:pt x="85178" y="70942"/>
                </a:lnTo>
                <a:lnTo>
                  <a:pt x="99814" y="70942"/>
                </a:lnTo>
                <a:lnTo>
                  <a:pt x="11835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5897617" y="8058518"/>
            <a:ext cx="72390" cy="100965"/>
          </a:xfrm>
          <a:custGeom>
            <a:avLst/>
            <a:gdLst/>
            <a:ahLst/>
            <a:cxnLst/>
            <a:rect l="l" t="t" r="r" b="b"/>
            <a:pathLst>
              <a:path w="72389" h="100965">
                <a:moveTo>
                  <a:pt x="40941" y="0"/>
                </a:moveTo>
                <a:lnTo>
                  <a:pt x="30349" y="0"/>
                </a:lnTo>
                <a:lnTo>
                  <a:pt x="25535" y="901"/>
                </a:lnTo>
                <a:lnTo>
                  <a:pt x="529" y="30213"/>
                </a:lnTo>
                <a:lnTo>
                  <a:pt x="0" y="59664"/>
                </a:lnTo>
                <a:lnTo>
                  <a:pt x="165" y="66370"/>
                </a:lnTo>
                <a:lnTo>
                  <a:pt x="25650" y="100025"/>
                </a:lnTo>
                <a:lnTo>
                  <a:pt x="30438" y="100926"/>
                </a:lnTo>
                <a:lnTo>
                  <a:pt x="40941" y="100926"/>
                </a:lnTo>
                <a:lnTo>
                  <a:pt x="65044" y="87414"/>
                </a:lnTo>
                <a:lnTo>
                  <a:pt x="32660" y="87414"/>
                </a:lnTo>
                <a:lnTo>
                  <a:pt x="29917" y="86880"/>
                </a:lnTo>
                <a:lnTo>
                  <a:pt x="15096" y="59664"/>
                </a:lnTo>
                <a:lnTo>
                  <a:pt x="15096" y="41287"/>
                </a:lnTo>
                <a:lnTo>
                  <a:pt x="32660" y="13538"/>
                </a:lnTo>
                <a:lnTo>
                  <a:pt x="64797" y="13538"/>
                </a:lnTo>
                <a:lnTo>
                  <a:pt x="63547" y="11861"/>
                </a:lnTo>
                <a:lnTo>
                  <a:pt x="57501" y="6273"/>
                </a:lnTo>
                <a:lnTo>
                  <a:pt x="53920" y="4063"/>
                </a:lnTo>
                <a:lnTo>
                  <a:pt x="45652" y="825"/>
                </a:lnTo>
                <a:lnTo>
                  <a:pt x="40941" y="0"/>
                </a:lnTo>
                <a:close/>
              </a:path>
              <a:path w="72389" h="100965">
                <a:moveTo>
                  <a:pt x="71878" y="46570"/>
                </a:moveTo>
                <a:lnTo>
                  <a:pt x="35645" y="46570"/>
                </a:lnTo>
                <a:lnTo>
                  <a:pt x="35645" y="59245"/>
                </a:lnTo>
                <a:lnTo>
                  <a:pt x="56828" y="59245"/>
                </a:lnTo>
                <a:lnTo>
                  <a:pt x="56825" y="68110"/>
                </a:lnTo>
                <a:lnTo>
                  <a:pt x="38896" y="87414"/>
                </a:lnTo>
                <a:lnTo>
                  <a:pt x="65044" y="87414"/>
                </a:lnTo>
                <a:lnTo>
                  <a:pt x="66214" y="86144"/>
                </a:lnTo>
                <a:lnTo>
                  <a:pt x="68525" y="82219"/>
                </a:lnTo>
                <a:lnTo>
                  <a:pt x="71205" y="73494"/>
                </a:lnTo>
                <a:lnTo>
                  <a:pt x="71878" y="68110"/>
                </a:lnTo>
                <a:lnTo>
                  <a:pt x="71878" y="46570"/>
                </a:lnTo>
                <a:close/>
              </a:path>
              <a:path w="72389" h="100965">
                <a:moveTo>
                  <a:pt x="64797" y="13538"/>
                </a:moveTo>
                <a:lnTo>
                  <a:pt x="41207" y="13538"/>
                </a:lnTo>
                <a:lnTo>
                  <a:pt x="45767" y="15036"/>
                </a:lnTo>
                <a:lnTo>
                  <a:pt x="52828" y="21069"/>
                </a:lnTo>
                <a:lnTo>
                  <a:pt x="55253" y="25323"/>
                </a:lnTo>
                <a:lnTo>
                  <a:pt x="56549" y="30810"/>
                </a:lnTo>
                <a:lnTo>
                  <a:pt x="71738" y="30810"/>
                </a:lnTo>
                <a:lnTo>
                  <a:pt x="71001" y="26542"/>
                </a:lnTo>
                <a:lnTo>
                  <a:pt x="69693" y="22555"/>
                </a:lnTo>
                <a:lnTo>
                  <a:pt x="65972" y="15112"/>
                </a:lnTo>
                <a:lnTo>
                  <a:pt x="64797" y="1353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5990120" y="8059369"/>
            <a:ext cx="71755" cy="100330"/>
          </a:xfrm>
          <a:custGeom>
            <a:avLst/>
            <a:gdLst/>
            <a:ahLst/>
            <a:cxnLst/>
            <a:rect l="l" t="t" r="r" b="b"/>
            <a:pathLst>
              <a:path w="71754" h="100329">
                <a:moveTo>
                  <a:pt x="15062" y="0"/>
                </a:moveTo>
                <a:lnTo>
                  <a:pt x="0" y="0"/>
                </a:lnTo>
                <a:lnTo>
                  <a:pt x="0" y="70904"/>
                </a:lnTo>
                <a:lnTo>
                  <a:pt x="25844" y="99250"/>
                </a:lnTo>
                <a:lnTo>
                  <a:pt x="30530" y="100088"/>
                </a:lnTo>
                <a:lnTo>
                  <a:pt x="40576" y="100088"/>
                </a:lnTo>
                <a:lnTo>
                  <a:pt x="64941" y="86563"/>
                </a:lnTo>
                <a:lnTo>
                  <a:pt x="29324" y="86563"/>
                </a:lnTo>
                <a:lnTo>
                  <a:pt x="24345" y="84670"/>
                </a:lnTo>
                <a:lnTo>
                  <a:pt x="16929" y="77038"/>
                </a:lnTo>
                <a:lnTo>
                  <a:pt x="15062" y="71793"/>
                </a:lnTo>
                <a:lnTo>
                  <a:pt x="15062" y="0"/>
                </a:lnTo>
                <a:close/>
              </a:path>
              <a:path w="71754" h="100329">
                <a:moveTo>
                  <a:pt x="71247" y="0"/>
                </a:moveTo>
                <a:lnTo>
                  <a:pt x="56184" y="0"/>
                </a:lnTo>
                <a:lnTo>
                  <a:pt x="56184" y="71793"/>
                </a:lnTo>
                <a:lnTo>
                  <a:pt x="54305" y="77038"/>
                </a:lnTo>
                <a:lnTo>
                  <a:pt x="46774" y="84670"/>
                </a:lnTo>
                <a:lnTo>
                  <a:pt x="41783" y="86563"/>
                </a:lnTo>
                <a:lnTo>
                  <a:pt x="64941" y="86563"/>
                </a:lnTo>
                <a:lnTo>
                  <a:pt x="66700" y="84035"/>
                </a:lnTo>
                <a:lnTo>
                  <a:pt x="70345" y="75577"/>
                </a:lnTo>
                <a:lnTo>
                  <a:pt x="71247" y="70904"/>
                </a:lnTo>
                <a:lnTo>
                  <a:pt x="71247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6093282" y="8059369"/>
            <a:ext cx="0" cy="99695"/>
          </a:xfrm>
          <a:custGeom>
            <a:avLst/>
            <a:gdLst/>
            <a:ahLst/>
            <a:cxnLst/>
            <a:rect l="l" t="t" r="r" b="b"/>
            <a:pathLst>
              <a:path h="99695">
                <a:moveTo>
                  <a:pt x="0" y="0"/>
                </a:moveTo>
                <a:lnTo>
                  <a:pt x="0" y="99250"/>
                </a:lnTo>
              </a:path>
            </a:pathLst>
          </a:custGeom>
          <a:ln w="15062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6126734" y="8059369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5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29" h="99695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29" h="99695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6227394" y="8059369"/>
            <a:ext cx="63500" cy="99695"/>
          </a:xfrm>
          <a:custGeom>
            <a:avLst/>
            <a:gdLst/>
            <a:ahLst/>
            <a:cxnLst/>
            <a:rect l="l" t="t" r="r" b="b"/>
            <a:pathLst>
              <a:path w="63500" h="99695">
                <a:moveTo>
                  <a:pt x="63436" y="0"/>
                </a:moveTo>
                <a:lnTo>
                  <a:pt x="0" y="0"/>
                </a:lnTo>
                <a:lnTo>
                  <a:pt x="0" y="99250"/>
                </a:lnTo>
                <a:lnTo>
                  <a:pt x="63436" y="99250"/>
                </a:lnTo>
                <a:lnTo>
                  <a:pt x="63436" y="85737"/>
                </a:lnTo>
                <a:lnTo>
                  <a:pt x="15062" y="85737"/>
                </a:lnTo>
                <a:lnTo>
                  <a:pt x="15062" y="55892"/>
                </a:lnTo>
                <a:lnTo>
                  <a:pt x="56337" y="55892"/>
                </a:lnTo>
                <a:lnTo>
                  <a:pt x="56337" y="42506"/>
                </a:lnTo>
                <a:lnTo>
                  <a:pt x="15062" y="42506"/>
                </a:lnTo>
                <a:lnTo>
                  <a:pt x="15062" y="13512"/>
                </a:lnTo>
                <a:lnTo>
                  <a:pt x="63436" y="13512"/>
                </a:lnTo>
                <a:lnTo>
                  <a:pt x="6343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6299618" y="8059369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5084216" y="8226933"/>
            <a:ext cx="55880" cy="83185"/>
          </a:xfrm>
          <a:custGeom>
            <a:avLst/>
            <a:gdLst/>
            <a:ahLst/>
            <a:cxnLst/>
            <a:rect l="l" t="t" r="r" b="b"/>
            <a:pathLst>
              <a:path w="55879" h="83184">
                <a:moveTo>
                  <a:pt x="33883" y="0"/>
                </a:moveTo>
                <a:lnTo>
                  <a:pt x="0" y="0"/>
                </a:lnTo>
                <a:lnTo>
                  <a:pt x="0" y="82702"/>
                </a:lnTo>
                <a:lnTo>
                  <a:pt x="6273" y="82702"/>
                </a:lnTo>
                <a:lnTo>
                  <a:pt x="6273" y="47625"/>
                </a:lnTo>
                <a:lnTo>
                  <a:pt x="33883" y="47625"/>
                </a:lnTo>
                <a:lnTo>
                  <a:pt x="37198" y="47104"/>
                </a:lnTo>
                <a:lnTo>
                  <a:pt x="43319" y="45008"/>
                </a:lnTo>
                <a:lnTo>
                  <a:pt x="45948" y="43459"/>
                </a:lnTo>
                <a:lnTo>
                  <a:pt x="47481" y="42037"/>
                </a:lnTo>
                <a:lnTo>
                  <a:pt x="6273" y="42037"/>
                </a:lnTo>
                <a:lnTo>
                  <a:pt x="6273" y="5562"/>
                </a:lnTo>
                <a:lnTo>
                  <a:pt x="47384" y="5562"/>
                </a:lnTo>
                <a:lnTo>
                  <a:pt x="45948" y="4254"/>
                </a:lnTo>
                <a:lnTo>
                  <a:pt x="43319" y="2705"/>
                </a:lnTo>
                <a:lnTo>
                  <a:pt x="37198" y="533"/>
                </a:lnTo>
                <a:lnTo>
                  <a:pt x="33883" y="0"/>
                </a:lnTo>
                <a:close/>
              </a:path>
              <a:path w="55879" h="83184">
                <a:moveTo>
                  <a:pt x="47384" y="5562"/>
                </a:moveTo>
                <a:lnTo>
                  <a:pt x="32499" y="5562"/>
                </a:lnTo>
                <a:lnTo>
                  <a:pt x="35115" y="5943"/>
                </a:lnTo>
                <a:lnTo>
                  <a:pt x="39839" y="7416"/>
                </a:lnTo>
                <a:lnTo>
                  <a:pt x="48896" y="20015"/>
                </a:lnTo>
                <a:lnTo>
                  <a:pt x="48896" y="27609"/>
                </a:lnTo>
                <a:lnTo>
                  <a:pt x="37464" y="40932"/>
                </a:lnTo>
                <a:lnTo>
                  <a:pt x="35115" y="41681"/>
                </a:lnTo>
                <a:lnTo>
                  <a:pt x="32499" y="42037"/>
                </a:lnTo>
                <a:lnTo>
                  <a:pt x="47481" y="42037"/>
                </a:lnTo>
                <a:lnTo>
                  <a:pt x="50368" y="39357"/>
                </a:lnTo>
                <a:lnTo>
                  <a:pt x="52108" y="36855"/>
                </a:lnTo>
                <a:lnTo>
                  <a:pt x="54673" y="30975"/>
                </a:lnTo>
                <a:lnTo>
                  <a:pt x="55295" y="27609"/>
                </a:lnTo>
                <a:lnTo>
                  <a:pt x="55295" y="20015"/>
                </a:lnTo>
                <a:lnTo>
                  <a:pt x="54673" y="16637"/>
                </a:lnTo>
                <a:lnTo>
                  <a:pt x="52108" y="10756"/>
                </a:lnTo>
                <a:lnTo>
                  <a:pt x="50368" y="8280"/>
                </a:lnTo>
                <a:lnTo>
                  <a:pt x="47384" y="5562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5155310" y="8226933"/>
            <a:ext cx="7620" cy="83185"/>
          </a:xfrm>
          <a:custGeom>
            <a:avLst/>
            <a:gdLst/>
            <a:ahLst/>
            <a:cxnLst/>
            <a:rect l="l" t="t" r="r" b="b"/>
            <a:pathLst>
              <a:path w="7620" h="83184">
                <a:moveTo>
                  <a:pt x="6629" y="26708"/>
                </a:moveTo>
                <a:lnTo>
                  <a:pt x="711" y="26708"/>
                </a:lnTo>
                <a:lnTo>
                  <a:pt x="711" y="82702"/>
                </a:lnTo>
                <a:lnTo>
                  <a:pt x="6629" y="82702"/>
                </a:lnTo>
                <a:lnTo>
                  <a:pt x="6629" y="26708"/>
                </a:lnTo>
                <a:close/>
              </a:path>
              <a:path w="7620" h="83184">
                <a:moveTo>
                  <a:pt x="7327" y="0"/>
                </a:moveTo>
                <a:lnTo>
                  <a:pt x="0" y="0"/>
                </a:lnTo>
                <a:lnTo>
                  <a:pt x="0" y="7315"/>
                </a:lnTo>
                <a:lnTo>
                  <a:pt x="7327" y="7315"/>
                </a:lnTo>
                <a:lnTo>
                  <a:pt x="7327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5184482" y="8252955"/>
            <a:ext cx="43815" cy="83820"/>
          </a:xfrm>
          <a:custGeom>
            <a:avLst/>
            <a:gdLst/>
            <a:ahLst/>
            <a:cxnLst/>
            <a:rect l="l" t="t" r="r" b="b"/>
            <a:pathLst>
              <a:path w="43814" h="83820">
                <a:moveTo>
                  <a:pt x="5918" y="698"/>
                </a:moveTo>
                <a:lnTo>
                  <a:pt x="0" y="698"/>
                </a:lnTo>
                <a:lnTo>
                  <a:pt x="0" y="83400"/>
                </a:lnTo>
                <a:lnTo>
                  <a:pt x="5918" y="83400"/>
                </a:lnTo>
                <a:lnTo>
                  <a:pt x="5918" y="49491"/>
                </a:lnTo>
                <a:lnTo>
                  <a:pt x="12481" y="49491"/>
                </a:lnTo>
                <a:lnTo>
                  <a:pt x="6002" y="33108"/>
                </a:lnTo>
                <a:lnTo>
                  <a:pt x="6083" y="22986"/>
                </a:lnTo>
                <a:lnTo>
                  <a:pt x="12478" y="7899"/>
                </a:lnTo>
                <a:lnTo>
                  <a:pt x="5918" y="7899"/>
                </a:lnTo>
                <a:lnTo>
                  <a:pt x="5918" y="698"/>
                </a:lnTo>
                <a:close/>
              </a:path>
              <a:path w="43814" h="83820">
                <a:moveTo>
                  <a:pt x="12481" y="49491"/>
                </a:moveTo>
                <a:lnTo>
                  <a:pt x="5918" y="49491"/>
                </a:lnTo>
                <a:lnTo>
                  <a:pt x="8394" y="52743"/>
                </a:lnTo>
                <a:lnTo>
                  <a:pt x="10985" y="54863"/>
                </a:lnTo>
                <a:lnTo>
                  <a:pt x="16408" y="56895"/>
                </a:lnTo>
                <a:lnTo>
                  <a:pt x="19354" y="57391"/>
                </a:lnTo>
                <a:lnTo>
                  <a:pt x="25476" y="57391"/>
                </a:lnTo>
                <a:lnTo>
                  <a:pt x="28130" y="56934"/>
                </a:lnTo>
                <a:lnTo>
                  <a:pt x="32854" y="55168"/>
                </a:lnTo>
                <a:lnTo>
                  <a:pt x="34759" y="53974"/>
                </a:lnTo>
                <a:lnTo>
                  <a:pt x="36568" y="52171"/>
                </a:lnTo>
                <a:lnTo>
                  <a:pt x="18300" y="52171"/>
                </a:lnTo>
                <a:lnTo>
                  <a:pt x="15570" y="51485"/>
                </a:lnTo>
                <a:lnTo>
                  <a:pt x="12481" y="49491"/>
                </a:lnTo>
                <a:close/>
              </a:path>
              <a:path w="43814" h="83820">
                <a:moveTo>
                  <a:pt x="36573" y="5219"/>
                </a:moveTo>
                <a:lnTo>
                  <a:pt x="25120" y="5219"/>
                </a:lnTo>
                <a:lnTo>
                  <a:pt x="27876" y="5905"/>
                </a:lnTo>
                <a:lnTo>
                  <a:pt x="32054" y="8623"/>
                </a:lnTo>
                <a:lnTo>
                  <a:pt x="37424" y="33108"/>
                </a:lnTo>
                <a:lnTo>
                  <a:pt x="37338" y="34505"/>
                </a:lnTo>
                <a:lnTo>
                  <a:pt x="25120" y="52171"/>
                </a:lnTo>
                <a:lnTo>
                  <a:pt x="36568" y="52171"/>
                </a:lnTo>
                <a:lnTo>
                  <a:pt x="39103" y="49644"/>
                </a:lnTo>
                <a:lnTo>
                  <a:pt x="41021" y="46062"/>
                </a:lnTo>
                <a:lnTo>
                  <a:pt x="42964" y="37464"/>
                </a:lnTo>
                <a:lnTo>
                  <a:pt x="43446" y="33108"/>
                </a:lnTo>
                <a:lnTo>
                  <a:pt x="43446" y="24282"/>
                </a:lnTo>
                <a:lnTo>
                  <a:pt x="42964" y="19913"/>
                </a:lnTo>
                <a:lnTo>
                  <a:pt x="41021" y="11328"/>
                </a:lnTo>
                <a:lnTo>
                  <a:pt x="39103" y="7734"/>
                </a:lnTo>
                <a:lnTo>
                  <a:pt x="36573" y="5219"/>
                </a:lnTo>
                <a:close/>
              </a:path>
              <a:path w="43814" h="83820">
                <a:moveTo>
                  <a:pt x="25476" y="0"/>
                </a:moveTo>
                <a:lnTo>
                  <a:pt x="19354" y="0"/>
                </a:lnTo>
                <a:lnTo>
                  <a:pt x="16408" y="495"/>
                </a:lnTo>
                <a:lnTo>
                  <a:pt x="10985" y="2514"/>
                </a:lnTo>
                <a:lnTo>
                  <a:pt x="8394" y="4635"/>
                </a:lnTo>
                <a:lnTo>
                  <a:pt x="5918" y="7899"/>
                </a:lnTo>
                <a:lnTo>
                  <a:pt x="12478" y="7899"/>
                </a:lnTo>
                <a:lnTo>
                  <a:pt x="15570" y="5905"/>
                </a:lnTo>
                <a:lnTo>
                  <a:pt x="18300" y="5219"/>
                </a:lnTo>
                <a:lnTo>
                  <a:pt x="36573" y="5219"/>
                </a:lnTo>
                <a:lnTo>
                  <a:pt x="34759" y="3416"/>
                </a:lnTo>
                <a:lnTo>
                  <a:pt x="32854" y="2222"/>
                </a:lnTo>
                <a:lnTo>
                  <a:pt x="28130" y="444"/>
                </a:lnTo>
                <a:lnTo>
                  <a:pt x="25476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5243957" y="8252955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9464" y="0"/>
                </a:moveTo>
                <a:lnTo>
                  <a:pt x="15379" y="0"/>
                </a:lnTo>
                <a:lnTo>
                  <a:pt x="9880" y="2514"/>
                </a:lnTo>
                <a:lnTo>
                  <a:pt x="1981" y="12585"/>
                </a:lnTo>
                <a:lnTo>
                  <a:pt x="0" y="19634"/>
                </a:lnTo>
                <a:lnTo>
                  <a:pt x="0" y="38061"/>
                </a:lnTo>
                <a:lnTo>
                  <a:pt x="2032" y="45199"/>
                </a:lnTo>
                <a:lnTo>
                  <a:pt x="10172" y="54940"/>
                </a:lnTo>
                <a:lnTo>
                  <a:pt x="16078" y="57391"/>
                </a:lnTo>
                <a:lnTo>
                  <a:pt x="26149" y="57391"/>
                </a:lnTo>
                <a:lnTo>
                  <a:pt x="40378" y="52171"/>
                </a:lnTo>
                <a:lnTo>
                  <a:pt x="18211" y="52171"/>
                </a:lnTo>
                <a:lnTo>
                  <a:pt x="13665" y="50253"/>
                </a:lnTo>
                <a:lnTo>
                  <a:pt x="10579" y="46431"/>
                </a:lnTo>
                <a:lnTo>
                  <a:pt x="7480" y="42633"/>
                </a:lnTo>
                <a:lnTo>
                  <a:pt x="5930" y="37134"/>
                </a:lnTo>
                <a:lnTo>
                  <a:pt x="5930" y="29984"/>
                </a:lnTo>
                <a:lnTo>
                  <a:pt x="44843" y="29984"/>
                </a:lnTo>
                <a:lnTo>
                  <a:pt x="44843" y="25209"/>
                </a:lnTo>
                <a:lnTo>
                  <a:pt x="5930" y="25209"/>
                </a:lnTo>
                <a:lnTo>
                  <a:pt x="6159" y="21780"/>
                </a:lnTo>
                <a:lnTo>
                  <a:pt x="7899" y="14643"/>
                </a:lnTo>
                <a:lnTo>
                  <a:pt x="9144" y="11696"/>
                </a:lnTo>
                <a:lnTo>
                  <a:pt x="11061" y="9385"/>
                </a:lnTo>
                <a:lnTo>
                  <a:pt x="16243" y="6070"/>
                </a:lnTo>
                <a:lnTo>
                  <a:pt x="19177" y="5219"/>
                </a:lnTo>
                <a:lnTo>
                  <a:pt x="37295" y="5219"/>
                </a:lnTo>
                <a:lnTo>
                  <a:pt x="34975" y="2400"/>
                </a:lnTo>
                <a:lnTo>
                  <a:pt x="29464" y="0"/>
                </a:lnTo>
                <a:close/>
              </a:path>
              <a:path w="45085" h="57784">
                <a:moveTo>
                  <a:pt x="39624" y="45415"/>
                </a:moveTo>
                <a:lnTo>
                  <a:pt x="37223" y="47828"/>
                </a:lnTo>
                <a:lnTo>
                  <a:pt x="34874" y="49555"/>
                </a:lnTo>
                <a:lnTo>
                  <a:pt x="30314" y="51650"/>
                </a:lnTo>
                <a:lnTo>
                  <a:pt x="27495" y="52171"/>
                </a:lnTo>
                <a:lnTo>
                  <a:pt x="40378" y="52171"/>
                </a:lnTo>
                <a:lnTo>
                  <a:pt x="41224" y="51536"/>
                </a:lnTo>
                <a:lnTo>
                  <a:pt x="42697" y="50253"/>
                </a:lnTo>
                <a:lnTo>
                  <a:pt x="44043" y="48907"/>
                </a:lnTo>
                <a:lnTo>
                  <a:pt x="39624" y="45415"/>
                </a:lnTo>
                <a:close/>
              </a:path>
              <a:path w="45085" h="57784">
                <a:moveTo>
                  <a:pt x="37295" y="5219"/>
                </a:moveTo>
                <a:lnTo>
                  <a:pt x="25679" y="5219"/>
                </a:lnTo>
                <a:lnTo>
                  <a:pt x="28600" y="6070"/>
                </a:lnTo>
                <a:lnTo>
                  <a:pt x="33794" y="9385"/>
                </a:lnTo>
                <a:lnTo>
                  <a:pt x="38925" y="25209"/>
                </a:lnTo>
                <a:lnTo>
                  <a:pt x="44843" y="25209"/>
                </a:lnTo>
                <a:lnTo>
                  <a:pt x="44780" y="18491"/>
                </a:lnTo>
                <a:lnTo>
                  <a:pt x="42875" y="12001"/>
                </a:lnTo>
                <a:lnTo>
                  <a:pt x="37295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5307736" y="8226933"/>
            <a:ext cx="19050" cy="83185"/>
          </a:xfrm>
          <a:custGeom>
            <a:avLst/>
            <a:gdLst/>
            <a:ahLst/>
            <a:cxnLst/>
            <a:rect l="l" t="t" r="r" b="b"/>
            <a:pathLst>
              <a:path w="19050" h="83184">
                <a:moveTo>
                  <a:pt x="5930" y="0"/>
                </a:moveTo>
                <a:lnTo>
                  <a:pt x="0" y="0"/>
                </a:lnTo>
                <a:lnTo>
                  <a:pt x="0" y="72605"/>
                </a:lnTo>
                <a:lnTo>
                  <a:pt x="1104" y="76123"/>
                </a:lnTo>
                <a:lnTo>
                  <a:pt x="5524" y="81394"/>
                </a:lnTo>
                <a:lnTo>
                  <a:pt x="8915" y="82715"/>
                </a:lnTo>
                <a:lnTo>
                  <a:pt x="18592" y="82715"/>
                </a:lnTo>
                <a:lnTo>
                  <a:pt x="18592" y="77482"/>
                </a:lnTo>
                <a:lnTo>
                  <a:pt x="11188" y="77482"/>
                </a:lnTo>
                <a:lnTo>
                  <a:pt x="8940" y="76708"/>
                </a:lnTo>
                <a:lnTo>
                  <a:pt x="6527" y="73609"/>
                </a:lnTo>
                <a:lnTo>
                  <a:pt x="5930" y="71259"/>
                </a:lnTo>
                <a:lnTo>
                  <a:pt x="5930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5340603" y="8226933"/>
            <a:ext cx="7620" cy="83185"/>
          </a:xfrm>
          <a:custGeom>
            <a:avLst/>
            <a:gdLst/>
            <a:ahLst/>
            <a:cxnLst/>
            <a:rect l="l" t="t" r="r" b="b"/>
            <a:pathLst>
              <a:path w="7620" h="83184">
                <a:moveTo>
                  <a:pt x="6629" y="26708"/>
                </a:moveTo>
                <a:lnTo>
                  <a:pt x="711" y="26708"/>
                </a:lnTo>
                <a:lnTo>
                  <a:pt x="711" y="82702"/>
                </a:lnTo>
                <a:lnTo>
                  <a:pt x="6629" y="82702"/>
                </a:lnTo>
                <a:lnTo>
                  <a:pt x="6629" y="26708"/>
                </a:lnTo>
                <a:close/>
              </a:path>
              <a:path w="7620" h="83184">
                <a:moveTo>
                  <a:pt x="7327" y="0"/>
                </a:moveTo>
                <a:lnTo>
                  <a:pt x="0" y="0"/>
                </a:lnTo>
                <a:lnTo>
                  <a:pt x="0" y="7315"/>
                </a:lnTo>
                <a:lnTo>
                  <a:pt x="7327" y="7315"/>
                </a:lnTo>
                <a:lnTo>
                  <a:pt x="7327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5369775" y="8252955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5431447" y="8252955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9464" y="0"/>
                </a:moveTo>
                <a:lnTo>
                  <a:pt x="15379" y="0"/>
                </a:lnTo>
                <a:lnTo>
                  <a:pt x="9880" y="2514"/>
                </a:lnTo>
                <a:lnTo>
                  <a:pt x="1981" y="12585"/>
                </a:lnTo>
                <a:lnTo>
                  <a:pt x="0" y="19634"/>
                </a:lnTo>
                <a:lnTo>
                  <a:pt x="0" y="38061"/>
                </a:lnTo>
                <a:lnTo>
                  <a:pt x="2032" y="45199"/>
                </a:lnTo>
                <a:lnTo>
                  <a:pt x="10172" y="54940"/>
                </a:lnTo>
                <a:lnTo>
                  <a:pt x="16078" y="57391"/>
                </a:lnTo>
                <a:lnTo>
                  <a:pt x="26149" y="57391"/>
                </a:lnTo>
                <a:lnTo>
                  <a:pt x="40378" y="52171"/>
                </a:lnTo>
                <a:lnTo>
                  <a:pt x="18211" y="52171"/>
                </a:lnTo>
                <a:lnTo>
                  <a:pt x="13665" y="50253"/>
                </a:lnTo>
                <a:lnTo>
                  <a:pt x="10579" y="46431"/>
                </a:lnTo>
                <a:lnTo>
                  <a:pt x="7480" y="42633"/>
                </a:lnTo>
                <a:lnTo>
                  <a:pt x="5930" y="37134"/>
                </a:lnTo>
                <a:lnTo>
                  <a:pt x="5930" y="29984"/>
                </a:lnTo>
                <a:lnTo>
                  <a:pt x="44843" y="29984"/>
                </a:lnTo>
                <a:lnTo>
                  <a:pt x="44843" y="25209"/>
                </a:lnTo>
                <a:lnTo>
                  <a:pt x="5930" y="25209"/>
                </a:lnTo>
                <a:lnTo>
                  <a:pt x="6159" y="21780"/>
                </a:lnTo>
                <a:lnTo>
                  <a:pt x="7899" y="14643"/>
                </a:lnTo>
                <a:lnTo>
                  <a:pt x="9144" y="11696"/>
                </a:lnTo>
                <a:lnTo>
                  <a:pt x="11061" y="9385"/>
                </a:lnTo>
                <a:lnTo>
                  <a:pt x="16243" y="6070"/>
                </a:lnTo>
                <a:lnTo>
                  <a:pt x="19177" y="5219"/>
                </a:lnTo>
                <a:lnTo>
                  <a:pt x="37295" y="5219"/>
                </a:lnTo>
                <a:lnTo>
                  <a:pt x="34975" y="2400"/>
                </a:lnTo>
                <a:lnTo>
                  <a:pt x="29464" y="0"/>
                </a:lnTo>
                <a:close/>
              </a:path>
              <a:path w="45085" h="57784">
                <a:moveTo>
                  <a:pt x="39624" y="45415"/>
                </a:moveTo>
                <a:lnTo>
                  <a:pt x="37223" y="47828"/>
                </a:lnTo>
                <a:lnTo>
                  <a:pt x="34874" y="49555"/>
                </a:lnTo>
                <a:lnTo>
                  <a:pt x="30314" y="51650"/>
                </a:lnTo>
                <a:lnTo>
                  <a:pt x="27495" y="52171"/>
                </a:lnTo>
                <a:lnTo>
                  <a:pt x="40378" y="52171"/>
                </a:lnTo>
                <a:lnTo>
                  <a:pt x="41224" y="51536"/>
                </a:lnTo>
                <a:lnTo>
                  <a:pt x="42697" y="50253"/>
                </a:lnTo>
                <a:lnTo>
                  <a:pt x="44043" y="48907"/>
                </a:lnTo>
                <a:lnTo>
                  <a:pt x="39624" y="45415"/>
                </a:lnTo>
                <a:close/>
              </a:path>
              <a:path w="45085" h="57784">
                <a:moveTo>
                  <a:pt x="37295" y="5219"/>
                </a:moveTo>
                <a:lnTo>
                  <a:pt x="25679" y="5219"/>
                </a:lnTo>
                <a:lnTo>
                  <a:pt x="28600" y="6070"/>
                </a:lnTo>
                <a:lnTo>
                  <a:pt x="33794" y="9385"/>
                </a:lnTo>
                <a:lnTo>
                  <a:pt x="38925" y="25209"/>
                </a:lnTo>
                <a:lnTo>
                  <a:pt x="44843" y="25209"/>
                </a:lnTo>
                <a:lnTo>
                  <a:pt x="44780" y="18491"/>
                </a:lnTo>
                <a:lnTo>
                  <a:pt x="42875" y="12001"/>
                </a:lnTo>
                <a:lnTo>
                  <a:pt x="37295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5529745" y="8226933"/>
            <a:ext cx="0" cy="83185"/>
          </a:xfrm>
          <a:custGeom>
            <a:avLst/>
            <a:gdLst/>
            <a:ahLst/>
            <a:cxnLst/>
            <a:rect l="l" t="t" r="r" b="b"/>
            <a:pathLst>
              <a:path h="83184">
                <a:moveTo>
                  <a:pt x="0" y="0"/>
                </a:moveTo>
                <a:lnTo>
                  <a:pt x="0" y="82715"/>
                </a:lnTo>
              </a:path>
            </a:pathLst>
          </a:custGeom>
          <a:ln w="6273">
            <a:solidFill>
              <a:srgbClr val="595A5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5556923" y="8252955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5616282" y="8252955"/>
            <a:ext cx="45720" cy="57785"/>
          </a:xfrm>
          <a:custGeom>
            <a:avLst/>
            <a:gdLst/>
            <a:ahLst/>
            <a:cxnLst/>
            <a:rect l="l" t="t" r="r" b="b"/>
            <a:pathLst>
              <a:path w="45720" h="57784">
                <a:moveTo>
                  <a:pt x="4063" y="45300"/>
                </a:moveTo>
                <a:lnTo>
                  <a:pt x="0" y="49377"/>
                </a:lnTo>
                <a:lnTo>
                  <a:pt x="2857" y="52095"/>
                </a:lnTo>
                <a:lnTo>
                  <a:pt x="6134" y="54101"/>
                </a:lnTo>
                <a:lnTo>
                  <a:pt x="13487" y="56730"/>
                </a:lnTo>
                <a:lnTo>
                  <a:pt x="17767" y="57391"/>
                </a:lnTo>
                <a:lnTo>
                  <a:pt x="29540" y="57391"/>
                </a:lnTo>
                <a:lnTo>
                  <a:pt x="35026" y="55892"/>
                </a:lnTo>
                <a:lnTo>
                  <a:pt x="40128" y="52158"/>
                </a:lnTo>
                <a:lnTo>
                  <a:pt x="14516" y="52158"/>
                </a:lnTo>
                <a:lnTo>
                  <a:pt x="8407" y="49885"/>
                </a:lnTo>
                <a:lnTo>
                  <a:pt x="4063" y="45300"/>
                </a:lnTo>
                <a:close/>
              </a:path>
              <a:path w="45720" h="57784">
                <a:moveTo>
                  <a:pt x="26644" y="0"/>
                </a:moveTo>
                <a:lnTo>
                  <a:pt x="16649" y="0"/>
                </a:lnTo>
                <a:lnTo>
                  <a:pt x="11760" y="1422"/>
                </a:lnTo>
                <a:lnTo>
                  <a:pt x="4394" y="7150"/>
                </a:lnTo>
                <a:lnTo>
                  <a:pt x="2552" y="11036"/>
                </a:lnTo>
                <a:lnTo>
                  <a:pt x="2552" y="24739"/>
                </a:lnTo>
                <a:lnTo>
                  <a:pt x="8140" y="29616"/>
                </a:lnTo>
                <a:lnTo>
                  <a:pt x="28613" y="31368"/>
                </a:lnTo>
                <a:lnTo>
                  <a:pt x="32321" y="31749"/>
                </a:lnTo>
                <a:lnTo>
                  <a:pt x="35026" y="32677"/>
                </a:lnTo>
                <a:lnTo>
                  <a:pt x="38417" y="35623"/>
                </a:lnTo>
                <a:lnTo>
                  <a:pt x="39268" y="37833"/>
                </a:lnTo>
                <a:lnTo>
                  <a:pt x="39268" y="44576"/>
                </a:lnTo>
                <a:lnTo>
                  <a:pt x="37820" y="47409"/>
                </a:lnTo>
                <a:lnTo>
                  <a:pt x="32092" y="51206"/>
                </a:lnTo>
                <a:lnTo>
                  <a:pt x="27914" y="52158"/>
                </a:lnTo>
                <a:lnTo>
                  <a:pt x="40128" y="52158"/>
                </a:lnTo>
                <a:lnTo>
                  <a:pt x="43154" y="49936"/>
                </a:lnTo>
                <a:lnTo>
                  <a:pt x="45186" y="45885"/>
                </a:lnTo>
                <a:lnTo>
                  <a:pt x="45143" y="37833"/>
                </a:lnTo>
                <a:lnTo>
                  <a:pt x="15887" y="24942"/>
                </a:lnTo>
                <a:lnTo>
                  <a:pt x="13017" y="24028"/>
                </a:lnTo>
                <a:lnTo>
                  <a:pt x="9385" y="21094"/>
                </a:lnTo>
                <a:lnTo>
                  <a:pt x="8483" y="18897"/>
                </a:lnTo>
                <a:lnTo>
                  <a:pt x="8483" y="12496"/>
                </a:lnTo>
                <a:lnTo>
                  <a:pt x="9702" y="9842"/>
                </a:lnTo>
                <a:lnTo>
                  <a:pt x="14579" y="6146"/>
                </a:lnTo>
                <a:lnTo>
                  <a:pt x="18122" y="5219"/>
                </a:lnTo>
                <a:lnTo>
                  <a:pt x="41319" y="5219"/>
                </a:lnTo>
                <a:lnTo>
                  <a:pt x="39916" y="4152"/>
                </a:lnTo>
                <a:lnTo>
                  <a:pt x="36995" y="2666"/>
                </a:lnTo>
                <a:lnTo>
                  <a:pt x="30264" y="533"/>
                </a:lnTo>
                <a:lnTo>
                  <a:pt x="26644" y="0"/>
                </a:lnTo>
                <a:close/>
              </a:path>
              <a:path w="45720" h="57784">
                <a:moveTo>
                  <a:pt x="41319" y="5219"/>
                </a:moveTo>
                <a:lnTo>
                  <a:pt x="28879" y="5219"/>
                </a:lnTo>
                <a:lnTo>
                  <a:pt x="34112" y="6807"/>
                </a:lnTo>
                <a:lnTo>
                  <a:pt x="38455" y="9982"/>
                </a:lnTo>
                <a:lnTo>
                  <a:pt x="42405" y="6045"/>
                </a:lnTo>
                <a:lnTo>
                  <a:pt x="41319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5679249" y="8252955"/>
            <a:ext cx="43815" cy="83820"/>
          </a:xfrm>
          <a:custGeom>
            <a:avLst/>
            <a:gdLst/>
            <a:ahLst/>
            <a:cxnLst/>
            <a:rect l="l" t="t" r="r" b="b"/>
            <a:pathLst>
              <a:path w="43814" h="83820">
                <a:moveTo>
                  <a:pt x="5918" y="698"/>
                </a:moveTo>
                <a:lnTo>
                  <a:pt x="0" y="698"/>
                </a:lnTo>
                <a:lnTo>
                  <a:pt x="0" y="83400"/>
                </a:lnTo>
                <a:lnTo>
                  <a:pt x="5918" y="83400"/>
                </a:lnTo>
                <a:lnTo>
                  <a:pt x="5918" y="49491"/>
                </a:lnTo>
                <a:lnTo>
                  <a:pt x="12481" y="49491"/>
                </a:lnTo>
                <a:lnTo>
                  <a:pt x="6002" y="33108"/>
                </a:lnTo>
                <a:lnTo>
                  <a:pt x="6083" y="22986"/>
                </a:lnTo>
                <a:lnTo>
                  <a:pt x="12478" y="7899"/>
                </a:lnTo>
                <a:lnTo>
                  <a:pt x="5918" y="7899"/>
                </a:lnTo>
                <a:lnTo>
                  <a:pt x="5918" y="698"/>
                </a:lnTo>
                <a:close/>
              </a:path>
              <a:path w="43814" h="83820">
                <a:moveTo>
                  <a:pt x="12481" y="49491"/>
                </a:moveTo>
                <a:lnTo>
                  <a:pt x="5918" y="49491"/>
                </a:lnTo>
                <a:lnTo>
                  <a:pt x="8394" y="52743"/>
                </a:lnTo>
                <a:lnTo>
                  <a:pt x="10985" y="54863"/>
                </a:lnTo>
                <a:lnTo>
                  <a:pt x="16408" y="56895"/>
                </a:lnTo>
                <a:lnTo>
                  <a:pt x="19354" y="57391"/>
                </a:lnTo>
                <a:lnTo>
                  <a:pt x="25476" y="57391"/>
                </a:lnTo>
                <a:lnTo>
                  <a:pt x="28130" y="56934"/>
                </a:lnTo>
                <a:lnTo>
                  <a:pt x="32854" y="55168"/>
                </a:lnTo>
                <a:lnTo>
                  <a:pt x="34759" y="53974"/>
                </a:lnTo>
                <a:lnTo>
                  <a:pt x="36568" y="52171"/>
                </a:lnTo>
                <a:lnTo>
                  <a:pt x="18300" y="52171"/>
                </a:lnTo>
                <a:lnTo>
                  <a:pt x="15570" y="51485"/>
                </a:lnTo>
                <a:lnTo>
                  <a:pt x="12481" y="49491"/>
                </a:lnTo>
                <a:close/>
              </a:path>
              <a:path w="43814" h="83820">
                <a:moveTo>
                  <a:pt x="36573" y="5219"/>
                </a:moveTo>
                <a:lnTo>
                  <a:pt x="25120" y="5219"/>
                </a:lnTo>
                <a:lnTo>
                  <a:pt x="27876" y="5905"/>
                </a:lnTo>
                <a:lnTo>
                  <a:pt x="32054" y="8623"/>
                </a:lnTo>
                <a:lnTo>
                  <a:pt x="37424" y="33108"/>
                </a:lnTo>
                <a:lnTo>
                  <a:pt x="37338" y="34505"/>
                </a:lnTo>
                <a:lnTo>
                  <a:pt x="25120" y="52171"/>
                </a:lnTo>
                <a:lnTo>
                  <a:pt x="36568" y="52171"/>
                </a:lnTo>
                <a:lnTo>
                  <a:pt x="39103" y="49644"/>
                </a:lnTo>
                <a:lnTo>
                  <a:pt x="41021" y="46062"/>
                </a:lnTo>
                <a:lnTo>
                  <a:pt x="42964" y="37464"/>
                </a:lnTo>
                <a:lnTo>
                  <a:pt x="43446" y="33108"/>
                </a:lnTo>
                <a:lnTo>
                  <a:pt x="43446" y="24282"/>
                </a:lnTo>
                <a:lnTo>
                  <a:pt x="42964" y="19913"/>
                </a:lnTo>
                <a:lnTo>
                  <a:pt x="41021" y="11328"/>
                </a:lnTo>
                <a:lnTo>
                  <a:pt x="39103" y="7734"/>
                </a:lnTo>
                <a:lnTo>
                  <a:pt x="36573" y="5219"/>
                </a:lnTo>
                <a:close/>
              </a:path>
              <a:path w="43814" h="83820">
                <a:moveTo>
                  <a:pt x="25476" y="0"/>
                </a:moveTo>
                <a:lnTo>
                  <a:pt x="19354" y="0"/>
                </a:lnTo>
                <a:lnTo>
                  <a:pt x="16408" y="495"/>
                </a:lnTo>
                <a:lnTo>
                  <a:pt x="10985" y="2514"/>
                </a:lnTo>
                <a:lnTo>
                  <a:pt x="8394" y="4635"/>
                </a:lnTo>
                <a:lnTo>
                  <a:pt x="5918" y="7899"/>
                </a:lnTo>
                <a:lnTo>
                  <a:pt x="12478" y="7899"/>
                </a:lnTo>
                <a:lnTo>
                  <a:pt x="15570" y="5905"/>
                </a:lnTo>
                <a:lnTo>
                  <a:pt x="18300" y="5219"/>
                </a:lnTo>
                <a:lnTo>
                  <a:pt x="36573" y="5219"/>
                </a:lnTo>
                <a:lnTo>
                  <a:pt x="34759" y="3416"/>
                </a:lnTo>
                <a:lnTo>
                  <a:pt x="32854" y="2222"/>
                </a:lnTo>
                <a:lnTo>
                  <a:pt x="28130" y="444"/>
                </a:lnTo>
                <a:lnTo>
                  <a:pt x="25476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5738723" y="8252955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9464" y="0"/>
                </a:moveTo>
                <a:lnTo>
                  <a:pt x="15379" y="0"/>
                </a:lnTo>
                <a:lnTo>
                  <a:pt x="9880" y="2514"/>
                </a:lnTo>
                <a:lnTo>
                  <a:pt x="1981" y="12585"/>
                </a:lnTo>
                <a:lnTo>
                  <a:pt x="0" y="19634"/>
                </a:lnTo>
                <a:lnTo>
                  <a:pt x="0" y="38061"/>
                </a:lnTo>
                <a:lnTo>
                  <a:pt x="2032" y="45199"/>
                </a:lnTo>
                <a:lnTo>
                  <a:pt x="10172" y="54940"/>
                </a:lnTo>
                <a:lnTo>
                  <a:pt x="16078" y="57391"/>
                </a:lnTo>
                <a:lnTo>
                  <a:pt x="26149" y="57391"/>
                </a:lnTo>
                <a:lnTo>
                  <a:pt x="40378" y="52171"/>
                </a:lnTo>
                <a:lnTo>
                  <a:pt x="18211" y="52171"/>
                </a:lnTo>
                <a:lnTo>
                  <a:pt x="13665" y="50253"/>
                </a:lnTo>
                <a:lnTo>
                  <a:pt x="10579" y="46431"/>
                </a:lnTo>
                <a:lnTo>
                  <a:pt x="7480" y="42633"/>
                </a:lnTo>
                <a:lnTo>
                  <a:pt x="5930" y="37134"/>
                </a:lnTo>
                <a:lnTo>
                  <a:pt x="5930" y="29984"/>
                </a:lnTo>
                <a:lnTo>
                  <a:pt x="44843" y="29984"/>
                </a:lnTo>
                <a:lnTo>
                  <a:pt x="44843" y="25209"/>
                </a:lnTo>
                <a:lnTo>
                  <a:pt x="5930" y="25209"/>
                </a:lnTo>
                <a:lnTo>
                  <a:pt x="6159" y="21780"/>
                </a:lnTo>
                <a:lnTo>
                  <a:pt x="7899" y="14643"/>
                </a:lnTo>
                <a:lnTo>
                  <a:pt x="9144" y="11696"/>
                </a:lnTo>
                <a:lnTo>
                  <a:pt x="11061" y="9385"/>
                </a:lnTo>
                <a:lnTo>
                  <a:pt x="16243" y="6070"/>
                </a:lnTo>
                <a:lnTo>
                  <a:pt x="19177" y="5219"/>
                </a:lnTo>
                <a:lnTo>
                  <a:pt x="37295" y="5219"/>
                </a:lnTo>
                <a:lnTo>
                  <a:pt x="34975" y="2400"/>
                </a:lnTo>
                <a:lnTo>
                  <a:pt x="29464" y="0"/>
                </a:lnTo>
                <a:close/>
              </a:path>
              <a:path w="45085" h="57784">
                <a:moveTo>
                  <a:pt x="39624" y="45415"/>
                </a:moveTo>
                <a:lnTo>
                  <a:pt x="37223" y="47828"/>
                </a:lnTo>
                <a:lnTo>
                  <a:pt x="34874" y="49555"/>
                </a:lnTo>
                <a:lnTo>
                  <a:pt x="30314" y="51650"/>
                </a:lnTo>
                <a:lnTo>
                  <a:pt x="27495" y="52171"/>
                </a:lnTo>
                <a:lnTo>
                  <a:pt x="40378" y="52171"/>
                </a:lnTo>
                <a:lnTo>
                  <a:pt x="41224" y="51536"/>
                </a:lnTo>
                <a:lnTo>
                  <a:pt x="42697" y="50253"/>
                </a:lnTo>
                <a:lnTo>
                  <a:pt x="44043" y="48907"/>
                </a:lnTo>
                <a:lnTo>
                  <a:pt x="39624" y="45415"/>
                </a:lnTo>
                <a:close/>
              </a:path>
              <a:path w="45085" h="57784">
                <a:moveTo>
                  <a:pt x="37295" y="5219"/>
                </a:moveTo>
                <a:lnTo>
                  <a:pt x="25679" y="5219"/>
                </a:lnTo>
                <a:lnTo>
                  <a:pt x="28600" y="6070"/>
                </a:lnTo>
                <a:lnTo>
                  <a:pt x="33794" y="9385"/>
                </a:lnTo>
                <a:lnTo>
                  <a:pt x="38925" y="25209"/>
                </a:lnTo>
                <a:lnTo>
                  <a:pt x="44843" y="25209"/>
                </a:lnTo>
                <a:lnTo>
                  <a:pt x="44780" y="18491"/>
                </a:lnTo>
                <a:lnTo>
                  <a:pt x="42875" y="12001"/>
                </a:lnTo>
                <a:lnTo>
                  <a:pt x="37295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5799480" y="8252955"/>
            <a:ext cx="43180" cy="57785"/>
          </a:xfrm>
          <a:custGeom>
            <a:avLst/>
            <a:gdLst/>
            <a:ahLst/>
            <a:cxnLst/>
            <a:rect l="l" t="t" r="r" b="b"/>
            <a:pathLst>
              <a:path w="43179" h="57784">
                <a:moveTo>
                  <a:pt x="26568" y="0"/>
                </a:moveTo>
                <a:lnTo>
                  <a:pt x="20840" y="0"/>
                </a:lnTo>
                <a:lnTo>
                  <a:pt x="17411" y="660"/>
                </a:lnTo>
                <a:lnTo>
                  <a:pt x="0" y="24282"/>
                </a:lnTo>
                <a:lnTo>
                  <a:pt x="0" y="33096"/>
                </a:lnTo>
                <a:lnTo>
                  <a:pt x="20840" y="57391"/>
                </a:lnTo>
                <a:lnTo>
                  <a:pt x="26568" y="57391"/>
                </a:lnTo>
                <a:lnTo>
                  <a:pt x="39630" y="52158"/>
                </a:lnTo>
                <a:lnTo>
                  <a:pt x="21463" y="52158"/>
                </a:lnTo>
                <a:lnTo>
                  <a:pt x="18618" y="51549"/>
                </a:lnTo>
                <a:lnTo>
                  <a:pt x="13576" y="49060"/>
                </a:lnTo>
                <a:lnTo>
                  <a:pt x="11455" y="47205"/>
                </a:lnTo>
                <a:lnTo>
                  <a:pt x="9766" y="44716"/>
                </a:lnTo>
                <a:lnTo>
                  <a:pt x="8369" y="42710"/>
                </a:lnTo>
                <a:lnTo>
                  <a:pt x="7378" y="40487"/>
                </a:lnTo>
                <a:lnTo>
                  <a:pt x="6210" y="35610"/>
                </a:lnTo>
                <a:lnTo>
                  <a:pt x="5984" y="33096"/>
                </a:lnTo>
                <a:lnTo>
                  <a:pt x="5986" y="24282"/>
                </a:lnTo>
                <a:lnTo>
                  <a:pt x="6210" y="21780"/>
                </a:lnTo>
                <a:lnTo>
                  <a:pt x="7378" y="16903"/>
                </a:lnTo>
                <a:lnTo>
                  <a:pt x="8369" y="14668"/>
                </a:lnTo>
                <a:lnTo>
                  <a:pt x="9766" y="12661"/>
                </a:lnTo>
                <a:lnTo>
                  <a:pt x="11455" y="10185"/>
                </a:lnTo>
                <a:lnTo>
                  <a:pt x="13576" y="8318"/>
                </a:lnTo>
                <a:lnTo>
                  <a:pt x="18618" y="5841"/>
                </a:lnTo>
                <a:lnTo>
                  <a:pt x="21463" y="5219"/>
                </a:lnTo>
                <a:lnTo>
                  <a:pt x="39622" y="5219"/>
                </a:lnTo>
                <a:lnTo>
                  <a:pt x="37299" y="3352"/>
                </a:lnTo>
                <a:lnTo>
                  <a:pt x="35877" y="2451"/>
                </a:lnTo>
                <a:lnTo>
                  <a:pt x="33020" y="1142"/>
                </a:lnTo>
                <a:lnTo>
                  <a:pt x="31508" y="685"/>
                </a:lnTo>
                <a:lnTo>
                  <a:pt x="28333" y="139"/>
                </a:lnTo>
                <a:lnTo>
                  <a:pt x="26568" y="0"/>
                </a:lnTo>
                <a:close/>
              </a:path>
              <a:path w="43179" h="57784">
                <a:moveTo>
                  <a:pt x="39039" y="45072"/>
                </a:moveTo>
                <a:lnTo>
                  <a:pt x="21463" y="52158"/>
                </a:lnTo>
                <a:lnTo>
                  <a:pt x="39630" y="52158"/>
                </a:lnTo>
                <a:lnTo>
                  <a:pt x="40342" y="51549"/>
                </a:lnTo>
                <a:lnTo>
                  <a:pt x="41567" y="50418"/>
                </a:lnTo>
                <a:lnTo>
                  <a:pt x="43116" y="48793"/>
                </a:lnTo>
                <a:lnTo>
                  <a:pt x="39039" y="45072"/>
                </a:lnTo>
                <a:close/>
              </a:path>
              <a:path w="43179" h="57784">
                <a:moveTo>
                  <a:pt x="39622" y="5219"/>
                </a:moveTo>
                <a:lnTo>
                  <a:pt x="27571" y="5219"/>
                </a:lnTo>
                <a:lnTo>
                  <a:pt x="30111" y="5740"/>
                </a:lnTo>
                <a:lnTo>
                  <a:pt x="34366" y="7835"/>
                </a:lnTo>
                <a:lnTo>
                  <a:pt x="36639" y="9677"/>
                </a:lnTo>
                <a:lnTo>
                  <a:pt x="39039" y="12318"/>
                </a:lnTo>
                <a:lnTo>
                  <a:pt x="43116" y="8597"/>
                </a:lnTo>
                <a:lnTo>
                  <a:pt x="41567" y="6972"/>
                </a:lnTo>
                <a:lnTo>
                  <a:pt x="40081" y="5587"/>
                </a:lnTo>
                <a:lnTo>
                  <a:pt x="39622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5853747" y="8235759"/>
            <a:ext cx="26670" cy="74295"/>
          </a:xfrm>
          <a:custGeom>
            <a:avLst/>
            <a:gdLst/>
            <a:ahLst/>
            <a:cxnLst/>
            <a:rect l="l" t="t" r="r" b="b"/>
            <a:pathLst>
              <a:path w="26670" h="74295">
                <a:moveTo>
                  <a:pt x="13589" y="22301"/>
                </a:moveTo>
                <a:lnTo>
                  <a:pt x="7658" y="22301"/>
                </a:lnTo>
                <a:lnTo>
                  <a:pt x="7658" y="63512"/>
                </a:lnTo>
                <a:lnTo>
                  <a:pt x="8801" y="67017"/>
                </a:lnTo>
                <a:lnTo>
                  <a:pt x="13373" y="72516"/>
                </a:lnTo>
                <a:lnTo>
                  <a:pt x="16725" y="73888"/>
                </a:lnTo>
                <a:lnTo>
                  <a:pt x="26250" y="73888"/>
                </a:lnTo>
                <a:lnTo>
                  <a:pt x="26250" y="68656"/>
                </a:lnTo>
                <a:lnTo>
                  <a:pt x="19253" y="68656"/>
                </a:lnTo>
                <a:lnTo>
                  <a:pt x="17081" y="67843"/>
                </a:lnTo>
                <a:lnTo>
                  <a:pt x="14287" y="64604"/>
                </a:lnTo>
                <a:lnTo>
                  <a:pt x="13589" y="62306"/>
                </a:lnTo>
                <a:lnTo>
                  <a:pt x="13589" y="22301"/>
                </a:lnTo>
                <a:close/>
              </a:path>
              <a:path w="26670" h="74295">
                <a:moveTo>
                  <a:pt x="26250" y="17894"/>
                </a:moveTo>
                <a:lnTo>
                  <a:pt x="0" y="17894"/>
                </a:lnTo>
                <a:lnTo>
                  <a:pt x="0" y="22301"/>
                </a:lnTo>
                <a:lnTo>
                  <a:pt x="26250" y="22301"/>
                </a:lnTo>
                <a:lnTo>
                  <a:pt x="26250" y="17894"/>
                </a:lnTo>
                <a:close/>
              </a:path>
              <a:path w="26670" h="74295">
                <a:moveTo>
                  <a:pt x="13589" y="0"/>
                </a:moveTo>
                <a:lnTo>
                  <a:pt x="7658" y="0"/>
                </a:lnTo>
                <a:lnTo>
                  <a:pt x="7658" y="17894"/>
                </a:lnTo>
                <a:lnTo>
                  <a:pt x="13589" y="17894"/>
                </a:lnTo>
                <a:lnTo>
                  <a:pt x="13589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5897067" y="8226933"/>
            <a:ext cx="7620" cy="83185"/>
          </a:xfrm>
          <a:custGeom>
            <a:avLst/>
            <a:gdLst/>
            <a:ahLst/>
            <a:cxnLst/>
            <a:rect l="l" t="t" r="r" b="b"/>
            <a:pathLst>
              <a:path w="7620" h="83184">
                <a:moveTo>
                  <a:pt x="6616" y="26708"/>
                </a:moveTo>
                <a:lnTo>
                  <a:pt x="698" y="26708"/>
                </a:lnTo>
                <a:lnTo>
                  <a:pt x="698" y="82702"/>
                </a:lnTo>
                <a:lnTo>
                  <a:pt x="6616" y="82702"/>
                </a:lnTo>
                <a:lnTo>
                  <a:pt x="6616" y="26708"/>
                </a:lnTo>
                <a:close/>
              </a:path>
              <a:path w="7620" h="83184">
                <a:moveTo>
                  <a:pt x="7327" y="0"/>
                </a:moveTo>
                <a:lnTo>
                  <a:pt x="0" y="0"/>
                </a:lnTo>
                <a:lnTo>
                  <a:pt x="0" y="7315"/>
                </a:lnTo>
                <a:lnTo>
                  <a:pt x="7327" y="7315"/>
                </a:lnTo>
                <a:lnTo>
                  <a:pt x="7327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5922975" y="8252955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5717" y="0"/>
                </a:moveTo>
                <a:lnTo>
                  <a:pt x="16268" y="0"/>
                </a:lnTo>
                <a:lnTo>
                  <a:pt x="11074" y="2044"/>
                </a:lnTo>
                <a:lnTo>
                  <a:pt x="0" y="32715"/>
                </a:lnTo>
                <a:lnTo>
                  <a:pt x="431" y="36741"/>
                </a:lnTo>
                <a:lnTo>
                  <a:pt x="16268" y="57378"/>
                </a:lnTo>
                <a:lnTo>
                  <a:pt x="25717" y="57378"/>
                </a:lnTo>
                <a:lnTo>
                  <a:pt x="28600" y="56857"/>
                </a:lnTo>
                <a:lnTo>
                  <a:pt x="33794" y="54762"/>
                </a:lnTo>
                <a:lnTo>
                  <a:pt x="36093" y="53238"/>
                </a:lnTo>
                <a:lnTo>
                  <a:pt x="37172" y="52158"/>
                </a:lnTo>
                <a:lnTo>
                  <a:pt x="17970" y="52158"/>
                </a:lnTo>
                <a:lnTo>
                  <a:pt x="14097" y="50571"/>
                </a:lnTo>
                <a:lnTo>
                  <a:pt x="6069" y="31978"/>
                </a:lnTo>
                <a:lnTo>
                  <a:pt x="6121" y="21983"/>
                </a:lnTo>
                <a:lnTo>
                  <a:pt x="17970" y="5219"/>
                </a:lnTo>
                <a:lnTo>
                  <a:pt x="37170" y="5219"/>
                </a:lnTo>
                <a:lnTo>
                  <a:pt x="36093" y="4140"/>
                </a:lnTo>
                <a:lnTo>
                  <a:pt x="33794" y="2616"/>
                </a:lnTo>
                <a:lnTo>
                  <a:pt x="28600" y="520"/>
                </a:lnTo>
                <a:lnTo>
                  <a:pt x="25717" y="0"/>
                </a:lnTo>
                <a:close/>
              </a:path>
              <a:path w="45085" h="57784">
                <a:moveTo>
                  <a:pt x="37170" y="5219"/>
                </a:moveTo>
                <a:lnTo>
                  <a:pt x="24790" y="5219"/>
                </a:lnTo>
                <a:lnTo>
                  <a:pt x="26898" y="5626"/>
                </a:lnTo>
                <a:lnTo>
                  <a:pt x="30835" y="7251"/>
                </a:lnTo>
                <a:lnTo>
                  <a:pt x="39080" y="32715"/>
                </a:lnTo>
                <a:lnTo>
                  <a:pt x="38950" y="35394"/>
                </a:lnTo>
                <a:lnTo>
                  <a:pt x="24790" y="52158"/>
                </a:lnTo>
                <a:lnTo>
                  <a:pt x="37172" y="52158"/>
                </a:lnTo>
                <a:lnTo>
                  <a:pt x="41046" y="48285"/>
                </a:lnTo>
                <a:lnTo>
                  <a:pt x="42951" y="44792"/>
                </a:lnTo>
                <a:lnTo>
                  <a:pt x="44640" y="36741"/>
                </a:lnTo>
                <a:lnTo>
                  <a:pt x="45085" y="32715"/>
                </a:lnTo>
                <a:lnTo>
                  <a:pt x="44978" y="23698"/>
                </a:lnTo>
                <a:lnTo>
                  <a:pt x="44640" y="20637"/>
                </a:lnTo>
                <a:lnTo>
                  <a:pt x="42951" y="12585"/>
                </a:lnTo>
                <a:lnTo>
                  <a:pt x="41046" y="9105"/>
                </a:lnTo>
                <a:lnTo>
                  <a:pt x="37170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5987338" y="8252955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2946215" y="8147570"/>
            <a:ext cx="71120" cy="100965"/>
          </a:xfrm>
          <a:custGeom>
            <a:avLst/>
            <a:gdLst/>
            <a:ahLst/>
            <a:cxnLst/>
            <a:rect l="l" t="t" r="r" b="b"/>
            <a:pathLst>
              <a:path w="71119" h="100965">
                <a:moveTo>
                  <a:pt x="40849" y="0"/>
                </a:moveTo>
                <a:lnTo>
                  <a:pt x="30257" y="0"/>
                </a:lnTo>
                <a:lnTo>
                  <a:pt x="25444" y="901"/>
                </a:lnTo>
                <a:lnTo>
                  <a:pt x="16795" y="4533"/>
                </a:lnTo>
                <a:lnTo>
                  <a:pt x="12909" y="7150"/>
                </a:lnTo>
                <a:lnTo>
                  <a:pt x="9480" y="10604"/>
                </a:lnTo>
                <a:lnTo>
                  <a:pt x="7054" y="13004"/>
                </a:lnTo>
                <a:lnTo>
                  <a:pt x="0" y="63360"/>
                </a:lnTo>
                <a:lnTo>
                  <a:pt x="95" y="67221"/>
                </a:lnTo>
                <a:lnTo>
                  <a:pt x="25444" y="100025"/>
                </a:lnTo>
                <a:lnTo>
                  <a:pt x="30257" y="100926"/>
                </a:lnTo>
                <a:lnTo>
                  <a:pt x="40849" y="100926"/>
                </a:lnTo>
                <a:lnTo>
                  <a:pt x="64536" y="87414"/>
                </a:lnTo>
                <a:lnTo>
                  <a:pt x="32569" y="87414"/>
                </a:lnTo>
                <a:lnTo>
                  <a:pt x="29800" y="86855"/>
                </a:lnTo>
                <a:lnTo>
                  <a:pt x="14979" y="59639"/>
                </a:lnTo>
                <a:lnTo>
                  <a:pt x="14979" y="41287"/>
                </a:lnTo>
                <a:lnTo>
                  <a:pt x="32569" y="13525"/>
                </a:lnTo>
                <a:lnTo>
                  <a:pt x="64547" y="13525"/>
                </a:lnTo>
                <a:lnTo>
                  <a:pt x="64166" y="13004"/>
                </a:lnTo>
                <a:lnTo>
                  <a:pt x="58324" y="7150"/>
                </a:lnTo>
                <a:lnTo>
                  <a:pt x="54413" y="4533"/>
                </a:lnTo>
                <a:lnTo>
                  <a:pt x="45662" y="901"/>
                </a:lnTo>
                <a:lnTo>
                  <a:pt x="40849" y="0"/>
                </a:lnTo>
                <a:close/>
              </a:path>
              <a:path w="71119" h="100965">
                <a:moveTo>
                  <a:pt x="64547" y="13525"/>
                </a:moveTo>
                <a:lnTo>
                  <a:pt x="38512" y="13525"/>
                </a:lnTo>
                <a:lnTo>
                  <a:pt x="41281" y="14084"/>
                </a:lnTo>
                <a:lnTo>
                  <a:pt x="46399" y="16306"/>
                </a:lnTo>
                <a:lnTo>
                  <a:pt x="56114" y="41287"/>
                </a:lnTo>
                <a:lnTo>
                  <a:pt x="56114" y="59639"/>
                </a:lnTo>
                <a:lnTo>
                  <a:pt x="38512" y="87414"/>
                </a:lnTo>
                <a:lnTo>
                  <a:pt x="64536" y="87414"/>
                </a:lnTo>
                <a:lnTo>
                  <a:pt x="71103" y="59499"/>
                </a:lnTo>
                <a:lnTo>
                  <a:pt x="71012" y="33718"/>
                </a:lnTo>
                <a:lnTo>
                  <a:pt x="70669" y="30213"/>
                </a:lnTo>
                <a:lnTo>
                  <a:pt x="69551" y="23888"/>
                </a:lnTo>
                <a:lnTo>
                  <a:pt x="68624" y="20955"/>
                </a:lnTo>
                <a:lnTo>
                  <a:pt x="66033" y="15557"/>
                </a:lnTo>
                <a:lnTo>
                  <a:pt x="64547" y="1352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3039745" y="8148422"/>
            <a:ext cx="87630" cy="99695"/>
          </a:xfrm>
          <a:custGeom>
            <a:avLst/>
            <a:gdLst/>
            <a:ahLst/>
            <a:cxnLst/>
            <a:rect l="l" t="t" r="r" b="b"/>
            <a:pathLst>
              <a:path w="87630" h="99695">
                <a:moveTo>
                  <a:pt x="15062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32880"/>
                </a:lnTo>
                <a:lnTo>
                  <a:pt x="30501" y="32880"/>
                </a:lnTo>
                <a:lnTo>
                  <a:pt x="15062" y="0"/>
                </a:lnTo>
                <a:close/>
              </a:path>
              <a:path w="87630" h="99695">
                <a:moveTo>
                  <a:pt x="87566" y="32880"/>
                </a:moveTo>
                <a:lnTo>
                  <a:pt x="72504" y="32880"/>
                </a:lnTo>
                <a:lnTo>
                  <a:pt x="72504" y="99250"/>
                </a:lnTo>
                <a:lnTo>
                  <a:pt x="87566" y="99250"/>
                </a:lnTo>
                <a:lnTo>
                  <a:pt x="87566" y="32880"/>
                </a:lnTo>
                <a:close/>
              </a:path>
              <a:path w="87630" h="99695">
                <a:moveTo>
                  <a:pt x="30501" y="32880"/>
                </a:moveTo>
                <a:lnTo>
                  <a:pt x="15062" y="32880"/>
                </a:lnTo>
                <a:lnTo>
                  <a:pt x="38481" y="81267"/>
                </a:lnTo>
                <a:lnTo>
                  <a:pt x="49631" y="81267"/>
                </a:lnTo>
                <a:lnTo>
                  <a:pt x="58858" y="61747"/>
                </a:lnTo>
                <a:lnTo>
                  <a:pt x="44056" y="61747"/>
                </a:lnTo>
                <a:lnTo>
                  <a:pt x="30501" y="32880"/>
                </a:lnTo>
                <a:close/>
              </a:path>
              <a:path w="87630" h="99695">
                <a:moveTo>
                  <a:pt x="87566" y="0"/>
                </a:moveTo>
                <a:lnTo>
                  <a:pt x="72504" y="0"/>
                </a:lnTo>
                <a:lnTo>
                  <a:pt x="44056" y="61747"/>
                </a:lnTo>
                <a:lnTo>
                  <a:pt x="58858" y="61747"/>
                </a:lnTo>
                <a:lnTo>
                  <a:pt x="72504" y="32880"/>
                </a:lnTo>
                <a:lnTo>
                  <a:pt x="87566" y="32880"/>
                </a:lnTo>
                <a:lnTo>
                  <a:pt x="8756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3141256" y="8148422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3240214" y="8148422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5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29" h="99695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29" h="99695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2942666" y="8315261"/>
            <a:ext cx="55880" cy="84455"/>
          </a:xfrm>
          <a:custGeom>
            <a:avLst/>
            <a:gdLst/>
            <a:ahLst/>
            <a:cxnLst/>
            <a:rect l="l" t="t" r="r" b="b"/>
            <a:pathLst>
              <a:path w="55880" h="84454">
                <a:moveTo>
                  <a:pt x="4406" y="68783"/>
                </a:moveTo>
                <a:lnTo>
                  <a:pt x="0" y="73202"/>
                </a:lnTo>
                <a:lnTo>
                  <a:pt x="1854" y="75056"/>
                </a:lnTo>
                <a:lnTo>
                  <a:pt x="3771" y="76682"/>
                </a:lnTo>
                <a:lnTo>
                  <a:pt x="24422" y="84112"/>
                </a:lnTo>
                <a:lnTo>
                  <a:pt x="36194" y="84112"/>
                </a:lnTo>
                <a:lnTo>
                  <a:pt x="43014" y="82067"/>
                </a:lnTo>
                <a:lnTo>
                  <a:pt x="47249" y="78549"/>
                </a:lnTo>
                <a:lnTo>
                  <a:pt x="25399" y="78549"/>
                </a:lnTo>
                <a:lnTo>
                  <a:pt x="23126" y="78384"/>
                </a:lnTo>
                <a:lnTo>
                  <a:pt x="6273" y="70650"/>
                </a:lnTo>
                <a:lnTo>
                  <a:pt x="4406" y="68783"/>
                </a:lnTo>
                <a:close/>
              </a:path>
              <a:path w="55880" h="84454">
                <a:moveTo>
                  <a:pt x="32524" y="0"/>
                </a:moveTo>
                <a:lnTo>
                  <a:pt x="19430" y="0"/>
                </a:lnTo>
                <a:lnTo>
                  <a:pt x="13157" y="2031"/>
                </a:lnTo>
                <a:lnTo>
                  <a:pt x="4013" y="10172"/>
                </a:lnTo>
                <a:lnTo>
                  <a:pt x="1727" y="15697"/>
                </a:lnTo>
                <a:lnTo>
                  <a:pt x="1727" y="29171"/>
                </a:lnTo>
                <a:lnTo>
                  <a:pt x="3898" y="34251"/>
                </a:lnTo>
                <a:lnTo>
                  <a:pt x="8256" y="37896"/>
                </a:lnTo>
                <a:lnTo>
                  <a:pt x="11798" y="40982"/>
                </a:lnTo>
                <a:lnTo>
                  <a:pt x="16725" y="42989"/>
                </a:lnTo>
                <a:lnTo>
                  <a:pt x="32638" y="45427"/>
                </a:lnTo>
                <a:lnTo>
                  <a:pt x="34340" y="45669"/>
                </a:lnTo>
                <a:lnTo>
                  <a:pt x="35775" y="45923"/>
                </a:lnTo>
                <a:lnTo>
                  <a:pt x="49136" y="56438"/>
                </a:lnTo>
                <a:lnTo>
                  <a:pt x="49136" y="66890"/>
                </a:lnTo>
                <a:lnTo>
                  <a:pt x="47231" y="71094"/>
                </a:lnTo>
                <a:lnTo>
                  <a:pt x="39649" y="77050"/>
                </a:lnTo>
                <a:lnTo>
                  <a:pt x="34467" y="78549"/>
                </a:lnTo>
                <a:lnTo>
                  <a:pt x="47249" y="78549"/>
                </a:lnTo>
                <a:lnTo>
                  <a:pt x="52933" y="73850"/>
                </a:lnTo>
                <a:lnTo>
                  <a:pt x="55410" y="68249"/>
                </a:lnTo>
                <a:lnTo>
                  <a:pt x="55410" y="57861"/>
                </a:lnTo>
                <a:lnTo>
                  <a:pt x="22142" y="37884"/>
                </a:lnTo>
                <a:lnTo>
                  <a:pt x="19913" y="37249"/>
                </a:lnTo>
                <a:lnTo>
                  <a:pt x="15493" y="35458"/>
                </a:lnTo>
                <a:lnTo>
                  <a:pt x="13665" y="34391"/>
                </a:lnTo>
                <a:lnTo>
                  <a:pt x="9321" y="30759"/>
                </a:lnTo>
                <a:lnTo>
                  <a:pt x="7899" y="27152"/>
                </a:lnTo>
                <a:lnTo>
                  <a:pt x="7899" y="17068"/>
                </a:lnTo>
                <a:lnTo>
                  <a:pt x="9588" y="12903"/>
                </a:lnTo>
                <a:lnTo>
                  <a:pt x="12941" y="9829"/>
                </a:lnTo>
                <a:lnTo>
                  <a:pt x="16319" y="6769"/>
                </a:lnTo>
                <a:lnTo>
                  <a:pt x="21018" y="5232"/>
                </a:lnTo>
                <a:lnTo>
                  <a:pt x="46828" y="5232"/>
                </a:lnTo>
                <a:lnTo>
                  <a:pt x="44081" y="3517"/>
                </a:lnTo>
                <a:lnTo>
                  <a:pt x="36880" y="711"/>
                </a:lnTo>
                <a:lnTo>
                  <a:pt x="32524" y="0"/>
                </a:lnTo>
                <a:close/>
              </a:path>
              <a:path w="55880" h="84454">
                <a:moveTo>
                  <a:pt x="46828" y="5232"/>
                </a:moveTo>
                <a:lnTo>
                  <a:pt x="29540" y="5232"/>
                </a:lnTo>
                <a:lnTo>
                  <a:pt x="31749" y="5435"/>
                </a:lnTo>
                <a:lnTo>
                  <a:pt x="35610" y="6210"/>
                </a:lnTo>
                <a:lnTo>
                  <a:pt x="47167" y="12903"/>
                </a:lnTo>
                <a:lnTo>
                  <a:pt x="51231" y="8839"/>
                </a:lnTo>
                <a:lnTo>
                  <a:pt x="47663" y="5753"/>
                </a:lnTo>
                <a:lnTo>
                  <a:pt x="46828" y="5232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3016199" y="8315959"/>
            <a:ext cx="43180" cy="83185"/>
          </a:xfrm>
          <a:custGeom>
            <a:avLst/>
            <a:gdLst/>
            <a:ahLst/>
            <a:cxnLst/>
            <a:rect l="l" t="t" r="r" b="b"/>
            <a:pathLst>
              <a:path w="43180" h="83184">
                <a:moveTo>
                  <a:pt x="5918" y="0"/>
                </a:moveTo>
                <a:lnTo>
                  <a:pt x="0" y="0"/>
                </a:lnTo>
                <a:lnTo>
                  <a:pt x="0" y="82715"/>
                </a:lnTo>
                <a:lnTo>
                  <a:pt x="5918" y="82715"/>
                </a:lnTo>
                <a:lnTo>
                  <a:pt x="5943" y="42557"/>
                </a:lnTo>
                <a:lnTo>
                  <a:pt x="7289" y="38519"/>
                </a:lnTo>
                <a:lnTo>
                  <a:pt x="12188" y="33337"/>
                </a:lnTo>
                <a:lnTo>
                  <a:pt x="5918" y="33337"/>
                </a:lnTo>
                <a:lnTo>
                  <a:pt x="5918" y="0"/>
                </a:lnTo>
                <a:close/>
              </a:path>
              <a:path w="43180" h="83184">
                <a:moveTo>
                  <a:pt x="37214" y="31242"/>
                </a:moveTo>
                <a:lnTo>
                  <a:pt x="26758" y="31242"/>
                </a:lnTo>
                <a:lnTo>
                  <a:pt x="30593" y="32702"/>
                </a:lnTo>
                <a:lnTo>
                  <a:pt x="35852" y="38417"/>
                </a:lnTo>
                <a:lnTo>
                  <a:pt x="37172" y="42557"/>
                </a:lnTo>
                <a:lnTo>
                  <a:pt x="37172" y="82715"/>
                </a:lnTo>
                <a:lnTo>
                  <a:pt x="43103" y="82715"/>
                </a:lnTo>
                <a:lnTo>
                  <a:pt x="43103" y="40424"/>
                </a:lnTo>
                <a:lnTo>
                  <a:pt x="41249" y="35318"/>
                </a:lnTo>
                <a:lnTo>
                  <a:pt x="37214" y="31242"/>
                </a:lnTo>
                <a:close/>
              </a:path>
              <a:path w="43180" h="83184">
                <a:moveTo>
                  <a:pt x="28854" y="26022"/>
                </a:moveTo>
                <a:lnTo>
                  <a:pt x="15608" y="26022"/>
                </a:lnTo>
                <a:lnTo>
                  <a:pt x="10109" y="28473"/>
                </a:lnTo>
                <a:lnTo>
                  <a:pt x="5918" y="33337"/>
                </a:lnTo>
                <a:lnTo>
                  <a:pt x="12188" y="33337"/>
                </a:lnTo>
                <a:lnTo>
                  <a:pt x="12788" y="32702"/>
                </a:lnTo>
                <a:lnTo>
                  <a:pt x="16687" y="31242"/>
                </a:lnTo>
                <a:lnTo>
                  <a:pt x="37214" y="31242"/>
                </a:lnTo>
                <a:lnTo>
                  <a:pt x="33896" y="27889"/>
                </a:lnTo>
                <a:lnTo>
                  <a:pt x="28854" y="26022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3080423" y="8342680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80" h="57150">
                <a:moveTo>
                  <a:pt x="5930" y="0"/>
                </a:moveTo>
                <a:lnTo>
                  <a:pt x="0" y="0"/>
                </a:lnTo>
                <a:lnTo>
                  <a:pt x="0" y="42443"/>
                </a:lnTo>
                <a:lnTo>
                  <a:pt x="1943" y="47637"/>
                </a:lnTo>
                <a:lnTo>
                  <a:pt x="9537" y="54914"/>
                </a:lnTo>
                <a:lnTo>
                  <a:pt x="14490" y="56692"/>
                </a:lnTo>
                <a:lnTo>
                  <a:pt x="27495" y="56692"/>
                </a:lnTo>
                <a:lnTo>
                  <a:pt x="33007" y="54241"/>
                </a:lnTo>
                <a:lnTo>
                  <a:pt x="35385" y="51473"/>
                </a:lnTo>
                <a:lnTo>
                  <a:pt x="16344" y="51473"/>
                </a:lnTo>
                <a:lnTo>
                  <a:pt x="12510" y="50012"/>
                </a:lnTo>
                <a:lnTo>
                  <a:pt x="7251" y="44297"/>
                </a:lnTo>
                <a:lnTo>
                  <a:pt x="5930" y="40157"/>
                </a:lnTo>
                <a:lnTo>
                  <a:pt x="5930" y="0"/>
                </a:lnTo>
                <a:close/>
              </a:path>
              <a:path w="43180" h="57150">
                <a:moveTo>
                  <a:pt x="43116" y="49377"/>
                </a:moveTo>
                <a:lnTo>
                  <a:pt x="37185" y="49377"/>
                </a:lnTo>
                <a:lnTo>
                  <a:pt x="37185" y="55994"/>
                </a:lnTo>
                <a:lnTo>
                  <a:pt x="43116" y="55994"/>
                </a:lnTo>
                <a:lnTo>
                  <a:pt x="43116" y="49377"/>
                </a:lnTo>
                <a:close/>
              </a:path>
              <a:path w="43180" h="57150">
                <a:moveTo>
                  <a:pt x="43116" y="0"/>
                </a:moveTo>
                <a:lnTo>
                  <a:pt x="37185" y="0"/>
                </a:lnTo>
                <a:lnTo>
                  <a:pt x="37160" y="40157"/>
                </a:lnTo>
                <a:lnTo>
                  <a:pt x="35813" y="44195"/>
                </a:lnTo>
                <a:lnTo>
                  <a:pt x="30314" y="50012"/>
                </a:lnTo>
                <a:lnTo>
                  <a:pt x="26415" y="51473"/>
                </a:lnTo>
                <a:lnTo>
                  <a:pt x="35385" y="51473"/>
                </a:lnTo>
                <a:lnTo>
                  <a:pt x="37185" y="49377"/>
                </a:lnTo>
                <a:lnTo>
                  <a:pt x="43116" y="49377"/>
                </a:lnTo>
                <a:lnTo>
                  <a:pt x="43116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3139795" y="8324786"/>
            <a:ext cx="26670" cy="74295"/>
          </a:xfrm>
          <a:custGeom>
            <a:avLst/>
            <a:gdLst/>
            <a:ahLst/>
            <a:cxnLst/>
            <a:rect l="l" t="t" r="r" b="b"/>
            <a:pathLst>
              <a:path w="26669" h="74295">
                <a:moveTo>
                  <a:pt x="13588" y="22301"/>
                </a:moveTo>
                <a:lnTo>
                  <a:pt x="7658" y="22301"/>
                </a:lnTo>
                <a:lnTo>
                  <a:pt x="7658" y="63512"/>
                </a:lnTo>
                <a:lnTo>
                  <a:pt x="8801" y="67017"/>
                </a:lnTo>
                <a:lnTo>
                  <a:pt x="13373" y="72516"/>
                </a:lnTo>
                <a:lnTo>
                  <a:pt x="16725" y="73888"/>
                </a:lnTo>
                <a:lnTo>
                  <a:pt x="26250" y="73888"/>
                </a:lnTo>
                <a:lnTo>
                  <a:pt x="26250" y="68656"/>
                </a:lnTo>
                <a:lnTo>
                  <a:pt x="19253" y="68656"/>
                </a:lnTo>
                <a:lnTo>
                  <a:pt x="17081" y="67843"/>
                </a:lnTo>
                <a:lnTo>
                  <a:pt x="14287" y="64604"/>
                </a:lnTo>
                <a:lnTo>
                  <a:pt x="13588" y="62306"/>
                </a:lnTo>
                <a:lnTo>
                  <a:pt x="13588" y="22301"/>
                </a:lnTo>
                <a:close/>
              </a:path>
              <a:path w="26669" h="74295">
                <a:moveTo>
                  <a:pt x="26250" y="17894"/>
                </a:moveTo>
                <a:lnTo>
                  <a:pt x="0" y="17894"/>
                </a:lnTo>
                <a:lnTo>
                  <a:pt x="0" y="22301"/>
                </a:lnTo>
                <a:lnTo>
                  <a:pt x="26250" y="22301"/>
                </a:lnTo>
                <a:lnTo>
                  <a:pt x="26250" y="17894"/>
                </a:lnTo>
                <a:close/>
              </a:path>
              <a:path w="26669" h="74295">
                <a:moveTo>
                  <a:pt x="13588" y="0"/>
                </a:moveTo>
                <a:lnTo>
                  <a:pt x="7658" y="0"/>
                </a:lnTo>
                <a:lnTo>
                  <a:pt x="7658" y="17894"/>
                </a:lnTo>
                <a:lnTo>
                  <a:pt x="13588" y="17894"/>
                </a:lnTo>
                <a:lnTo>
                  <a:pt x="13588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3180562" y="8315959"/>
            <a:ext cx="43815" cy="83820"/>
          </a:xfrm>
          <a:custGeom>
            <a:avLst/>
            <a:gdLst/>
            <a:ahLst/>
            <a:cxnLst/>
            <a:rect l="l" t="t" r="r" b="b"/>
            <a:pathLst>
              <a:path w="43814" h="83820">
                <a:moveTo>
                  <a:pt x="24079" y="26022"/>
                </a:moveTo>
                <a:lnTo>
                  <a:pt x="17970" y="26022"/>
                </a:lnTo>
                <a:lnTo>
                  <a:pt x="15316" y="26466"/>
                </a:lnTo>
                <a:lnTo>
                  <a:pt x="0" y="50304"/>
                </a:lnTo>
                <a:lnTo>
                  <a:pt x="0" y="59131"/>
                </a:lnTo>
                <a:lnTo>
                  <a:pt x="17970" y="83413"/>
                </a:lnTo>
                <a:lnTo>
                  <a:pt x="24079" y="83413"/>
                </a:lnTo>
                <a:lnTo>
                  <a:pt x="27038" y="82918"/>
                </a:lnTo>
                <a:lnTo>
                  <a:pt x="32461" y="80886"/>
                </a:lnTo>
                <a:lnTo>
                  <a:pt x="35051" y="78765"/>
                </a:lnTo>
                <a:lnTo>
                  <a:pt x="35487" y="78193"/>
                </a:lnTo>
                <a:lnTo>
                  <a:pt x="18313" y="78193"/>
                </a:lnTo>
                <a:lnTo>
                  <a:pt x="15582" y="77508"/>
                </a:lnTo>
                <a:lnTo>
                  <a:pt x="6015" y="59131"/>
                </a:lnTo>
                <a:lnTo>
                  <a:pt x="6095" y="49009"/>
                </a:lnTo>
                <a:lnTo>
                  <a:pt x="18313" y="31242"/>
                </a:lnTo>
                <a:lnTo>
                  <a:pt x="35495" y="31242"/>
                </a:lnTo>
                <a:lnTo>
                  <a:pt x="35051" y="30657"/>
                </a:lnTo>
                <a:lnTo>
                  <a:pt x="32461" y="28536"/>
                </a:lnTo>
                <a:lnTo>
                  <a:pt x="27038" y="26517"/>
                </a:lnTo>
                <a:lnTo>
                  <a:pt x="24079" y="26022"/>
                </a:lnTo>
                <a:close/>
              </a:path>
              <a:path w="43814" h="83820">
                <a:moveTo>
                  <a:pt x="43459" y="75514"/>
                </a:moveTo>
                <a:lnTo>
                  <a:pt x="37528" y="75514"/>
                </a:lnTo>
                <a:lnTo>
                  <a:pt x="37528" y="82715"/>
                </a:lnTo>
                <a:lnTo>
                  <a:pt x="43459" y="82715"/>
                </a:lnTo>
                <a:lnTo>
                  <a:pt x="43459" y="75514"/>
                </a:lnTo>
                <a:close/>
              </a:path>
              <a:path w="43814" h="83820">
                <a:moveTo>
                  <a:pt x="35495" y="31242"/>
                </a:moveTo>
                <a:lnTo>
                  <a:pt x="25133" y="31242"/>
                </a:lnTo>
                <a:lnTo>
                  <a:pt x="27876" y="31927"/>
                </a:lnTo>
                <a:lnTo>
                  <a:pt x="32067" y="34645"/>
                </a:lnTo>
                <a:lnTo>
                  <a:pt x="37437" y="59131"/>
                </a:lnTo>
                <a:lnTo>
                  <a:pt x="37350" y="60528"/>
                </a:lnTo>
                <a:lnTo>
                  <a:pt x="25133" y="78193"/>
                </a:lnTo>
                <a:lnTo>
                  <a:pt x="35487" y="78193"/>
                </a:lnTo>
                <a:lnTo>
                  <a:pt x="37528" y="75514"/>
                </a:lnTo>
                <a:lnTo>
                  <a:pt x="43459" y="75514"/>
                </a:lnTo>
                <a:lnTo>
                  <a:pt x="43459" y="33921"/>
                </a:lnTo>
                <a:lnTo>
                  <a:pt x="37528" y="33921"/>
                </a:lnTo>
                <a:lnTo>
                  <a:pt x="35495" y="31242"/>
                </a:lnTo>
                <a:close/>
              </a:path>
              <a:path w="43814" h="83820">
                <a:moveTo>
                  <a:pt x="43459" y="0"/>
                </a:moveTo>
                <a:lnTo>
                  <a:pt x="37528" y="0"/>
                </a:lnTo>
                <a:lnTo>
                  <a:pt x="37528" y="33921"/>
                </a:lnTo>
                <a:lnTo>
                  <a:pt x="43459" y="33921"/>
                </a:lnTo>
                <a:lnTo>
                  <a:pt x="43459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3243300" y="8341995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5717" y="0"/>
                </a:moveTo>
                <a:lnTo>
                  <a:pt x="16268" y="0"/>
                </a:lnTo>
                <a:lnTo>
                  <a:pt x="11074" y="2044"/>
                </a:lnTo>
                <a:lnTo>
                  <a:pt x="0" y="32715"/>
                </a:lnTo>
                <a:lnTo>
                  <a:pt x="431" y="36741"/>
                </a:lnTo>
                <a:lnTo>
                  <a:pt x="16268" y="57378"/>
                </a:lnTo>
                <a:lnTo>
                  <a:pt x="25717" y="57378"/>
                </a:lnTo>
                <a:lnTo>
                  <a:pt x="28600" y="56857"/>
                </a:lnTo>
                <a:lnTo>
                  <a:pt x="33794" y="54762"/>
                </a:lnTo>
                <a:lnTo>
                  <a:pt x="36093" y="53238"/>
                </a:lnTo>
                <a:lnTo>
                  <a:pt x="37172" y="52158"/>
                </a:lnTo>
                <a:lnTo>
                  <a:pt x="17970" y="52158"/>
                </a:lnTo>
                <a:lnTo>
                  <a:pt x="14097" y="50571"/>
                </a:lnTo>
                <a:lnTo>
                  <a:pt x="6069" y="31978"/>
                </a:lnTo>
                <a:lnTo>
                  <a:pt x="6121" y="21983"/>
                </a:lnTo>
                <a:lnTo>
                  <a:pt x="17970" y="5219"/>
                </a:lnTo>
                <a:lnTo>
                  <a:pt x="37170" y="5219"/>
                </a:lnTo>
                <a:lnTo>
                  <a:pt x="36093" y="4140"/>
                </a:lnTo>
                <a:lnTo>
                  <a:pt x="33794" y="2616"/>
                </a:lnTo>
                <a:lnTo>
                  <a:pt x="28600" y="520"/>
                </a:lnTo>
                <a:lnTo>
                  <a:pt x="25717" y="0"/>
                </a:lnTo>
                <a:close/>
              </a:path>
              <a:path w="45085" h="57784">
                <a:moveTo>
                  <a:pt x="37170" y="5219"/>
                </a:moveTo>
                <a:lnTo>
                  <a:pt x="24790" y="5219"/>
                </a:lnTo>
                <a:lnTo>
                  <a:pt x="26898" y="5626"/>
                </a:lnTo>
                <a:lnTo>
                  <a:pt x="30835" y="7251"/>
                </a:lnTo>
                <a:lnTo>
                  <a:pt x="39080" y="32715"/>
                </a:lnTo>
                <a:lnTo>
                  <a:pt x="38950" y="35394"/>
                </a:lnTo>
                <a:lnTo>
                  <a:pt x="24790" y="52158"/>
                </a:lnTo>
                <a:lnTo>
                  <a:pt x="37172" y="52158"/>
                </a:lnTo>
                <a:lnTo>
                  <a:pt x="41046" y="48285"/>
                </a:lnTo>
                <a:lnTo>
                  <a:pt x="42951" y="44792"/>
                </a:lnTo>
                <a:lnTo>
                  <a:pt x="44640" y="36741"/>
                </a:lnTo>
                <a:lnTo>
                  <a:pt x="45085" y="32715"/>
                </a:lnTo>
                <a:lnTo>
                  <a:pt x="44978" y="23698"/>
                </a:lnTo>
                <a:lnTo>
                  <a:pt x="44640" y="20637"/>
                </a:lnTo>
                <a:lnTo>
                  <a:pt x="42951" y="12585"/>
                </a:lnTo>
                <a:lnTo>
                  <a:pt x="41046" y="9105"/>
                </a:lnTo>
                <a:lnTo>
                  <a:pt x="37170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3298012" y="8342680"/>
            <a:ext cx="80010" cy="56515"/>
          </a:xfrm>
          <a:custGeom>
            <a:avLst/>
            <a:gdLst/>
            <a:ahLst/>
            <a:cxnLst/>
            <a:rect l="l" t="t" r="r" b="b"/>
            <a:pathLst>
              <a:path w="80010" h="56515">
                <a:moveTo>
                  <a:pt x="6515" y="0"/>
                </a:moveTo>
                <a:lnTo>
                  <a:pt x="0" y="0"/>
                </a:lnTo>
                <a:lnTo>
                  <a:pt x="17906" y="55994"/>
                </a:lnTo>
                <a:lnTo>
                  <a:pt x="23939" y="55994"/>
                </a:lnTo>
                <a:lnTo>
                  <a:pt x="26297" y="49021"/>
                </a:lnTo>
                <a:lnTo>
                  <a:pt x="20802" y="49021"/>
                </a:lnTo>
                <a:lnTo>
                  <a:pt x="6515" y="0"/>
                </a:lnTo>
                <a:close/>
              </a:path>
              <a:path w="80010" h="56515">
                <a:moveTo>
                  <a:pt x="45681" y="9283"/>
                </a:moveTo>
                <a:lnTo>
                  <a:pt x="39738" y="9283"/>
                </a:lnTo>
                <a:lnTo>
                  <a:pt x="55537" y="55994"/>
                </a:lnTo>
                <a:lnTo>
                  <a:pt x="61582" y="55994"/>
                </a:lnTo>
                <a:lnTo>
                  <a:pt x="63808" y="49021"/>
                </a:lnTo>
                <a:lnTo>
                  <a:pt x="58673" y="49021"/>
                </a:lnTo>
                <a:lnTo>
                  <a:pt x="45681" y="9283"/>
                </a:lnTo>
                <a:close/>
              </a:path>
              <a:path w="80010" h="56515">
                <a:moveTo>
                  <a:pt x="42646" y="0"/>
                </a:moveTo>
                <a:lnTo>
                  <a:pt x="36842" y="0"/>
                </a:lnTo>
                <a:lnTo>
                  <a:pt x="20802" y="49021"/>
                </a:lnTo>
                <a:lnTo>
                  <a:pt x="26297" y="49021"/>
                </a:lnTo>
                <a:lnTo>
                  <a:pt x="39738" y="9283"/>
                </a:lnTo>
                <a:lnTo>
                  <a:pt x="45681" y="9283"/>
                </a:lnTo>
                <a:lnTo>
                  <a:pt x="42646" y="0"/>
                </a:lnTo>
                <a:close/>
              </a:path>
              <a:path w="80010" h="56515">
                <a:moveTo>
                  <a:pt x="79463" y="0"/>
                </a:moveTo>
                <a:lnTo>
                  <a:pt x="72961" y="0"/>
                </a:lnTo>
                <a:lnTo>
                  <a:pt x="58673" y="49021"/>
                </a:lnTo>
                <a:lnTo>
                  <a:pt x="63808" y="49021"/>
                </a:lnTo>
                <a:lnTo>
                  <a:pt x="7946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3390366" y="8341982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2946381" y="8312836"/>
            <a:ext cx="1043895" cy="23757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3747427" y="9333077"/>
            <a:ext cx="87630" cy="99695"/>
          </a:xfrm>
          <a:custGeom>
            <a:avLst/>
            <a:gdLst/>
            <a:ahLst/>
            <a:cxnLst/>
            <a:rect l="l" t="t" r="r" b="b"/>
            <a:pathLst>
              <a:path w="87629" h="99695">
                <a:moveTo>
                  <a:pt x="15062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32880"/>
                </a:lnTo>
                <a:lnTo>
                  <a:pt x="30501" y="32880"/>
                </a:lnTo>
                <a:lnTo>
                  <a:pt x="15062" y="0"/>
                </a:lnTo>
                <a:close/>
              </a:path>
              <a:path w="87629" h="99695">
                <a:moveTo>
                  <a:pt x="87566" y="32880"/>
                </a:moveTo>
                <a:lnTo>
                  <a:pt x="72504" y="32880"/>
                </a:lnTo>
                <a:lnTo>
                  <a:pt x="72504" y="99250"/>
                </a:lnTo>
                <a:lnTo>
                  <a:pt x="87566" y="99250"/>
                </a:lnTo>
                <a:lnTo>
                  <a:pt x="87566" y="32880"/>
                </a:lnTo>
                <a:close/>
              </a:path>
              <a:path w="87629" h="99695">
                <a:moveTo>
                  <a:pt x="30501" y="32880"/>
                </a:moveTo>
                <a:lnTo>
                  <a:pt x="15062" y="32880"/>
                </a:lnTo>
                <a:lnTo>
                  <a:pt x="38481" y="81267"/>
                </a:lnTo>
                <a:lnTo>
                  <a:pt x="49631" y="81267"/>
                </a:lnTo>
                <a:lnTo>
                  <a:pt x="58858" y="61747"/>
                </a:lnTo>
                <a:lnTo>
                  <a:pt x="44056" y="61747"/>
                </a:lnTo>
                <a:lnTo>
                  <a:pt x="30501" y="32880"/>
                </a:lnTo>
                <a:close/>
              </a:path>
              <a:path w="87629" h="99695">
                <a:moveTo>
                  <a:pt x="87566" y="0"/>
                </a:moveTo>
                <a:lnTo>
                  <a:pt x="72504" y="0"/>
                </a:lnTo>
                <a:lnTo>
                  <a:pt x="44056" y="61747"/>
                </a:lnTo>
                <a:lnTo>
                  <a:pt x="58858" y="61747"/>
                </a:lnTo>
                <a:lnTo>
                  <a:pt x="72504" y="32880"/>
                </a:lnTo>
                <a:lnTo>
                  <a:pt x="87566" y="32880"/>
                </a:lnTo>
                <a:lnTo>
                  <a:pt x="8756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3848506" y="9333065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5">
                <a:moveTo>
                  <a:pt x="16446" y="0"/>
                </a:moveTo>
                <a:lnTo>
                  <a:pt x="0" y="0"/>
                </a:lnTo>
                <a:lnTo>
                  <a:pt x="29679" y="58407"/>
                </a:lnTo>
                <a:lnTo>
                  <a:pt x="29679" y="99263"/>
                </a:lnTo>
                <a:lnTo>
                  <a:pt x="44742" y="99263"/>
                </a:lnTo>
                <a:lnTo>
                  <a:pt x="44742" y="58407"/>
                </a:lnTo>
                <a:lnTo>
                  <a:pt x="52254" y="43637"/>
                </a:lnTo>
                <a:lnTo>
                  <a:pt x="37211" y="43637"/>
                </a:lnTo>
                <a:lnTo>
                  <a:pt x="16446" y="0"/>
                </a:lnTo>
                <a:close/>
              </a:path>
              <a:path w="74929" h="99695">
                <a:moveTo>
                  <a:pt x="74447" y="0"/>
                </a:moveTo>
                <a:lnTo>
                  <a:pt x="57988" y="0"/>
                </a:lnTo>
                <a:lnTo>
                  <a:pt x="37211" y="43637"/>
                </a:lnTo>
                <a:lnTo>
                  <a:pt x="52254" y="43637"/>
                </a:lnTo>
                <a:lnTo>
                  <a:pt x="74447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3924769" y="9333077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4023740" y="9333077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5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29" h="99695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29" h="99695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4124401" y="9333077"/>
            <a:ext cx="87630" cy="99695"/>
          </a:xfrm>
          <a:custGeom>
            <a:avLst/>
            <a:gdLst/>
            <a:ahLst/>
            <a:cxnLst/>
            <a:rect l="l" t="t" r="r" b="b"/>
            <a:pathLst>
              <a:path w="87629" h="99695">
                <a:moveTo>
                  <a:pt x="15062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32880"/>
                </a:lnTo>
                <a:lnTo>
                  <a:pt x="30501" y="32880"/>
                </a:lnTo>
                <a:lnTo>
                  <a:pt x="15062" y="0"/>
                </a:lnTo>
                <a:close/>
              </a:path>
              <a:path w="87629" h="99695">
                <a:moveTo>
                  <a:pt x="87566" y="32880"/>
                </a:moveTo>
                <a:lnTo>
                  <a:pt x="72504" y="32880"/>
                </a:lnTo>
                <a:lnTo>
                  <a:pt x="72504" y="99250"/>
                </a:lnTo>
                <a:lnTo>
                  <a:pt x="87566" y="99250"/>
                </a:lnTo>
                <a:lnTo>
                  <a:pt x="87566" y="32880"/>
                </a:lnTo>
                <a:close/>
              </a:path>
              <a:path w="87629" h="99695">
                <a:moveTo>
                  <a:pt x="30501" y="32880"/>
                </a:moveTo>
                <a:lnTo>
                  <a:pt x="15062" y="32880"/>
                </a:lnTo>
                <a:lnTo>
                  <a:pt x="38481" y="81267"/>
                </a:lnTo>
                <a:lnTo>
                  <a:pt x="49631" y="81267"/>
                </a:lnTo>
                <a:lnTo>
                  <a:pt x="58858" y="61747"/>
                </a:lnTo>
                <a:lnTo>
                  <a:pt x="44056" y="61747"/>
                </a:lnTo>
                <a:lnTo>
                  <a:pt x="30501" y="32880"/>
                </a:lnTo>
                <a:close/>
              </a:path>
              <a:path w="87629" h="99695">
                <a:moveTo>
                  <a:pt x="87566" y="0"/>
                </a:moveTo>
                <a:lnTo>
                  <a:pt x="72504" y="0"/>
                </a:lnTo>
                <a:lnTo>
                  <a:pt x="44056" y="61747"/>
                </a:lnTo>
                <a:lnTo>
                  <a:pt x="58858" y="61747"/>
                </a:lnTo>
                <a:lnTo>
                  <a:pt x="72504" y="32880"/>
                </a:lnTo>
                <a:lnTo>
                  <a:pt x="87566" y="32880"/>
                </a:lnTo>
                <a:lnTo>
                  <a:pt x="8756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4225899" y="9333077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4324870" y="9333065"/>
            <a:ext cx="72390" cy="99695"/>
          </a:xfrm>
          <a:custGeom>
            <a:avLst/>
            <a:gdLst/>
            <a:ahLst/>
            <a:cxnLst/>
            <a:rect l="l" t="t" r="r" b="b"/>
            <a:pathLst>
              <a:path w="72389" h="99695">
                <a:moveTo>
                  <a:pt x="43218" y="0"/>
                </a:moveTo>
                <a:lnTo>
                  <a:pt x="0" y="0"/>
                </a:lnTo>
                <a:lnTo>
                  <a:pt x="0" y="99263"/>
                </a:lnTo>
                <a:lnTo>
                  <a:pt x="15049" y="99263"/>
                </a:lnTo>
                <a:lnTo>
                  <a:pt x="15049" y="57442"/>
                </a:lnTo>
                <a:lnTo>
                  <a:pt x="50582" y="57442"/>
                </a:lnTo>
                <a:lnTo>
                  <a:pt x="49491" y="55346"/>
                </a:lnTo>
                <a:lnTo>
                  <a:pt x="55067" y="53771"/>
                </a:lnTo>
                <a:lnTo>
                  <a:pt x="59766" y="50761"/>
                </a:lnTo>
                <a:lnTo>
                  <a:pt x="64943" y="44754"/>
                </a:lnTo>
                <a:lnTo>
                  <a:pt x="15049" y="44754"/>
                </a:lnTo>
                <a:lnTo>
                  <a:pt x="15049" y="13525"/>
                </a:lnTo>
                <a:lnTo>
                  <a:pt x="65513" y="13525"/>
                </a:lnTo>
                <a:lnTo>
                  <a:pt x="63614" y="10706"/>
                </a:lnTo>
                <a:lnTo>
                  <a:pt x="58229" y="5600"/>
                </a:lnTo>
                <a:lnTo>
                  <a:pt x="55003" y="3606"/>
                </a:lnTo>
                <a:lnTo>
                  <a:pt x="47472" y="723"/>
                </a:lnTo>
                <a:lnTo>
                  <a:pt x="43218" y="0"/>
                </a:lnTo>
                <a:close/>
              </a:path>
              <a:path w="72389" h="99695">
                <a:moveTo>
                  <a:pt x="50582" y="57442"/>
                </a:moveTo>
                <a:lnTo>
                  <a:pt x="33883" y="57442"/>
                </a:lnTo>
                <a:lnTo>
                  <a:pt x="54787" y="99263"/>
                </a:lnTo>
                <a:lnTo>
                  <a:pt x="72351" y="99263"/>
                </a:lnTo>
                <a:lnTo>
                  <a:pt x="50582" y="57442"/>
                </a:lnTo>
                <a:close/>
              </a:path>
              <a:path w="72389" h="99695">
                <a:moveTo>
                  <a:pt x="65513" y="13525"/>
                </a:moveTo>
                <a:lnTo>
                  <a:pt x="42392" y="13525"/>
                </a:lnTo>
                <a:lnTo>
                  <a:pt x="46443" y="14897"/>
                </a:lnTo>
                <a:lnTo>
                  <a:pt x="52666" y="20408"/>
                </a:lnTo>
                <a:lnTo>
                  <a:pt x="54228" y="24269"/>
                </a:lnTo>
                <a:lnTo>
                  <a:pt x="54228" y="34163"/>
                </a:lnTo>
                <a:lnTo>
                  <a:pt x="52666" y="37985"/>
                </a:lnTo>
                <a:lnTo>
                  <a:pt x="46443" y="43395"/>
                </a:lnTo>
                <a:lnTo>
                  <a:pt x="42392" y="44754"/>
                </a:lnTo>
                <a:lnTo>
                  <a:pt x="64943" y="44754"/>
                </a:lnTo>
                <a:lnTo>
                  <a:pt x="67373" y="41935"/>
                </a:lnTo>
                <a:lnTo>
                  <a:pt x="69291" y="36156"/>
                </a:lnTo>
                <a:lnTo>
                  <a:pt x="69191" y="24269"/>
                </a:lnTo>
                <a:lnTo>
                  <a:pt x="68567" y="20942"/>
                </a:lnTo>
                <a:lnTo>
                  <a:pt x="65684" y="13779"/>
                </a:lnTo>
                <a:lnTo>
                  <a:pt x="65513" y="1352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3744105" y="9500636"/>
            <a:ext cx="420516" cy="23445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4192765" y="9500641"/>
            <a:ext cx="0" cy="83185"/>
          </a:xfrm>
          <a:custGeom>
            <a:avLst/>
            <a:gdLst/>
            <a:ahLst/>
            <a:cxnLst/>
            <a:rect l="l" t="t" r="r" b="b"/>
            <a:pathLst>
              <a:path h="83184">
                <a:moveTo>
                  <a:pt x="0" y="0"/>
                </a:moveTo>
                <a:lnTo>
                  <a:pt x="0" y="82715"/>
                </a:lnTo>
              </a:path>
            </a:pathLst>
          </a:custGeom>
          <a:ln w="6273">
            <a:solidFill>
              <a:srgbClr val="595A5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4219955" y="9526658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4279315" y="9526660"/>
            <a:ext cx="45720" cy="57785"/>
          </a:xfrm>
          <a:custGeom>
            <a:avLst/>
            <a:gdLst/>
            <a:ahLst/>
            <a:cxnLst/>
            <a:rect l="l" t="t" r="r" b="b"/>
            <a:pathLst>
              <a:path w="45720" h="57784">
                <a:moveTo>
                  <a:pt x="4063" y="45300"/>
                </a:moveTo>
                <a:lnTo>
                  <a:pt x="0" y="49377"/>
                </a:lnTo>
                <a:lnTo>
                  <a:pt x="2857" y="52095"/>
                </a:lnTo>
                <a:lnTo>
                  <a:pt x="6134" y="54101"/>
                </a:lnTo>
                <a:lnTo>
                  <a:pt x="13487" y="56730"/>
                </a:lnTo>
                <a:lnTo>
                  <a:pt x="17767" y="57391"/>
                </a:lnTo>
                <a:lnTo>
                  <a:pt x="29540" y="57391"/>
                </a:lnTo>
                <a:lnTo>
                  <a:pt x="35026" y="55892"/>
                </a:lnTo>
                <a:lnTo>
                  <a:pt x="40128" y="52158"/>
                </a:lnTo>
                <a:lnTo>
                  <a:pt x="14516" y="52158"/>
                </a:lnTo>
                <a:lnTo>
                  <a:pt x="8407" y="49885"/>
                </a:lnTo>
                <a:lnTo>
                  <a:pt x="4063" y="45300"/>
                </a:lnTo>
                <a:close/>
              </a:path>
              <a:path w="45720" h="57784">
                <a:moveTo>
                  <a:pt x="26644" y="0"/>
                </a:moveTo>
                <a:lnTo>
                  <a:pt x="16649" y="0"/>
                </a:lnTo>
                <a:lnTo>
                  <a:pt x="11760" y="1422"/>
                </a:lnTo>
                <a:lnTo>
                  <a:pt x="4394" y="7150"/>
                </a:lnTo>
                <a:lnTo>
                  <a:pt x="2552" y="11036"/>
                </a:lnTo>
                <a:lnTo>
                  <a:pt x="2552" y="24739"/>
                </a:lnTo>
                <a:lnTo>
                  <a:pt x="8140" y="29616"/>
                </a:lnTo>
                <a:lnTo>
                  <a:pt x="28613" y="31368"/>
                </a:lnTo>
                <a:lnTo>
                  <a:pt x="32321" y="31749"/>
                </a:lnTo>
                <a:lnTo>
                  <a:pt x="35026" y="32677"/>
                </a:lnTo>
                <a:lnTo>
                  <a:pt x="38417" y="35623"/>
                </a:lnTo>
                <a:lnTo>
                  <a:pt x="39268" y="37833"/>
                </a:lnTo>
                <a:lnTo>
                  <a:pt x="39268" y="44576"/>
                </a:lnTo>
                <a:lnTo>
                  <a:pt x="37820" y="47409"/>
                </a:lnTo>
                <a:lnTo>
                  <a:pt x="32092" y="51206"/>
                </a:lnTo>
                <a:lnTo>
                  <a:pt x="27914" y="52158"/>
                </a:lnTo>
                <a:lnTo>
                  <a:pt x="40128" y="52158"/>
                </a:lnTo>
                <a:lnTo>
                  <a:pt x="43154" y="49936"/>
                </a:lnTo>
                <a:lnTo>
                  <a:pt x="45186" y="45885"/>
                </a:lnTo>
                <a:lnTo>
                  <a:pt x="45143" y="37833"/>
                </a:lnTo>
                <a:lnTo>
                  <a:pt x="15887" y="24942"/>
                </a:lnTo>
                <a:lnTo>
                  <a:pt x="13017" y="24028"/>
                </a:lnTo>
                <a:lnTo>
                  <a:pt x="9385" y="21094"/>
                </a:lnTo>
                <a:lnTo>
                  <a:pt x="8483" y="18897"/>
                </a:lnTo>
                <a:lnTo>
                  <a:pt x="8483" y="12496"/>
                </a:lnTo>
                <a:lnTo>
                  <a:pt x="9702" y="9842"/>
                </a:lnTo>
                <a:lnTo>
                  <a:pt x="14579" y="6146"/>
                </a:lnTo>
                <a:lnTo>
                  <a:pt x="18122" y="5219"/>
                </a:lnTo>
                <a:lnTo>
                  <a:pt x="41319" y="5219"/>
                </a:lnTo>
                <a:lnTo>
                  <a:pt x="39916" y="4152"/>
                </a:lnTo>
                <a:lnTo>
                  <a:pt x="36995" y="2666"/>
                </a:lnTo>
                <a:lnTo>
                  <a:pt x="30264" y="533"/>
                </a:lnTo>
                <a:lnTo>
                  <a:pt x="26644" y="0"/>
                </a:lnTo>
                <a:close/>
              </a:path>
              <a:path w="45720" h="57784">
                <a:moveTo>
                  <a:pt x="41319" y="5219"/>
                </a:moveTo>
                <a:lnTo>
                  <a:pt x="28879" y="5219"/>
                </a:lnTo>
                <a:lnTo>
                  <a:pt x="34112" y="6807"/>
                </a:lnTo>
                <a:lnTo>
                  <a:pt x="38455" y="9982"/>
                </a:lnTo>
                <a:lnTo>
                  <a:pt x="42405" y="6045"/>
                </a:lnTo>
                <a:lnTo>
                  <a:pt x="41319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4342282" y="9526658"/>
            <a:ext cx="43815" cy="83820"/>
          </a:xfrm>
          <a:custGeom>
            <a:avLst/>
            <a:gdLst/>
            <a:ahLst/>
            <a:cxnLst/>
            <a:rect l="l" t="t" r="r" b="b"/>
            <a:pathLst>
              <a:path w="43814" h="83820">
                <a:moveTo>
                  <a:pt x="5918" y="698"/>
                </a:moveTo>
                <a:lnTo>
                  <a:pt x="0" y="698"/>
                </a:lnTo>
                <a:lnTo>
                  <a:pt x="0" y="83400"/>
                </a:lnTo>
                <a:lnTo>
                  <a:pt x="5918" y="83400"/>
                </a:lnTo>
                <a:lnTo>
                  <a:pt x="5918" y="49491"/>
                </a:lnTo>
                <a:lnTo>
                  <a:pt x="12481" y="49491"/>
                </a:lnTo>
                <a:lnTo>
                  <a:pt x="6002" y="33108"/>
                </a:lnTo>
                <a:lnTo>
                  <a:pt x="6083" y="22987"/>
                </a:lnTo>
                <a:lnTo>
                  <a:pt x="12478" y="7899"/>
                </a:lnTo>
                <a:lnTo>
                  <a:pt x="5918" y="7899"/>
                </a:lnTo>
                <a:lnTo>
                  <a:pt x="5918" y="698"/>
                </a:lnTo>
                <a:close/>
              </a:path>
              <a:path w="43814" h="83820">
                <a:moveTo>
                  <a:pt x="12481" y="49491"/>
                </a:moveTo>
                <a:lnTo>
                  <a:pt x="5918" y="49491"/>
                </a:lnTo>
                <a:lnTo>
                  <a:pt x="8394" y="52743"/>
                </a:lnTo>
                <a:lnTo>
                  <a:pt x="10985" y="54864"/>
                </a:lnTo>
                <a:lnTo>
                  <a:pt x="16408" y="56896"/>
                </a:lnTo>
                <a:lnTo>
                  <a:pt x="19354" y="57391"/>
                </a:lnTo>
                <a:lnTo>
                  <a:pt x="25476" y="57391"/>
                </a:lnTo>
                <a:lnTo>
                  <a:pt x="28130" y="56934"/>
                </a:lnTo>
                <a:lnTo>
                  <a:pt x="32854" y="55168"/>
                </a:lnTo>
                <a:lnTo>
                  <a:pt x="34759" y="53975"/>
                </a:lnTo>
                <a:lnTo>
                  <a:pt x="36568" y="52171"/>
                </a:lnTo>
                <a:lnTo>
                  <a:pt x="18300" y="52171"/>
                </a:lnTo>
                <a:lnTo>
                  <a:pt x="15570" y="51485"/>
                </a:lnTo>
                <a:lnTo>
                  <a:pt x="12481" y="49491"/>
                </a:lnTo>
                <a:close/>
              </a:path>
              <a:path w="43814" h="83820">
                <a:moveTo>
                  <a:pt x="36573" y="5219"/>
                </a:moveTo>
                <a:lnTo>
                  <a:pt x="25120" y="5219"/>
                </a:lnTo>
                <a:lnTo>
                  <a:pt x="27876" y="5905"/>
                </a:lnTo>
                <a:lnTo>
                  <a:pt x="32054" y="8623"/>
                </a:lnTo>
                <a:lnTo>
                  <a:pt x="37424" y="33108"/>
                </a:lnTo>
                <a:lnTo>
                  <a:pt x="37338" y="34505"/>
                </a:lnTo>
                <a:lnTo>
                  <a:pt x="25120" y="52171"/>
                </a:lnTo>
                <a:lnTo>
                  <a:pt x="36568" y="52171"/>
                </a:lnTo>
                <a:lnTo>
                  <a:pt x="39103" y="49644"/>
                </a:lnTo>
                <a:lnTo>
                  <a:pt x="41021" y="46062"/>
                </a:lnTo>
                <a:lnTo>
                  <a:pt x="42964" y="37465"/>
                </a:lnTo>
                <a:lnTo>
                  <a:pt x="43446" y="33108"/>
                </a:lnTo>
                <a:lnTo>
                  <a:pt x="43446" y="24282"/>
                </a:lnTo>
                <a:lnTo>
                  <a:pt x="42964" y="19913"/>
                </a:lnTo>
                <a:lnTo>
                  <a:pt x="41021" y="11328"/>
                </a:lnTo>
                <a:lnTo>
                  <a:pt x="39103" y="7734"/>
                </a:lnTo>
                <a:lnTo>
                  <a:pt x="36573" y="5219"/>
                </a:lnTo>
                <a:close/>
              </a:path>
              <a:path w="43814" h="83820">
                <a:moveTo>
                  <a:pt x="25476" y="0"/>
                </a:moveTo>
                <a:lnTo>
                  <a:pt x="19354" y="0"/>
                </a:lnTo>
                <a:lnTo>
                  <a:pt x="16408" y="495"/>
                </a:lnTo>
                <a:lnTo>
                  <a:pt x="10985" y="2514"/>
                </a:lnTo>
                <a:lnTo>
                  <a:pt x="8394" y="4635"/>
                </a:lnTo>
                <a:lnTo>
                  <a:pt x="5918" y="7899"/>
                </a:lnTo>
                <a:lnTo>
                  <a:pt x="12478" y="7899"/>
                </a:lnTo>
                <a:lnTo>
                  <a:pt x="15570" y="5905"/>
                </a:lnTo>
                <a:lnTo>
                  <a:pt x="18300" y="5219"/>
                </a:lnTo>
                <a:lnTo>
                  <a:pt x="36573" y="5219"/>
                </a:lnTo>
                <a:lnTo>
                  <a:pt x="34759" y="3416"/>
                </a:lnTo>
                <a:lnTo>
                  <a:pt x="32854" y="2222"/>
                </a:lnTo>
                <a:lnTo>
                  <a:pt x="28130" y="444"/>
                </a:lnTo>
                <a:lnTo>
                  <a:pt x="25476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4401743" y="9526657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9464" y="0"/>
                </a:moveTo>
                <a:lnTo>
                  <a:pt x="15379" y="0"/>
                </a:lnTo>
                <a:lnTo>
                  <a:pt x="9880" y="2514"/>
                </a:lnTo>
                <a:lnTo>
                  <a:pt x="1981" y="12585"/>
                </a:lnTo>
                <a:lnTo>
                  <a:pt x="0" y="19634"/>
                </a:lnTo>
                <a:lnTo>
                  <a:pt x="0" y="38061"/>
                </a:lnTo>
                <a:lnTo>
                  <a:pt x="2032" y="45199"/>
                </a:lnTo>
                <a:lnTo>
                  <a:pt x="10172" y="54940"/>
                </a:lnTo>
                <a:lnTo>
                  <a:pt x="16078" y="57391"/>
                </a:lnTo>
                <a:lnTo>
                  <a:pt x="26149" y="57391"/>
                </a:lnTo>
                <a:lnTo>
                  <a:pt x="40378" y="52171"/>
                </a:lnTo>
                <a:lnTo>
                  <a:pt x="18211" y="52171"/>
                </a:lnTo>
                <a:lnTo>
                  <a:pt x="13665" y="50253"/>
                </a:lnTo>
                <a:lnTo>
                  <a:pt x="10579" y="46431"/>
                </a:lnTo>
                <a:lnTo>
                  <a:pt x="7480" y="42633"/>
                </a:lnTo>
                <a:lnTo>
                  <a:pt x="5930" y="37134"/>
                </a:lnTo>
                <a:lnTo>
                  <a:pt x="5930" y="29984"/>
                </a:lnTo>
                <a:lnTo>
                  <a:pt x="44843" y="29984"/>
                </a:lnTo>
                <a:lnTo>
                  <a:pt x="44843" y="25209"/>
                </a:lnTo>
                <a:lnTo>
                  <a:pt x="5930" y="25209"/>
                </a:lnTo>
                <a:lnTo>
                  <a:pt x="6159" y="21780"/>
                </a:lnTo>
                <a:lnTo>
                  <a:pt x="7899" y="14643"/>
                </a:lnTo>
                <a:lnTo>
                  <a:pt x="9144" y="11696"/>
                </a:lnTo>
                <a:lnTo>
                  <a:pt x="11061" y="9385"/>
                </a:lnTo>
                <a:lnTo>
                  <a:pt x="16243" y="6070"/>
                </a:lnTo>
                <a:lnTo>
                  <a:pt x="19177" y="5219"/>
                </a:lnTo>
                <a:lnTo>
                  <a:pt x="37295" y="5219"/>
                </a:lnTo>
                <a:lnTo>
                  <a:pt x="34975" y="2400"/>
                </a:lnTo>
                <a:lnTo>
                  <a:pt x="29464" y="0"/>
                </a:lnTo>
                <a:close/>
              </a:path>
              <a:path w="45085" h="57784">
                <a:moveTo>
                  <a:pt x="39624" y="45415"/>
                </a:moveTo>
                <a:lnTo>
                  <a:pt x="37223" y="47828"/>
                </a:lnTo>
                <a:lnTo>
                  <a:pt x="34874" y="49555"/>
                </a:lnTo>
                <a:lnTo>
                  <a:pt x="30314" y="51650"/>
                </a:lnTo>
                <a:lnTo>
                  <a:pt x="27495" y="52171"/>
                </a:lnTo>
                <a:lnTo>
                  <a:pt x="40378" y="52171"/>
                </a:lnTo>
                <a:lnTo>
                  <a:pt x="41224" y="51536"/>
                </a:lnTo>
                <a:lnTo>
                  <a:pt x="42697" y="50253"/>
                </a:lnTo>
                <a:lnTo>
                  <a:pt x="44043" y="48907"/>
                </a:lnTo>
                <a:lnTo>
                  <a:pt x="39624" y="45415"/>
                </a:lnTo>
                <a:close/>
              </a:path>
              <a:path w="45085" h="57784">
                <a:moveTo>
                  <a:pt x="37295" y="5219"/>
                </a:moveTo>
                <a:lnTo>
                  <a:pt x="25679" y="5219"/>
                </a:lnTo>
                <a:lnTo>
                  <a:pt x="28600" y="6070"/>
                </a:lnTo>
                <a:lnTo>
                  <a:pt x="33794" y="9385"/>
                </a:lnTo>
                <a:lnTo>
                  <a:pt x="38925" y="25209"/>
                </a:lnTo>
                <a:lnTo>
                  <a:pt x="44843" y="25209"/>
                </a:lnTo>
                <a:lnTo>
                  <a:pt x="44780" y="18491"/>
                </a:lnTo>
                <a:lnTo>
                  <a:pt x="42875" y="12001"/>
                </a:lnTo>
                <a:lnTo>
                  <a:pt x="37295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4462500" y="9526660"/>
            <a:ext cx="43180" cy="57785"/>
          </a:xfrm>
          <a:custGeom>
            <a:avLst/>
            <a:gdLst/>
            <a:ahLst/>
            <a:cxnLst/>
            <a:rect l="l" t="t" r="r" b="b"/>
            <a:pathLst>
              <a:path w="43179" h="57784">
                <a:moveTo>
                  <a:pt x="26568" y="0"/>
                </a:moveTo>
                <a:lnTo>
                  <a:pt x="20840" y="0"/>
                </a:lnTo>
                <a:lnTo>
                  <a:pt x="17411" y="660"/>
                </a:lnTo>
                <a:lnTo>
                  <a:pt x="0" y="24282"/>
                </a:lnTo>
                <a:lnTo>
                  <a:pt x="0" y="33096"/>
                </a:lnTo>
                <a:lnTo>
                  <a:pt x="20840" y="57391"/>
                </a:lnTo>
                <a:lnTo>
                  <a:pt x="26568" y="57391"/>
                </a:lnTo>
                <a:lnTo>
                  <a:pt x="39630" y="52158"/>
                </a:lnTo>
                <a:lnTo>
                  <a:pt x="21463" y="52158"/>
                </a:lnTo>
                <a:lnTo>
                  <a:pt x="18618" y="51549"/>
                </a:lnTo>
                <a:lnTo>
                  <a:pt x="13576" y="49060"/>
                </a:lnTo>
                <a:lnTo>
                  <a:pt x="11455" y="47205"/>
                </a:lnTo>
                <a:lnTo>
                  <a:pt x="9766" y="44716"/>
                </a:lnTo>
                <a:lnTo>
                  <a:pt x="8369" y="42710"/>
                </a:lnTo>
                <a:lnTo>
                  <a:pt x="7378" y="40487"/>
                </a:lnTo>
                <a:lnTo>
                  <a:pt x="6210" y="35610"/>
                </a:lnTo>
                <a:lnTo>
                  <a:pt x="5984" y="33096"/>
                </a:lnTo>
                <a:lnTo>
                  <a:pt x="5986" y="24282"/>
                </a:lnTo>
                <a:lnTo>
                  <a:pt x="6210" y="21780"/>
                </a:lnTo>
                <a:lnTo>
                  <a:pt x="7378" y="16903"/>
                </a:lnTo>
                <a:lnTo>
                  <a:pt x="8369" y="14668"/>
                </a:lnTo>
                <a:lnTo>
                  <a:pt x="9766" y="12661"/>
                </a:lnTo>
                <a:lnTo>
                  <a:pt x="11455" y="10185"/>
                </a:lnTo>
                <a:lnTo>
                  <a:pt x="13576" y="8318"/>
                </a:lnTo>
                <a:lnTo>
                  <a:pt x="18618" y="5841"/>
                </a:lnTo>
                <a:lnTo>
                  <a:pt x="21463" y="5219"/>
                </a:lnTo>
                <a:lnTo>
                  <a:pt x="39622" y="5219"/>
                </a:lnTo>
                <a:lnTo>
                  <a:pt x="37299" y="3352"/>
                </a:lnTo>
                <a:lnTo>
                  <a:pt x="35877" y="2451"/>
                </a:lnTo>
                <a:lnTo>
                  <a:pt x="33020" y="1142"/>
                </a:lnTo>
                <a:lnTo>
                  <a:pt x="31508" y="685"/>
                </a:lnTo>
                <a:lnTo>
                  <a:pt x="28333" y="139"/>
                </a:lnTo>
                <a:lnTo>
                  <a:pt x="26568" y="0"/>
                </a:lnTo>
                <a:close/>
              </a:path>
              <a:path w="43179" h="57784">
                <a:moveTo>
                  <a:pt x="39039" y="45072"/>
                </a:moveTo>
                <a:lnTo>
                  <a:pt x="21463" y="52158"/>
                </a:lnTo>
                <a:lnTo>
                  <a:pt x="39630" y="52158"/>
                </a:lnTo>
                <a:lnTo>
                  <a:pt x="40342" y="51549"/>
                </a:lnTo>
                <a:lnTo>
                  <a:pt x="41567" y="50418"/>
                </a:lnTo>
                <a:lnTo>
                  <a:pt x="43116" y="48793"/>
                </a:lnTo>
                <a:lnTo>
                  <a:pt x="39039" y="45072"/>
                </a:lnTo>
                <a:close/>
              </a:path>
              <a:path w="43179" h="57784">
                <a:moveTo>
                  <a:pt x="39622" y="5219"/>
                </a:moveTo>
                <a:lnTo>
                  <a:pt x="27571" y="5219"/>
                </a:lnTo>
                <a:lnTo>
                  <a:pt x="30111" y="5740"/>
                </a:lnTo>
                <a:lnTo>
                  <a:pt x="34366" y="7835"/>
                </a:lnTo>
                <a:lnTo>
                  <a:pt x="36639" y="9677"/>
                </a:lnTo>
                <a:lnTo>
                  <a:pt x="39039" y="12318"/>
                </a:lnTo>
                <a:lnTo>
                  <a:pt x="43116" y="8597"/>
                </a:lnTo>
                <a:lnTo>
                  <a:pt x="41567" y="6972"/>
                </a:lnTo>
                <a:lnTo>
                  <a:pt x="40081" y="5587"/>
                </a:lnTo>
                <a:lnTo>
                  <a:pt x="39622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4516767" y="9509462"/>
            <a:ext cx="26670" cy="74295"/>
          </a:xfrm>
          <a:custGeom>
            <a:avLst/>
            <a:gdLst/>
            <a:ahLst/>
            <a:cxnLst/>
            <a:rect l="l" t="t" r="r" b="b"/>
            <a:pathLst>
              <a:path w="26670" h="74295">
                <a:moveTo>
                  <a:pt x="13589" y="22301"/>
                </a:moveTo>
                <a:lnTo>
                  <a:pt x="7658" y="22301"/>
                </a:lnTo>
                <a:lnTo>
                  <a:pt x="7658" y="63512"/>
                </a:lnTo>
                <a:lnTo>
                  <a:pt x="8801" y="67017"/>
                </a:lnTo>
                <a:lnTo>
                  <a:pt x="13373" y="72516"/>
                </a:lnTo>
                <a:lnTo>
                  <a:pt x="16725" y="73888"/>
                </a:lnTo>
                <a:lnTo>
                  <a:pt x="26250" y="73888"/>
                </a:lnTo>
                <a:lnTo>
                  <a:pt x="26250" y="68656"/>
                </a:lnTo>
                <a:lnTo>
                  <a:pt x="19253" y="68656"/>
                </a:lnTo>
                <a:lnTo>
                  <a:pt x="17081" y="67843"/>
                </a:lnTo>
                <a:lnTo>
                  <a:pt x="14287" y="64604"/>
                </a:lnTo>
                <a:lnTo>
                  <a:pt x="13589" y="62306"/>
                </a:lnTo>
                <a:lnTo>
                  <a:pt x="13589" y="22301"/>
                </a:lnTo>
                <a:close/>
              </a:path>
              <a:path w="26670" h="74295">
                <a:moveTo>
                  <a:pt x="26250" y="17894"/>
                </a:moveTo>
                <a:lnTo>
                  <a:pt x="0" y="17894"/>
                </a:lnTo>
                <a:lnTo>
                  <a:pt x="0" y="22301"/>
                </a:lnTo>
                <a:lnTo>
                  <a:pt x="26250" y="22301"/>
                </a:lnTo>
                <a:lnTo>
                  <a:pt x="26250" y="17894"/>
                </a:lnTo>
                <a:close/>
              </a:path>
              <a:path w="26670" h="74295">
                <a:moveTo>
                  <a:pt x="13589" y="0"/>
                </a:moveTo>
                <a:lnTo>
                  <a:pt x="7658" y="0"/>
                </a:lnTo>
                <a:lnTo>
                  <a:pt x="7658" y="17894"/>
                </a:lnTo>
                <a:lnTo>
                  <a:pt x="13589" y="17894"/>
                </a:lnTo>
                <a:lnTo>
                  <a:pt x="13589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4560087" y="9500641"/>
            <a:ext cx="7620" cy="83185"/>
          </a:xfrm>
          <a:custGeom>
            <a:avLst/>
            <a:gdLst/>
            <a:ahLst/>
            <a:cxnLst/>
            <a:rect l="l" t="t" r="r" b="b"/>
            <a:pathLst>
              <a:path w="7620" h="83184">
                <a:moveTo>
                  <a:pt x="6629" y="26708"/>
                </a:moveTo>
                <a:lnTo>
                  <a:pt x="711" y="26708"/>
                </a:lnTo>
                <a:lnTo>
                  <a:pt x="711" y="82702"/>
                </a:lnTo>
                <a:lnTo>
                  <a:pt x="6629" y="82702"/>
                </a:lnTo>
                <a:lnTo>
                  <a:pt x="6629" y="26708"/>
                </a:lnTo>
                <a:close/>
              </a:path>
              <a:path w="7620" h="83184">
                <a:moveTo>
                  <a:pt x="7327" y="0"/>
                </a:moveTo>
                <a:lnTo>
                  <a:pt x="0" y="0"/>
                </a:lnTo>
                <a:lnTo>
                  <a:pt x="0" y="7315"/>
                </a:lnTo>
                <a:lnTo>
                  <a:pt x="7327" y="7315"/>
                </a:lnTo>
                <a:lnTo>
                  <a:pt x="7327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4585995" y="9526662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5717" y="0"/>
                </a:moveTo>
                <a:lnTo>
                  <a:pt x="16268" y="0"/>
                </a:lnTo>
                <a:lnTo>
                  <a:pt x="11074" y="2044"/>
                </a:lnTo>
                <a:lnTo>
                  <a:pt x="0" y="32715"/>
                </a:lnTo>
                <a:lnTo>
                  <a:pt x="431" y="36741"/>
                </a:lnTo>
                <a:lnTo>
                  <a:pt x="16268" y="57378"/>
                </a:lnTo>
                <a:lnTo>
                  <a:pt x="25717" y="57378"/>
                </a:lnTo>
                <a:lnTo>
                  <a:pt x="28600" y="56857"/>
                </a:lnTo>
                <a:lnTo>
                  <a:pt x="33794" y="54762"/>
                </a:lnTo>
                <a:lnTo>
                  <a:pt x="36093" y="53238"/>
                </a:lnTo>
                <a:lnTo>
                  <a:pt x="37172" y="52158"/>
                </a:lnTo>
                <a:lnTo>
                  <a:pt x="17970" y="52158"/>
                </a:lnTo>
                <a:lnTo>
                  <a:pt x="14097" y="50571"/>
                </a:lnTo>
                <a:lnTo>
                  <a:pt x="6069" y="31978"/>
                </a:lnTo>
                <a:lnTo>
                  <a:pt x="6121" y="21983"/>
                </a:lnTo>
                <a:lnTo>
                  <a:pt x="17970" y="5219"/>
                </a:lnTo>
                <a:lnTo>
                  <a:pt x="37170" y="5219"/>
                </a:lnTo>
                <a:lnTo>
                  <a:pt x="36093" y="4140"/>
                </a:lnTo>
                <a:lnTo>
                  <a:pt x="33794" y="2616"/>
                </a:lnTo>
                <a:lnTo>
                  <a:pt x="28600" y="520"/>
                </a:lnTo>
                <a:lnTo>
                  <a:pt x="25717" y="0"/>
                </a:lnTo>
                <a:close/>
              </a:path>
              <a:path w="45085" h="57784">
                <a:moveTo>
                  <a:pt x="37170" y="5219"/>
                </a:moveTo>
                <a:lnTo>
                  <a:pt x="24790" y="5219"/>
                </a:lnTo>
                <a:lnTo>
                  <a:pt x="26898" y="5626"/>
                </a:lnTo>
                <a:lnTo>
                  <a:pt x="30835" y="7251"/>
                </a:lnTo>
                <a:lnTo>
                  <a:pt x="39080" y="32715"/>
                </a:lnTo>
                <a:lnTo>
                  <a:pt x="38950" y="35394"/>
                </a:lnTo>
                <a:lnTo>
                  <a:pt x="24790" y="52158"/>
                </a:lnTo>
                <a:lnTo>
                  <a:pt x="37172" y="52158"/>
                </a:lnTo>
                <a:lnTo>
                  <a:pt x="41046" y="48285"/>
                </a:lnTo>
                <a:lnTo>
                  <a:pt x="42951" y="44792"/>
                </a:lnTo>
                <a:lnTo>
                  <a:pt x="44640" y="36741"/>
                </a:lnTo>
                <a:lnTo>
                  <a:pt x="45085" y="32715"/>
                </a:lnTo>
                <a:lnTo>
                  <a:pt x="44978" y="23698"/>
                </a:lnTo>
                <a:lnTo>
                  <a:pt x="44640" y="20637"/>
                </a:lnTo>
                <a:lnTo>
                  <a:pt x="42951" y="12585"/>
                </a:lnTo>
                <a:lnTo>
                  <a:pt x="41046" y="9105"/>
                </a:lnTo>
                <a:lnTo>
                  <a:pt x="37170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4650359" y="9526658"/>
            <a:ext cx="43180" cy="57150"/>
          </a:xfrm>
          <a:custGeom>
            <a:avLst/>
            <a:gdLst/>
            <a:ahLst/>
            <a:cxnLst/>
            <a:rect l="l" t="t" r="r" b="b"/>
            <a:pathLst>
              <a:path w="43179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43" y="16535"/>
                </a:lnTo>
                <a:lnTo>
                  <a:pt x="7289" y="12496"/>
                </a:lnTo>
                <a:lnTo>
                  <a:pt x="12188" y="7315"/>
                </a:lnTo>
                <a:lnTo>
                  <a:pt x="5918" y="7315"/>
                </a:lnTo>
                <a:lnTo>
                  <a:pt x="5918" y="698"/>
                </a:lnTo>
                <a:close/>
              </a:path>
              <a:path w="43179" h="57150">
                <a:moveTo>
                  <a:pt x="37157" y="5219"/>
                </a:moveTo>
                <a:lnTo>
                  <a:pt x="26758" y="5219"/>
                </a:lnTo>
                <a:lnTo>
                  <a:pt x="30593" y="6680"/>
                </a:lnTo>
                <a:lnTo>
                  <a:pt x="35852" y="12395"/>
                </a:lnTo>
                <a:lnTo>
                  <a:pt x="37172" y="16535"/>
                </a:lnTo>
                <a:lnTo>
                  <a:pt x="37172" y="56692"/>
                </a:lnTo>
                <a:lnTo>
                  <a:pt x="43103" y="56692"/>
                </a:lnTo>
                <a:lnTo>
                  <a:pt x="43103" y="14249"/>
                </a:lnTo>
                <a:lnTo>
                  <a:pt x="41160" y="9055"/>
                </a:lnTo>
                <a:lnTo>
                  <a:pt x="37157" y="5219"/>
                </a:lnTo>
                <a:close/>
              </a:path>
              <a:path w="43179" h="57150">
                <a:moveTo>
                  <a:pt x="28613" y="0"/>
                </a:moveTo>
                <a:lnTo>
                  <a:pt x="15608" y="0"/>
                </a:lnTo>
                <a:lnTo>
                  <a:pt x="10109" y="2451"/>
                </a:lnTo>
                <a:lnTo>
                  <a:pt x="5918" y="7315"/>
                </a:lnTo>
                <a:lnTo>
                  <a:pt x="12188" y="7315"/>
                </a:lnTo>
                <a:lnTo>
                  <a:pt x="12788" y="6680"/>
                </a:lnTo>
                <a:lnTo>
                  <a:pt x="16687" y="5219"/>
                </a:lnTo>
                <a:lnTo>
                  <a:pt x="37157" y="5219"/>
                </a:lnTo>
                <a:lnTo>
                  <a:pt x="33578" y="1790"/>
                </a:lnTo>
                <a:lnTo>
                  <a:pt x="2861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3639134" y="7340676"/>
            <a:ext cx="70485" cy="99695"/>
          </a:xfrm>
          <a:custGeom>
            <a:avLst/>
            <a:gdLst/>
            <a:ahLst/>
            <a:cxnLst/>
            <a:rect l="l" t="t" r="r" b="b"/>
            <a:pathLst>
              <a:path w="70485" h="99695">
                <a:moveTo>
                  <a:pt x="47917" y="0"/>
                </a:moveTo>
                <a:lnTo>
                  <a:pt x="0" y="0"/>
                </a:lnTo>
                <a:lnTo>
                  <a:pt x="0" y="99250"/>
                </a:lnTo>
                <a:lnTo>
                  <a:pt x="44526" y="99250"/>
                </a:lnTo>
                <a:lnTo>
                  <a:pt x="48539" y="98640"/>
                </a:lnTo>
                <a:lnTo>
                  <a:pt x="66864" y="85737"/>
                </a:lnTo>
                <a:lnTo>
                  <a:pt x="15062" y="85737"/>
                </a:lnTo>
                <a:lnTo>
                  <a:pt x="15062" y="55473"/>
                </a:lnTo>
                <a:lnTo>
                  <a:pt x="64991" y="55473"/>
                </a:lnTo>
                <a:lnTo>
                  <a:pt x="64135" y="54317"/>
                </a:lnTo>
                <a:lnTo>
                  <a:pt x="62560" y="52717"/>
                </a:lnTo>
                <a:lnTo>
                  <a:pt x="60782" y="51371"/>
                </a:lnTo>
                <a:lnTo>
                  <a:pt x="59029" y="50012"/>
                </a:lnTo>
                <a:lnTo>
                  <a:pt x="57162" y="48971"/>
                </a:lnTo>
                <a:lnTo>
                  <a:pt x="55219" y="48234"/>
                </a:lnTo>
                <a:lnTo>
                  <a:pt x="56896" y="47586"/>
                </a:lnTo>
                <a:lnTo>
                  <a:pt x="58521" y="46634"/>
                </a:lnTo>
                <a:lnTo>
                  <a:pt x="61671" y="44107"/>
                </a:lnTo>
                <a:lnTo>
                  <a:pt x="63093" y="42583"/>
                </a:lnTo>
                <a:lnTo>
                  <a:pt x="63530" y="41948"/>
                </a:lnTo>
                <a:lnTo>
                  <a:pt x="15062" y="41948"/>
                </a:lnTo>
                <a:lnTo>
                  <a:pt x="15062" y="13512"/>
                </a:lnTo>
                <a:lnTo>
                  <a:pt x="66504" y="13512"/>
                </a:lnTo>
                <a:lnTo>
                  <a:pt x="65925" y="12077"/>
                </a:lnTo>
                <a:lnTo>
                  <a:pt x="55232" y="2413"/>
                </a:lnTo>
                <a:lnTo>
                  <a:pt x="47917" y="0"/>
                </a:lnTo>
                <a:close/>
              </a:path>
              <a:path w="70485" h="99695">
                <a:moveTo>
                  <a:pt x="64991" y="55473"/>
                </a:moveTo>
                <a:lnTo>
                  <a:pt x="44056" y="55473"/>
                </a:lnTo>
                <a:lnTo>
                  <a:pt x="48094" y="56870"/>
                </a:lnTo>
                <a:lnTo>
                  <a:pt x="53682" y="62445"/>
                </a:lnTo>
                <a:lnTo>
                  <a:pt x="55067" y="66078"/>
                </a:lnTo>
                <a:lnTo>
                  <a:pt x="55067" y="74993"/>
                </a:lnTo>
                <a:lnTo>
                  <a:pt x="53682" y="78638"/>
                </a:lnTo>
                <a:lnTo>
                  <a:pt x="48094" y="84302"/>
                </a:lnTo>
                <a:lnTo>
                  <a:pt x="44056" y="85737"/>
                </a:lnTo>
                <a:lnTo>
                  <a:pt x="66864" y="85737"/>
                </a:lnTo>
                <a:lnTo>
                  <a:pt x="69380" y="79806"/>
                </a:lnTo>
                <a:lnTo>
                  <a:pt x="70129" y="75793"/>
                </a:lnTo>
                <a:lnTo>
                  <a:pt x="70129" y="68072"/>
                </a:lnTo>
                <a:lnTo>
                  <a:pt x="69710" y="65227"/>
                </a:lnTo>
                <a:lnTo>
                  <a:pt x="68046" y="60223"/>
                </a:lnTo>
                <a:lnTo>
                  <a:pt x="66929" y="58039"/>
                </a:lnTo>
                <a:lnTo>
                  <a:pt x="64991" y="55473"/>
                </a:lnTo>
                <a:close/>
              </a:path>
              <a:path w="70485" h="99695">
                <a:moveTo>
                  <a:pt x="66504" y="13512"/>
                </a:moveTo>
                <a:lnTo>
                  <a:pt x="42189" y="13512"/>
                </a:lnTo>
                <a:lnTo>
                  <a:pt x="46101" y="14719"/>
                </a:lnTo>
                <a:lnTo>
                  <a:pt x="52057" y="19558"/>
                </a:lnTo>
                <a:lnTo>
                  <a:pt x="53543" y="23088"/>
                </a:lnTo>
                <a:lnTo>
                  <a:pt x="53543" y="32385"/>
                </a:lnTo>
                <a:lnTo>
                  <a:pt x="52057" y="35915"/>
                </a:lnTo>
                <a:lnTo>
                  <a:pt x="46101" y="40754"/>
                </a:lnTo>
                <a:lnTo>
                  <a:pt x="42189" y="41948"/>
                </a:lnTo>
                <a:lnTo>
                  <a:pt x="63530" y="41948"/>
                </a:lnTo>
                <a:lnTo>
                  <a:pt x="65595" y="38950"/>
                </a:lnTo>
                <a:lnTo>
                  <a:pt x="66611" y="36918"/>
                </a:lnTo>
                <a:lnTo>
                  <a:pt x="68199" y="32359"/>
                </a:lnTo>
                <a:lnTo>
                  <a:pt x="68605" y="29870"/>
                </a:lnTo>
                <a:lnTo>
                  <a:pt x="68605" y="18719"/>
                </a:lnTo>
                <a:lnTo>
                  <a:pt x="66504" y="1351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3719715" y="7340676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3818686" y="7340676"/>
            <a:ext cx="74930" cy="99695"/>
          </a:xfrm>
          <a:custGeom>
            <a:avLst/>
            <a:gdLst/>
            <a:ahLst/>
            <a:cxnLst/>
            <a:rect l="l" t="t" r="r" b="b"/>
            <a:pathLst>
              <a:path w="74929" h="99695">
                <a:moveTo>
                  <a:pt x="13804" y="0"/>
                </a:moveTo>
                <a:lnTo>
                  <a:pt x="0" y="0"/>
                </a:lnTo>
                <a:lnTo>
                  <a:pt x="0" y="99250"/>
                </a:lnTo>
                <a:lnTo>
                  <a:pt x="15062" y="99250"/>
                </a:lnTo>
                <a:lnTo>
                  <a:pt x="15062" y="29400"/>
                </a:lnTo>
                <a:lnTo>
                  <a:pt x="33149" y="29400"/>
                </a:lnTo>
                <a:lnTo>
                  <a:pt x="13804" y="0"/>
                </a:lnTo>
                <a:close/>
              </a:path>
              <a:path w="74929" h="99695">
                <a:moveTo>
                  <a:pt x="33149" y="29400"/>
                </a:moveTo>
                <a:lnTo>
                  <a:pt x="15062" y="29400"/>
                </a:lnTo>
                <a:lnTo>
                  <a:pt x="60934" y="99250"/>
                </a:lnTo>
                <a:lnTo>
                  <a:pt x="74726" y="99250"/>
                </a:lnTo>
                <a:lnTo>
                  <a:pt x="74726" y="69697"/>
                </a:lnTo>
                <a:lnTo>
                  <a:pt x="59664" y="69697"/>
                </a:lnTo>
                <a:lnTo>
                  <a:pt x="33149" y="29400"/>
                </a:lnTo>
                <a:close/>
              </a:path>
              <a:path w="74929" h="99695">
                <a:moveTo>
                  <a:pt x="74726" y="0"/>
                </a:moveTo>
                <a:lnTo>
                  <a:pt x="59664" y="0"/>
                </a:lnTo>
                <a:lnTo>
                  <a:pt x="59664" y="69697"/>
                </a:lnTo>
                <a:lnTo>
                  <a:pt x="74726" y="69697"/>
                </a:lnTo>
                <a:lnTo>
                  <a:pt x="7472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3915781" y="7339825"/>
            <a:ext cx="72390" cy="100965"/>
          </a:xfrm>
          <a:custGeom>
            <a:avLst/>
            <a:gdLst/>
            <a:ahLst/>
            <a:cxnLst/>
            <a:rect l="l" t="t" r="r" b="b"/>
            <a:pathLst>
              <a:path w="72389" h="100965">
                <a:moveTo>
                  <a:pt x="40941" y="0"/>
                </a:moveTo>
                <a:lnTo>
                  <a:pt x="30349" y="0"/>
                </a:lnTo>
                <a:lnTo>
                  <a:pt x="25535" y="901"/>
                </a:lnTo>
                <a:lnTo>
                  <a:pt x="529" y="30213"/>
                </a:lnTo>
                <a:lnTo>
                  <a:pt x="0" y="59664"/>
                </a:lnTo>
                <a:lnTo>
                  <a:pt x="165" y="66370"/>
                </a:lnTo>
                <a:lnTo>
                  <a:pt x="25650" y="100025"/>
                </a:lnTo>
                <a:lnTo>
                  <a:pt x="30438" y="100926"/>
                </a:lnTo>
                <a:lnTo>
                  <a:pt x="40941" y="100926"/>
                </a:lnTo>
                <a:lnTo>
                  <a:pt x="65044" y="87414"/>
                </a:lnTo>
                <a:lnTo>
                  <a:pt x="32660" y="87414"/>
                </a:lnTo>
                <a:lnTo>
                  <a:pt x="29917" y="86880"/>
                </a:lnTo>
                <a:lnTo>
                  <a:pt x="15096" y="59664"/>
                </a:lnTo>
                <a:lnTo>
                  <a:pt x="15096" y="41287"/>
                </a:lnTo>
                <a:lnTo>
                  <a:pt x="32660" y="13538"/>
                </a:lnTo>
                <a:lnTo>
                  <a:pt x="64797" y="13538"/>
                </a:lnTo>
                <a:lnTo>
                  <a:pt x="63547" y="11861"/>
                </a:lnTo>
                <a:lnTo>
                  <a:pt x="57501" y="6273"/>
                </a:lnTo>
                <a:lnTo>
                  <a:pt x="53920" y="4063"/>
                </a:lnTo>
                <a:lnTo>
                  <a:pt x="45652" y="825"/>
                </a:lnTo>
                <a:lnTo>
                  <a:pt x="40941" y="0"/>
                </a:lnTo>
                <a:close/>
              </a:path>
              <a:path w="72389" h="100965">
                <a:moveTo>
                  <a:pt x="71878" y="46570"/>
                </a:moveTo>
                <a:lnTo>
                  <a:pt x="35645" y="46570"/>
                </a:lnTo>
                <a:lnTo>
                  <a:pt x="35645" y="59245"/>
                </a:lnTo>
                <a:lnTo>
                  <a:pt x="56828" y="59245"/>
                </a:lnTo>
                <a:lnTo>
                  <a:pt x="56825" y="68110"/>
                </a:lnTo>
                <a:lnTo>
                  <a:pt x="38896" y="87414"/>
                </a:lnTo>
                <a:lnTo>
                  <a:pt x="65044" y="87414"/>
                </a:lnTo>
                <a:lnTo>
                  <a:pt x="66214" y="86144"/>
                </a:lnTo>
                <a:lnTo>
                  <a:pt x="68525" y="82219"/>
                </a:lnTo>
                <a:lnTo>
                  <a:pt x="71205" y="73494"/>
                </a:lnTo>
                <a:lnTo>
                  <a:pt x="71878" y="68110"/>
                </a:lnTo>
                <a:lnTo>
                  <a:pt x="71878" y="46570"/>
                </a:lnTo>
                <a:close/>
              </a:path>
              <a:path w="72389" h="100965">
                <a:moveTo>
                  <a:pt x="64797" y="13538"/>
                </a:moveTo>
                <a:lnTo>
                  <a:pt x="41207" y="13538"/>
                </a:lnTo>
                <a:lnTo>
                  <a:pt x="45767" y="15036"/>
                </a:lnTo>
                <a:lnTo>
                  <a:pt x="52828" y="21069"/>
                </a:lnTo>
                <a:lnTo>
                  <a:pt x="55253" y="25323"/>
                </a:lnTo>
                <a:lnTo>
                  <a:pt x="56549" y="30810"/>
                </a:lnTo>
                <a:lnTo>
                  <a:pt x="71738" y="30810"/>
                </a:lnTo>
                <a:lnTo>
                  <a:pt x="71001" y="26542"/>
                </a:lnTo>
                <a:lnTo>
                  <a:pt x="69693" y="22555"/>
                </a:lnTo>
                <a:lnTo>
                  <a:pt x="65972" y="15112"/>
                </a:lnTo>
                <a:lnTo>
                  <a:pt x="64797" y="1353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4009821" y="7340676"/>
            <a:ext cx="63500" cy="99695"/>
          </a:xfrm>
          <a:custGeom>
            <a:avLst/>
            <a:gdLst/>
            <a:ahLst/>
            <a:cxnLst/>
            <a:rect l="l" t="t" r="r" b="b"/>
            <a:pathLst>
              <a:path w="63500" h="99695">
                <a:moveTo>
                  <a:pt x="15062" y="0"/>
                </a:moveTo>
                <a:lnTo>
                  <a:pt x="0" y="0"/>
                </a:lnTo>
                <a:lnTo>
                  <a:pt x="0" y="99250"/>
                </a:lnTo>
                <a:lnTo>
                  <a:pt x="62877" y="99250"/>
                </a:lnTo>
                <a:lnTo>
                  <a:pt x="62877" y="85737"/>
                </a:lnTo>
                <a:lnTo>
                  <a:pt x="15062" y="85737"/>
                </a:lnTo>
                <a:lnTo>
                  <a:pt x="15062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4077995" y="7340676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4176979" y="7340676"/>
            <a:ext cx="70485" cy="99695"/>
          </a:xfrm>
          <a:custGeom>
            <a:avLst/>
            <a:gdLst/>
            <a:ahLst/>
            <a:cxnLst/>
            <a:rect l="l" t="t" r="r" b="b"/>
            <a:pathLst>
              <a:path w="70485" h="99695">
                <a:moveTo>
                  <a:pt x="40055" y="0"/>
                </a:moveTo>
                <a:lnTo>
                  <a:pt x="0" y="0"/>
                </a:lnTo>
                <a:lnTo>
                  <a:pt x="0" y="99250"/>
                </a:lnTo>
                <a:lnTo>
                  <a:pt x="40055" y="99250"/>
                </a:lnTo>
                <a:lnTo>
                  <a:pt x="44843" y="98488"/>
                </a:lnTo>
                <a:lnTo>
                  <a:pt x="53568" y="95415"/>
                </a:lnTo>
                <a:lnTo>
                  <a:pt x="57340" y="93078"/>
                </a:lnTo>
                <a:lnTo>
                  <a:pt x="63195" y="87223"/>
                </a:lnTo>
                <a:lnTo>
                  <a:pt x="64213" y="85737"/>
                </a:lnTo>
                <a:lnTo>
                  <a:pt x="15049" y="85737"/>
                </a:lnTo>
                <a:lnTo>
                  <a:pt x="15049" y="13512"/>
                </a:lnTo>
                <a:lnTo>
                  <a:pt x="64244" y="13512"/>
                </a:lnTo>
                <a:lnTo>
                  <a:pt x="63195" y="12026"/>
                </a:lnTo>
                <a:lnTo>
                  <a:pt x="57340" y="6172"/>
                </a:lnTo>
                <a:lnTo>
                  <a:pt x="53568" y="3822"/>
                </a:lnTo>
                <a:lnTo>
                  <a:pt x="44843" y="749"/>
                </a:lnTo>
                <a:lnTo>
                  <a:pt x="40055" y="0"/>
                </a:lnTo>
                <a:close/>
              </a:path>
              <a:path w="70485" h="99695">
                <a:moveTo>
                  <a:pt x="64244" y="13512"/>
                </a:moveTo>
                <a:lnTo>
                  <a:pt x="40474" y="13512"/>
                </a:lnTo>
                <a:lnTo>
                  <a:pt x="46088" y="15747"/>
                </a:lnTo>
                <a:lnTo>
                  <a:pt x="50190" y="20205"/>
                </a:lnTo>
                <a:lnTo>
                  <a:pt x="52793" y="23088"/>
                </a:lnTo>
                <a:lnTo>
                  <a:pt x="54317" y="26873"/>
                </a:lnTo>
                <a:lnTo>
                  <a:pt x="55245" y="36258"/>
                </a:lnTo>
                <a:lnTo>
                  <a:pt x="55486" y="42049"/>
                </a:lnTo>
                <a:lnTo>
                  <a:pt x="55486" y="55803"/>
                </a:lnTo>
                <a:lnTo>
                  <a:pt x="40474" y="85737"/>
                </a:lnTo>
                <a:lnTo>
                  <a:pt x="64213" y="85737"/>
                </a:lnTo>
                <a:lnTo>
                  <a:pt x="70421" y="63652"/>
                </a:lnTo>
                <a:lnTo>
                  <a:pt x="70421" y="34658"/>
                </a:lnTo>
                <a:lnTo>
                  <a:pt x="70116" y="31203"/>
                </a:lnTo>
                <a:lnTo>
                  <a:pt x="69011" y="24422"/>
                </a:lnTo>
                <a:lnTo>
                  <a:pt x="68033" y="21158"/>
                </a:lnTo>
                <a:lnTo>
                  <a:pt x="65239" y="14922"/>
                </a:lnTo>
                <a:lnTo>
                  <a:pt x="64244" y="1351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4269816" y="7340676"/>
            <a:ext cx="63500" cy="99695"/>
          </a:xfrm>
          <a:custGeom>
            <a:avLst/>
            <a:gdLst/>
            <a:ahLst/>
            <a:cxnLst/>
            <a:rect l="l" t="t" r="r" b="b"/>
            <a:pathLst>
              <a:path w="63500" h="99695">
                <a:moveTo>
                  <a:pt x="63436" y="0"/>
                </a:moveTo>
                <a:lnTo>
                  <a:pt x="0" y="0"/>
                </a:lnTo>
                <a:lnTo>
                  <a:pt x="0" y="99250"/>
                </a:lnTo>
                <a:lnTo>
                  <a:pt x="63436" y="99250"/>
                </a:lnTo>
                <a:lnTo>
                  <a:pt x="63436" y="85737"/>
                </a:lnTo>
                <a:lnTo>
                  <a:pt x="15062" y="85737"/>
                </a:lnTo>
                <a:lnTo>
                  <a:pt x="15062" y="55892"/>
                </a:lnTo>
                <a:lnTo>
                  <a:pt x="56337" y="55892"/>
                </a:lnTo>
                <a:lnTo>
                  <a:pt x="56337" y="42506"/>
                </a:lnTo>
                <a:lnTo>
                  <a:pt x="15062" y="42506"/>
                </a:lnTo>
                <a:lnTo>
                  <a:pt x="15062" y="13512"/>
                </a:lnTo>
                <a:lnTo>
                  <a:pt x="63436" y="13512"/>
                </a:lnTo>
                <a:lnTo>
                  <a:pt x="6343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4345101" y="7339825"/>
            <a:ext cx="71120" cy="100965"/>
          </a:xfrm>
          <a:custGeom>
            <a:avLst/>
            <a:gdLst/>
            <a:ahLst/>
            <a:cxnLst/>
            <a:rect l="l" t="t" r="r" b="b"/>
            <a:pathLst>
              <a:path w="71120" h="100965">
                <a:moveTo>
                  <a:pt x="10045" y="77939"/>
                </a:moveTo>
                <a:lnTo>
                  <a:pt x="0" y="87833"/>
                </a:lnTo>
                <a:lnTo>
                  <a:pt x="4737" y="92671"/>
                </a:lnTo>
                <a:lnTo>
                  <a:pt x="9893" y="96050"/>
                </a:lnTo>
                <a:lnTo>
                  <a:pt x="21056" y="99961"/>
                </a:lnTo>
                <a:lnTo>
                  <a:pt x="27609" y="100926"/>
                </a:lnTo>
                <a:lnTo>
                  <a:pt x="40335" y="100926"/>
                </a:lnTo>
                <a:lnTo>
                  <a:pt x="66532" y="87414"/>
                </a:lnTo>
                <a:lnTo>
                  <a:pt x="30302" y="87414"/>
                </a:lnTo>
                <a:lnTo>
                  <a:pt x="25692" y="86741"/>
                </a:lnTo>
                <a:lnTo>
                  <a:pt x="17525" y="84048"/>
                </a:lnTo>
                <a:lnTo>
                  <a:pt x="13665" y="81559"/>
                </a:lnTo>
                <a:lnTo>
                  <a:pt x="10045" y="77939"/>
                </a:lnTo>
                <a:close/>
              </a:path>
              <a:path w="71120" h="100965">
                <a:moveTo>
                  <a:pt x="43116" y="0"/>
                </a:moveTo>
                <a:lnTo>
                  <a:pt x="31330" y="0"/>
                </a:lnTo>
                <a:lnTo>
                  <a:pt x="26669" y="698"/>
                </a:lnTo>
                <a:lnTo>
                  <a:pt x="3352" y="24866"/>
                </a:lnTo>
                <a:lnTo>
                  <a:pt x="3352" y="37223"/>
                </a:lnTo>
                <a:lnTo>
                  <a:pt x="5765" y="43548"/>
                </a:lnTo>
                <a:lnTo>
                  <a:pt x="15049" y="52273"/>
                </a:lnTo>
                <a:lnTo>
                  <a:pt x="21335" y="54927"/>
                </a:lnTo>
                <a:lnTo>
                  <a:pt x="41122" y="57721"/>
                </a:lnTo>
                <a:lnTo>
                  <a:pt x="44094" y="58178"/>
                </a:lnTo>
                <a:lnTo>
                  <a:pt x="46329" y="58699"/>
                </a:lnTo>
                <a:lnTo>
                  <a:pt x="49314" y="59804"/>
                </a:lnTo>
                <a:lnTo>
                  <a:pt x="50698" y="60693"/>
                </a:lnTo>
                <a:lnTo>
                  <a:pt x="52006" y="61899"/>
                </a:lnTo>
                <a:lnTo>
                  <a:pt x="54609" y="64223"/>
                </a:lnTo>
                <a:lnTo>
                  <a:pt x="55852" y="67525"/>
                </a:lnTo>
                <a:lnTo>
                  <a:pt x="55905" y="77050"/>
                </a:lnTo>
                <a:lnTo>
                  <a:pt x="54114" y="80784"/>
                </a:lnTo>
                <a:lnTo>
                  <a:pt x="46951" y="86080"/>
                </a:lnTo>
                <a:lnTo>
                  <a:pt x="41922" y="87414"/>
                </a:lnTo>
                <a:lnTo>
                  <a:pt x="66532" y="87414"/>
                </a:lnTo>
                <a:lnTo>
                  <a:pt x="69938" y="80441"/>
                </a:lnTo>
                <a:lnTo>
                  <a:pt x="70815" y="76352"/>
                </a:lnTo>
                <a:lnTo>
                  <a:pt x="70815" y="67525"/>
                </a:lnTo>
                <a:lnTo>
                  <a:pt x="28066" y="41630"/>
                </a:lnTo>
                <a:lnTo>
                  <a:pt x="24345" y="40106"/>
                </a:lnTo>
                <a:lnTo>
                  <a:pt x="20446" y="36576"/>
                </a:lnTo>
                <a:lnTo>
                  <a:pt x="19494" y="35191"/>
                </a:lnTo>
                <a:lnTo>
                  <a:pt x="18287" y="32131"/>
                </a:lnTo>
                <a:lnTo>
                  <a:pt x="17983" y="30441"/>
                </a:lnTo>
                <a:lnTo>
                  <a:pt x="17983" y="24117"/>
                </a:lnTo>
                <a:lnTo>
                  <a:pt x="19545" y="20421"/>
                </a:lnTo>
                <a:lnTo>
                  <a:pt x="25768" y="14566"/>
                </a:lnTo>
                <a:lnTo>
                  <a:pt x="30251" y="13106"/>
                </a:lnTo>
                <a:lnTo>
                  <a:pt x="65505" y="13106"/>
                </a:lnTo>
                <a:lnTo>
                  <a:pt x="67335" y="11303"/>
                </a:lnTo>
                <a:lnTo>
                  <a:pt x="63068" y="7302"/>
                </a:lnTo>
                <a:lnTo>
                  <a:pt x="58496" y="4419"/>
                </a:lnTo>
                <a:lnTo>
                  <a:pt x="48844" y="889"/>
                </a:lnTo>
                <a:lnTo>
                  <a:pt x="43116" y="0"/>
                </a:lnTo>
                <a:close/>
              </a:path>
              <a:path w="71120" h="100965">
                <a:moveTo>
                  <a:pt x="65505" y="13106"/>
                </a:moveTo>
                <a:lnTo>
                  <a:pt x="40297" y="13106"/>
                </a:lnTo>
                <a:lnTo>
                  <a:pt x="44170" y="13639"/>
                </a:lnTo>
                <a:lnTo>
                  <a:pt x="51333" y="15773"/>
                </a:lnTo>
                <a:lnTo>
                  <a:pt x="54660" y="17792"/>
                </a:lnTo>
                <a:lnTo>
                  <a:pt x="57721" y="20777"/>
                </a:lnTo>
                <a:lnTo>
                  <a:pt x="65505" y="1310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4436135" y="7340676"/>
            <a:ext cx="70485" cy="99695"/>
          </a:xfrm>
          <a:custGeom>
            <a:avLst/>
            <a:gdLst/>
            <a:ahLst/>
            <a:cxnLst/>
            <a:rect l="l" t="t" r="r" b="b"/>
            <a:pathLst>
              <a:path w="70485" h="99695">
                <a:moveTo>
                  <a:pt x="15049" y="0"/>
                </a:moveTo>
                <a:lnTo>
                  <a:pt x="0" y="0"/>
                </a:lnTo>
                <a:lnTo>
                  <a:pt x="0" y="99250"/>
                </a:lnTo>
                <a:lnTo>
                  <a:pt x="15049" y="99250"/>
                </a:lnTo>
                <a:lnTo>
                  <a:pt x="15049" y="55892"/>
                </a:lnTo>
                <a:lnTo>
                  <a:pt x="70408" y="55892"/>
                </a:lnTo>
                <a:lnTo>
                  <a:pt x="70408" y="42367"/>
                </a:lnTo>
                <a:lnTo>
                  <a:pt x="15049" y="42367"/>
                </a:lnTo>
                <a:lnTo>
                  <a:pt x="15049" y="0"/>
                </a:lnTo>
                <a:close/>
              </a:path>
              <a:path w="70485" h="99695">
                <a:moveTo>
                  <a:pt x="70408" y="55892"/>
                </a:moveTo>
                <a:lnTo>
                  <a:pt x="55346" y="55892"/>
                </a:lnTo>
                <a:lnTo>
                  <a:pt x="55346" y="99250"/>
                </a:lnTo>
                <a:lnTo>
                  <a:pt x="70408" y="99250"/>
                </a:lnTo>
                <a:lnTo>
                  <a:pt x="70408" y="55892"/>
                </a:lnTo>
                <a:close/>
              </a:path>
              <a:path w="70485" h="99695">
                <a:moveTo>
                  <a:pt x="70408" y="0"/>
                </a:moveTo>
                <a:lnTo>
                  <a:pt x="55346" y="0"/>
                </a:lnTo>
                <a:lnTo>
                  <a:pt x="55346" y="42367"/>
                </a:lnTo>
                <a:lnTo>
                  <a:pt x="70408" y="42367"/>
                </a:lnTo>
                <a:lnTo>
                  <a:pt x="70408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3629659" y="7505103"/>
            <a:ext cx="812152" cy="25196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1627251" y="1246428"/>
            <a:ext cx="609231" cy="60921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1627263" y="1246416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219"/>
                </a:moveTo>
                <a:lnTo>
                  <a:pt x="609231" y="609219"/>
                </a:lnTo>
                <a:lnTo>
                  <a:pt x="609231" y="0"/>
                </a:lnTo>
                <a:lnTo>
                  <a:pt x="0" y="0"/>
                </a:lnTo>
                <a:lnTo>
                  <a:pt x="0" y="609219"/>
                </a:lnTo>
                <a:close/>
              </a:path>
            </a:pathLst>
          </a:custGeom>
          <a:ln w="23241">
            <a:solidFill>
              <a:srgbClr val="D1D3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3622687" y="1253121"/>
            <a:ext cx="609231" cy="60252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3622700" y="1246416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219"/>
                </a:moveTo>
                <a:lnTo>
                  <a:pt x="609231" y="609219"/>
                </a:lnTo>
                <a:lnTo>
                  <a:pt x="609231" y="0"/>
                </a:lnTo>
                <a:lnTo>
                  <a:pt x="0" y="0"/>
                </a:lnTo>
                <a:lnTo>
                  <a:pt x="0" y="609219"/>
                </a:lnTo>
                <a:close/>
              </a:path>
            </a:pathLst>
          </a:custGeom>
          <a:ln w="23241">
            <a:solidFill>
              <a:srgbClr val="D1D3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4965077" y="2648762"/>
            <a:ext cx="609231" cy="60923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4965077" y="2648737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231"/>
                </a:moveTo>
                <a:lnTo>
                  <a:pt x="609231" y="609231"/>
                </a:lnTo>
                <a:lnTo>
                  <a:pt x="609231" y="0"/>
                </a:lnTo>
                <a:lnTo>
                  <a:pt x="0" y="0"/>
                </a:lnTo>
                <a:lnTo>
                  <a:pt x="0" y="609231"/>
                </a:lnTo>
                <a:close/>
              </a:path>
            </a:pathLst>
          </a:custGeom>
          <a:ln w="23241">
            <a:solidFill>
              <a:srgbClr val="D1D3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2265908" y="8159216"/>
            <a:ext cx="604304" cy="60418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2260968" y="8159216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219"/>
                </a:moveTo>
                <a:lnTo>
                  <a:pt x="609244" y="609219"/>
                </a:lnTo>
                <a:lnTo>
                  <a:pt x="609244" y="0"/>
                </a:lnTo>
                <a:lnTo>
                  <a:pt x="0" y="0"/>
                </a:lnTo>
                <a:lnTo>
                  <a:pt x="0" y="609219"/>
                </a:lnTo>
                <a:close/>
              </a:path>
            </a:pathLst>
          </a:custGeom>
          <a:ln w="23241">
            <a:solidFill>
              <a:srgbClr val="D1D3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4347197" y="8549716"/>
            <a:ext cx="609206" cy="609219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4347197" y="8549716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218"/>
                </a:moveTo>
                <a:lnTo>
                  <a:pt x="609231" y="609218"/>
                </a:lnTo>
                <a:lnTo>
                  <a:pt x="609231" y="0"/>
                </a:lnTo>
                <a:lnTo>
                  <a:pt x="0" y="0"/>
                </a:lnTo>
                <a:lnTo>
                  <a:pt x="0" y="609218"/>
                </a:lnTo>
                <a:close/>
              </a:path>
            </a:pathLst>
          </a:custGeom>
          <a:ln w="23241">
            <a:solidFill>
              <a:srgbClr val="D1D3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2911335" y="7353077"/>
            <a:ext cx="609231" cy="60762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2911335" y="7351471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231"/>
                </a:moveTo>
                <a:lnTo>
                  <a:pt x="609231" y="609231"/>
                </a:lnTo>
                <a:lnTo>
                  <a:pt x="609231" y="0"/>
                </a:lnTo>
                <a:lnTo>
                  <a:pt x="0" y="0"/>
                </a:lnTo>
                <a:lnTo>
                  <a:pt x="0" y="609231"/>
                </a:lnTo>
                <a:close/>
              </a:path>
            </a:pathLst>
          </a:custGeom>
          <a:ln w="23241">
            <a:solidFill>
              <a:srgbClr val="D1D3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1519897" y="7579271"/>
            <a:ext cx="71120" cy="100965"/>
          </a:xfrm>
          <a:custGeom>
            <a:avLst/>
            <a:gdLst/>
            <a:ahLst/>
            <a:cxnLst/>
            <a:rect l="l" t="t" r="r" b="b"/>
            <a:pathLst>
              <a:path w="71119" h="100965">
                <a:moveTo>
                  <a:pt x="10045" y="77939"/>
                </a:moveTo>
                <a:lnTo>
                  <a:pt x="0" y="87833"/>
                </a:lnTo>
                <a:lnTo>
                  <a:pt x="4737" y="92671"/>
                </a:lnTo>
                <a:lnTo>
                  <a:pt x="9893" y="96050"/>
                </a:lnTo>
                <a:lnTo>
                  <a:pt x="21056" y="99961"/>
                </a:lnTo>
                <a:lnTo>
                  <a:pt x="27609" y="100926"/>
                </a:lnTo>
                <a:lnTo>
                  <a:pt x="40335" y="100926"/>
                </a:lnTo>
                <a:lnTo>
                  <a:pt x="66532" y="87414"/>
                </a:lnTo>
                <a:lnTo>
                  <a:pt x="30302" y="87414"/>
                </a:lnTo>
                <a:lnTo>
                  <a:pt x="25692" y="86740"/>
                </a:lnTo>
                <a:lnTo>
                  <a:pt x="17525" y="84048"/>
                </a:lnTo>
                <a:lnTo>
                  <a:pt x="13665" y="81559"/>
                </a:lnTo>
                <a:lnTo>
                  <a:pt x="10045" y="77939"/>
                </a:lnTo>
                <a:close/>
              </a:path>
              <a:path w="71119" h="100965">
                <a:moveTo>
                  <a:pt x="43116" y="0"/>
                </a:moveTo>
                <a:lnTo>
                  <a:pt x="31330" y="0"/>
                </a:lnTo>
                <a:lnTo>
                  <a:pt x="26669" y="698"/>
                </a:lnTo>
                <a:lnTo>
                  <a:pt x="3352" y="24866"/>
                </a:lnTo>
                <a:lnTo>
                  <a:pt x="3352" y="37223"/>
                </a:lnTo>
                <a:lnTo>
                  <a:pt x="5765" y="43548"/>
                </a:lnTo>
                <a:lnTo>
                  <a:pt x="15049" y="52273"/>
                </a:lnTo>
                <a:lnTo>
                  <a:pt x="21335" y="54927"/>
                </a:lnTo>
                <a:lnTo>
                  <a:pt x="41122" y="57721"/>
                </a:lnTo>
                <a:lnTo>
                  <a:pt x="44094" y="58178"/>
                </a:lnTo>
                <a:lnTo>
                  <a:pt x="46329" y="58699"/>
                </a:lnTo>
                <a:lnTo>
                  <a:pt x="49314" y="59804"/>
                </a:lnTo>
                <a:lnTo>
                  <a:pt x="50698" y="60693"/>
                </a:lnTo>
                <a:lnTo>
                  <a:pt x="52006" y="61899"/>
                </a:lnTo>
                <a:lnTo>
                  <a:pt x="54609" y="64223"/>
                </a:lnTo>
                <a:lnTo>
                  <a:pt x="55852" y="67525"/>
                </a:lnTo>
                <a:lnTo>
                  <a:pt x="55905" y="77050"/>
                </a:lnTo>
                <a:lnTo>
                  <a:pt x="54114" y="80784"/>
                </a:lnTo>
                <a:lnTo>
                  <a:pt x="46951" y="86080"/>
                </a:lnTo>
                <a:lnTo>
                  <a:pt x="41922" y="87414"/>
                </a:lnTo>
                <a:lnTo>
                  <a:pt x="66532" y="87414"/>
                </a:lnTo>
                <a:lnTo>
                  <a:pt x="69938" y="80441"/>
                </a:lnTo>
                <a:lnTo>
                  <a:pt x="70815" y="76352"/>
                </a:lnTo>
                <a:lnTo>
                  <a:pt x="70815" y="67525"/>
                </a:lnTo>
                <a:lnTo>
                  <a:pt x="28066" y="41630"/>
                </a:lnTo>
                <a:lnTo>
                  <a:pt x="24345" y="40106"/>
                </a:lnTo>
                <a:lnTo>
                  <a:pt x="20446" y="36575"/>
                </a:lnTo>
                <a:lnTo>
                  <a:pt x="19494" y="35191"/>
                </a:lnTo>
                <a:lnTo>
                  <a:pt x="18287" y="32130"/>
                </a:lnTo>
                <a:lnTo>
                  <a:pt x="17983" y="30441"/>
                </a:lnTo>
                <a:lnTo>
                  <a:pt x="17983" y="24117"/>
                </a:lnTo>
                <a:lnTo>
                  <a:pt x="19545" y="20421"/>
                </a:lnTo>
                <a:lnTo>
                  <a:pt x="25768" y="14566"/>
                </a:lnTo>
                <a:lnTo>
                  <a:pt x="30251" y="13106"/>
                </a:lnTo>
                <a:lnTo>
                  <a:pt x="65505" y="13106"/>
                </a:lnTo>
                <a:lnTo>
                  <a:pt x="67335" y="11302"/>
                </a:lnTo>
                <a:lnTo>
                  <a:pt x="63068" y="7302"/>
                </a:lnTo>
                <a:lnTo>
                  <a:pt x="58496" y="4419"/>
                </a:lnTo>
                <a:lnTo>
                  <a:pt x="48844" y="888"/>
                </a:lnTo>
                <a:lnTo>
                  <a:pt x="43116" y="0"/>
                </a:lnTo>
                <a:close/>
              </a:path>
              <a:path w="71119" h="100965">
                <a:moveTo>
                  <a:pt x="65505" y="13106"/>
                </a:moveTo>
                <a:lnTo>
                  <a:pt x="40297" y="13106"/>
                </a:lnTo>
                <a:lnTo>
                  <a:pt x="44170" y="13639"/>
                </a:lnTo>
                <a:lnTo>
                  <a:pt x="51333" y="15773"/>
                </a:lnTo>
                <a:lnTo>
                  <a:pt x="54660" y="17792"/>
                </a:lnTo>
                <a:lnTo>
                  <a:pt x="57721" y="20777"/>
                </a:lnTo>
                <a:lnTo>
                  <a:pt x="65505" y="1310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1599082" y="7580121"/>
            <a:ext cx="85090" cy="99695"/>
          </a:xfrm>
          <a:custGeom>
            <a:avLst/>
            <a:gdLst/>
            <a:ahLst/>
            <a:cxnLst/>
            <a:rect l="l" t="t" r="r" b="b"/>
            <a:pathLst>
              <a:path w="85089" h="99695">
                <a:moveTo>
                  <a:pt x="48514" y="0"/>
                </a:moveTo>
                <a:lnTo>
                  <a:pt x="36385" y="0"/>
                </a:lnTo>
                <a:lnTo>
                  <a:pt x="0" y="99250"/>
                </a:lnTo>
                <a:lnTo>
                  <a:pt x="16040" y="99250"/>
                </a:lnTo>
                <a:lnTo>
                  <a:pt x="22860" y="79324"/>
                </a:lnTo>
                <a:lnTo>
                  <a:pt x="77584" y="79324"/>
                </a:lnTo>
                <a:lnTo>
                  <a:pt x="72934" y="66636"/>
                </a:lnTo>
                <a:lnTo>
                  <a:pt x="27317" y="66636"/>
                </a:lnTo>
                <a:lnTo>
                  <a:pt x="42799" y="22580"/>
                </a:lnTo>
                <a:lnTo>
                  <a:pt x="56789" y="22580"/>
                </a:lnTo>
                <a:lnTo>
                  <a:pt x="48514" y="0"/>
                </a:lnTo>
                <a:close/>
              </a:path>
              <a:path w="85089" h="99695">
                <a:moveTo>
                  <a:pt x="77584" y="79324"/>
                </a:moveTo>
                <a:lnTo>
                  <a:pt x="62039" y="79324"/>
                </a:lnTo>
                <a:lnTo>
                  <a:pt x="68872" y="99250"/>
                </a:lnTo>
                <a:lnTo>
                  <a:pt x="84886" y="99250"/>
                </a:lnTo>
                <a:lnTo>
                  <a:pt x="77584" y="79324"/>
                </a:lnTo>
                <a:close/>
              </a:path>
              <a:path w="85089" h="99695">
                <a:moveTo>
                  <a:pt x="56789" y="22580"/>
                </a:moveTo>
                <a:lnTo>
                  <a:pt x="42799" y="22580"/>
                </a:lnTo>
                <a:lnTo>
                  <a:pt x="57861" y="66636"/>
                </a:lnTo>
                <a:lnTo>
                  <a:pt x="72934" y="66636"/>
                </a:lnTo>
                <a:lnTo>
                  <a:pt x="56789" y="2258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1696516" y="7580109"/>
            <a:ext cx="71755" cy="100330"/>
          </a:xfrm>
          <a:custGeom>
            <a:avLst/>
            <a:gdLst/>
            <a:ahLst/>
            <a:cxnLst/>
            <a:rect l="l" t="t" r="r" b="b"/>
            <a:pathLst>
              <a:path w="71755" h="100329">
                <a:moveTo>
                  <a:pt x="15062" y="0"/>
                </a:moveTo>
                <a:lnTo>
                  <a:pt x="0" y="0"/>
                </a:lnTo>
                <a:lnTo>
                  <a:pt x="0" y="70904"/>
                </a:lnTo>
                <a:lnTo>
                  <a:pt x="25844" y="99250"/>
                </a:lnTo>
                <a:lnTo>
                  <a:pt x="30530" y="100088"/>
                </a:lnTo>
                <a:lnTo>
                  <a:pt x="40576" y="100088"/>
                </a:lnTo>
                <a:lnTo>
                  <a:pt x="64941" y="86563"/>
                </a:lnTo>
                <a:lnTo>
                  <a:pt x="29324" y="86563"/>
                </a:lnTo>
                <a:lnTo>
                  <a:pt x="24345" y="84670"/>
                </a:lnTo>
                <a:lnTo>
                  <a:pt x="16929" y="77038"/>
                </a:lnTo>
                <a:lnTo>
                  <a:pt x="15062" y="71793"/>
                </a:lnTo>
                <a:lnTo>
                  <a:pt x="15062" y="0"/>
                </a:lnTo>
                <a:close/>
              </a:path>
              <a:path w="71755" h="100329">
                <a:moveTo>
                  <a:pt x="71246" y="0"/>
                </a:moveTo>
                <a:lnTo>
                  <a:pt x="56184" y="0"/>
                </a:lnTo>
                <a:lnTo>
                  <a:pt x="56184" y="71793"/>
                </a:lnTo>
                <a:lnTo>
                  <a:pt x="54305" y="77038"/>
                </a:lnTo>
                <a:lnTo>
                  <a:pt x="46774" y="84670"/>
                </a:lnTo>
                <a:lnTo>
                  <a:pt x="41782" y="86563"/>
                </a:lnTo>
                <a:lnTo>
                  <a:pt x="64941" y="86563"/>
                </a:lnTo>
                <a:lnTo>
                  <a:pt x="66700" y="84035"/>
                </a:lnTo>
                <a:lnTo>
                  <a:pt x="70345" y="75577"/>
                </a:lnTo>
                <a:lnTo>
                  <a:pt x="71246" y="70904"/>
                </a:lnTo>
                <a:lnTo>
                  <a:pt x="71246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1792160" y="7580121"/>
            <a:ext cx="70485" cy="99695"/>
          </a:xfrm>
          <a:custGeom>
            <a:avLst/>
            <a:gdLst/>
            <a:ahLst/>
            <a:cxnLst/>
            <a:rect l="l" t="t" r="r" b="b"/>
            <a:pathLst>
              <a:path w="70485" h="99695">
                <a:moveTo>
                  <a:pt x="40055" y="0"/>
                </a:moveTo>
                <a:lnTo>
                  <a:pt x="0" y="0"/>
                </a:lnTo>
                <a:lnTo>
                  <a:pt x="0" y="99250"/>
                </a:lnTo>
                <a:lnTo>
                  <a:pt x="40055" y="99250"/>
                </a:lnTo>
                <a:lnTo>
                  <a:pt x="44843" y="98488"/>
                </a:lnTo>
                <a:lnTo>
                  <a:pt x="53568" y="95415"/>
                </a:lnTo>
                <a:lnTo>
                  <a:pt x="57340" y="93078"/>
                </a:lnTo>
                <a:lnTo>
                  <a:pt x="63195" y="87223"/>
                </a:lnTo>
                <a:lnTo>
                  <a:pt x="64213" y="85737"/>
                </a:lnTo>
                <a:lnTo>
                  <a:pt x="15049" y="85737"/>
                </a:lnTo>
                <a:lnTo>
                  <a:pt x="15049" y="13512"/>
                </a:lnTo>
                <a:lnTo>
                  <a:pt x="64244" y="13512"/>
                </a:lnTo>
                <a:lnTo>
                  <a:pt x="63195" y="12026"/>
                </a:lnTo>
                <a:lnTo>
                  <a:pt x="57340" y="6172"/>
                </a:lnTo>
                <a:lnTo>
                  <a:pt x="53568" y="3822"/>
                </a:lnTo>
                <a:lnTo>
                  <a:pt x="44843" y="749"/>
                </a:lnTo>
                <a:lnTo>
                  <a:pt x="40055" y="0"/>
                </a:lnTo>
                <a:close/>
              </a:path>
              <a:path w="70485" h="99695">
                <a:moveTo>
                  <a:pt x="64244" y="13512"/>
                </a:moveTo>
                <a:lnTo>
                  <a:pt x="40474" y="13512"/>
                </a:lnTo>
                <a:lnTo>
                  <a:pt x="46088" y="15747"/>
                </a:lnTo>
                <a:lnTo>
                  <a:pt x="50190" y="20205"/>
                </a:lnTo>
                <a:lnTo>
                  <a:pt x="52793" y="23088"/>
                </a:lnTo>
                <a:lnTo>
                  <a:pt x="54317" y="26873"/>
                </a:lnTo>
                <a:lnTo>
                  <a:pt x="55244" y="36258"/>
                </a:lnTo>
                <a:lnTo>
                  <a:pt x="55486" y="42049"/>
                </a:lnTo>
                <a:lnTo>
                  <a:pt x="55486" y="55803"/>
                </a:lnTo>
                <a:lnTo>
                  <a:pt x="40474" y="85737"/>
                </a:lnTo>
                <a:lnTo>
                  <a:pt x="64213" y="85737"/>
                </a:lnTo>
                <a:lnTo>
                  <a:pt x="70421" y="63652"/>
                </a:lnTo>
                <a:lnTo>
                  <a:pt x="70421" y="34658"/>
                </a:lnTo>
                <a:lnTo>
                  <a:pt x="70116" y="31203"/>
                </a:lnTo>
                <a:lnTo>
                  <a:pt x="69011" y="24422"/>
                </a:lnTo>
                <a:lnTo>
                  <a:pt x="68033" y="21158"/>
                </a:lnTo>
                <a:lnTo>
                  <a:pt x="65239" y="14922"/>
                </a:lnTo>
                <a:lnTo>
                  <a:pt x="64244" y="1351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1827504" y="7572578"/>
            <a:ext cx="603961" cy="284518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1528483" y="7747686"/>
            <a:ext cx="50800" cy="83185"/>
          </a:xfrm>
          <a:custGeom>
            <a:avLst/>
            <a:gdLst/>
            <a:ahLst/>
            <a:cxnLst/>
            <a:rect l="l" t="t" r="r" b="b"/>
            <a:pathLst>
              <a:path w="50800" h="83184">
                <a:moveTo>
                  <a:pt x="50190" y="0"/>
                </a:moveTo>
                <a:lnTo>
                  <a:pt x="0" y="0"/>
                </a:lnTo>
                <a:lnTo>
                  <a:pt x="0" y="82702"/>
                </a:lnTo>
                <a:lnTo>
                  <a:pt x="6273" y="82702"/>
                </a:lnTo>
                <a:lnTo>
                  <a:pt x="6273" y="45173"/>
                </a:lnTo>
                <a:lnTo>
                  <a:pt x="43675" y="45173"/>
                </a:lnTo>
                <a:lnTo>
                  <a:pt x="43675" y="39611"/>
                </a:lnTo>
                <a:lnTo>
                  <a:pt x="6273" y="39611"/>
                </a:lnTo>
                <a:lnTo>
                  <a:pt x="6273" y="5562"/>
                </a:lnTo>
                <a:lnTo>
                  <a:pt x="50190" y="5562"/>
                </a:lnTo>
                <a:lnTo>
                  <a:pt x="50190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1593659" y="7747673"/>
            <a:ext cx="19050" cy="83185"/>
          </a:xfrm>
          <a:custGeom>
            <a:avLst/>
            <a:gdLst/>
            <a:ahLst/>
            <a:cxnLst/>
            <a:rect l="l" t="t" r="r" b="b"/>
            <a:pathLst>
              <a:path w="19050" h="83184">
                <a:moveTo>
                  <a:pt x="5930" y="0"/>
                </a:moveTo>
                <a:lnTo>
                  <a:pt x="0" y="0"/>
                </a:lnTo>
                <a:lnTo>
                  <a:pt x="0" y="72605"/>
                </a:lnTo>
                <a:lnTo>
                  <a:pt x="1104" y="76123"/>
                </a:lnTo>
                <a:lnTo>
                  <a:pt x="5524" y="81394"/>
                </a:lnTo>
                <a:lnTo>
                  <a:pt x="8915" y="82715"/>
                </a:lnTo>
                <a:lnTo>
                  <a:pt x="18592" y="82715"/>
                </a:lnTo>
                <a:lnTo>
                  <a:pt x="18592" y="77482"/>
                </a:lnTo>
                <a:lnTo>
                  <a:pt x="11188" y="77482"/>
                </a:lnTo>
                <a:lnTo>
                  <a:pt x="8940" y="76707"/>
                </a:lnTo>
                <a:lnTo>
                  <a:pt x="6527" y="73609"/>
                </a:lnTo>
                <a:lnTo>
                  <a:pt x="5930" y="71259"/>
                </a:lnTo>
                <a:lnTo>
                  <a:pt x="5930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1622463" y="7773708"/>
            <a:ext cx="43815" cy="57785"/>
          </a:xfrm>
          <a:custGeom>
            <a:avLst/>
            <a:gdLst/>
            <a:ahLst/>
            <a:cxnLst/>
            <a:rect l="l" t="t" r="r" b="b"/>
            <a:pathLst>
              <a:path w="43814" h="57784">
                <a:moveTo>
                  <a:pt x="38778" y="5219"/>
                </a:moveTo>
                <a:lnTo>
                  <a:pt x="27571" y="5219"/>
                </a:lnTo>
                <a:lnTo>
                  <a:pt x="31635" y="6388"/>
                </a:lnTo>
                <a:lnTo>
                  <a:pt x="36436" y="11036"/>
                </a:lnTo>
                <a:lnTo>
                  <a:pt x="37642" y="14439"/>
                </a:lnTo>
                <a:lnTo>
                  <a:pt x="37642" y="25196"/>
                </a:lnTo>
                <a:lnTo>
                  <a:pt x="13398" y="25196"/>
                </a:lnTo>
                <a:lnTo>
                  <a:pt x="8610" y="26619"/>
                </a:lnTo>
                <a:lnTo>
                  <a:pt x="1714" y="32270"/>
                </a:lnTo>
                <a:lnTo>
                  <a:pt x="0" y="36233"/>
                </a:lnTo>
                <a:lnTo>
                  <a:pt x="0" y="43446"/>
                </a:lnTo>
                <a:lnTo>
                  <a:pt x="342" y="45466"/>
                </a:lnTo>
                <a:lnTo>
                  <a:pt x="1739" y="49326"/>
                </a:lnTo>
                <a:lnTo>
                  <a:pt x="2780" y="50990"/>
                </a:lnTo>
                <a:lnTo>
                  <a:pt x="4051" y="52273"/>
                </a:lnTo>
                <a:lnTo>
                  <a:pt x="5841" y="54127"/>
                </a:lnTo>
                <a:lnTo>
                  <a:pt x="7988" y="55448"/>
                </a:lnTo>
                <a:lnTo>
                  <a:pt x="13030" y="56997"/>
                </a:lnTo>
                <a:lnTo>
                  <a:pt x="16370" y="57378"/>
                </a:lnTo>
                <a:lnTo>
                  <a:pt x="24510" y="57378"/>
                </a:lnTo>
                <a:lnTo>
                  <a:pt x="27749" y="56934"/>
                </a:lnTo>
                <a:lnTo>
                  <a:pt x="32778" y="55156"/>
                </a:lnTo>
                <a:lnTo>
                  <a:pt x="35242" y="53517"/>
                </a:lnTo>
                <a:lnTo>
                  <a:pt x="36594" y="52158"/>
                </a:lnTo>
                <a:lnTo>
                  <a:pt x="15443" y="52158"/>
                </a:lnTo>
                <a:lnTo>
                  <a:pt x="11734" y="51269"/>
                </a:lnTo>
                <a:lnTo>
                  <a:pt x="7086" y="47701"/>
                </a:lnTo>
                <a:lnTo>
                  <a:pt x="5918" y="44958"/>
                </a:lnTo>
                <a:lnTo>
                  <a:pt x="5918" y="33731"/>
                </a:lnTo>
                <a:lnTo>
                  <a:pt x="10680" y="29972"/>
                </a:lnTo>
                <a:lnTo>
                  <a:pt x="43560" y="29972"/>
                </a:lnTo>
                <a:lnTo>
                  <a:pt x="43501" y="12306"/>
                </a:lnTo>
                <a:lnTo>
                  <a:pt x="41795" y="7937"/>
                </a:lnTo>
                <a:lnTo>
                  <a:pt x="38778" y="5219"/>
                </a:lnTo>
                <a:close/>
              </a:path>
              <a:path w="43814" h="57784">
                <a:moveTo>
                  <a:pt x="43560" y="51104"/>
                </a:moveTo>
                <a:lnTo>
                  <a:pt x="37642" y="51104"/>
                </a:lnTo>
                <a:lnTo>
                  <a:pt x="37642" y="56692"/>
                </a:lnTo>
                <a:lnTo>
                  <a:pt x="43560" y="56692"/>
                </a:lnTo>
                <a:lnTo>
                  <a:pt x="43560" y="51104"/>
                </a:lnTo>
                <a:close/>
              </a:path>
              <a:path w="43814" h="57784">
                <a:moveTo>
                  <a:pt x="43560" y="29972"/>
                </a:moveTo>
                <a:lnTo>
                  <a:pt x="37642" y="29972"/>
                </a:lnTo>
                <a:lnTo>
                  <a:pt x="37642" y="42367"/>
                </a:lnTo>
                <a:lnTo>
                  <a:pt x="36588" y="45923"/>
                </a:lnTo>
                <a:lnTo>
                  <a:pt x="34505" y="47853"/>
                </a:lnTo>
                <a:lnTo>
                  <a:pt x="32486" y="49796"/>
                </a:lnTo>
                <a:lnTo>
                  <a:pt x="30302" y="50990"/>
                </a:lnTo>
                <a:lnTo>
                  <a:pt x="27927" y="51447"/>
                </a:lnTo>
                <a:lnTo>
                  <a:pt x="25577" y="51930"/>
                </a:lnTo>
                <a:lnTo>
                  <a:pt x="23113" y="52158"/>
                </a:lnTo>
                <a:lnTo>
                  <a:pt x="36594" y="52158"/>
                </a:lnTo>
                <a:lnTo>
                  <a:pt x="37642" y="51104"/>
                </a:lnTo>
                <a:lnTo>
                  <a:pt x="43560" y="51104"/>
                </a:lnTo>
                <a:lnTo>
                  <a:pt x="43560" y="29972"/>
                </a:lnTo>
                <a:close/>
              </a:path>
              <a:path w="43814" h="57784">
                <a:moveTo>
                  <a:pt x="29273" y="0"/>
                </a:moveTo>
                <a:lnTo>
                  <a:pt x="17271" y="0"/>
                </a:lnTo>
                <a:lnTo>
                  <a:pt x="13436" y="596"/>
                </a:lnTo>
                <a:lnTo>
                  <a:pt x="7226" y="2997"/>
                </a:lnTo>
                <a:lnTo>
                  <a:pt x="4495" y="5270"/>
                </a:lnTo>
                <a:lnTo>
                  <a:pt x="2082" y="8585"/>
                </a:lnTo>
                <a:lnTo>
                  <a:pt x="6388" y="12306"/>
                </a:lnTo>
                <a:lnTo>
                  <a:pt x="8166" y="9753"/>
                </a:lnTo>
                <a:lnTo>
                  <a:pt x="10198" y="7937"/>
                </a:lnTo>
                <a:lnTo>
                  <a:pt x="14770" y="5765"/>
                </a:lnTo>
                <a:lnTo>
                  <a:pt x="17881" y="5219"/>
                </a:lnTo>
                <a:lnTo>
                  <a:pt x="38778" y="5219"/>
                </a:lnTo>
                <a:lnTo>
                  <a:pt x="34747" y="1587"/>
                </a:lnTo>
                <a:lnTo>
                  <a:pt x="29273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1688096" y="7773695"/>
            <a:ext cx="36195" cy="57150"/>
          </a:xfrm>
          <a:custGeom>
            <a:avLst/>
            <a:gdLst/>
            <a:ahLst/>
            <a:cxnLst/>
            <a:rect l="l" t="t" r="r" b="b"/>
            <a:pathLst>
              <a:path w="36194" h="57150">
                <a:moveTo>
                  <a:pt x="5918" y="698"/>
                </a:moveTo>
                <a:lnTo>
                  <a:pt x="0" y="698"/>
                </a:lnTo>
                <a:lnTo>
                  <a:pt x="0" y="56692"/>
                </a:lnTo>
                <a:lnTo>
                  <a:pt x="5918" y="56692"/>
                </a:lnTo>
                <a:lnTo>
                  <a:pt x="5918" y="19951"/>
                </a:lnTo>
                <a:lnTo>
                  <a:pt x="6261" y="17805"/>
                </a:lnTo>
                <a:lnTo>
                  <a:pt x="7569" y="13690"/>
                </a:lnTo>
                <a:lnTo>
                  <a:pt x="8534" y="11887"/>
                </a:lnTo>
                <a:lnTo>
                  <a:pt x="11099" y="8801"/>
                </a:lnTo>
                <a:lnTo>
                  <a:pt x="11935" y="8140"/>
                </a:lnTo>
                <a:lnTo>
                  <a:pt x="5918" y="8140"/>
                </a:lnTo>
                <a:lnTo>
                  <a:pt x="5918" y="698"/>
                </a:lnTo>
                <a:close/>
              </a:path>
              <a:path w="36194" h="57150">
                <a:moveTo>
                  <a:pt x="35661" y="5219"/>
                </a:moveTo>
                <a:lnTo>
                  <a:pt x="23241" y="5219"/>
                </a:lnTo>
                <a:lnTo>
                  <a:pt x="25158" y="5537"/>
                </a:lnTo>
                <a:lnTo>
                  <a:pt x="28168" y="6769"/>
                </a:lnTo>
                <a:lnTo>
                  <a:pt x="29781" y="7937"/>
                </a:lnTo>
                <a:lnTo>
                  <a:pt x="31483" y="9639"/>
                </a:lnTo>
                <a:lnTo>
                  <a:pt x="35635" y="5499"/>
                </a:lnTo>
                <a:lnTo>
                  <a:pt x="35661" y="5219"/>
                </a:lnTo>
                <a:close/>
              </a:path>
              <a:path w="36194" h="57150">
                <a:moveTo>
                  <a:pt x="25019" y="0"/>
                </a:moveTo>
                <a:lnTo>
                  <a:pt x="18986" y="0"/>
                </a:lnTo>
                <a:lnTo>
                  <a:pt x="15824" y="698"/>
                </a:lnTo>
                <a:lnTo>
                  <a:pt x="9855" y="3492"/>
                </a:lnTo>
                <a:lnTo>
                  <a:pt x="7543" y="5499"/>
                </a:lnTo>
                <a:lnTo>
                  <a:pt x="5918" y="8140"/>
                </a:lnTo>
                <a:lnTo>
                  <a:pt x="11935" y="8140"/>
                </a:lnTo>
                <a:lnTo>
                  <a:pt x="12674" y="7556"/>
                </a:lnTo>
                <a:lnTo>
                  <a:pt x="16383" y="5689"/>
                </a:lnTo>
                <a:lnTo>
                  <a:pt x="18516" y="5219"/>
                </a:lnTo>
                <a:lnTo>
                  <a:pt x="35661" y="5219"/>
                </a:lnTo>
                <a:lnTo>
                  <a:pt x="33769" y="3327"/>
                </a:lnTo>
                <a:lnTo>
                  <a:pt x="31699" y="1943"/>
                </a:lnTo>
                <a:lnTo>
                  <a:pt x="27444" y="381"/>
                </a:lnTo>
                <a:lnTo>
                  <a:pt x="25019" y="0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1732356" y="7773695"/>
            <a:ext cx="45085" cy="57785"/>
          </a:xfrm>
          <a:custGeom>
            <a:avLst/>
            <a:gdLst/>
            <a:ahLst/>
            <a:cxnLst/>
            <a:rect l="l" t="t" r="r" b="b"/>
            <a:pathLst>
              <a:path w="45085" h="57784">
                <a:moveTo>
                  <a:pt x="29463" y="0"/>
                </a:moveTo>
                <a:lnTo>
                  <a:pt x="15379" y="0"/>
                </a:lnTo>
                <a:lnTo>
                  <a:pt x="9880" y="2514"/>
                </a:lnTo>
                <a:lnTo>
                  <a:pt x="1981" y="12585"/>
                </a:lnTo>
                <a:lnTo>
                  <a:pt x="0" y="19634"/>
                </a:lnTo>
                <a:lnTo>
                  <a:pt x="0" y="38061"/>
                </a:lnTo>
                <a:lnTo>
                  <a:pt x="2031" y="45199"/>
                </a:lnTo>
                <a:lnTo>
                  <a:pt x="10172" y="54940"/>
                </a:lnTo>
                <a:lnTo>
                  <a:pt x="16078" y="57391"/>
                </a:lnTo>
                <a:lnTo>
                  <a:pt x="26149" y="57391"/>
                </a:lnTo>
                <a:lnTo>
                  <a:pt x="40378" y="52171"/>
                </a:lnTo>
                <a:lnTo>
                  <a:pt x="18211" y="52171"/>
                </a:lnTo>
                <a:lnTo>
                  <a:pt x="13665" y="50253"/>
                </a:lnTo>
                <a:lnTo>
                  <a:pt x="10579" y="46431"/>
                </a:lnTo>
                <a:lnTo>
                  <a:pt x="7480" y="42633"/>
                </a:lnTo>
                <a:lnTo>
                  <a:pt x="5930" y="37134"/>
                </a:lnTo>
                <a:lnTo>
                  <a:pt x="5930" y="29984"/>
                </a:lnTo>
                <a:lnTo>
                  <a:pt x="44843" y="29984"/>
                </a:lnTo>
                <a:lnTo>
                  <a:pt x="44843" y="25209"/>
                </a:lnTo>
                <a:lnTo>
                  <a:pt x="5930" y="25209"/>
                </a:lnTo>
                <a:lnTo>
                  <a:pt x="6159" y="21780"/>
                </a:lnTo>
                <a:lnTo>
                  <a:pt x="7899" y="14643"/>
                </a:lnTo>
                <a:lnTo>
                  <a:pt x="9143" y="11696"/>
                </a:lnTo>
                <a:lnTo>
                  <a:pt x="11061" y="9385"/>
                </a:lnTo>
                <a:lnTo>
                  <a:pt x="16243" y="6070"/>
                </a:lnTo>
                <a:lnTo>
                  <a:pt x="19176" y="5219"/>
                </a:lnTo>
                <a:lnTo>
                  <a:pt x="37295" y="5219"/>
                </a:lnTo>
                <a:lnTo>
                  <a:pt x="34975" y="2400"/>
                </a:lnTo>
                <a:lnTo>
                  <a:pt x="29463" y="0"/>
                </a:lnTo>
                <a:close/>
              </a:path>
              <a:path w="45085" h="57784">
                <a:moveTo>
                  <a:pt x="39623" y="45415"/>
                </a:moveTo>
                <a:lnTo>
                  <a:pt x="37223" y="47828"/>
                </a:lnTo>
                <a:lnTo>
                  <a:pt x="34874" y="49555"/>
                </a:lnTo>
                <a:lnTo>
                  <a:pt x="30314" y="51650"/>
                </a:lnTo>
                <a:lnTo>
                  <a:pt x="27495" y="52171"/>
                </a:lnTo>
                <a:lnTo>
                  <a:pt x="40378" y="52171"/>
                </a:lnTo>
                <a:lnTo>
                  <a:pt x="41224" y="51536"/>
                </a:lnTo>
                <a:lnTo>
                  <a:pt x="42697" y="50253"/>
                </a:lnTo>
                <a:lnTo>
                  <a:pt x="44043" y="48907"/>
                </a:lnTo>
                <a:lnTo>
                  <a:pt x="39623" y="45415"/>
                </a:lnTo>
                <a:close/>
              </a:path>
              <a:path w="45085" h="57784">
                <a:moveTo>
                  <a:pt x="37295" y="5219"/>
                </a:moveTo>
                <a:lnTo>
                  <a:pt x="25679" y="5219"/>
                </a:lnTo>
                <a:lnTo>
                  <a:pt x="28600" y="6070"/>
                </a:lnTo>
                <a:lnTo>
                  <a:pt x="33794" y="9385"/>
                </a:lnTo>
                <a:lnTo>
                  <a:pt x="38925" y="25209"/>
                </a:lnTo>
                <a:lnTo>
                  <a:pt x="44843" y="25209"/>
                </a:lnTo>
                <a:lnTo>
                  <a:pt x="44780" y="18491"/>
                </a:lnTo>
                <a:lnTo>
                  <a:pt x="42875" y="12001"/>
                </a:lnTo>
                <a:lnTo>
                  <a:pt x="37295" y="5219"/>
                </a:lnTo>
                <a:close/>
              </a:path>
            </a:pathLst>
          </a:custGeom>
          <a:solidFill>
            <a:srgbClr val="595A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1294485" y="5853988"/>
            <a:ext cx="0" cy="3050540"/>
          </a:xfrm>
          <a:custGeom>
            <a:avLst/>
            <a:gdLst/>
            <a:ahLst/>
            <a:cxnLst/>
            <a:rect l="l" t="t" r="r" b="b"/>
            <a:pathLst>
              <a:path h="3050540">
                <a:moveTo>
                  <a:pt x="0" y="3050032"/>
                </a:moveTo>
                <a:lnTo>
                  <a:pt x="0" y="0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1004712" y="2258365"/>
            <a:ext cx="825141" cy="28451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1203197" y="2590000"/>
            <a:ext cx="0" cy="2976880"/>
          </a:xfrm>
          <a:custGeom>
            <a:avLst/>
            <a:gdLst/>
            <a:ahLst/>
            <a:cxnLst/>
            <a:rect l="l" t="t" r="r" b="b"/>
            <a:pathLst>
              <a:path h="2976879">
                <a:moveTo>
                  <a:pt x="0" y="0"/>
                </a:moveTo>
                <a:lnTo>
                  <a:pt x="0" y="2976562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1704479" y="8848903"/>
            <a:ext cx="957249" cy="423951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988822" y="8868181"/>
            <a:ext cx="609231" cy="608291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988822" y="8867254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609231"/>
                </a:moveTo>
                <a:lnTo>
                  <a:pt x="609244" y="609231"/>
                </a:lnTo>
                <a:lnTo>
                  <a:pt x="609244" y="0"/>
                </a:lnTo>
                <a:lnTo>
                  <a:pt x="0" y="0"/>
                </a:lnTo>
                <a:lnTo>
                  <a:pt x="0" y="609231"/>
                </a:lnTo>
                <a:close/>
              </a:path>
            </a:pathLst>
          </a:custGeom>
          <a:ln w="23241">
            <a:solidFill>
              <a:srgbClr val="D1D3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4927993" y="6105779"/>
            <a:ext cx="709930" cy="483870"/>
          </a:xfrm>
          <a:custGeom>
            <a:avLst/>
            <a:gdLst/>
            <a:ahLst/>
            <a:cxnLst/>
            <a:rect l="l" t="t" r="r" b="b"/>
            <a:pathLst>
              <a:path w="709929" h="483870">
                <a:moveTo>
                  <a:pt x="0" y="0"/>
                </a:moveTo>
                <a:lnTo>
                  <a:pt x="143459" y="0"/>
                </a:lnTo>
                <a:lnTo>
                  <a:pt x="143459" y="110070"/>
                </a:lnTo>
                <a:lnTo>
                  <a:pt x="566216" y="110070"/>
                </a:lnTo>
                <a:lnTo>
                  <a:pt x="566216" y="483666"/>
                </a:lnTo>
                <a:lnTo>
                  <a:pt x="709396" y="483666"/>
                </a:lnTo>
              </a:path>
            </a:pathLst>
          </a:custGeom>
          <a:ln w="8255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4643932" y="10053583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57696" y="0"/>
                </a:moveTo>
                <a:lnTo>
                  <a:pt x="0" y="0"/>
                </a:lnTo>
                <a:lnTo>
                  <a:pt x="0" y="90284"/>
                </a:lnTo>
                <a:lnTo>
                  <a:pt x="13690" y="90284"/>
                </a:lnTo>
                <a:lnTo>
                  <a:pt x="13690" y="52120"/>
                </a:lnTo>
                <a:lnTo>
                  <a:pt x="51219" y="52120"/>
                </a:lnTo>
                <a:lnTo>
                  <a:pt x="51219" y="39814"/>
                </a:lnTo>
                <a:lnTo>
                  <a:pt x="13690" y="39814"/>
                </a:lnTo>
                <a:lnTo>
                  <a:pt x="13690" y="12293"/>
                </a:lnTo>
                <a:lnTo>
                  <a:pt x="57696" y="12293"/>
                </a:lnTo>
                <a:lnTo>
                  <a:pt x="5769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4716970" y="10052813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37160" y="0"/>
                </a:moveTo>
                <a:lnTo>
                  <a:pt x="27521" y="0"/>
                </a:lnTo>
                <a:lnTo>
                  <a:pt x="23139" y="838"/>
                </a:lnTo>
                <a:lnTo>
                  <a:pt x="0" y="57632"/>
                </a:lnTo>
                <a:lnTo>
                  <a:pt x="89" y="61150"/>
                </a:lnTo>
                <a:lnTo>
                  <a:pt x="27521" y="91808"/>
                </a:lnTo>
                <a:lnTo>
                  <a:pt x="37160" y="91808"/>
                </a:lnTo>
                <a:lnTo>
                  <a:pt x="58716" y="79514"/>
                </a:lnTo>
                <a:lnTo>
                  <a:pt x="29629" y="79514"/>
                </a:lnTo>
                <a:lnTo>
                  <a:pt x="27114" y="79006"/>
                </a:lnTo>
                <a:lnTo>
                  <a:pt x="13627" y="54254"/>
                </a:lnTo>
                <a:lnTo>
                  <a:pt x="13627" y="37553"/>
                </a:lnTo>
                <a:lnTo>
                  <a:pt x="29629" y="12306"/>
                </a:lnTo>
                <a:lnTo>
                  <a:pt x="58714" y="12306"/>
                </a:lnTo>
                <a:lnTo>
                  <a:pt x="58382" y="11849"/>
                </a:lnTo>
                <a:lnTo>
                  <a:pt x="53048" y="6515"/>
                </a:lnTo>
                <a:lnTo>
                  <a:pt x="49504" y="4127"/>
                </a:lnTo>
                <a:lnTo>
                  <a:pt x="41554" y="838"/>
                </a:lnTo>
                <a:lnTo>
                  <a:pt x="37160" y="0"/>
                </a:lnTo>
                <a:close/>
              </a:path>
              <a:path w="64770" h="92075">
                <a:moveTo>
                  <a:pt x="58714" y="12306"/>
                </a:moveTo>
                <a:lnTo>
                  <a:pt x="35039" y="12306"/>
                </a:lnTo>
                <a:lnTo>
                  <a:pt x="37554" y="12814"/>
                </a:lnTo>
                <a:lnTo>
                  <a:pt x="42202" y="14833"/>
                </a:lnTo>
                <a:lnTo>
                  <a:pt x="51041" y="37553"/>
                </a:lnTo>
                <a:lnTo>
                  <a:pt x="51041" y="54254"/>
                </a:lnTo>
                <a:lnTo>
                  <a:pt x="35039" y="79514"/>
                </a:lnTo>
                <a:lnTo>
                  <a:pt x="58716" y="79514"/>
                </a:lnTo>
                <a:lnTo>
                  <a:pt x="60071" y="77660"/>
                </a:lnTo>
                <a:lnTo>
                  <a:pt x="61239" y="75196"/>
                </a:lnTo>
                <a:lnTo>
                  <a:pt x="62433" y="72745"/>
                </a:lnTo>
                <a:lnTo>
                  <a:pt x="63284" y="70091"/>
                </a:lnTo>
                <a:lnTo>
                  <a:pt x="64300" y="64338"/>
                </a:lnTo>
                <a:lnTo>
                  <a:pt x="64592" y="61150"/>
                </a:lnTo>
                <a:lnTo>
                  <a:pt x="64684" y="54127"/>
                </a:lnTo>
                <a:lnTo>
                  <a:pt x="64592" y="30670"/>
                </a:lnTo>
                <a:lnTo>
                  <a:pt x="64300" y="27470"/>
                </a:lnTo>
                <a:lnTo>
                  <a:pt x="63284" y="21729"/>
                </a:lnTo>
                <a:lnTo>
                  <a:pt x="62433" y="19062"/>
                </a:lnTo>
                <a:lnTo>
                  <a:pt x="61239" y="16624"/>
                </a:lnTo>
                <a:lnTo>
                  <a:pt x="60071" y="14173"/>
                </a:lnTo>
                <a:lnTo>
                  <a:pt x="58714" y="1230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4804079" y="10053581"/>
            <a:ext cx="66040" cy="90805"/>
          </a:xfrm>
          <a:custGeom>
            <a:avLst/>
            <a:gdLst/>
            <a:ahLst/>
            <a:cxnLst/>
            <a:rect l="l" t="t" r="r" b="b"/>
            <a:pathLst>
              <a:path w="66039" h="90804">
                <a:moveTo>
                  <a:pt x="39306" y="0"/>
                </a:moveTo>
                <a:lnTo>
                  <a:pt x="0" y="0"/>
                </a:lnTo>
                <a:lnTo>
                  <a:pt x="0" y="90284"/>
                </a:lnTo>
                <a:lnTo>
                  <a:pt x="13690" y="90284"/>
                </a:lnTo>
                <a:lnTo>
                  <a:pt x="13690" y="52247"/>
                </a:lnTo>
                <a:lnTo>
                  <a:pt x="46007" y="52247"/>
                </a:lnTo>
                <a:lnTo>
                  <a:pt x="45008" y="50330"/>
                </a:lnTo>
                <a:lnTo>
                  <a:pt x="50088" y="48907"/>
                </a:lnTo>
                <a:lnTo>
                  <a:pt x="54343" y="46177"/>
                </a:lnTo>
                <a:lnTo>
                  <a:pt x="59087" y="40690"/>
                </a:lnTo>
                <a:lnTo>
                  <a:pt x="13690" y="40690"/>
                </a:lnTo>
                <a:lnTo>
                  <a:pt x="13690" y="12293"/>
                </a:lnTo>
                <a:lnTo>
                  <a:pt x="59578" y="12293"/>
                </a:lnTo>
                <a:lnTo>
                  <a:pt x="57861" y="9740"/>
                </a:lnTo>
                <a:lnTo>
                  <a:pt x="52958" y="5092"/>
                </a:lnTo>
                <a:lnTo>
                  <a:pt x="50025" y="3276"/>
                </a:lnTo>
                <a:lnTo>
                  <a:pt x="43179" y="647"/>
                </a:lnTo>
                <a:lnTo>
                  <a:pt x="39306" y="0"/>
                </a:lnTo>
                <a:close/>
              </a:path>
              <a:path w="66039" h="90804">
                <a:moveTo>
                  <a:pt x="46007" y="52247"/>
                </a:moveTo>
                <a:lnTo>
                  <a:pt x="30810" y="52247"/>
                </a:lnTo>
                <a:lnTo>
                  <a:pt x="49834" y="90284"/>
                </a:lnTo>
                <a:lnTo>
                  <a:pt x="65811" y="90284"/>
                </a:lnTo>
                <a:lnTo>
                  <a:pt x="46007" y="52247"/>
                </a:lnTo>
                <a:close/>
              </a:path>
              <a:path w="66039" h="90804">
                <a:moveTo>
                  <a:pt x="59578" y="12293"/>
                </a:moveTo>
                <a:lnTo>
                  <a:pt x="38544" y="12293"/>
                </a:lnTo>
                <a:lnTo>
                  <a:pt x="42240" y="13550"/>
                </a:lnTo>
                <a:lnTo>
                  <a:pt x="47917" y="18554"/>
                </a:lnTo>
                <a:lnTo>
                  <a:pt x="49326" y="22072"/>
                </a:lnTo>
                <a:lnTo>
                  <a:pt x="49326" y="31064"/>
                </a:lnTo>
                <a:lnTo>
                  <a:pt x="47917" y="34544"/>
                </a:lnTo>
                <a:lnTo>
                  <a:pt x="42240" y="39471"/>
                </a:lnTo>
                <a:lnTo>
                  <a:pt x="38544" y="40690"/>
                </a:lnTo>
                <a:lnTo>
                  <a:pt x="59087" y="40690"/>
                </a:lnTo>
                <a:lnTo>
                  <a:pt x="61277" y="38138"/>
                </a:lnTo>
                <a:lnTo>
                  <a:pt x="63017" y="32880"/>
                </a:lnTo>
                <a:lnTo>
                  <a:pt x="62924" y="22072"/>
                </a:lnTo>
                <a:lnTo>
                  <a:pt x="62356" y="19037"/>
                </a:lnTo>
                <a:lnTo>
                  <a:pt x="59740" y="12534"/>
                </a:lnTo>
                <a:lnTo>
                  <a:pt x="59578" y="1229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4911750" y="10053587"/>
            <a:ext cx="77470" cy="90805"/>
          </a:xfrm>
          <a:custGeom>
            <a:avLst/>
            <a:gdLst/>
            <a:ahLst/>
            <a:cxnLst/>
            <a:rect l="l" t="t" r="r" b="b"/>
            <a:pathLst>
              <a:path w="77470" h="90804">
                <a:moveTo>
                  <a:pt x="44119" y="0"/>
                </a:moveTo>
                <a:lnTo>
                  <a:pt x="33083" y="0"/>
                </a:lnTo>
                <a:lnTo>
                  <a:pt x="0" y="90271"/>
                </a:lnTo>
                <a:lnTo>
                  <a:pt x="14579" y="90271"/>
                </a:lnTo>
                <a:lnTo>
                  <a:pt x="20789" y="72136"/>
                </a:lnTo>
                <a:lnTo>
                  <a:pt x="70566" y="72136"/>
                </a:lnTo>
                <a:lnTo>
                  <a:pt x="66339" y="60604"/>
                </a:lnTo>
                <a:lnTo>
                  <a:pt x="24853" y="60604"/>
                </a:lnTo>
                <a:lnTo>
                  <a:pt x="38925" y="20535"/>
                </a:lnTo>
                <a:lnTo>
                  <a:pt x="51648" y="20535"/>
                </a:lnTo>
                <a:lnTo>
                  <a:pt x="44119" y="0"/>
                </a:lnTo>
                <a:close/>
              </a:path>
              <a:path w="77470" h="90804">
                <a:moveTo>
                  <a:pt x="70566" y="72136"/>
                </a:moveTo>
                <a:lnTo>
                  <a:pt x="56413" y="72136"/>
                </a:lnTo>
                <a:lnTo>
                  <a:pt x="62623" y="90271"/>
                </a:lnTo>
                <a:lnTo>
                  <a:pt x="77215" y="90271"/>
                </a:lnTo>
                <a:lnTo>
                  <a:pt x="70566" y="72136"/>
                </a:lnTo>
                <a:close/>
              </a:path>
              <a:path w="77470" h="90804">
                <a:moveTo>
                  <a:pt x="51648" y="20535"/>
                </a:moveTo>
                <a:lnTo>
                  <a:pt x="38925" y="20535"/>
                </a:lnTo>
                <a:lnTo>
                  <a:pt x="52616" y="60604"/>
                </a:lnTo>
                <a:lnTo>
                  <a:pt x="66339" y="60604"/>
                </a:lnTo>
                <a:lnTo>
                  <a:pt x="51648" y="2053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5006340" y="10053590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13690" y="0"/>
                </a:moveTo>
                <a:lnTo>
                  <a:pt x="0" y="0"/>
                </a:lnTo>
                <a:lnTo>
                  <a:pt x="0" y="90271"/>
                </a:lnTo>
                <a:lnTo>
                  <a:pt x="57188" y="90271"/>
                </a:lnTo>
                <a:lnTo>
                  <a:pt x="57188" y="77965"/>
                </a:lnTo>
                <a:lnTo>
                  <a:pt x="13690" y="77965"/>
                </a:lnTo>
                <a:lnTo>
                  <a:pt x="13690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5082159" y="10053590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13690" y="0"/>
                </a:moveTo>
                <a:lnTo>
                  <a:pt x="0" y="0"/>
                </a:lnTo>
                <a:lnTo>
                  <a:pt x="0" y="90271"/>
                </a:lnTo>
                <a:lnTo>
                  <a:pt x="57188" y="90271"/>
                </a:lnTo>
                <a:lnTo>
                  <a:pt x="57188" y="77965"/>
                </a:lnTo>
                <a:lnTo>
                  <a:pt x="13690" y="77965"/>
                </a:lnTo>
                <a:lnTo>
                  <a:pt x="13690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5179148" y="10053580"/>
            <a:ext cx="67945" cy="90805"/>
          </a:xfrm>
          <a:custGeom>
            <a:avLst/>
            <a:gdLst/>
            <a:ahLst/>
            <a:cxnLst/>
            <a:rect l="l" t="t" r="r" b="b"/>
            <a:pathLst>
              <a:path w="67945" h="90804">
                <a:moveTo>
                  <a:pt x="14973" y="0"/>
                </a:moveTo>
                <a:lnTo>
                  <a:pt x="0" y="0"/>
                </a:lnTo>
                <a:lnTo>
                  <a:pt x="27012" y="53124"/>
                </a:lnTo>
                <a:lnTo>
                  <a:pt x="27012" y="90284"/>
                </a:lnTo>
                <a:lnTo>
                  <a:pt x="40703" y="90284"/>
                </a:lnTo>
                <a:lnTo>
                  <a:pt x="40703" y="53124"/>
                </a:lnTo>
                <a:lnTo>
                  <a:pt x="47535" y="39687"/>
                </a:lnTo>
                <a:lnTo>
                  <a:pt x="33858" y="39687"/>
                </a:lnTo>
                <a:lnTo>
                  <a:pt x="14973" y="0"/>
                </a:lnTo>
                <a:close/>
              </a:path>
              <a:path w="67945" h="90804">
                <a:moveTo>
                  <a:pt x="67716" y="0"/>
                </a:moveTo>
                <a:lnTo>
                  <a:pt x="52743" y="0"/>
                </a:lnTo>
                <a:lnTo>
                  <a:pt x="33858" y="39687"/>
                </a:lnTo>
                <a:lnTo>
                  <a:pt x="47535" y="39687"/>
                </a:lnTo>
                <a:lnTo>
                  <a:pt x="6771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5257266" y="10052813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37160" y="0"/>
                </a:moveTo>
                <a:lnTo>
                  <a:pt x="27521" y="0"/>
                </a:lnTo>
                <a:lnTo>
                  <a:pt x="23139" y="838"/>
                </a:lnTo>
                <a:lnTo>
                  <a:pt x="0" y="57632"/>
                </a:lnTo>
                <a:lnTo>
                  <a:pt x="89" y="61150"/>
                </a:lnTo>
                <a:lnTo>
                  <a:pt x="27521" y="91808"/>
                </a:lnTo>
                <a:lnTo>
                  <a:pt x="37160" y="91808"/>
                </a:lnTo>
                <a:lnTo>
                  <a:pt x="58716" y="79514"/>
                </a:lnTo>
                <a:lnTo>
                  <a:pt x="29629" y="79514"/>
                </a:lnTo>
                <a:lnTo>
                  <a:pt x="27114" y="79006"/>
                </a:lnTo>
                <a:lnTo>
                  <a:pt x="13627" y="54254"/>
                </a:lnTo>
                <a:lnTo>
                  <a:pt x="13627" y="37553"/>
                </a:lnTo>
                <a:lnTo>
                  <a:pt x="29629" y="12306"/>
                </a:lnTo>
                <a:lnTo>
                  <a:pt x="58714" y="12306"/>
                </a:lnTo>
                <a:lnTo>
                  <a:pt x="58382" y="11849"/>
                </a:lnTo>
                <a:lnTo>
                  <a:pt x="53048" y="6515"/>
                </a:lnTo>
                <a:lnTo>
                  <a:pt x="49504" y="4127"/>
                </a:lnTo>
                <a:lnTo>
                  <a:pt x="41554" y="838"/>
                </a:lnTo>
                <a:lnTo>
                  <a:pt x="37160" y="0"/>
                </a:lnTo>
                <a:close/>
              </a:path>
              <a:path w="64770" h="92075">
                <a:moveTo>
                  <a:pt x="58714" y="12306"/>
                </a:moveTo>
                <a:lnTo>
                  <a:pt x="35039" y="12306"/>
                </a:lnTo>
                <a:lnTo>
                  <a:pt x="37554" y="12814"/>
                </a:lnTo>
                <a:lnTo>
                  <a:pt x="42202" y="14833"/>
                </a:lnTo>
                <a:lnTo>
                  <a:pt x="51041" y="37553"/>
                </a:lnTo>
                <a:lnTo>
                  <a:pt x="51041" y="54254"/>
                </a:lnTo>
                <a:lnTo>
                  <a:pt x="35039" y="79514"/>
                </a:lnTo>
                <a:lnTo>
                  <a:pt x="58716" y="79514"/>
                </a:lnTo>
                <a:lnTo>
                  <a:pt x="60071" y="77660"/>
                </a:lnTo>
                <a:lnTo>
                  <a:pt x="61239" y="75196"/>
                </a:lnTo>
                <a:lnTo>
                  <a:pt x="62433" y="72745"/>
                </a:lnTo>
                <a:lnTo>
                  <a:pt x="63284" y="70091"/>
                </a:lnTo>
                <a:lnTo>
                  <a:pt x="64300" y="64338"/>
                </a:lnTo>
                <a:lnTo>
                  <a:pt x="64592" y="61150"/>
                </a:lnTo>
                <a:lnTo>
                  <a:pt x="64684" y="54127"/>
                </a:lnTo>
                <a:lnTo>
                  <a:pt x="64592" y="30670"/>
                </a:lnTo>
                <a:lnTo>
                  <a:pt x="64300" y="27470"/>
                </a:lnTo>
                <a:lnTo>
                  <a:pt x="63284" y="21729"/>
                </a:lnTo>
                <a:lnTo>
                  <a:pt x="62433" y="19062"/>
                </a:lnTo>
                <a:lnTo>
                  <a:pt x="61239" y="16624"/>
                </a:lnTo>
                <a:lnTo>
                  <a:pt x="60071" y="14173"/>
                </a:lnTo>
                <a:lnTo>
                  <a:pt x="58714" y="1230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5343232" y="10053583"/>
            <a:ext cx="65405" cy="91440"/>
          </a:xfrm>
          <a:custGeom>
            <a:avLst/>
            <a:gdLst/>
            <a:ahLst/>
            <a:cxnLst/>
            <a:rect l="l" t="t" r="r" b="b"/>
            <a:pathLst>
              <a:path w="65404" h="91440">
                <a:moveTo>
                  <a:pt x="13703" y="0"/>
                </a:moveTo>
                <a:lnTo>
                  <a:pt x="0" y="0"/>
                </a:lnTo>
                <a:lnTo>
                  <a:pt x="0" y="64490"/>
                </a:lnTo>
                <a:lnTo>
                  <a:pt x="27762" y="91033"/>
                </a:lnTo>
                <a:lnTo>
                  <a:pt x="36906" y="91033"/>
                </a:lnTo>
                <a:lnTo>
                  <a:pt x="59076" y="78740"/>
                </a:lnTo>
                <a:lnTo>
                  <a:pt x="26669" y="78740"/>
                </a:lnTo>
                <a:lnTo>
                  <a:pt x="22148" y="77012"/>
                </a:lnTo>
                <a:lnTo>
                  <a:pt x="15392" y="70078"/>
                </a:lnTo>
                <a:lnTo>
                  <a:pt x="13703" y="65303"/>
                </a:lnTo>
                <a:lnTo>
                  <a:pt x="13703" y="0"/>
                </a:lnTo>
                <a:close/>
              </a:path>
              <a:path w="65404" h="91440">
                <a:moveTo>
                  <a:pt x="64795" y="0"/>
                </a:moveTo>
                <a:lnTo>
                  <a:pt x="51104" y="0"/>
                </a:lnTo>
                <a:lnTo>
                  <a:pt x="51104" y="65303"/>
                </a:lnTo>
                <a:lnTo>
                  <a:pt x="49390" y="70078"/>
                </a:lnTo>
                <a:lnTo>
                  <a:pt x="42544" y="77012"/>
                </a:lnTo>
                <a:lnTo>
                  <a:pt x="37998" y="78740"/>
                </a:lnTo>
                <a:lnTo>
                  <a:pt x="59076" y="78740"/>
                </a:lnTo>
                <a:lnTo>
                  <a:pt x="60680" y="76441"/>
                </a:lnTo>
                <a:lnTo>
                  <a:pt x="63969" y="68745"/>
                </a:lnTo>
                <a:lnTo>
                  <a:pt x="64795" y="64490"/>
                </a:lnTo>
                <a:lnTo>
                  <a:pt x="64795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5432120" y="10053581"/>
            <a:ext cx="66040" cy="90805"/>
          </a:xfrm>
          <a:custGeom>
            <a:avLst/>
            <a:gdLst/>
            <a:ahLst/>
            <a:cxnLst/>
            <a:rect l="l" t="t" r="r" b="b"/>
            <a:pathLst>
              <a:path w="66039" h="90804">
                <a:moveTo>
                  <a:pt x="39306" y="0"/>
                </a:moveTo>
                <a:lnTo>
                  <a:pt x="0" y="0"/>
                </a:lnTo>
                <a:lnTo>
                  <a:pt x="0" y="90284"/>
                </a:lnTo>
                <a:lnTo>
                  <a:pt x="13690" y="90284"/>
                </a:lnTo>
                <a:lnTo>
                  <a:pt x="13690" y="52247"/>
                </a:lnTo>
                <a:lnTo>
                  <a:pt x="46007" y="52247"/>
                </a:lnTo>
                <a:lnTo>
                  <a:pt x="45008" y="50330"/>
                </a:lnTo>
                <a:lnTo>
                  <a:pt x="50088" y="48907"/>
                </a:lnTo>
                <a:lnTo>
                  <a:pt x="54343" y="46177"/>
                </a:lnTo>
                <a:lnTo>
                  <a:pt x="59087" y="40690"/>
                </a:lnTo>
                <a:lnTo>
                  <a:pt x="13690" y="40690"/>
                </a:lnTo>
                <a:lnTo>
                  <a:pt x="13690" y="12293"/>
                </a:lnTo>
                <a:lnTo>
                  <a:pt x="59578" y="12293"/>
                </a:lnTo>
                <a:lnTo>
                  <a:pt x="57861" y="9740"/>
                </a:lnTo>
                <a:lnTo>
                  <a:pt x="52958" y="5092"/>
                </a:lnTo>
                <a:lnTo>
                  <a:pt x="50025" y="3276"/>
                </a:lnTo>
                <a:lnTo>
                  <a:pt x="43179" y="647"/>
                </a:lnTo>
                <a:lnTo>
                  <a:pt x="39306" y="0"/>
                </a:lnTo>
                <a:close/>
              </a:path>
              <a:path w="66039" h="90804">
                <a:moveTo>
                  <a:pt x="46007" y="52247"/>
                </a:moveTo>
                <a:lnTo>
                  <a:pt x="30810" y="52247"/>
                </a:lnTo>
                <a:lnTo>
                  <a:pt x="49834" y="90284"/>
                </a:lnTo>
                <a:lnTo>
                  <a:pt x="65811" y="90284"/>
                </a:lnTo>
                <a:lnTo>
                  <a:pt x="46007" y="52247"/>
                </a:lnTo>
                <a:close/>
              </a:path>
              <a:path w="66039" h="90804">
                <a:moveTo>
                  <a:pt x="59578" y="12293"/>
                </a:moveTo>
                <a:lnTo>
                  <a:pt x="38544" y="12293"/>
                </a:lnTo>
                <a:lnTo>
                  <a:pt x="42240" y="13550"/>
                </a:lnTo>
                <a:lnTo>
                  <a:pt x="47917" y="18554"/>
                </a:lnTo>
                <a:lnTo>
                  <a:pt x="49326" y="22072"/>
                </a:lnTo>
                <a:lnTo>
                  <a:pt x="49326" y="31064"/>
                </a:lnTo>
                <a:lnTo>
                  <a:pt x="47917" y="34544"/>
                </a:lnTo>
                <a:lnTo>
                  <a:pt x="42240" y="39471"/>
                </a:lnTo>
                <a:lnTo>
                  <a:pt x="38544" y="40690"/>
                </a:lnTo>
                <a:lnTo>
                  <a:pt x="59087" y="40690"/>
                </a:lnTo>
                <a:lnTo>
                  <a:pt x="61277" y="38138"/>
                </a:lnTo>
                <a:lnTo>
                  <a:pt x="63017" y="32880"/>
                </a:lnTo>
                <a:lnTo>
                  <a:pt x="62924" y="22072"/>
                </a:lnTo>
                <a:lnTo>
                  <a:pt x="62356" y="19037"/>
                </a:lnTo>
                <a:lnTo>
                  <a:pt x="59740" y="12534"/>
                </a:lnTo>
                <a:lnTo>
                  <a:pt x="59578" y="1229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5557405" y="10053587"/>
            <a:ext cx="0" cy="90805"/>
          </a:xfrm>
          <a:custGeom>
            <a:avLst/>
            <a:gdLst/>
            <a:ahLst/>
            <a:cxnLst/>
            <a:rect l="l" t="t" r="r" b="b"/>
            <a:pathLst>
              <a:path h="90804">
                <a:moveTo>
                  <a:pt x="0" y="0"/>
                </a:moveTo>
                <a:lnTo>
                  <a:pt x="0" y="90271"/>
                </a:lnTo>
              </a:path>
            </a:pathLst>
          </a:custGeom>
          <a:ln w="1369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5589371" y="10053590"/>
            <a:ext cx="67945" cy="90805"/>
          </a:xfrm>
          <a:custGeom>
            <a:avLst/>
            <a:gdLst/>
            <a:ahLst/>
            <a:cxnLst/>
            <a:rect l="l" t="t" r="r" b="b"/>
            <a:pathLst>
              <a:path w="67945" h="90804">
                <a:moveTo>
                  <a:pt x="12547" y="0"/>
                </a:moveTo>
                <a:lnTo>
                  <a:pt x="0" y="0"/>
                </a:lnTo>
                <a:lnTo>
                  <a:pt x="0" y="90271"/>
                </a:lnTo>
                <a:lnTo>
                  <a:pt x="13690" y="90271"/>
                </a:lnTo>
                <a:lnTo>
                  <a:pt x="13690" y="26746"/>
                </a:lnTo>
                <a:lnTo>
                  <a:pt x="30148" y="26746"/>
                </a:lnTo>
                <a:lnTo>
                  <a:pt x="12547" y="0"/>
                </a:lnTo>
                <a:close/>
              </a:path>
              <a:path w="67945" h="90804">
                <a:moveTo>
                  <a:pt x="30148" y="26746"/>
                </a:moveTo>
                <a:lnTo>
                  <a:pt x="13690" y="26746"/>
                </a:lnTo>
                <a:lnTo>
                  <a:pt x="55410" y="90271"/>
                </a:lnTo>
                <a:lnTo>
                  <a:pt x="67957" y="90271"/>
                </a:lnTo>
                <a:lnTo>
                  <a:pt x="67957" y="63398"/>
                </a:lnTo>
                <a:lnTo>
                  <a:pt x="54267" y="63398"/>
                </a:lnTo>
                <a:lnTo>
                  <a:pt x="30148" y="26746"/>
                </a:lnTo>
                <a:close/>
              </a:path>
              <a:path w="67945" h="90804">
                <a:moveTo>
                  <a:pt x="67957" y="0"/>
                </a:moveTo>
                <a:lnTo>
                  <a:pt x="54267" y="0"/>
                </a:lnTo>
                <a:lnTo>
                  <a:pt x="54267" y="63398"/>
                </a:lnTo>
                <a:lnTo>
                  <a:pt x="67957" y="63398"/>
                </a:lnTo>
                <a:lnTo>
                  <a:pt x="67957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5675972" y="10052811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9131" y="70891"/>
                </a:moveTo>
                <a:lnTo>
                  <a:pt x="0" y="79895"/>
                </a:lnTo>
                <a:lnTo>
                  <a:pt x="4305" y="84289"/>
                </a:lnTo>
                <a:lnTo>
                  <a:pt x="9004" y="87376"/>
                </a:lnTo>
                <a:lnTo>
                  <a:pt x="19151" y="90932"/>
                </a:lnTo>
                <a:lnTo>
                  <a:pt x="25107" y="91808"/>
                </a:lnTo>
                <a:lnTo>
                  <a:pt x="36690" y="91808"/>
                </a:lnTo>
                <a:lnTo>
                  <a:pt x="60524" y="79514"/>
                </a:lnTo>
                <a:lnTo>
                  <a:pt x="27559" y="79514"/>
                </a:lnTo>
                <a:lnTo>
                  <a:pt x="23368" y="78892"/>
                </a:lnTo>
                <a:lnTo>
                  <a:pt x="15925" y="76454"/>
                </a:lnTo>
                <a:lnTo>
                  <a:pt x="12433" y="74180"/>
                </a:lnTo>
                <a:lnTo>
                  <a:pt x="9131" y="70891"/>
                </a:lnTo>
                <a:close/>
              </a:path>
              <a:path w="64770" h="92075">
                <a:moveTo>
                  <a:pt x="39217" y="0"/>
                </a:moveTo>
                <a:lnTo>
                  <a:pt x="28486" y="0"/>
                </a:lnTo>
                <a:lnTo>
                  <a:pt x="24257" y="635"/>
                </a:lnTo>
                <a:lnTo>
                  <a:pt x="3035" y="22631"/>
                </a:lnTo>
                <a:lnTo>
                  <a:pt x="3035" y="33870"/>
                </a:lnTo>
                <a:lnTo>
                  <a:pt x="5232" y="39624"/>
                </a:lnTo>
                <a:lnTo>
                  <a:pt x="13690" y="47561"/>
                </a:lnTo>
                <a:lnTo>
                  <a:pt x="19405" y="49961"/>
                </a:lnTo>
                <a:lnTo>
                  <a:pt x="37401" y="52501"/>
                </a:lnTo>
                <a:lnTo>
                  <a:pt x="40106" y="52920"/>
                </a:lnTo>
                <a:lnTo>
                  <a:pt x="42138" y="53390"/>
                </a:lnTo>
                <a:lnTo>
                  <a:pt x="44831" y="54406"/>
                </a:lnTo>
                <a:lnTo>
                  <a:pt x="46113" y="55206"/>
                </a:lnTo>
                <a:lnTo>
                  <a:pt x="47294" y="56311"/>
                </a:lnTo>
                <a:lnTo>
                  <a:pt x="49657" y="58420"/>
                </a:lnTo>
                <a:lnTo>
                  <a:pt x="50802" y="61417"/>
                </a:lnTo>
                <a:lnTo>
                  <a:pt x="50850" y="70091"/>
                </a:lnTo>
                <a:lnTo>
                  <a:pt x="49212" y="73494"/>
                </a:lnTo>
                <a:lnTo>
                  <a:pt x="42697" y="78308"/>
                </a:lnTo>
                <a:lnTo>
                  <a:pt x="38125" y="79514"/>
                </a:lnTo>
                <a:lnTo>
                  <a:pt x="60524" y="79514"/>
                </a:lnTo>
                <a:lnTo>
                  <a:pt x="63614" y="73164"/>
                </a:lnTo>
                <a:lnTo>
                  <a:pt x="64401" y="69456"/>
                </a:lnTo>
                <a:lnTo>
                  <a:pt x="64401" y="61417"/>
                </a:lnTo>
                <a:lnTo>
                  <a:pt x="25527" y="37884"/>
                </a:lnTo>
                <a:lnTo>
                  <a:pt x="22136" y="36487"/>
                </a:lnTo>
                <a:lnTo>
                  <a:pt x="16357" y="27698"/>
                </a:lnTo>
                <a:lnTo>
                  <a:pt x="16357" y="21945"/>
                </a:lnTo>
                <a:lnTo>
                  <a:pt x="17780" y="18580"/>
                </a:lnTo>
                <a:lnTo>
                  <a:pt x="23431" y="13258"/>
                </a:lnTo>
                <a:lnTo>
                  <a:pt x="27508" y="11925"/>
                </a:lnTo>
                <a:lnTo>
                  <a:pt x="59566" y="11925"/>
                </a:lnTo>
                <a:lnTo>
                  <a:pt x="61239" y="10274"/>
                </a:lnTo>
                <a:lnTo>
                  <a:pt x="57353" y="6642"/>
                </a:lnTo>
                <a:lnTo>
                  <a:pt x="53213" y="4025"/>
                </a:lnTo>
                <a:lnTo>
                  <a:pt x="44411" y="812"/>
                </a:lnTo>
                <a:lnTo>
                  <a:pt x="39217" y="0"/>
                </a:lnTo>
                <a:close/>
              </a:path>
              <a:path w="64770" h="92075">
                <a:moveTo>
                  <a:pt x="59566" y="11925"/>
                </a:moveTo>
                <a:lnTo>
                  <a:pt x="36639" y="11925"/>
                </a:lnTo>
                <a:lnTo>
                  <a:pt x="40170" y="12420"/>
                </a:lnTo>
                <a:lnTo>
                  <a:pt x="46685" y="14351"/>
                </a:lnTo>
                <a:lnTo>
                  <a:pt x="49707" y="16205"/>
                </a:lnTo>
                <a:lnTo>
                  <a:pt x="52489" y="18910"/>
                </a:lnTo>
                <a:lnTo>
                  <a:pt x="59566" y="1192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5760542" y="10053590"/>
            <a:ext cx="63500" cy="90805"/>
          </a:xfrm>
          <a:custGeom>
            <a:avLst/>
            <a:gdLst/>
            <a:ahLst/>
            <a:cxnLst/>
            <a:rect l="l" t="t" r="r" b="b"/>
            <a:pathLst>
              <a:path w="63500" h="90804">
                <a:moveTo>
                  <a:pt x="38633" y="0"/>
                </a:moveTo>
                <a:lnTo>
                  <a:pt x="0" y="0"/>
                </a:lnTo>
                <a:lnTo>
                  <a:pt x="0" y="90271"/>
                </a:lnTo>
                <a:lnTo>
                  <a:pt x="13690" y="90271"/>
                </a:lnTo>
                <a:lnTo>
                  <a:pt x="13690" y="54762"/>
                </a:lnTo>
                <a:lnTo>
                  <a:pt x="38633" y="54762"/>
                </a:lnTo>
                <a:lnTo>
                  <a:pt x="59325" y="42341"/>
                </a:lnTo>
                <a:lnTo>
                  <a:pt x="13690" y="42341"/>
                </a:lnTo>
                <a:lnTo>
                  <a:pt x="13690" y="12280"/>
                </a:lnTo>
                <a:lnTo>
                  <a:pt x="59220" y="12280"/>
                </a:lnTo>
                <a:lnTo>
                  <a:pt x="57823" y="10198"/>
                </a:lnTo>
                <a:lnTo>
                  <a:pt x="52743" y="5372"/>
                </a:lnTo>
                <a:lnTo>
                  <a:pt x="49707" y="3479"/>
                </a:lnTo>
                <a:lnTo>
                  <a:pt x="42608" y="685"/>
                </a:lnTo>
                <a:lnTo>
                  <a:pt x="38633" y="0"/>
                </a:lnTo>
                <a:close/>
              </a:path>
              <a:path w="63500" h="90804">
                <a:moveTo>
                  <a:pt x="59220" y="12280"/>
                </a:moveTo>
                <a:lnTo>
                  <a:pt x="38290" y="12280"/>
                </a:lnTo>
                <a:lnTo>
                  <a:pt x="42163" y="13601"/>
                </a:lnTo>
                <a:lnTo>
                  <a:pt x="47993" y="18846"/>
                </a:lnTo>
                <a:lnTo>
                  <a:pt x="49453" y="22555"/>
                </a:lnTo>
                <a:lnTo>
                  <a:pt x="49453" y="32194"/>
                </a:lnTo>
                <a:lnTo>
                  <a:pt x="47993" y="35902"/>
                </a:lnTo>
                <a:lnTo>
                  <a:pt x="42163" y="41059"/>
                </a:lnTo>
                <a:lnTo>
                  <a:pt x="38290" y="42341"/>
                </a:lnTo>
                <a:lnTo>
                  <a:pt x="59325" y="42341"/>
                </a:lnTo>
                <a:lnTo>
                  <a:pt x="59766" y="41694"/>
                </a:lnTo>
                <a:lnTo>
                  <a:pt x="62471" y="35001"/>
                </a:lnTo>
                <a:lnTo>
                  <a:pt x="63144" y="31343"/>
                </a:lnTo>
                <a:lnTo>
                  <a:pt x="63144" y="23482"/>
                </a:lnTo>
                <a:lnTo>
                  <a:pt x="62471" y="19850"/>
                </a:lnTo>
                <a:lnTo>
                  <a:pt x="59766" y="13093"/>
                </a:lnTo>
                <a:lnTo>
                  <a:pt x="59220" y="1228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5842850" y="10053590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57696" y="0"/>
                </a:moveTo>
                <a:lnTo>
                  <a:pt x="0" y="0"/>
                </a:lnTo>
                <a:lnTo>
                  <a:pt x="0" y="90271"/>
                </a:lnTo>
                <a:lnTo>
                  <a:pt x="57696" y="90271"/>
                </a:lnTo>
                <a:lnTo>
                  <a:pt x="57696" y="77965"/>
                </a:lnTo>
                <a:lnTo>
                  <a:pt x="13690" y="77965"/>
                </a:lnTo>
                <a:lnTo>
                  <a:pt x="13690" y="50838"/>
                </a:lnTo>
                <a:lnTo>
                  <a:pt x="51219" y="50838"/>
                </a:lnTo>
                <a:lnTo>
                  <a:pt x="51219" y="38671"/>
                </a:lnTo>
                <a:lnTo>
                  <a:pt x="13690" y="38671"/>
                </a:lnTo>
                <a:lnTo>
                  <a:pt x="13690" y="12280"/>
                </a:lnTo>
                <a:lnTo>
                  <a:pt x="57696" y="12280"/>
                </a:lnTo>
                <a:lnTo>
                  <a:pt x="5769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5916946" y="10052822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40788" y="0"/>
                </a:moveTo>
                <a:lnTo>
                  <a:pt x="27682" y="0"/>
                </a:lnTo>
                <a:lnTo>
                  <a:pt x="23326" y="825"/>
                </a:lnTo>
                <a:lnTo>
                  <a:pt x="0" y="54267"/>
                </a:lnTo>
                <a:lnTo>
                  <a:pt x="161" y="61137"/>
                </a:lnTo>
                <a:lnTo>
                  <a:pt x="27682" y="91795"/>
                </a:lnTo>
                <a:lnTo>
                  <a:pt x="36483" y="91795"/>
                </a:lnTo>
                <a:lnTo>
                  <a:pt x="58661" y="79502"/>
                </a:lnTo>
                <a:lnTo>
                  <a:pt x="29701" y="79502"/>
                </a:lnTo>
                <a:lnTo>
                  <a:pt x="27212" y="79006"/>
                </a:lnTo>
                <a:lnTo>
                  <a:pt x="13737" y="54267"/>
                </a:lnTo>
                <a:lnTo>
                  <a:pt x="13737" y="37528"/>
                </a:lnTo>
                <a:lnTo>
                  <a:pt x="29701" y="12293"/>
                </a:lnTo>
                <a:lnTo>
                  <a:pt x="59575" y="12293"/>
                </a:lnTo>
                <a:lnTo>
                  <a:pt x="59330" y="11836"/>
                </a:lnTo>
                <a:lnTo>
                  <a:pt x="47837" y="2362"/>
                </a:lnTo>
                <a:lnTo>
                  <a:pt x="40788" y="0"/>
                </a:lnTo>
                <a:close/>
              </a:path>
              <a:path w="64770" h="92075">
                <a:moveTo>
                  <a:pt x="64614" y="64033"/>
                </a:moveTo>
                <a:lnTo>
                  <a:pt x="50809" y="64033"/>
                </a:lnTo>
                <a:lnTo>
                  <a:pt x="49704" y="68592"/>
                </a:lnTo>
                <a:lnTo>
                  <a:pt x="47634" y="72313"/>
                </a:lnTo>
                <a:lnTo>
                  <a:pt x="41538" y="78066"/>
                </a:lnTo>
                <a:lnTo>
                  <a:pt x="37486" y="79502"/>
                </a:lnTo>
                <a:lnTo>
                  <a:pt x="58661" y="79502"/>
                </a:lnTo>
                <a:lnTo>
                  <a:pt x="62531" y="72491"/>
                </a:lnTo>
                <a:lnTo>
                  <a:pt x="63864" y="68516"/>
                </a:lnTo>
                <a:lnTo>
                  <a:pt x="64614" y="64033"/>
                </a:lnTo>
                <a:close/>
              </a:path>
              <a:path w="64770" h="92075">
                <a:moveTo>
                  <a:pt x="59575" y="12293"/>
                </a:moveTo>
                <a:lnTo>
                  <a:pt x="37486" y="12293"/>
                </a:lnTo>
                <a:lnTo>
                  <a:pt x="41525" y="13741"/>
                </a:lnTo>
                <a:lnTo>
                  <a:pt x="47532" y="19481"/>
                </a:lnTo>
                <a:lnTo>
                  <a:pt x="49577" y="23202"/>
                </a:lnTo>
                <a:lnTo>
                  <a:pt x="50682" y="27762"/>
                </a:lnTo>
                <a:lnTo>
                  <a:pt x="64614" y="27762"/>
                </a:lnTo>
                <a:lnTo>
                  <a:pt x="63013" y="18719"/>
                </a:lnTo>
                <a:lnTo>
                  <a:pt x="59575" y="1229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6027102" y="10065877"/>
            <a:ext cx="0" cy="78105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990"/>
                </a:lnTo>
              </a:path>
            </a:pathLst>
          </a:custGeom>
          <a:ln w="1369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5995403" y="1005973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8" y="0"/>
                </a:lnTo>
              </a:path>
            </a:pathLst>
          </a:custGeom>
          <a:ln w="12293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6084277" y="10053587"/>
            <a:ext cx="0" cy="90805"/>
          </a:xfrm>
          <a:custGeom>
            <a:avLst/>
            <a:gdLst/>
            <a:ahLst/>
            <a:cxnLst/>
            <a:rect l="l" t="t" r="r" b="b"/>
            <a:pathLst>
              <a:path h="90804">
                <a:moveTo>
                  <a:pt x="0" y="0"/>
                </a:moveTo>
                <a:lnTo>
                  <a:pt x="0" y="90271"/>
                </a:lnTo>
              </a:path>
            </a:pathLst>
          </a:custGeom>
          <a:ln w="1369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6113690" y="10052813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37160" y="0"/>
                </a:moveTo>
                <a:lnTo>
                  <a:pt x="27521" y="0"/>
                </a:lnTo>
                <a:lnTo>
                  <a:pt x="23139" y="838"/>
                </a:lnTo>
                <a:lnTo>
                  <a:pt x="0" y="57632"/>
                </a:lnTo>
                <a:lnTo>
                  <a:pt x="89" y="61150"/>
                </a:lnTo>
                <a:lnTo>
                  <a:pt x="27521" y="91808"/>
                </a:lnTo>
                <a:lnTo>
                  <a:pt x="37160" y="91808"/>
                </a:lnTo>
                <a:lnTo>
                  <a:pt x="58716" y="79514"/>
                </a:lnTo>
                <a:lnTo>
                  <a:pt x="29629" y="79514"/>
                </a:lnTo>
                <a:lnTo>
                  <a:pt x="27114" y="79006"/>
                </a:lnTo>
                <a:lnTo>
                  <a:pt x="13627" y="54254"/>
                </a:lnTo>
                <a:lnTo>
                  <a:pt x="13627" y="37553"/>
                </a:lnTo>
                <a:lnTo>
                  <a:pt x="29629" y="12306"/>
                </a:lnTo>
                <a:lnTo>
                  <a:pt x="58714" y="12306"/>
                </a:lnTo>
                <a:lnTo>
                  <a:pt x="58382" y="11849"/>
                </a:lnTo>
                <a:lnTo>
                  <a:pt x="53048" y="6515"/>
                </a:lnTo>
                <a:lnTo>
                  <a:pt x="49504" y="4127"/>
                </a:lnTo>
                <a:lnTo>
                  <a:pt x="41554" y="838"/>
                </a:lnTo>
                <a:lnTo>
                  <a:pt x="37160" y="0"/>
                </a:lnTo>
                <a:close/>
              </a:path>
              <a:path w="64770" h="92075">
                <a:moveTo>
                  <a:pt x="58714" y="12306"/>
                </a:moveTo>
                <a:lnTo>
                  <a:pt x="35039" y="12306"/>
                </a:lnTo>
                <a:lnTo>
                  <a:pt x="37554" y="12814"/>
                </a:lnTo>
                <a:lnTo>
                  <a:pt x="42202" y="14833"/>
                </a:lnTo>
                <a:lnTo>
                  <a:pt x="51041" y="37553"/>
                </a:lnTo>
                <a:lnTo>
                  <a:pt x="51041" y="54254"/>
                </a:lnTo>
                <a:lnTo>
                  <a:pt x="35039" y="79514"/>
                </a:lnTo>
                <a:lnTo>
                  <a:pt x="58716" y="79514"/>
                </a:lnTo>
                <a:lnTo>
                  <a:pt x="60071" y="77660"/>
                </a:lnTo>
                <a:lnTo>
                  <a:pt x="61239" y="75196"/>
                </a:lnTo>
                <a:lnTo>
                  <a:pt x="62433" y="72745"/>
                </a:lnTo>
                <a:lnTo>
                  <a:pt x="63284" y="70091"/>
                </a:lnTo>
                <a:lnTo>
                  <a:pt x="64300" y="64338"/>
                </a:lnTo>
                <a:lnTo>
                  <a:pt x="64592" y="61150"/>
                </a:lnTo>
                <a:lnTo>
                  <a:pt x="64684" y="54127"/>
                </a:lnTo>
                <a:lnTo>
                  <a:pt x="64592" y="30670"/>
                </a:lnTo>
                <a:lnTo>
                  <a:pt x="64300" y="27470"/>
                </a:lnTo>
                <a:lnTo>
                  <a:pt x="63284" y="21729"/>
                </a:lnTo>
                <a:lnTo>
                  <a:pt x="62433" y="19062"/>
                </a:lnTo>
                <a:lnTo>
                  <a:pt x="61239" y="16624"/>
                </a:lnTo>
                <a:lnTo>
                  <a:pt x="60071" y="14173"/>
                </a:lnTo>
                <a:lnTo>
                  <a:pt x="58714" y="1230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6200812" y="10053590"/>
            <a:ext cx="67945" cy="90805"/>
          </a:xfrm>
          <a:custGeom>
            <a:avLst/>
            <a:gdLst/>
            <a:ahLst/>
            <a:cxnLst/>
            <a:rect l="l" t="t" r="r" b="b"/>
            <a:pathLst>
              <a:path w="67945" h="90804">
                <a:moveTo>
                  <a:pt x="12547" y="0"/>
                </a:moveTo>
                <a:lnTo>
                  <a:pt x="0" y="0"/>
                </a:lnTo>
                <a:lnTo>
                  <a:pt x="0" y="90271"/>
                </a:lnTo>
                <a:lnTo>
                  <a:pt x="13690" y="90271"/>
                </a:lnTo>
                <a:lnTo>
                  <a:pt x="13690" y="26746"/>
                </a:lnTo>
                <a:lnTo>
                  <a:pt x="30148" y="26746"/>
                </a:lnTo>
                <a:lnTo>
                  <a:pt x="12547" y="0"/>
                </a:lnTo>
                <a:close/>
              </a:path>
              <a:path w="67945" h="90804">
                <a:moveTo>
                  <a:pt x="30148" y="26746"/>
                </a:moveTo>
                <a:lnTo>
                  <a:pt x="13690" y="26746"/>
                </a:lnTo>
                <a:lnTo>
                  <a:pt x="55410" y="90271"/>
                </a:lnTo>
                <a:lnTo>
                  <a:pt x="67957" y="90271"/>
                </a:lnTo>
                <a:lnTo>
                  <a:pt x="67957" y="63398"/>
                </a:lnTo>
                <a:lnTo>
                  <a:pt x="54267" y="63398"/>
                </a:lnTo>
                <a:lnTo>
                  <a:pt x="30148" y="26746"/>
                </a:lnTo>
                <a:close/>
              </a:path>
              <a:path w="67945" h="90804">
                <a:moveTo>
                  <a:pt x="67957" y="0"/>
                </a:moveTo>
                <a:lnTo>
                  <a:pt x="54267" y="0"/>
                </a:lnTo>
                <a:lnTo>
                  <a:pt x="54267" y="63398"/>
                </a:lnTo>
                <a:lnTo>
                  <a:pt x="67957" y="63398"/>
                </a:lnTo>
                <a:lnTo>
                  <a:pt x="67957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6327749" y="10053590"/>
            <a:ext cx="67945" cy="90805"/>
          </a:xfrm>
          <a:custGeom>
            <a:avLst/>
            <a:gdLst/>
            <a:ahLst/>
            <a:cxnLst/>
            <a:rect l="l" t="t" r="r" b="b"/>
            <a:pathLst>
              <a:path w="67945" h="90804">
                <a:moveTo>
                  <a:pt x="12547" y="0"/>
                </a:moveTo>
                <a:lnTo>
                  <a:pt x="0" y="0"/>
                </a:lnTo>
                <a:lnTo>
                  <a:pt x="0" y="90271"/>
                </a:lnTo>
                <a:lnTo>
                  <a:pt x="13690" y="90271"/>
                </a:lnTo>
                <a:lnTo>
                  <a:pt x="13690" y="26746"/>
                </a:lnTo>
                <a:lnTo>
                  <a:pt x="30148" y="26746"/>
                </a:lnTo>
                <a:lnTo>
                  <a:pt x="12547" y="0"/>
                </a:lnTo>
                <a:close/>
              </a:path>
              <a:path w="67945" h="90804">
                <a:moveTo>
                  <a:pt x="30148" y="26746"/>
                </a:moveTo>
                <a:lnTo>
                  <a:pt x="13690" y="26746"/>
                </a:lnTo>
                <a:lnTo>
                  <a:pt x="55410" y="90271"/>
                </a:lnTo>
                <a:lnTo>
                  <a:pt x="67957" y="90271"/>
                </a:lnTo>
                <a:lnTo>
                  <a:pt x="67957" y="63398"/>
                </a:lnTo>
                <a:lnTo>
                  <a:pt x="54267" y="63398"/>
                </a:lnTo>
                <a:lnTo>
                  <a:pt x="30148" y="26746"/>
                </a:lnTo>
                <a:close/>
              </a:path>
              <a:path w="67945" h="90804">
                <a:moveTo>
                  <a:pt x="67957" y="0"/>
                </a:moveTo>
                <a:lnTo>
                  <a:pt x="54267" y="0"/>
                </a:lnTo>
                <a:lnTo>
                  <a:pt x="54267" y="63398"/>
                </a:lnTo>
                <a:lnTo>
                  <a:pt x="67957" y="63398"/>
                </a:lnTo>
                <a:lnTo>
                  <a:pt x="67957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6420700" y="10053590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57696" y="0"/>
                </a:moveTo>
                <a:lnTo>
                  <a:pt x="0" y="0"/>
                </a:lnTo>
                <a:lnTo>
                  <a:pt x="0" y="90271"/>
                </a:lnTo>
                <a:lnTo>
                  <a:pt x="57696" y="90271"/>
                </a:lnTo>
                <a:lnTo>
                  <a:pt x="57696" y="77965"/>
                </a:lnTo>
                <a:lnTo>
                  <a:pt x="13690" y="77965"/>
                </a:lnTo>
                <a:lnTo>
                  <a:pt x="13690" y="50838"/>
                </a:lnTo>
                <a:lnTo>
                  <a:pt x="51219" y="50838"/>
                </a:lnTo>
                <a:lnTo>
                  <a:pt x="51219" y="38671"/>
                </a:lnTo>
                <a:lnTo>
                  <a:pt x="13690" y="38671"/>
                </a:lnTo>
                <a:lnTo>
                  <a:pt x="13690" y="12280"/>
                </a:lnTo>
                <a:lnTo>
                  <a:pt x="57696" y="12280"/>
                </a:lnTo>
                <a:lnTo>
                  <a:pt x="5769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6498551" y="10053590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4" h="90804">
                <a:moveTo>
                  <a:pt x="57696" y="0"/>
                </a:moveTo>
                <a:lnTo>
                  <a:pt x="0" y="0"/>
                </a:lnTo>
                <a:lnTo>
                  <a:pt x="0" y="90271"/>
                </a:lnTo>
                <a:lnTo>
                  <a:pt x="57696" y="90271"/>
                </a:lnTo>
                <a:lnTo>
                  <a:pt x="57696" y="77965"/>
                </a:lnTo>
                <a:lnTo>
                  <a:pt x="13690" y="77965"/>
                </a:lnTo>
                <a:lnTo>
                  <a:pt x="13690" y="50838"/>
                </a:lnTo>
                <a:lnTo>
                  <a:pt x="51219" y="50838"/>
                </a:lnTo>
                <a:lnTo>
                  <a:pt x="51219" y="38671"/>
                </a:lnTo>
                <a:lnTo>
                  <a:pt x="13690" y="38671"/>
                </a:lnTo>
                <a:lnTo>
                  <a:pt x="13690" y="12280"/>
                </a:lnTo>
                <a:lnTo>
                  <a:pt x="57696" y="12280"/>
                </a:lnTo>
                <a:lnTo>
                  <a:pt x="5769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6576415" y="10053583"/>
            <a:ext cx="64135" cy="90805"/>
          </a:xfrm>
          <a:custGeom>
            <a:avLst/>
            <a:gdLst/>
            <a:ahLst/>
            <a:cxnLst/>
            <a:rect l="l" t="t" r="r" b="b"/>
            <a:pathLst>
              <a:path w="64134" h="90804">
                <a:moveTo>
                  <a:pt x="36423" y="0"/>
                </a:moveTo>
                <a:lnTo>
                  <a:pt x="0" y="0"/>
                </a:lnTo>
                <a:lnTo>
                  <a:pt x="0" y="90284"/>
                </a:lnTo>
                <a:lnTo>
                  <a:pt x="36423" y="90284"/>
                </a:lnTo>
                <a:lnTo>
                  <a:pt x="40779" y="89585"/>
                </a:lnTo>
                <a:lnTo>
                  <a:pt x="48729" y="86791"/>
                </a:lnTo>
                <a:lnTo>
                  <a:pt x="52158" y="84658"/>
                </a:lnTo>
                <a:lnTo>
                  <a:pt x="57492" y="79324"/>
                </a:lnTo>
                <a:lnTo>
                  <a:pt x="58415" y="77978"/>
                </a:lnTo>
                <a:lnTo>
                  <a:pt x="13690" y="77978"/>
                </a:lnTo>
                <a:lnTo>
                  <a:pt x="13690" y="12293"/>
                </a:lnTo>
                <a:lnTo>
                  <a:pt x="58437" y="12293"/>
                </a:lnTo>
                <a:lnTo>
                  <a:pt x="57492" y="10947"/>
                </a:lnTo>
                <a:lnTo>
                  <a:pt x="52158" y="5626"/>
                </a:lnTo>
                <a:lnTo>
                  <a:pt x="48729" y="3492"/>
                </a:lnTo>
                <a:lnTo>
                  <a:pt x="40779" y="698"/>
                </a:lnTo>
                <a:lnTo>
                  <a:pt x="36423" y="0"/>
                </a:lnTo>
                <a:close/>
              </a:path>
              <a:path w="64134" h="90804">
                <a:moveTo>
                  <a:pt x="58437" y="12293"/>
                </a:moveTo>
                <a:lnTo>
                  <a:pt x="36817" y="12293"/>
                </a:lnTo>
                <a:lnTo>
                  <a:pt x="41922" y="14325"/>
                </a:lnTo>
                <a:lnTo>
                  <a:pt x="45643" y="18389"/>
                </a:lnTo>
                <a:lnTo>
                  <a:pt x="48005" y="21005"/>
                </a:lnTo>
                <a:lnTo>
                  <a:pt x="49415" y="24447"/>
                </a:lnTo>
                <a:lnTo>
                  <a:pt x="50253" y="32994"/>
                </a:lnTo>
                <a:lnTo>
                  <a:pt x="50469" y="38252"/>
                </a:lnTo>
                <a:lnTo>
                  <a:pt x="50469" y="50761"/>
                </a:lnTo>
                <a:lnTo>
                  <a:pt x="36817" y="77978"/>
                </a:lnTo>
                <a:lnTo>
                  <a:pt x="58415" y="77978"/>
                </a:lnTo>
                <a:lnTo>
                  <a:pt x="64058" y="57912"/>
                </a:lnTo>
                <a:lnTo>
                  <a:pt x="64058" y="31534"/>
                </a:lnTo>
                <a:lnTo>
                  <a:pt x="63779" y="28384"/>
                </a:lnTo>
                <a:lnTo>
                  <a:pt x="62776" y="22199"/>
                </a:lnTo>
                <a:lnTo>
                  <a:pt x="61874" y="19253"/>
                </a:lnTo>
                <a:lnTo>
                  <a:pt x="59347" y="13589"/>
                </a:lnTo>
                <a:lnTo>
                  <a:pt x="58437" y="1229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6655904" y="10052811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9131" y="70891"/>
                </a:moveTo>
                <a:lnTo>
                  <a:pt x="0" y="79895"/>
                </a:lnTo>
                <a:lnTo>
                  <a:pt x="4305" y="84289"/>
                </a:lnTo>
                <a:lnTo>
                  <a:pt x="9004" y="87376"/>
                </a:lnTo>
                <a:lnTo>
                  <a:pt x="19151" y="90932"/>
                </a:lnTo>
                <a:lnTo>
                  <a:pt x="25107" y="91808"/>
                </a:lnTo>
                <a:lnTo>
                  <a:pt x="36690" y="91808"/>
                </a:lnTo>
                <a:lnTo>
                  <a:pt x="60524" y="79514"/>
                </a:lnTo>
                <a:lnTo>
                  <a:pt x="27558" y="79514"/>
                </a:lnTo>
                <a:lnTo>
                  <a:pt x="23367" y="78892"/>
                </a:lnTo>
                <a:lnTo>
                  <a:pt x="15925" y="76454"/>
                </a:lnTo>
                <a:lnTo>
                  <a:pt x="12433" y="74180"/>
                </a:lnTo>
                <a:lnTo>
                  <a:pt x="9131" y="70891"/>
                </a:lnTo>
                <a:close/>
              </a:path>
              <a:path w="64770" h="92075">
                <a:moveTo>
                  <a:pt x="39217" y="0"/>
                </a:moveTo>
                <a:lnTo>
                  <a:pt x="28486" y="0"/>
                </a:lnTo>
                <a:lnTo>
                  <a:pt x="24256" y="635"/>
                </a:lnTo>
                <a:lnTo>
                  <a:pt x="3035" y="22631"/>
                </a:lnTo>
                <a:lnTo>
                  <a:pt x="3035" y="33870"/>
                </a:lnTo>
                <a:lnTo>
                  <a:pt x="5232" y="39624"/>
                </a:lnTo>
                <a:lnTo>
                  <a:pt x="13690" y="47561"/>
                </a:lnTo>
                <a:lnTo>
                  <a:pt x="19405" y="49961"/>
                </a:lnTo>
                <a:lnTo>
                  <a:pt x="37401" y="52501"/>
                </a:lnTo>
                <a:lnTo>
                  <a:pt x="40106" y="52920"/>
                </a:lnTo>
                <a:lnTo>
                  <a:pt x="42138" y="53390"/>
                </a:lnTo>
                <a:lnTo>
                  <a:pt x="44830" y="54406"/>
                </a:lnTo>
                <a:lnTo>
                  <a:pt x="46113" y="55206"/>
                </a:lnTo>
                <a:lnTo>
                  <a:pt x="47294" y="56311"/>
                </a:lnTo>
                <a:lnTo>
                  <a:pt x="49656" y="58420"/>
                </a:lnTo>
                <a:lnTo>
                  <a:pt x="50802" y="61417"/>
                </a:lnTo>
                <a:lnTo>
                  <a:pt x="50850" y="70091"/>
                </a:lnTo>
                <a:lnTo>
                  <a:pt x="49212" y="73494"/>
                </a:lnTo>
                <a:lnTo>
                  <a:pt x="42697" y="78308"/>
                </a:lnTo>
                <a:lnTo>
                  <a:pt x="38125" y="79514"/>
                </a:lnTo>
                <a:lnTo>
                  <a:pt x="60524" y="79514"/>
                </a:lnTo>
                <a:lnTo>
                  <a:pt x="63614" y="73164"/>
                </a:lnTo>
                <a:lnTo>
                  <a:pt x="64401" y="69456"/>
                </a:lnTo>
                <a:lnTo>
                  <a:pt x="64401" y="61417"/>
                </a:lnTo>
                <a:lnTo>
                  <a:pt x="25526" y="37884"/>
                </a:lnTo>
                <a:lnTo>
                  <a:pt x="22136" y="36487"/>
                </a:lnTo>
                <a:lnTo>
                  <a:pt x="16357" y="27698"/>
                </a:lnTo>
                <a:lnTo>
                  <a:pt x="16357" y="21945"/>
                </a:lnTo>
                <a:lnTo>
                  <a:pt x="17779" y="18580"/>
                </a:lnTo>
                <a:lnTo>
                  <a:pt x="23431" y="13258"/>
                </a:lnTo>
                <a:lnTo>
                  <a:pt x="27508" y="11925"/>
                </a:lnTo>
                <a:lnTo>
                  <a:pt x="59566" y="11925"/>
                </a:lnTo>
                <a:lnTo>
                  <a:pt x="61239" y="10274"/>
                </a:lnTo>
                <a:lnTo>
                  <a:pt x="57353" y="6642"/>
                </a:lnTo>
                <a:lnTo>
                  <a:pt x="53212" y="4025"/>
                </a:lnTo>
                <a:lnTo>
                  <a:pt x="44411" y="812"/>
                </a:lnTo>
                <a:lnTo>
                  <a:pt x="39217" y="0"/>
                </a:lnTo>
                <a:close/>
              </a:path>
              <a:path w="64770" h="92075">
                <a:moveTo>
                  <a:pt x="59566" y="11925"/>
                </a:moveTo>
                <a:lnTo>
                  <a:pt x="36639" y="11925"/>
                </a:lnTo>
                <a:lnTo>
                  <a:pt x="40170" y="12420"/>
                </a:lnTo>
                <a:lnTo>
                  <a:pt x="46685" y="14351"/>
                </a:lnTo>
                <a:lnTo>
                  <a:pt x="49707" y="16205"/>
                </a:lnTo>
                <a:lnTo>
                  <a:pt x="52489" y="18910"/>
                </a:lnTo>
                <a:lnTo>
                  <a:pt x="59566" y="1192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4513084" y="10051378"/>
            <a:ext cx="38735" cy="92710"/>
          </a:xfrm>
          <a:custGeom>
            <a:avLst/>
            <a:gdLst/>
            <a:ahLst/>
            <a:cxnLst/>
            <a:rect l="l" t="t" r="r" b="b"/>
            <a:pathLst>
              <a:path w="38735" h="92709">
                <a:moveTo>
                  <a:pt x="0" y="0"/>
                </a:moveTo>
                <a:lnTo>
                  <a:pt x="38544" y="46240"/>
                </a:lnTo>
                <a:lnTo>
                  <a:pt x="0" y="92456"/>
                </a:lnTo>
              </a:path>
            </a:pathLst>
          </a:custGeom>
          <a:ln w="21132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4557839" y="10051378"/>
            <a:ext cx="38735" cy="92710"/>
          </a:xfrm>
          <a:custGeom>
            <a:avLst/>
            <a:gdLst/>
            <a:ahLst/>
            <a:cxnLst/>
            <a:rect l="l" t="t" r="r" b="b"/>
            <a:pathLst>
              <a:path w="38735" h="92709">
                <a:moveTo>
                  <a:pt x="0" y="0"/>
                </a:moveTo>
                <a:lnTo>
                  <a:pt x="38544" y="46240"/>
                </a:lnTo>
                <a:lnTo>
                  <a:pt x="0" y="92456"/>
                </a:lnTo>
              </a:path>
            </a:pathLst>
          </a:custGeom>
          <a:ln w="21132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Picture 34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33"/>
          <a:stretch/>
        </p:blipFill>
        <p:spPr>
          <a:xfrm>
            <a:off x="841208" y="5373878"/>
            <a:ext cx="5877585" cy="3507727"/>
          </a:xfrm>
          <a:prstGeom prst="rect">
            <a:avLst/>
          </a:prstGeom>
        </p:spPr>
      </p:pic>
      <p:sp>
        <p:nvSpPr>
          <p:cNvPr id="325" name="object 325"/>
          <p:cNvSpPr/>
          <p:nvPr/>
        </p:nvSpPr>
        <p:spPr>
          <a:xfrm>
            <a:off x="6422694" y="218389"/>
            <a:ext cx="1137920" cy="2273935"/>
          </a:xfrm>
          <a:custGeom>
            <a:avLst/>
            <a:gdLst/>
            <a:ahLst/>
            <a:cxnLst/>
            <a:rect l="l" t="t" r="r" b="b"/>
            <a:pathLst>
              <a:path w="1137920" h="2273935">
                <a:moveTo>
                  <a:pt x="1136954" y="0"/>
                </a:moveTo>
                <a:lnTo>
                  <a:pt x="0" y="1136954"/>
                </a:lnTo>
                <a:lnTo>
                  <a:pt x="1136954" y="2273896"/>
                </a:lnTo>
                <a:lnTo>
                  <a:pt x="1137310" y="2273541"/>
                </a:lnTo>
                <a:lnTo>
                  <a:pt x="1137310" y="368"/>
                </a:lnTo>
                <a:lnTo>
                  <a:pt x="1136954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6991172" y="1355344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59" h="1137285">
                <a:moveTo>
                  <a:pt x="568477" y="0"/>
                </a:moveTo>
                <a:lnTo>
                  <a:pt x="0" y="568477"/>
                </a:lnTo>
                <a:lnTo>
                  <a:pt x="568477" y="1136954"/>
                </a:lnTo>
                <a:lnTo>
                  <a:pt x="568832" y="1136586"/>
                </a:lnTo>
                <a:lnTo>
                  <a:pt x="568832" y="368"/>
                </a:lnTo>
                <a:lnTo>
                  <a:pt x="568477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TextBox 339"/>
          <p:cNvSpPr txBox="1"/>
          <p:nvPr/>
        </p:nvSpPr>
        <p:spPr>
          <a:xfrm>
            <a:off x="835761" y="2374900"/>
            <a:ext cx="587757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Headquartered in </a:t>
            </a:r>
            <a:r>
              <a:rPr lang="en-GB" sz="1400" dirty="0" smtClean="0"/>
              <a:t>Kenya our </a:t>
            </a:r>
            <a:r>
              <a:rPr lang="en-GB" sz="1400" dirty="0"/>
              <a:t>journey began </a:t>
            </a:r>
            <a:r>
              <a:rPr lang="en-GB" sz="1400" dirty="0" smtClean="0"/>
              <a:t>10 </a:t>
            </a:r>
            <a:r>
              <a:rPr lang="en-GB" sz="1400" dirty="0"/>
              <a:t>years ago in </a:t>
            </a:r>
            <a:r>
              <a:rPr lang="en-GB" sz="1400" dirty="0" smtClean="0"/>
              <a:t>Mombasa</a:t>
            </a:r>
            <a:r>
              <a:rPr lang="en-GB" sz="1400" dirty="0"/>
              <a:t/>
            </a:r>
            <a:br>
              <a:rPr lang="en-GB" sz="1400" dirty="0"/>
            </a:br>
            <a:r>
              <a:rPr lang="en-GB" sz="1400" dirty="0"/>
              <a:t>from where we have grown to be </a:t>
            </a:r>
            <a:r>
              <a:rPr lang="en-GB" sz="1400" dirty="0" smtClean="0"/>
              <a:t>one of East Africa’s </a:t>
            </a:r>
            <a:r>
              <a:rPr lang="en-GB" sz="1400" dirty="0"/>
              <a:t>leading Inspection </a:t>
            </a:r>
            <a:r>
              <a:rPr lang="en-GB" sz="1400" dirty="0" smtClean="0"/>
              <a:t>Services provider.</a:t>
            </a:r>
          </a:p>
          <a:p>
            <a:r>
              <a:rPr lang="en-GB" sz="1400" dirty="0"/>
              <a:t/>
            </a:r>
            <a:br>
              <a:rPr lang="en-GB" sz="1400" dirty="0"/>
            </a:br>
            <a:r>
              <a:rPr lang="en-GB" sz="1400" dirty="0"/>
              <a:t>With </a:t>
            </a:r>
            <a:r>
              <a:rPr lang="en-GB" sz="1400" dirty="0" smtClean="0"/>
              <a:t>qualified </a:t>
            </a:r>
            <a:r>
              <a:rPr lang="en-GB" sz="1400" dirty="0"/>
              <a:t>inspectors </a:t>
            </a:r>
            <a:r>
              <a:rPr lang="en-GB" sz="1400" dirty="0" smtClean="0"/>
              <a:t>and technicians operating </a:t>
            </a:r>
            <a:r>
              <a:rPr lang="en-GB" sz="1400" dirty="0"/>
              <a:t>under </a:t>
            </a:r>
            <a:r>
              <a:rPr lang="en-GB" sz="1400" dirty="0" smtClean="0"/>
              <a:t>ISO 9001 quality </a:t>
            </a:r>
            <a:r>
              <a:rPr lang="en-GB" sz="1400" dirty="0"/>
              <a:t>and </a:t>
            </a:r>
            <a:r>
              <a:rPr lang="en-GB" sz="1400" dirty="0" smtClean="0"/>
              <a:t>safety management </a:t>
            </a:r>
            <a:r>
              <a:rPr lang="en-GB" sz="1400" dirty="0"/>
              <a:t>systems </a:t>
            </a:r>
            <a:r>
              <a:rPr lang="en-GB" sz="1400" dirty="0" smtClean="0"/>
              <a:t>we are </a:t>
            </a:r>
            <a:r>
              <a:rPr lang="en-GB" sz="1400" dirty="0"/>
              <a:t>perfectly poised to provide world class quality inspections right </a:t>
            </a:r>
            <a:r>
              <a:rPr lang="en-GB" sz="1400" dirty="0" smtClean="0"/>
              <a:t>here on </a:t>
            </a:r>
            <a:r>
              <a:rPr lang="en-GB" sz="1400" dirty="0"/>
              <a:t>your doorstep</a:t>
            </a:r>
            <a:r>
              <a:rPr lang="en-GB" sz="1400" dirty="0" smtClean="0"/>
              <a:t>.</a:t>
            </a:r>
          </a:p>
          <a:p>
            <a:r>
              <a:rPr lang="en-GB" sz="1400" dirty="0"/>
              <a:t/>
            </a:r>
            <a:br>
              <a:rPr lang="en-GB" sz="1400" dirty="0"/>
            </a:br>
            <a:r>
              <a:rPr lang="en-GB" sz="1400" dirty="0" smtClean="0"/>
              <a:t>Murban brings </a:t>
            </a:r>
            <a:r>
              <a:rPr lang="en-GB" sz="1400" dirty="0"/>
              <a:t>global </a:t>
            </a:r>
            <a:r>
              <a:rPr lang="en-GB" sz="1400" dirty="0" smtClean="0"/>
              <a:t>standards, </a:t>
            </a:r>
            <a:r>
              <a:rPr lang="en-GB" sz="1400" dirty="0"/>
              <a:t>international experience and </a:t>
            </a:r>
            <a:r>
              <a:rPr lang="en-GB" sz="1400" dirty="0" smtClean="0"/>
              <a:t>local delivery </a:t>
            </a:r>
            <a:r>
              <a:rPr lang="en-GB" sz="1400" dirty="0"/>
              <a:t>to all inspection techniques from </a:t>
            </a:r>
            <a:r>
              <a:rPr lang="en-GB" sz="1400" dirty="0" smtClean="0"/>
              <a:t>API Inspections </a:t>
            </a:r>
            <a:r>
              <a:rPr lang="en-GB" sz="1400" dirty="0"/>
              <a:t>through to </a:t>
            </a:r>
            <a:r>
              <a:rPr lang="en-GB" sz="1400" dirty="0" smtClean="0"/>
              <a:t>Advanced and Conventional NDT Methods and Inspections. We </a:t>
            </a:r>
            <a:r>
              <a:rPr lang="en-GB" sz="1400" dirty="0"/>
              <a:t>offer complete solutions to bring you asset integrity that you </a:t>
            </a:r>
            <a:r>
              <a:rPr lang="en-GB" sz="1400" dirty="0" smtClean="0"/>
              <a:t>can trust </a:t>
            </a:r>
            <a:r>
              <a:rPr lang="en-GB" sz="1400" dirty="0"/>
              <a:t>day in and day out.</a:t>
            </a:r>
            <a:r>
              <a:rPr lang="en-GB" sz="1400" dirty="0" smtClean="0"/>
              <a:t> </a:t>
            </a:r>
            <a:br>
              <a:rPr lang="en-GB" sz="1400" dirty="0" smtClean="0"/>
            </a:br>
            <a:endParaRPr lang="en-GB" sz="1400" dirty="0"/>
          </a:p>
        </p:txBody>
      </p:sp>
      <p:sp>
        <p:nvSpPr>
          <p:cNvPr id="341" name="TextBox 340"/>
          <p:cNvSpPr txBox="1"/>
          <p:nvPr/>
        </p:nvSpPr>
        <p:spPr>
          <a:xfrm>
            <a:off x="823061" y="546100"/>
            <a:ext cx="55596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YOUR </a:t>
            </a:r>
            <a:r>
              <a:rPr lang="en-GB" sz="3600" b="1" dirty="0" smtClean="0"/>
              <a:t>PARTNER</a:t>
            </a:r>
            <a:r>
              <a:rPr lang="en-GB" sz="3600" dirty="0" smtClean="0"/>
              <a:t> FOR </a:t>
            </a:r>
          </a:p>
          <a:p>
            <a:r>
              <a:rPr lang="en-GB" sz="3600" b="1" dirty="0" smtClean="0"/>
              <a:t>INSPECTION</a:t>
            </a:r>
            <a:r>
              <a:rPr lang="en-GB" sz="3600" dirty="0" smtClean="0"/>
              <a:t> SERVICES</a:t>
            </a:r>
            <a:endParaRPr lang="en-GB" sz="3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45676" y="2159762"/>
            <a:ext cx="74295" cy="109220"/>
          </a:xfrm>
          <a:custGeom>
            <a:avLst/>
            <a:gdLst/>
            <a:ahLst/>
            <a:cxnLst/>
            <a:rect l="l" t="t" r="r" b="b"/>
            <a:pathLst>
              <a:path w="74294" h="109219">
                <a:moveTo>
                  <a:pt x="74079" y="0"/>
                </a:moveTo>
                <a:lnTo>
                  <a:pt x="0" y="0"/>
                </a:lnTo>
                <a:lnTo>
                  <a:pt x="0" y="108991"/>
                </a:lnTo>
                <a:lnTo>
                  <a:pt x="26758" y="108991"/>
                </a:lnTo>
                <a:lnTo>
                  <a:pt x="26758" y="66840"/>
                </a:lnTo>
                <a:lnTo>
                  <a:pt x="67208" y="66840"/>
                </a:lnTo>
                <a:lnTo>
                  <a:pt x="67208" y="42989"/>
                </a:lnTo>
                <a:lnTo>
                  <a:pt x="26758" y="42989"/>
                </a:lnTo>
                <a:lnTo>
                  <a:pt x="26758" y="23850"/>
                </a:lnTo>
                <a:lnTo>
                  <a:pt x="74079" y="23850"/>
                </a:lnTo>
                <a:lnTo>
                  <a:pt x="74079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35872" y="2158873"/>
            <a:ext cx="83185" cy="111125"/>
          </a:xfrm>
          <a:custGeom>
            <a:avLst/>
            <a:gdLst/>
            <a:ahLst/>
            <a:cxnLst/>
            <a:rect l="l" t="t" r="r" b="b"/>
            <a:pathLst>
              <a:path w="83185" h="111125">
                <a:moveTo>
                  <a:pt x="48018" y="0"/>
                </a:moveTo>
                <a:lnTo>
                  <a:pt x="34924" y="0"/>
                </a:lnTo>
                <a:lnTo>
                  <a:pt x="29230" y="1003"/>
                </a:lnTo>
                <a:lnTo>
                  <a:pt x="647" y="34620"/>
                </a:lnTo>
                <a:lnTo>
                  <a:pt x="0" y="42354"/>
                </a:lnTo>
                <a:lnTo>
                  <a:pt x="0" y="68414"/>
                </a:lnTo>
                <a:lnTo>
                  <a:pt x="653" y="76174"/>
                </a:lnTo>
                <a:lnTo>
                  <a:pt x="3238" y="88303"/>
                </a:lnTo>
                <a:lnTo>
                  <a:pt x="6273" y="93738"/>
                </a:lnTo>
                <a:lnTo>
                  <a:pt x="11048" y="98513"/>
                </a:lnTo>
                <a:lnTo>
                  <a:pt x="13741" y="101257"/>
                </a:lnTo>
                <a:lnTo>
                  <a:pt x="37020" y="110769"/>
                </a:lnTo>
                <a:lnTo>
                  <a:pt x="48018" y="110769"/>
                </a:lnTo>
                <a:lnTo>
                  <a:pt x="79437" y="86931"/>
                </a:lnTo>
                <a:lnTo>
                  <a:pt x="36817" y="86931"/>
                </a:lnTo>
                <a:lnTo>
                  <a:pt x="33261" y="85280"/>
                </a:lnTo>
                <a:lnTo>
                  <a:pt x="26848" y="64642"/>
                </a:lnTo>
                <a:lnTo>
                  <a:pt x="26911" y="44005"/>
                </a:lnTo>
                <a:lnTo>
                  <a:pt x="39115" y="23850"/>
                </a:lnTo>
                <a:lnTo>
                  <a:pt x="79455" y="23850"/>
                </a:lnTo>
                <a:lnTo>
                  <a:pt x="77647" y="19164"/>
                </a:lnTo>
                <a:lnTo>
                  <a:pt x="75209" y="15455"/>
                </a:lnTo>
                <a:lnTo>
                  <a:pt x="67843" y="8089"/>
                </a:lnTo>
                <a:lnTo>
                  <a:pt x="63372" y="5041"/>
                </a:lnTo>
                <a:lnTo>
                  <a:pt x="53720" y="1003"/>
                </a:lnTo>
                <a:lnTo>
                  <a:pt x="48018" y="0"/>
                </a:lnTo>
                <a:close/>
              </a:path>
              <a:path w="83185" h="111125">
                <a:moveTo>
                  <a:pt x="79455" y="23850"/>
                </a:moveTo>
                <a:lnTo>
                  <a:pt x="43751" y="23850"/>
                </a:lnTo>
                <a:lnTo>
                  <a:pt x="45885" y="24295"/>
                </a:lnTo>
                <a:lnTo>
                  <a:pt x="49720" y="26073"/>
                </a:lnTo>
                <a:lnTo>
                  <a:pt x="51168" y="27228"/>
                </a:lnTo>
                <a:lnTo>
                  <a:pt x="52171" y="28625"/>
                </a:lnTo>
                <a:lnTo>
                  <a:pt x="53568" y="30416"/>
                </a:lnTo>
                <a:lnTo>
                  <a:pt x="54584" y="33007"/>
                </a:lnTo>
                <a:lnTo>
                  <a:pt x="55829" y="39776"/>
                </a:lnTo>
                <a:lnTo>
                  <a:pt x="55952" y="42354"/>
                </a:lnTo>
                <a:lnTo>
                  <a:pt x="56034" y="66687"/>
                </a:lnTo>
                <a:lnTo>
                  <a:pt x="55829" y="70929"/>
                </a:lnTo>
                <a:lnTo>
                  <a:pt x="46050" y="86931"/>
                </a:lnTo>
                <a:lnTo>
                  <a:pt x="79437" y="86931"/>
                </a:lnTo>
                <a:lnTo>
                  <a:pt x="80822" y="83362"/>
                </a:lnTo>
                <a:lnTo>
                  <a:pt x="81838" y="79133"/>
                </a:lnTo>
                <a:lnTo>
                  <a:pt x="82689" y="70370"/>
                </a:lnTo>
                <a:lnTo>
                  <a:pt x="82832" y="66687"/>
                </a:lnTo>
                <a:lnTo>
                  <a:pt x="82765" y="42354"/>
                </a:lnTo>
                <a:lnTo>
                  <a:pt x="82689" y="40411"/>
                </a:lnTo>
                <a:lnTo>
                  <a:pt x="81838" y="31635"/>
                </a:lnTo>
                <a:lnTo>
                  <a:pt x="80822" y="27393"/>
                </a:lnTo>
                <a:lnTo>
                  <a:pt x="79455" y="2385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39847" y="2159762"/>
            <a:ext cx="86360" cy="109220"/>
          </a:xfrm>
          <a:custGeom>
            <a:avLst/>
            <a:gdLst/>
            <a:ahLst/>
            <a:cxnLst/>
            <a:rect l="l" t="t" r="r" b="b"/>
            <a:pathLst>
              <a:path w="86360" h="109219">
                <a:moveTo>
                  <a:pt x="50990" y="0"/>
                </a:moveTo>
                <a:lnTo>
                  <a:pt x="0" y="0"/>
                </a:lnTo>
                <a:lnTo>
                  <a:pt x="0" y="108991"/>
                </a:lnTo>
                <a:lnTo>
                  <a:pt x="26771" y="108991"/>
                </a:lnTo>
                <a:lnTo>
                  <a:pt x="26771" y="68402"/>
                </a:lnTo>
                <a:lnTo>
                  <a:pt x="65139" y="68402"/>
                </a:lnTo>
                <a:lnTo>
                  <a:pt x="62623" y="63538"/>
                </a:lnTo>
                <a:lnTo>
                  <a:pt x="67551" y="61112"/>
                </a:lnTo>
                <a:lnTo>
                  <a:pt x="71729" y="57454"/>
                </a:lnTo>
                <a:lnTo>
                  <a:pt x="78638" y="47739"/>
                </a:lnTo>
                <a:lnTo>
                  <a:pt x="79134" y="46050"/>
                </a:lnTo>
                <a:lnTo>
                  <a:pt x="26771" y="46050"/>
                </a:lnTo>
                <a:lnTo>
                  <a:pt x="26771" y="24079"/>
                </a:lnTo>
                <a:lnTo>
                  <a:pt x="79141" y="24079"/>
                </a:lnTo>
                <a:lnTo>
                  <a:pt x="78905" y="23139"/>
                </a:lnTo>
                <a:lnTo>
                  <a:pt x="73075" y="12471"/>
                </a:lnTo>
                <a:lnTo>
                  <a:pt x="68834" y="8166"/>
                </a:lnTo>
                <a:lnTo>
                  <a:pt x="57683" y="1638"/>
                </a:lnTo>
                <a:lnTo>
                  <a:pt x="50990" y="0"/>
                </a:lnTo>
                <a:close/>
              </a:path>
              <a:path w="86360" h="109219">
                <a:moveTo>
                  <a:pt x="65139" y="68402"/>
                </a:moveTo>
                <a:lnTo>
                  <a:pt x="35839" y="68402"/>
                </a:lnTo>
                <a:lnTo>
                  <a:pt x="55168" y="108991"/>
                </a:lnTo>
                <a:lnTo>
                  <a:pt x="86131" y="108991"/>
                </a:lnTo>
                <a:lnTo>
                  <a:pt x="65139" y="68402"/>
                </a:lnTo>
                <a:close/>
              </a:path>
              <a:path w="86360" h="109219">
                <a:moveTo>
                  <a:pt x="79141" y="24079"/>
                </a:moveTo>
                <a:lnTo>
                  <a:pt x="44335" y="24079"/>
                </a:lnTo>
                <a:lnTo>
                  <a:pt x="46393" y="24587"/>
                </a:lnTo>
                <a:lnTo>
                  <a:pt x="49936" y="26619"/>
                </a:lnTo>
                <a:lnTo>
                  <a:pt x="51282" y="27965"/>
                </a:lnTo>
                <a:lnTo>
                  <a:pt x="52222" y="29654"/>
                </a:lnTo>
                <a:lnTo>
                  <a:pt x="53136" y="31356"/>
                </a:lnTo>
                <a:lnTo>
                  <a:pt x="53606" y="33172"/>
                </a:lnTo>
                <a:lnTo>
                  <a:pt x="53606" y="37033"/>
                </a:lnTo>
                <a:lnTo>
                  <a:pt x="44335" y="46050"/>
                </a:lnTo>
                <a:lnTo>
                  <a:pt x="79134" y="46050"/>
                </a:lnTo>
                <a:lnTo>
                  <a:pt x="80270" y="42176"/>
                </a:lnTo>
                <a:lnTo>
                  <a:pt x="80352" y="28892"/>
                </a:lnTo>
                <a:lnTo>
                  <a:pt x="79141" y="24079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68548" y="2159762"/>
            <a:ext cx="100330" cy="109220"/>
          </a:xfrm>
          <a:custGeom>
            <a:avLst/>
            <a:gdLst/>
            <a:ahLst/>
            <a:cxnLst/>
            <a:rect l="l" t="t" r="r" b="b"/>
            <a:pathLst>
              <a:path w="100330" h="109219">
                <a:moveTo>
                  <a:pt x="60325" y="0"/>
                </a:moveTo>
                <a:lnTo>
                  <a:pt x="39611" y="0"/>
                </a:lnTo>
                <a:lnTo>
                  <a:pt x="0" y="108991"/>
                </a:lnTo>
                <a:lnTo>
                  <a:pt x="28028" y="108991"/>
                </a:lnTo>
                <a:lnTo>
                  <a:pt x="33337" y="92773"/>
                </a:lnTo>
                <a:lnTo>
                  <a:pt x="94052" y="92773"/>
                </a:lnTo>
                <a:lnTo>
                  <a:pt x="85926" y="70421"/>
                </a:lnTo>
                <a:lnTo>
                  <a:pt x="40894" y="70421"/>
                </a:lnTo>
                <a:lnTo>
                  <a:pt x="50685" y="41338"/>
                </a:lnTo>
                <a:lnTo>
                  <a:pt x="75353" y="41338"/>
                </a:lnTo>
                <a:lnTo>
                  <a:pt x="60325" y="0"/>
                </a:lnTo>
                <a:close/>
              </a:path>
              <a:path w="100330" h="109219">
                <a:moveTo>
                  <a:pt x="94052" y="92773"/>
                </a:moveTo>
                <a:lnTo>
                  <a:pt x="66903" y="92773"/>
                </a:lnTo>
                <a:lnTo>
                  <a:pt x="71983" y="108991"/>
                </a:lnTo>
                <a:lnTo>
                  <a:pt x="99949" y="108991"/>
                </a:lnTo>
                <a:lnTo>
                  <a:pt x="94052" y="92773"/>
                </a:lnTo>
                <a:close/>
              </a:path>
              <a:path w="100330" h="109219">
                <a:moveTo>
                  <a:pt x="75353" y="41338"/>
                </a:moveTo>
                <a:lnTo>
                  <a:pt x="50685" y="41338"/>
                </a:lnTo>
                <a:lnTo>
                  <a:pt x="59880" y="70421"/>
                </a:lnTo>
                <a:lnTo>
                  <a:pt x="85926" y="70421"/>
                </a:lnTo>
                <a:lnTo>
                  <a:pt x="75353" y="41338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85083" y="2159762"/>
            <a:ext cx="73025" cy="109220"/>
          </a:xfrm>
          <a:custGeom>
            <a:avLst/>
            <a:gdLst/>
            <a:ahLst/>
            <a:cxnLst/>
            <a:rect l="l" t="t" r="r" b="b"/>
            <a:pathLst>
              <a:path w="73025" h="109219">
                <a:moveTo>
                  <a:pt x="26758" y="0"/>
                </a:moveTo>
                <a:lnTo>
                  <a:pt x="0" y="0"/>
                </a:lnTo>
                <a:lnTo>
                  <a:pt x="0" y="108991"/>
                </a:lnTo>
                <a:lnTo>
                  <a:pt x="72517" y="108991"/>
                </a:lnTo>
                <a:lnTo>
                  <a:pt x="72517" y="85140"/>
                </a:lnTo>
                <a:lnTo>
                  <a:pt x="26758" y="85140"/>
                </a:lnTo>
                <a:lnTo>
                  <a:pt x="26758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176955" y="2159762"/>
            <a:ext cx="73025" cy="109220"/>
          </a:xfrm>
          <a:custGeom>
            <a:avLst/>
            <a:gdLst/>
            <a:ahLst/>
            <a:cxnLst/>
            <a:rect l="l" t="t" r="r" b="b"/>
            <a:pathLst>
              <a:path w="73025" h="109219">
                <a:moveTo>
                  <a:pt x="26758" y="0"/>
                </a:moveTo>
                <a:lnTo>
                  <a:pt x="0" y="0"/>
                </a:lnTo>
                <a:lnTo>
                  <a:pt x="0" y="108991"/>
                </a:lnTo>
                <a:lnTo>
                  <a:pt x="72517" y="108991"/>
                </a:lnTo>
                <a:lnTo>
                  <a:pt x="72517" y="85140"/>
                </a:lnTo>
                <a:lnTo>
                  <a:pt x="26758" y="85140"/>
                </a:lnTo>
                <a:lnTo>
                  <a:pt x="26758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94075" y="2159762"/>
            <a:ext cx="92710" cy="109220"/>
          </a:xfrm>
          <a:custGeom>
            <a:avLst/>
            <a:gdLst/>
            <a:ahLst/>
            <a:cxnLst/>
            <a:rect l="l" t="t" r="r" b="b"/>
            <a:pathLst>
              <a:path w="92710" h="109219">
                <a:moveTo>
                  <a:pt x="29260" y="0"/>
                </a:moveTo>
                <a:lnTo>
                  <a:pt x="0" y="0"/>
                </a:lnTo>
                <a:lnTo>
                  <a:pt x="32969" y="64592"/>
                </a:lnTo>
                <a:lnTo>
                  <a:pt x="32969" y="108991"/>
                </a:lnTo>
                <a:lnTo>
                  <a:pt x="59728" y="108991"/>
                </a:lnTo>
                <a:lnTo>
                  <a:pt x="59728" y="64592"/>
                </a:lnTo>
                <a:lnTo>
                  <a:pt x="72675" y="39166"/>
                </a:lnTo>
                <a:lnTo>
                  <a:pt x="46456" y="39166"/>
                </a:lnTo>
                <a:lnTo>
                  <a:pt x="29260" y="0"/>
                </a:lnTo>
                <a:close/>
              </a:path>
              <a:path w="92710" h="109219">
                <a:moveTo>
                  <a:pt x="92621" y="0"/>
                </a:moveTo>
                <a:lnTo>
                  <a:pt x="63411" y="0"/>
                </a:lnTo>
                <a:lnTo>
                  <a:pt x="46456" y="39166"/>
                </a:lnTo>
                <a:lnTo>
                  <a:pt x="72675" y="39166"/>
                </a:lnTo>
                <a:lnTo>
                  <a:pt x="92621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395636" y="2158873"/>
            <a:ext cx="83185" cy="111125"/>
          </a:xfrm>
          <a:custGeom>
            <a:avLst/>
            <a:gdLst/>
            <a:ahLst/>
            <a:cxnLst/>
            <a:rect l="l" t="t" r="r" b="b"/>
            <a:pathLst>
              <a:path w="83185" h="111125">
                <a:moveTo>
                  <a:pt x="48018" y="0"/>
                </a:moveTo>
                <a:lnTo>
                  <a:pt x="34925" y="0"/>
                </a:lnTo>
                <a:lnTo>
                  <a:pt x="29230" y="1003"/>
                </a:lnTo>
                <a:lnTo>
                  <a:pt x="647" y="34620"/>
                </a:lnTo>
                <a:lnTo>
                  <a:pt x="0" y="42354"/>
                </a:lnTo>
                <a:lnTo>
                  <a:pt x="0" y="68414"/>
                </a:lnTo>
                <a:lnTo>
                  <a:pt x="653" y="76174"/>
                </a:lnTo>
                <a:lnTo>
                  <a:pt x="3238" y="88303"/>
                </a:lnTo>
                <a:lnTo>
                  <a:pt x="6273" y="93738"/>
                </a:lnTo>
                <a:lnTo>
                  <a:pt x="11049" y="98513"/>
                </a:lnTo>
                <a:lnTo>
                  <a:pt x="13741" y="101257"/>
                </a:lnTo>
                <a:lnTo>
                  <a:pt x="37020" y="110769"/>
                </a:lnTo>
                <a:lnTo>
                  <a:pt x="48018" y="110769"/>
                </a:lnTo>
                <a:lnTo>
                  <a:pt x="79437" y="86931"/>
                </a:lnTo>
                <a:lnTo>
                  <a:pt x="36817" y="86931"/>
                </a:lnTo>
                <a:lnTo>
                  <a:pt x="33261" y="85280"/>
                </a:lnTo>
                <a:lnTo>
                  <a:pt x="26848" y="64642"/>
                </a:lnTo>
                <a:lnTo>
                  <a:pt x="26911" y="44005"/>
                </a:lnTo>
                <a:lnTo>
                  <a:pt x="39116" y="23850"/>
                </a:lnTo>
                <a:lnTo>
                  <a:pt x="79455" y="23850"/>
                </a:lnTo>
                <a:lnTo>
                  <a:pt x="77647" y="19164"/>
                </a:lnTo>
                <a:lnTo>
                  <a:pt x="75209" y="15455"/>
                </a:lnTo>
                <a:lnTo>
                  <a:pt x="67843" y="8089"/>
                </a:lnTo>
                <a:lnTo>
                  <a:pt x="63373" y="5041"/>
                </a:lnTo>
                <a:lnTo>
                  <a:pt x="53721" y="1003"/>
                </a:lnTo>
                <a:lnTo>
                  <a:pt x="48018" y="0"/>
                </a:lnTo>
                <a:close/>
              </a:path>
              <a:path w="83185" h="111125">
                <a:moveTo>
                  <a:pt x="79455" y="23850"/>
                </a:moveTo>
                <a:lnTo>
                  <a:pt x="43751" y="23850"/>
                </a:lnTo>
                <a:lnTo>
                  <a:pt x="45885" y="24295"/>
                </a:lnTo>
                <a:lnTo>
                  <a:pt x="49720" y="26073"/>
                </a:lnTo>
                <a:lnTo>
                  <a:pt x="51168" y="27228"/>
                </a:lnTo>
                <a:lnTo>
                  <a:pt x="52171" y="28625"/>
                </a:lnTo>
                <a:lnTo>
                  <a:pt x="53568" y="30416"/>
                </a:lnTo>
                <a:lnTo>
                  <a:pt x="54584" y="33007"/>
                </a:lnTo>
                <a:lnTo>
                  <a:pt x="55829" y="39776"/>
                </a:lnTo>
                <a:lnTo>
                  <a:pt x="55952" y="42354"/>
                </a:lnTo>
                <a:lnTo>
                  <a:pt x="56034" y="66687"/>
                </a:lnTo>
                <a:lnTo>
                  <a:pt x="55829" y="70929"/>
                </a:lnTo>
                <a:lnTo>
                  <a:pt x="46050" y="86931"/>
                </a:lnTo>
                <a:lnTo>
                  <a:pt x="79437" y="86931"/>
                </a:lnTo>
                <a:lnTo>
                  <a:pt x="80822" y="83362"/>
                </a:lnTo>
                <a:lnTo>
                  <a:pt x="81838" y="79133"/>
                </a:lnTo>
                <a:lnTo>
                  <a:pt x="82689" y="70370"/>
                </a:lnTo>
                <a:lnTo>
                  <a:pt x="82832" y="66687"/>
                </a:lnTo>
                <a:lnTo>
                  <a:pt x="82765" y="42354"/>
                </a:lnTo>
                <a:lnTo>
                  <a:pt x="82689" y="40411"/>
                </a:lnTo>
                <a:lnTo>
                  <a:pt x="81838" y="31635"/>
                </a:lnTo>
                <a:lnTo>
                  <a:pt x="80822" y="27393"/>
                </a:lnTo>
                <a:lnTo>
                  <a:pt x="79455" y="2385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498024" y="2159774"/>
            <a:ext cx="83185" cy="110489"/>
          </a:xfrm>
          <a:custGeom>
            <a:avLst/>
            <a:gdLst/>
            <a:ahLst/>
            <a:cxnLst/>
            <a:rect l="l" t="t" r="r" b="b"/>
            <a:pathLst>
              <a:path w="83185" h="110489">
                <a:moveTo>
                  <a:pt x="26771" y="0"/>
                </a:moveTo>
                <a:lnTo>
                  <a:pt x="0" y="0"/>
                </a:lnTo>
                <a:lnTo>
                  <a:pt x="0" y="78435"/>
                </a:lnTo>
                <a:lnTo>
                  <a:pt x="26873" y="108267"/>
                </a:lnTo>
                <a:lnTo>
                  <a:pt x="33769" y="109880"/>
                </a:lnTo>
                <a:lnTo>
                  <a:pt x="46824" y="109880"/>
                </a:lnTo>
                <a:lnTo>
                  <a:pt x="79731" y="86042"/>
                </a:lnTo>
                <a:lnTo>
                  <a:pt x="36741" y="86042"/>
                </a:lnTo>
                <a:lnTo>
                  <a:pt x="33210" y="84632"/>
                </a:lnTo>
                <a:lnTo>
                  <a:pt x="28054" y="78993"/>
                </a:lnTo>
                <a:lnTo>
                  <a:pt x="26771" y="75107"/>
                </a:lnTo>
                <a:lnTo>
                  <a:pt x="26771" y="0"/>
                </a:lnTo>
                <a:close/>
              </a:path>
              <a:path w="83185" h="110489">
                <a:moveTo>
                  <a:pt x="82689" y="0"/>
                </a:moveTo>
                <a:lnTo>
                  <a:pt x="55930" y="0"/>
                </a:lnTo>
                <a:lnTo>
                  <a:pt x="55930" y="73456"/>
                </a:lnTo>
                <a:lnTo>
                  <a:pt x="55321" y="76314"/>
                </a:lnTo>
                <a:lnTo>
                  <a:pt x="52920" y="81102"/>
                </a:lnTo>
                <a:lnTo>
                  <a:pt x="51206" y="82930"/>
                </a:lnTo>
                <a:lnTo>
                  <a:pt x="46697" y="85407"/>
                </a:lnTo>
                <a:lnTo>
                  <a:pt x="44132" y="86042"/>
                </a:lnTo>
                <a:lnTo>
                  <a:pt x="79731" y="86042"/>
                </a:lnTo>
                <a:lnTo>
                  <a:pt x="81610" y="81749"/>
                </a:lnTo>
                <a:lnTo>
                  <a:pt x="82689" y="76441"/>
                </a:lnTo>
                <a:lnTo>
                  <a:pt x="82689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03256" y="2159762"/>
            <a:ext cx="86360" cy="109220"/>
          </a:xfrm>
          <a:custGeom>
            <a:avLst/>
            <a:gdLst/>
            <a:ahLst/>
            <a:cxnLst/>
            <a:rect l="l" t="t" r="r" b="b"/>
            <a:pathLst>
              <a:path w="86360" h="109219">
                <a:moveTo>
                  <a:pt x="50990" y="0"/>
                </a:moveTo>
                <a:lnTo>
                  <a:pt x="0" y="0"/>
                </a:lnTo>
                <a:lnTo>
                  <a:pt x="0" y="108991"/>
                </a:lnTo>
                <a:lnTo>
                  <a:pt x="26771" y="108991"/>
                </a:lnTo>
                <a:lnTo>
                  <a:pt x="26771" y="68402"/>
                </a:lnTo>
                <a:lnTo>
                  <a:pt x="65139" y="68402"/>
                </a:lnTo>
                <a:lnTo>
                  <a:pt x="62623" y="63538"/>
                </a:lnTo>
                <a:lnTo>
                  <a:pt x="67551" y="61112"/>
                </a:lnTo>
                <a:lnTo>
                  <a:pt x="71729" y="57454"/>
                </a:lnTo>
                <a:lnTo>
                  <a:pt x="78638" y="47739"/>
                </a:lnTo>
                <a:lnTo>
                  <a:pt x="79134" y="46050"/>
                </a:lnTo>
                <a:lnTo>
                  <a:pt x="26771" y="46050"/>
                </a:lnTo>
                <a:lnTo>
                  <a:pt x="26771" y="24079"/>
                </a:lnTo>
                <a:lnTo>
                  <a:pt x="79141" y="24079"/>
                </a:lnTo>
                <a:lnTo>
                  <a:pt x="78905" y="23139"/>
                </a:lnTo>
                <a:lnTo>
                  <a:pt x="73075" y="12471"/>
                </a:lnTo>
                <a:lnTo>
                  <a:pt x="68834" y="8166"/>
                </a:lnTo>
                <a:lnTo>
                  <a:pt x="57683" y="1638"/>
                </a:lnTo>
                <a:lnTo>
                  <a:pt x="50990" y="0"/>
                </a:lnTo>
                <a:close/>
              </a:path>
              <a:path w="86360" h="109219">
                <a:moveTo>
                  <a:pt x="65139" y="68402"/>
                </a:moveTo>
                <a:lnTo>
                  <a:pt x="35839" y="68402"/>
                </a:lnTo>
                <a:lnTo>
                  <a:pt x="55168" y="108991"/>
                </a:lnTo>
                <a:lnTo>
                  <a:pt x="86131" y="108991"/>
                </a:lnTo>
                <a:lnTo>
                  <a:pt x="65139" y="68402"/>
                </a:lnTo>
                <a:close/>
              </a:path>
              <a:path w="86360" h="109219">
                <a:moveTo>
                  <a:pt x="79141" y="24079"/>
                </a:moveTo>
                <a:lnTo>
                  <a:pt x="44335" y="24079"/>
                </a:lnTo>
                <a:lnTo>
                  <a:pt x="46393" y="24587"/>
                </a:lnTo>
                <a:lnTo>
                  <a:pt x="49936" y="26619"/>
                </a:lnTo>
                <a:lnTo>
                  <a:pt x="51282" y="27965"/>
                </a:lnTo>
                <a:lnTo>
                  <a:pt x="52222" y="29654"/>
                </a:lnTo>
                <a:lnTo>
                  <a:pt x="53136" y="31356"/>
                </a:lnTo>
                <a:lnTo>
                  <a:pt x="53606" y="33172"/>
                </a:lnTo>
                <a:lnTo>
                  <a:pt x="53606" y="37033"/>
                </a:lnTo>
                <a:lnTo>
                  <a:pt x="44335" y="46050"/>
                </a:lnTo>
                <a:lnTo>
                  <a:pt x="79134" y="46050"/>
                </a:lnTo>
                <a:lnTo>
                  <a:pt x="80270" y="42176"/>
                </a:lnTo>
                <a:lnTo>
                  <a:pt x="80352" y="28892"/>
                </a:lnTo>
                <a:lnTo>
                  <a:pt x="79141" y="24079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756412" y="2159762"/>
            <a:ext cx="0" cy="109220"/>
          </a:xfrm>
          <a:custGeom>
            <a:avLst/>
            <a:gdLst/>
            <a:ahLst/>
            <a:cxnLst/>
            <a:rect l="l" t="t" r="r" b="b"/>
            <a:pathLst>
              <a:path h="109219">
                <a:moveTo>
                  <a:pt x="0" y="0"/>
                </a:moveTo>
                <a:lnTo>
                  <a:pt x="0" y="108991"/>
                </a:lnTo>
              </a:path>
            </a:pathLst>
          </a:custGeom>
          <a:ln w="26758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793680" y="2159762"/>
            <a:ext cx="85090" cy="109220"/>
          </a:xfrm>
          <a:custGeom>
            <a:avLst/>
            <a:gdLst/>
            <a:ahLst/>
            <a:cxnLst/>
            <a:rect l="l" t="t" r="r" b="b"/>
            <a:pathLst>
              <a:path w="85089" h="109219">
                <a:moveTo>
                  <a:pt x="23406" y="0"/>
                </a:moveTo>
                <a:lnTo>
                  <a:pt x="0" y="0"/>
                </a:lnTo>
                <a:lnTo>
                  <a:pt x="0" y="108991"/>
                </a:lnTo>
                <a:lnTo>
                  <a:pt x="26758" y="108991"/>
                </a:lnTo>
                <a:lnTo>
                  <a:pt x="26758" y="54203"/>
                </a:lnTo>
                <a:lnTo>
                  <a:pt x="57933" y="54203"/>
                </a:lnTo>
                <a:lnTo>
                  <a:pt x="23406" y="0"/>
                </a:lnTo>
                <a:close/>
              </a:path>
              <a:path w="85089" h="109219">
                <a:moveTo>
                  <a:pt x="57933" y="54203"/>
                </a:moveTo>
                <a:lnTo>
                  <a:pt x="26758" y="54203"/>
                </a:lnTo>
                <a:lnTo>
                  <a:pt x="61671" y="108991"/>
                </a:lnTo>
                <a:lnTo>
                  <a:pt x="85064" y="108991"/>
                </a:lnTo>
                <a:lnTo>
                  <a:pt x="85064" y="54787"/>
                </a:lnTo>
                <a:lnTo>
                  <a:pt x="58305" y="54787"/>
                </a:lnTo>
                <a:lnTo>
                  <a:pt x="57933" y="54203"/>
                </a:lnTo>
                <a:close/>
              </a:path>
              <a:path w="85089" h="109219">
                <a:moveTo>
                  <a:pt x="85064" y="0"/>
                </a:moveTo>
                <a:lnTo>
                  <a:pt x="58305" y="0"/>
                </a:lnTo>
                <a:lnTo>
                  <a:pt x="58305" y="54787"/>
                </a:lnTo>
                <a:lnTo>
                  <a:pt x="85064" y="54787"/>
                </a:lnTo>
                <a:lnTo>
                  <a:pt x="85064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894239" y="2158873"/>
            <a:ext cx="83820" cy="111125"/>
          </a:xfrm>
          <a:custGeom>
            <a:avLst/>
            <a:gdLst/>
            <a:ahLst/>
            <a:cxnLst/>
            <a:rect l="l" t="t" r="r" b="b"/>
            <a:pathLst>
              <a:path w="83820" h="111125">
                <a:moveTo>
                  <a:pt x="17195" y="79235"/>
                </a:moveTo>
                <a:lnTo>
                  <a:pt x="0" y="96418"/>
                </a:lnTo>
                <a:lnTo>
                  <a:pt x="5181" y="101701"/>
                </a:lnTo>
                <a:lnTo>
                  <a:pt x="11112" y="105410"/>
                </a:lnTo>
                <a:lnTo>
                  <a:pt x="24460" y="109702"/>
                </a:lnTo>
                <a:lnTo>
                  <a:pt x="32321" y="110769"/>
                </a:lnTo>
                <a:lnTo>
                  <a:pt x="49060" y="110769"/>
                </a:lnTo>
                <a:lnTo>
                  <a:pt x="81546" y="89827"/>
                </a:lnTo>
                <a:lnTo>
                  <a:pt x="82430" y="86931"/>
                </a:lnTo>
                <a:lnTo>
                  <a:pt x="36753" y="86931"/>
                </a:lnTo>
                <a:lnTo>
                  <a:pt x="32194" y="86321"/>
                </a:lnTo>
                <a:lnTo>
                  <a:pt x="23418" y="83883"/>
                </a:lnTo>
                <a:lnTo>
                  <a:pt x="19888" y="81927"/>
                </a:lnTo>
                <a:lnTo>
                  <a:pt x="17195" y="79235"/>
                </a:lnTo>
                <a:close/>
              </a:path>
              <a:path w="83820" h="111125">
                <a:moveTo>
                  <a:pt x="53022" y="0"/>
                </a:moveTo>
                <a:lnTo>
                  <a:pt x="36931" y="0"/>
                </a:lnTo>
                <a:lnTo>
                  <a:pt x="29883" y="1460"/>
                </a:lnTo>
                <a:lnTo>
                  <a:pt x="17881" y="7353"/>
                </a:lnTo>
                <a:lnTo>
                  <a:pt x="13271" y="11417"/>
                </a:lnTo>
                <a:lnTo>
                  <a:pt x="6845" y="21831"/>
                </a:lnTo>
                <a:lnTo>
                  <a:pt x="5232" y="27749"/>
                </a:lnTo>
                <a:lnTo>
                  <a:pt x="5232" y="43853"/>
                </a:lnTo>
                <a:lnTo>
                  <a:pt x="7721" y="51155"/>
                </a:lnTo>
                <a:lnTo>
                  <a:pt x="17640" y="61366"/>
                </a:lnTo>
                <a:lnTo>
                  <a:pt x="24942" y="64579"/>
                </a:lnTo>
                <a:lnTo>
                  <a:pt x="51104" y="68249"/>
                </a:lnTo>
                <a:lnTo>
                  <a:pt x="53505" y="69215"/>
                </a:lnTo>
                <a:lnTo>
                  <a:pt x="56388" y="72199"/>
                </a:lnTo>
                <a:lnTo>
                  <a:pt x="57111" y="74345"/>
                </a:lnTo>
                <a:lnTo>
                  <a:pt x="57111" y="83667"/>
                </a:lnTo>
                <a:lnTo>
                  <a:pt x="51904" y="86931"/>
                </a:lnTo>
                <a:lnTo>
                  <a:pt x="82430" y="86931"/>
                </a:lnTo>
                <a:lnTo>
                  <a:pt x="83360" y="83883"/>
                </a:lnTo>
                <a:lnTo>
                  <a:pt x="83426" y="71158"/>
                </a:lnTo>
                <a:lnTo>
                  <a:pt x="82791" y="66509"/>
                </a:lnTo>
                <a:lnTo>
                  <a:pt x="80251" y="58686"/>
                </a:lnTo>
                <a:lnTo>
                  <a:pt x="78193" y="55359"/>
                </a:lnTo>
                <a:lnTo>
                  <a:pt x="75349" y="52616"/>
                </a:lnTo>
                <a:lnTo>
                  <a:pt x="70612" y="47980"/>
                </a:lnTo>
                <a:lnTo>
                  <a:pt x="63461" y="44970"/>
                </a:lnTo>
                <a:lnTo>
                  <a:pt x="53898" y="43573"/>
                </a:lnTo>
                <a:lnTo>
                  <a:pt x="37452" y="41338"/>
                </a:lnTo>
                <a:lnTo>
                  <a:pt x="34963" y="40271"/>
                </a:lnTo>
                <a:lnTo>
                  <a:pt x="31826" y="37122"/>
                </a:lnTo>
                <a:lnTo>
                  <a:pt x="31102" y="35433"/>
                </a:lnTo>
                <a:lnTo>
                  <a:pt x="31102" y="30835"/>
                </a:lnTo>
                <a:lnTo>
                  <a:pt x="32219" y="28498"/>
                </a:lnTo>
                <a:lnTo>
                  <a:pt x="36703" y="24422"/>
                </a:lnTo>
                <a:lnTo>
                  <a:pt x="39966" y="23380"/>
                </a:lnTo>
                <a:lnTo>
                  <a:pt x="71399" y="23380"/>
                </a:lnTo>
                <a:lnTo>
                  <a:pt x="81775" y="13004"/>
                </a:lnTo>
                <a:lnTo>
                  <a:pt x="77304" y="8470"/>
                </a:lnTo>
                <a:lnTo>
                  <a:pt x="72047" y="5168"/>
                </a:lnTo>
                <a:lnTo>
                  <a:pt x="60032" y="1028"/>
                </a:lnTo>
                <a:lnTo>
                  <a:pt x="53022" y="0"/>
                </a:lnTo>
                <a:close/>
              </a:path>
              <a:path w="83820" h="111125">
                <a:moveTo>
                  <a:pt x="71399" y="23380"/>
                </a:moveTo>
                <a:lnTo>
                  <a:pt x="48780" y="23380"/>
                </a:lnTo>
                <a:lnTo>
                  <a:pt x="52666" y="23774"/>
                </a:lnTo>
                <a:lnTo>
                  <a:pt x="59156" y="25260"/>
                </a:lnTo>
                <a:lnTo>
                  <a:pt x="62166" y="27038"/>
                </a:lnTo>
                <a:lnTo>
                  <a:pt x="64960" y="29819"/>
                </a:lnTo>
                <a:lnTo>
                  <a:pt x="71399" y="2338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997439" y="2159762"/>
            <a:ext cx="80645" cy="109220"/>
          </a:xfrm>
          <a:custGeom>
            <a:avLst/>
            <a:gdLst/>
            <a:ahLst/>
            <a:cxnLst/>
            <a:rect l="l" t="t" r="r" b="b"/>
            <a:pathLst>
              <a:path w="80645" h="109219">
                <a:moveTo>
                  <a:pt x="50990" y="0"/>
                </a:moveTo>
                <a:lnTo>
                  <a:pt x="0" y="0"/>
                </a:lnTo>
                <a:lnTo>
                  <a:pt x="0" y="108991"/>
                </a:lnTo>
                <a:lnTo>
                  <a:pt x="26771" y="108991"/>
                </a:lnTo>
                <a:lnTo>
                  <a:pt x="26771" y="70129"/>
                </a:lnTo>
                <a:lnTo>
                  <a:pt x="50965" y="70129"/>
                </a:lnTo>
                <a:lnTo>
                  <a:pt x="79126" y="46050"/>
                </a:lnTo>
                <a:lnTo>
                  <a:pt x="26771" y="46050"/>
                </a:lnTo>
                <a:lnTo>
                  <a:pt x="26771" y="24079"/>
                </a:lnTo>
                <a:lnTo>
                  <a:pt x="79141" y="24079"/>
                </a:lnTo>
                <a:lnTo>
                  <a:pt x="78905" y="23139"/>
                </a:lnTo>
                <a:lnTo>
                  <a:pt x="73075" y="12471"/>
                </a:lnTo>
                <a:lnTo>
                  <a:pt x="68834" y="8166"/>
                </a:lnTo>
                <a:lnTo>
                  <a:pt x="57683" y="1638"/>
                </a:lnTo>
                <a:lnTo>
                  <a:pt x="50990" y="0"/>
                </a:lnTo>
                <a:close/>
              </a:path>
              <a:path w="80645" h="109219">
                <a:moveTo>
                  <a:pt x="79141" y="24079"/>
                </a:moveTo>
                <a:lnTo>
                  <a:pt x="44335" y="24079"/>
                </a:lnTo>
                <a:lnTo>
                  <a:pt x="46393" y="24587"/>
                </a:lnTo>
                <a:lnTo>
                  <a:pt x="49936" y="26619"/>
                </a:lnTo>
                <a:lnTo>
                  <a:pt x="51282" y="27965"/>
                </a:lnTo>
                <a:lnTo>
                  <a:pt x="52222" y="29654"/>
                </a:lnTo>
                <a:lnTo>
                  <a:pt x="53136" y="31356"/>
                </a:lnTo>
                <a:lnTo>
                  <a:pt x="53606" y="33172"/>
                </a:lnTo>
                <a:lnTo>
                  <a:pt x="53606" y="37033"/>
                </a:lnTo>
                <a:lnTo>
                  <a:pt x="44335" y="46050"/>
                </a:lnTo>
                <a:lnTo>
                  <a:pt x="79126" y="46050"/>
                </a:lnTo>
                <a:lnTo>
                  <a:pt x="80352" y="41186"/>
                </a:lnTo>
                <a:lnTo>
                  <a:pt x="80352" y="28892"/>
                </a:lnTo>
                <a:lnTo>
                  <a:pt x="79141" y="24079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096473" y="2159762"/>
            <a:ext cx="74295" cy="109220"/>
          </a:xfrm>
          <a:custGeom>
            <a:avLst/>
            <a:gdLst/>
            <a:ahLst/>
            <a:cxnLst/>
            <a:rect l="l" t="t" r="r" b="b"/>
            <a:pathLst>
              <a:path w="74295" h="109219">
                <a:moveTo>
                  <a:pt x="74079" y="0"/>
                </a:moveTo>
                <a:lnTo>
                  <a:pt x="0" y="0"/>
                </a:lnTo>
                <a:lnTo>
                  <a:pt x="0" y="108991"/>
                </a:lnTo>
                <a:lnTo>
                  <a:pt x="74079" y="108991"/>
                </a:lnTo>
                <a:lnTo>
                  <a:pt x="74079" y="85140"/>
                </a:lnTo>
                <a:lnTo>
                  <a:pt x="26758" y="85140"/>
                </a:lnTo>
                <a:lnTo>
                  <a:pt x="26758" y="65925"/>
                </a:lnTo>
                <a:lnTo>
                  <a:pt x="67208" y="65925"/>
                </a:lnTo>
                <a:lnTo>
                  <a:pt x="67208" y="42087"/>
                </a:lnTo>
                <a:lnTo>
                  <a:pt x="26758" y="42087"/>
                </a:lnTo>
                <a:lnTo>
                  <a:pt x="26758" y="23850"/>
                </a:lnTo>
                <a:lnTo>
                  <a:pt x="74079" y="23850"/>
                </a:lnTo>
                <a:lnTo>
                  <a:pt x="74079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187113" y="2158873"/>
            <a:ext cx="83185" cy="111125"/>
          </a:xfrm>
          <a:custGeom>
            <a:avLst/>
            <a:gdLst/>
            <a:ahLst/>
            <a:cxnLst/>
            <a:rect l="l" t="t" r="r" b="b"/>
            <a:pathLst>
              <a:path w="83185" h="111125">
                <a:moveTo>
                  <a:pt x="46723" y="0"/>
                </a:moveTo>
                <a:lnTo>
                  <a:pt x="34975" y="0"/>
                </a:lnTo>
                <a:lnTo>
                  <a:pt x="29375" y="1003"/>
                </a:lnTo>
                <a:lnTo>
                  <a:pt x="647" y="34632"/>
                </a:lnTo>
                <a:lnTo>
                  <a:pt x="0" y="42354"/>
                </a:lnTo>
                <a:lnTo>
                  <a:pt x="0" y="68427"/>
                </a:lnTo>
                <a:lnTo>
                  <a:pt x="17475" y="103891"/>
                </a:lnTo>
                <a:lnTo>
                  <a:pt x="41300" y="110782"/>
                </a:lnTo>
                <a:lnTo>
                  <a:pt x="46469" y="110782"/>
                </a:lnTo>
                <a:lnTo>
                  <a:pt x="79555" y="86944"/>
                </a:lnTo>
                <a:lnTo>
                  <a:pt x="36779" y="86944"/>
                </a:lnTo>
                <a:lnTo>
                  <a:pt x="33261" y="85394"/>
                </a:lnTo>
                <a:lnTo>
                  <a:pt x="26771" y="64211"/>
                </a:lnTo>
                <a:lnTo>
                  <a:pt x="26771" y="48768"/>
                </a:lnTo>
                <a:lnTo>
                  <a:pt x="39116" y="23850"/>
                </a:lnTo>
                <a:lnTo>
                  <a:pt x="79627" y="23850"/>
                </a:lnTo>
                <a:lnTo>
                  <a:pt x="75018" y="15405"/>
                </a:lnTo>
                <a:lnTo>
                  <a:pt x="71996" y="11696"/>
                </a:lnTo>
                <a:lnTo>
                  <a:pt x="64833" y="5867"/>
                </a:lnTo>
                <a:lnTo>
                  <a:pt x="60769" y="3670"/>
                </a:lnTo>
                <a:lnTo>
                  <a:pt x="51701" y="736"/>
                </a:lnTo>
                <a:lnTo>
                  <a:pt x="46723" y="0"/>
                </a:lnTo>
                <a:close/>
              </a:path>
              <a:path w="83185" h="111125">
                <a:moveTo>
                  <a:pt x="82600" y="75272"/>
                </a:moveTo>
                <a:lnTo>
                  <a:pt x="55384" y="75272"/>
                </a:lnTo>
                <a:lnTo>
                  <a:pt x="54444" y="78816"/>
                </a:lnTo>
                <a:lnTo>
                  <a:pt x="52882" y="81648"/>
                </a:lnTo>
                <a:lnTo>
                  <a:pt x="48552" y="85877"/>
                </a:lnTo>
                <a:lnTo>
                  <a:pt x="45440" y="86944"/>
                </a:lnTo>
                <a:lnTo>
                  <a:pt x="79555" y="86944"/>
                </a:lnTo>
                <a:lnTo>
                  <a:pt x="79946" y="86220"/>
                </a:lnTo>
                <a:lnTo>
                  <a:pt x="81661" y="81064"/>
                </a:lnTo>
                <a:lnTo>
                  <a:pt x="82600" y="75272"/>
                </a:lnTo>
                <a:close/>
              </a:path>
              <a:path w="83185" h="111125">
                <a:moveTo>
                  <a:pt x="79627" y="23850"/>
                </a:moveTo>
                <a:lnTo>
                  <a:pt x="45542" y="23850"/>
                </a:lnTo>
                <a:lnTo>
                  <a:pt x="48666" y="24904"/>
                </a:lnTo>
                <a:lnTo>
                  <a:pt x="52908" y="29146"/>
                </a:lnTo>
                <a:lnTo>
                  <a:pt x="54444" y="31978"/>
                </a:lnTo>
                <a:lnTo>
                  <a:pt x="55384" y="35509"/>
                </a:lnTo>
                <a:lnTo>
                  <a:pt x="82600" y="35509"/>
                </a:lnTo>
                <a:lnTo>
                  <a:pt x="81652" y="29603"/>
                </a:lnTo>
                <a:lnTo>
                  <a:pt x="79946" y="24434"/>
                </a:lnTo>
                <a:lnTo>
                  <a:pt x="79627" y="2385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321822" y="2183612"/>
            <a:ext cx="0" cy="85725"/>
          </a:xfrm>
          <a:custGeom>
            <a:avLst/>
            <a:gdLst/>
            <a:ahLst/>
            <a:cxnLst/>
            <a:rect l="l" t="t" r="r" b="b"/>
            <a:pathLst>
              <a:path h="85725">
                <a:moveTo>
                  <a:pt x="0" y="0"/>
                </a:moveTo>
                <a:lnTo>
                  <a:pt x="0" y="85140"/>
                </a:lnTo>
              </a:path>
            </a:pathLst>
          </a:custGeom>
          <a:ln w="26771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281614" y="2171687"/>
            <a:ext cx="80645" cy="0"/>
          </a:xfrm>
          <a:custGeom>
            <a:avLst/>
            <a:gdLst/>
            <a:ahLst/>
            <a:cxnLst/>
            <a:rect l="l" t="t" r="r" b="b"/>
            <a:pathLst>
              <a:path w="80645">
                <a:moveTo>
                  <a:pt x="0" y="0"/>
                </a:moveTo>
                <a:lnTo>
                  <a:pt x="80429" y="0"/>
                </a:lnTo>
              </a:path>
            </a:pathLst>
          </a:custGeom>
          <a:ln w="2385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394739" y="2159762"/>
            <a:ext cx="0" cy="109220"/>
          </a:xfrm>
          <a:custGeom>
            <a:avLst/>
            <a:gdLst/>
            <a:ahLst/>
            <a:cxnLst/>
            <a:rect l="l" t="t" r="r" b="b"/>
            <a:pathLst>
              <a:path h="109219">
                <a:moveTo>
                  <a:pt x="0" y="0"/>
                </a:moveTo>
                <a:lnTo>
                  <a:pt x="0" y="108991"/>
                </a:lnTo>
              </a:path>
            </a:pathLst>
          </a:custGeom>
          <a:ln w="26758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29264" y="2158873"/>
            <a:ext cx="83185" cy="111125"/>
          </a:xfrm>
          <a:custGeom>
            <a:avLst/>
            <a:gdLst/>
            <a:ahLst/>
            <a:cxnLst/>
            <a:rect l="l" t="t" r="r" b="b"/>
            <a:pathLst>
              <a:path w="83185" h="111125">
                <a:moveTo>
                  <a:pt x="48018" y="0"/>
                </a:moveTo>
                <a:lnTo>
                  <a:pt x="34925" y="0"/>
                </a:lnTo>
                <a:lnTo>
                  <a:pt x="29230" y="1003"/>
                </a:lnTo>
                <a:lnTo>
                  <a:pt x="647" y="34620"/>
                </a:lnTo>
                <a:lnTo>
                  <a:pt x="0" y="42354"/>
                </a:lnTo>
                <a:lnTo>
                  <a:pt x="0" y="68414"/>
                </a:lnTo>
                <a:lnTo>
                  <a:pt x="653" y="76174"/>
                </a:lnTo>
                <a:lnTo>
                  <a:pt x="3238" y="88303"/>
                </a:lnTo>
                <a:lnTo>
                  <a:pt x="6273" y="93738"/>
                </a:lnTo>
                <a:lnTo>
                  <a:pt x="11049" y="98513"/>
                </a:lnTo>
                <a:lnTo>
                  <a:pt x="13741" y="101257"/>
                </a:lnTo>
                <a:lnTo>
                  <a:pt x="37020" y="110769"/>
                </a:lnTo>
                <a:lnTo>
                  <a:pt x="48018" y="110769"/>
                </a:lnTo>
                <a:lnTo>
                  <a:pt x="79437" y="86931"/>
                </a:lnTo>
                <a:lnTo>
                  <a:pt x="36817" y="86931"/>
                </a:lnTo>
                <a:lnTo>
                  <a:pt x="33261" y="85280"/>
                </a:lnTo>
                <a:lnTo>
                  <a:pt x="26848" y="64642"/>
                </a:lnTo>
                <a:lnTo>
                  <a:pt x="26911" y="44005"/>
                </a:lnTo>
                <a:lnTo>
                  <a:pt x="39116" y="23850"/>
                </a:lnTo>
                <a:lnTo>
                  <a:pt x="79455" y="23850"/>
                </a:lnTo>
                <a:lnTo>
                  <a:pt x="77647" y="19164"/>
                </a:lnTo>
                <a:lnTo>
                  <a:pt x="75209" y="15455"/>
                </a:lnTo>
                <a:lnTo>
                  <a:pt x="67843" y="8089"/>
                </a:lnTo>
                <a:lnTo>
                  <a:pt x="63373" y="5041"/>
                </a:lnTo>
                <a:lnTo>
                  <a:pt x="53721" y="1003"/>
                </a:lnTo>
                <a:lnTo>
                  <a:pt x="48018" y="0"/>
                </a:lnTo>
                <a:close/>
              </a:path>
              <a:path w="83185" h="111125">
                <a:moveTo>
                  <a:pt x="79455" y="23850"/>
                </a:moveTo>
                <a:lnTo>
                  <a:pt x="43751" y="23850"/>
                </a:lnTo>
                <a:lnTo>
                  <a:pt x="45885" y="24295"/>
                </a:lnTo>
                <a:lnTo>
                  <a:pt x="49720" y="26073"/>
                </a:lnTo>
                <a:lnTo>
                  <a:pt x="51168" y="27228"/>
                </a:lnTo>
                <a:lnTo>
                  <a:pt x="52171" y="28625"/>
                </a:lnTo>
                <a:lnTo>
                  <a:pt x="53568" y="30416"/>
                </a:lnTo>
                <a:lnTo>
                  <a:pt x="54584" y="33007"/>
                </a:lnTo>
                <a:lnTo>
                  <a:pt x="55829" y="39776"/>
                </a:lnTo>
                <a:lnTo>
                  <a:pt x="55952" y="42354"/>
                </a:lnTo>
                <a:lnTo>
                  <a:pt x="56034" y="66687"/>
                </a:lnTo>
                <a:lnTo>
                  <a:pt x="55829" y="70929"/>
                </a:lnTo>
                <a:lnTo>
                  <a:pt x="46050" y="86931"/>
                </a:lnTo>
                <a:lnTo>
                  <a:pt x="79437" y="86931"/>
                </a:lnTo>
                <a:lnTo>
                  <a:pt x="80822" y="83362"/>
                </a:lnTo>
                <a:lnTo>
                  <a:pt x="81838" y="79133"/>
                </a:lnTo>
                <a:lnTo>
                  <a:pt x="82689" y="70370"/>
                </a:lnTo>
                <a:lnTo>
                  <a:pt x="82832" y="66687"/>
                </a:lnTo>
                <a:lnTo>
                  <a:pt x="82765" y="42354"/>
                </a:lnTo>
                <a:lnTo>
                  <a:pt x="82689" y="40411"/>
                </a:lnTo>
                <a:lnTo>
                  <a:pt x="81838" y="31635"/>
                </a:lnTo>
                <a:lnTo>
                  <a:pt x="80822" y="27393"/>
                </a:lnTo>
                <a:lnTo>
                  <a:pt x="79455" y="2385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33226" y="2159762"/>
            <a:ext cx="85090" cy="109220"/>
          </a:xfrm>
          <a:custGeom>
            <a:avLst/>
            <a:gdLst/>
            <a:ahLst/>
            <a:cxnLst/>
            <a:rect l="l" t="t" r="r" b="b"/>
            <a:pathLst>
              <a:path w="85089" h="109219">
                <a:moveTo>
                  <a:pt x="23406" y="0"/>
                </a:moveTo>
                <a:lnTo>
                  <a:pt x="0" y="0"/>
                </a:lnTo>
                <a:lnTo>
                  <a:pt x="0" y="108991"/>
                </a:lnTo>
                <a:lnTo>
                  <a:pt x="26758" y="108991"/>
                </a:lnTo>
                <a:lnTo>
                  <a:pt x="26758" y="54203"/>
                </a:lnTo>
                <a:lnTo>
                  <a:pt x="57933" y="54203"/>
                </a:lnTo>
                <a:lnTo>
                  <a:pt x="23406" y="0"/>
                </a:lnTo>
                <a:close/>
              </a:path>
              <a:path w="85089" h="109219">
                <a:moveTo>
                  <a:pt x="57933" y="54203"/>
                </a:moveTo>
                <a:lnTo>
                  <a:pt x="26758" y="54203"/>
                </a:lnTo>
                <a:lnTo>
                  <a:pt x="61671" y="108991"/>
                </a:lnTo>
                <a:lnTo>
                  <a:pt x="85064" y="108991"/>
                </a:lnTo>
                <a:lnTo>
                  <a:pt x="85064" y="54787"/>
                </a:lnTo>
                <a:lnTo>
                  <a:pt x="58305" y="54787"/>
                </a:lnTo>
                <a:lnTo>
                  <a:pt x="57933" y="54203"/>
                </a:lnTo>
                <a:close/>
              </a:path>
              <a:path w="85089" h="109219">
                <a:moveTo>
                  <a:pt x="85064" y="0"/>
                </a:moveTo>
                <a:lnTo>
                  <a:pt x="58305" y="0"/>
                </a:lnTo>
                <a:lnTo>
                  <a:pt x="58305" y="54787"/>
                </a:lnTo>
                <a:lnTo>
                  <a:pt x="85064" y="54787"/>
                </a:lnTo>
                <a:lnTo>
                  <a:pt x="85064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680394" y="2159762"/>
            <a:ext cx="85090" cy="109220"/>
          </a:xfrm>
          <a:custGeom>
            <a:avLst/>
            <a:gdLst/>
            <a:ahLst/>
            <a:cxnLst/>
            <a:rect l="l" t="t" r="r" b="b"/>
            <a:pathLst>
              <a:path w="85089" h="109219">
                <a:moveTo>
                  <a:pt x="23406" y="0"/>
                </a:moveTo>
                <a:lnTo>
                  <a:pt x="0" y="0"/>
                </a:lnTo>
                <a:lnTo>
                  <a:pt x="0" y="108991"/>
                </a:lnTo>
                <a:lnTo>
                  <a:pt x="26758" y="108991"/>
                </a:lnTo>
                <a:lnTo>
                  <a:pt x="26758" y="54203"/>
                </a:lnTo>
                <a:lnTo>
                  <a:pt x="57933" y="54203"/>
                </a:lnTo>
                <a:lnTo>
                  <a:pt x="23406" y="0"/>
                </a:lnTo>
                <a:close/>
              </a:path>
              <a:path w="85089" h="109219">
                <a:moveTo>
                  <a:pt x="57933" y="54203"/>
                </a:moveTo>
                <a:lnTo>
                  <a:pt x="26758" y="54203"/>
                </a:lnTo>
                <a:lnTo>
                  <a:pt x="61671" y="108991"/>
                </a:lnTo>
                <a:lnTo>
                  <a:pt x="85064" y="108991"/>
                </a:lnTo>
                <a:lnTo>
                  <a:pt x="85064" y="54787"/>
                </a:lnTo>
                <a:lnTo>
                  <a:pt x="58305" y="54787"/>
                </a:lnTo>
                <a:lnTo>
                  <a:pt x="57933" y="54203"/>
                </a:lnTo>
                <a:close/>
              </a:path>
              <a:path w="85089" h="109219">
                <a:moveTo>
                  <a:pt x="85064" y="0"/>
                </a:moveTo>
                <a:lnTo>
                  <a:pt x="58305" y="0"/>
                </a:lnTo>
                <a:lnTo>
                  <a:pt x="58305" y="54787"/>
                </a:lnTo>
                <a:lnTo>
                  <a:pt x="85064" y="54787"/>
                </a:lnTo>
                <a:lnTo>
                  <a:pt x="85064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789271" y="2159762"/>
            <a:ext cx="74295" cy="109220"/>
          </a:xfrm>
          <a:custGeom>
            <a:avLst/>
            <a:gdLst/>
            <a:ahLst/>
            <a:cxnLst/>
            <a:rect l="l" t="t" r="r" b="b"/>
            <a:pathLst>
              <a:path w="74295" h="109219">
                <a:moveTo>
                  <a:pt x="74079" y="0"/>
                </a:moveTo>
                <a:lnTo>
                  <a:pt x="0" y="0"/>
                </a:lnTo>
                <a:lnTo>
                  <a:pt x="0" y="108991"/>
                </a:lnTo>
                <a:lnTo>
                  <a:pt x="74079" y="108991"/>
                </a:lnTo>
                <a:lnTo>
                  <a:pt x="74079" y="85140"/>
                </a:lnTo>
                <a:lnTo>
                  <a:pt x="26758" y="85140"/>
                </a:lnTo>
                <a:lnTo>
                  <a:pt x="26758" y="65925"/>
                </a:lnTo>
                <a:lnTo>
                  <a:pt x="67208" y="65925"/>
                </a:lnTo>
                <a:lnTo>
                  <a:pt x="67208" y="42087"/>
                </a:lnTo>
                <a:lnTo>
                  <a:pt x="26758" y="42087"/>
                </a:lnTo>
                <a:lnTo>
                  <a:pt x="26758" y="23850"/>
                </a:lnTo>
                <a:lnTo>
                  <a:pt x="74079" y="23850"/>
                </a:lnTo>
                <a:lnTo>
                  <a:pt x="74079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884026" y="2159762"/>
            <a:ext cx="74295" cy="109220"/>
          </a:xfrm>
          <a:custGeom>
            <a:avLst/>
            <a:gdLst/>
            <a:ahLst/>
            <a:cxnLst/>
            <a:rect l="l" t="t" r="r" b="b"/>
            <a:pathLst>
              <a:path w="74295" h="109219">
                <a:moveTo>
                  <a:pt x="74079" y="0"/>
                </a:moveTo>
                <a:lnTo>
                  <a:pt x="0" y="0"/>
                </a:lnTo>
                <a:lnTo>
                  <a:pt x="0" y="108991"/>
                </a:lnTo>
                <a:lnTo>
                  <a:pt x="74079" y="108991"/>
                </a:lnTo>
                <a:lnTo>
                  <a:pt x="74079" y="85140"/>
                </a:lnTo>
                <a:lnTo>
                  <a:pt x="26758" y="85140"/>
                </a:lnTo>
                <a:lnTo>
                  <a:pt x="26758" y="65925"/>
                </a:lnTo>
                <a:lnTo>
                  <a:pt x="67208" y="65925"/>
                </a:lnTo>
                <a:lnTo>
                  <a:pt x="67208" y="42087"/>
                </a:lnTo>
                <a:lnTo>
                  <a:pt x="26758" y="42087"/>
                </a:lnTo>
                <a:lnTo>
                  <a:pt x="26758" y="23850"/>
                </a:lnTo>
                <a:lnTo>
                  <a:pt x="74079" y="23850"/>
                </a:lnTo>
                <a:lnTo>
                  <a:pt x="74079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978780" y="2159762"/>
            <a:ext cx="81280" cy="109220"/>
          </a:xfrm>
          <a:custGeom>
            <a:avLst/>
            <a:gdLst/>
            <a:ahLst/>
            <a:cxnLst/>
            <a:rect l="l" t="t" r="r" b="b"/>
            <a:pathLst>
              <a:path w="81279" h="109219">
                <a:moveTo>
                  <a:pt x="40398" y="0"/>
                </a:moveTo>
                <a:lnTo>
                  <a:pt x="0" y="0"/>
                </a:lnTo>
                <a:lnTo>
                  <a:pt x="0" y="108991"/>
                </a:lnTo>
                <a:lnTo>
                  <a:pt x="40398" y="108991"/>
                </a:lnTo>
                <a:lnTo>
                  <a:pt x="49233" y="108324"/>
                </a:lnTo>
                <a:lnTo>
                  <a:pt x="78468" y="85140"/>
                </a:lnTo>
                <a:lnTo>
                  <a:pt x="26758" y="85140"/>
                </a:lnTo>
                <a:lnTo>
                  <a:pt x="26758" y="23850"/>
                </a:lnTo>
                <a:lnTo>
                  <a:pt x="78467" y="23850"/>
                </a:lnTo>
                <a:lnTo>
                  <a:pt x="75577" y="17513"/>
                </a:lnTo>
                <a:lnTo>
                  <a:pt x="49233" y="667"/>
                </a:lnTo>
                <a:lnTo>
                  <a:pt x="40398" y="0"/>
                </a:lnTo>
                <a:close/>
              </a:path>
              <a:path w="81279" h="109219">
                <a:moveTo>
                  <a:pt x="78467" y="23850"/>
                </a:moveTo>
                <a:lnTo>
                  <a:pt x="44449" y="23850"/>
                </a:lnTo>
                <a:lnTo>
                  <a:pt x="48755" y="25895"/>
                </a:lnTo>
                <a:lnTo>
                  <a:pt x="51485" y="29972"/>
                </a:lnTo>
                <a:lnTo>
                  <a:pt x="52641" y="31623"/>
                </a:lnTo>
                <a:lnTo>
                  <a:pt x="53403" y="33883"/>
                </a:lnTo>
                <a:lnTo>
                  <a:pt x="54152" y="39611"/>
                </a:lnTo>
                <a:lnTo>
                  <a:pt x="54241" y="65532"/>
                </a:lnTo>
                <a:lnTo>
                  <a:pt x="53847" y="71704"/>
                </a:lnTo>
                <a:lnTo>
                  <a:pt x="44449" y="85140"/>
                </a:lnTo>
                <a:lnTo>
                  <a:pt x="78468" y="85140"/>
                </a:lnTo>
                <a:lnTo>
                  <a:pt x="78866" y="84264"/>
                </a:lnTo>
                <a:lnTo>
                  <a:pt x="79921" y="80606"/>
                </a:lnTo>
                <a:lnTo>
                  <a:pt x="80873" y="73177"/>
                </a:lnTo>
                <a:lnTo>
                  <a:pt x="81102" y="68668"/>
                </a:lnTo>
                <a:lnTo>
                  <a:pt x="81066" y="39611"/>
                </a:lnTo>
                <a:lnTo>
                  <a:pt x="80873" y="35814"/>
                </a:lnTo>
                <a:lnTo>
                  <a:pt x="79921" y="28397"/>
                </a:lnTo>
                <a:lnTo>
                  <a:pt x="78866" y="24726"/>
                </a:lnTo>
                <a:lnTo>
                  <a:pt x="78467" y="2385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071783" y="2158873"/>
            <a:ext cx="83820" cy="111125"/>
          </a:xfrm>
          <a:custGeom>
            <a:avLst/>
            <a:gdLst/>
            <a:ahLst/>
            <a:cxnLst/>
            <a:rect l="l" t="t" r="r" b="b"/>
            <a:pathLst>
              <a:path w="83820" h="111125">
                <a:moveTo>
                  <a:pt x="17195" y="79235"/>
                </a:moveTo>
                <a:lnTo>
                  <a:pt x="0" y="96418"/>
                </a:lnTo>
                <a:lnTo>
                  <a:pt x="5181" y="101701"/>
                </a:lnTo>
                <a:lnTo>
                  <a:pt x="11112" y="105410"/>
                </a:lnTo>
                <a:lnTo>
                  <a:pt x="24460" y="109702"/>
                </a:lnTo>
                <a:lnTo>
                  <a:pt x="32321" y="110769"/>
                </a:lnTo>
                <a:lnTo>
                  <a:pt x="49060" y="110769"/>
                </a:lnTo>
                <a:lnTo>
                  <a:pt x="81546" y="89827"/>
                </a:lnTo>
                <a:lnTo>
                  <a:pt x="82430" y="86931"/>
                </a:lnTo>
                <a:lnTo>
                  <a:pt x="36753" y="86931"/>
                </a:lnTo>
                <a:lnTo>
                  <a:pt x="32194" y="86321"/>
                </a:lnTo>
                <a:lnTo>
                  <a:pt x="23418" y="83883"/>
                </a:lnTo>
                <a:lnTo>
                  <a:pt x="19888" y="81927"/>
                </a:lnTo>
                <a:lnTo>
                  <a:pt x="17195" y="79235"/>
                </a:lnTo>
                <a:close/>
              </a:path>
              <a:path w="83820" h="111125">
                <a:moveTo>
                  <a:pt x="53022" y="0"/>
                </a:moveTo>
                <a:lnTo>
                  <a:pt x="36931" y="0"/>
                </a:lnTo>
                <a:lnTo>
                  <a:pt x="29883" y="1460"/>
                </a:lnTo>
                <a:lnTo>
                  <a:pt x="17881" y="7353"/>
                </a:lnTo>
                <a:lnTo>
                  <a:pt x="13271" y="11417"/>
                </a:lnTo>
                <a:lnTo>
                  <a:pt x="6845" y="21831"/>
                </a:lnTo>
                <a:lnTo>
                  <a:pt x="5232" y="27749"/>
                </a:lnTo>
                <a:lnTo>
                  <a:pt x="5232" y="43853"/>
                </a:lnTo>
                <a:lnTo>
                  <a:pt x="7721" y="51155"/>
                </a:lnTo>
                <a:lnTo>
                  <a:pt x="17640" y="61366"/>
                </a:lnTo>
                <a:lnTo>
                  <a:pt x="24942" y="64579"/>
                </a:lnTo>
                <a:lnTo>
                  <a:pt x="51104" y="68249"/>
                </a:lnTo>
                <a:lnTo>
                  <a:pt x="53505" y="69215"/>
                </a:lnTo>
                <a:lnTo>
                  <a:pt x="56388" y="72199"/>
                </a:lnTo>
                <a:lnTo>
                  <a:pt x="57111" y="74345"/>
                </a:lnTo>
                <a:lnTo>
                  <a:pt x="57111" y="83667"/>
                </a:lnTo>
                <a:lnTo>
                  <a:pt x="51904" y="86931"/>
                </a:lnTo>
                <a:lnTo>
                  <a:pt x="82430" y="86931"/>
                </a:lnTo>
                <a:lnTo>
                  <a:pt x="83360" y="83883"/>
                </a:lnTo>
                <a:lnTo>
                  <a:pt x="83426" y="71158"/>
                </a:lnTo>
                <a:lnTo>
                  <a:pt x="82791" y="66509"/>
                </a:lnTo>
                <a:lnTo>
                  <a:pt x="80251" y="58686"/>
                </a:lnTo>
                <a:lnTo>
                  <a:pt x="78193" y="55359"/>
                </a:lnTo>
                <a:lnTo>
                  <a:pt x="75349" y="52616"/>
                </a:lnTo>
                <a:lnTo>
                  <a:pt x="70612" y="47980"/>
                </a:lnTo>
                <a:lnTo>
                  <a:pt x="63461" y="44970"/>
                </a:lnTo>
                <a:lnTo>
                  <a:pt x="53898" y="43573"/>
                </a:lnTo>
                <a:lnTo>
                  <a:pt x="37452" y="41338"/>
                </a:lnTo>
                <a:lnTo>
                  <a:pt x="34963" y="40271"/>
                </a:lnTo>
                <a:lnTo>
                  <a:pt x="31826" y="37122"/>
                </a:lnTo>
                <a:lnTo>
                  <a:pt x="31102" y="35433"/>
                </a:lnTo>
                <a:lnTo>
                  <a:pt x="31102" y="30835"/>
                </a:lnTo>
                <a:lnTo>
                  <a:pt x="32219" y="28498"/>
                </a:lnTo>
                <a:lnTo>
                  <a:pt x="36703" y="24422"/>
                </a:lnTo>
                <a:lnTo>
                  <a:pt x="39966" y="23380"/>
                </a:lnTo>
                <a:lnTo>
                  <a:pt x="71399" y="23380"/>
                </a:lnTo>
                <a:lnTo>
                  <a:pt x="81775" y="13004"/>
                </a:lnTo>
                <a:lnTo>
                  <a:pt x="77304" y="8470"/>
                </a:lnTo>
                <a:lnTo>
                  <a:pt x="72047" y="5168"/>
                </a:lnTo>
                <a:lnTo>
                  <a:pt x="60032" y="1028"/>
                </a:lnTo>
                <a:lnTo>
                  <a:pt x="53022" y="0"/>
                </a:lnTo>
                <a:close/>
              </a:path>
              <a:path w="83820" h="111125">
                <a:moveTo>
                  <a:pt x="71399" y="23380"/>
                </a:moveTo>
                <a:lnTo>
                  <a:pt x="48780" y="23380"/>
                </a:lnTo>
                <a:lnTo>
                  <a:pt x="52666" y="23774"/>
                </a:lnTo>
                <a:lnTo>
                  <a:pt x="59156" y="25260"/>
                </a:lnTo>
                <a:lnTo>
                  <a:pt x="62166" y="27038"/>
                </a:lnTo>
                <a:lnTo>
                  <a:pt x="64960" y="29819"/>
                </a:lnTo>
                <a:lnTo>
                  <a:pt x="71399" y="2338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398179" y="2136292"/>
            <a:ext cx="66040" cy="157480"/>
          </a:xfrm>
          <a:custGeom>
            <a:avLst/>
            <a:gdLst/>
            <a:ahLst/>
            <a:cxnLst/>
            <a:rect l="l" t="t" r="r" b="b"/>
            <a:pathLst>
              <a:path w="66039" h="157480">
                <a:moveTo>
                  <a:pt x="0" y="0"/>
                </a:moveTo>
                <a:lnTo>
                  <a:pt x="65570" y="78625"/>
                </a:lnTo>
                <a:lnTo>
                  <a:pt x="0" y="157264"/>
                </a:lnTo>
              </a:path>
            </a:pathLst>
          </a:custGeom>
          <a:ln w="35941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474315" y="2136292"/>
            <a:ext cx="66040" cy="157480"/>
          </a:xfrm>
          <a:custGeom>
            <a:avLst/>
            <a:gdLst/>
            <a:ahLst/>
            <a:cxnLst/>
            <a:rect l="l" t="t" r="r" b="b"/>
            <a:pathLst>
              <a:path w="66039" h="157480">
                <a:moveTo>
                  <a:pt x="0" y="0"/>
                </a:moveTo>
                <a:lnTo>
                  <a:pt x="65557" y="78625"/>
                </a:lnTo>
                <a:lnTo>
                  <a:pt x="0" y="157264"/>
                </a:lnTo>
              </a:path>
            </a:pathLst>
          </a:custGeom>
          <a:ln w="35941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867964" y="1298016"/>
            <a:ext cx="1828241" cy="6505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863799" y="1297038"/>
            <a:ext cx="1820125" cy="2705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870479" y="1513344"/>
            <a:ext cx="493991" cy="2359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411105" y="1513179"/>
            <a:ext cx="356730" cy="42523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543350" y="1513408"/>
            <a:ext cx="285114" cy="23595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821379" y="1507426"/>
            <a:ext cx="855040" cy="2429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863824" y="1493672"/>
            <a:ext cx="1820303" cy="4517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598673" y="2614746"/>
            <a:ext cx="2359710" cy="66608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817122" y="2824340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7081" y="0"/>
                </a:lnTo>
              </a:path>
            </a:pathLst>
          </a:custGeom>
          <a:ln w="16967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644457" y="3514642"/>
            <a:ext cx="2269502" cy="51776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681211" y="3651110"/>
            <a:ext cx="59690" cy="81915"/>
          </a:xfrm>
          <a:custGeom>
            <a:avLst/>
            <a:gdLst/>
            <a:ahLst/>
            <a:cxnLst/>
            <a:rect l="l" t="t" r="r" b="b"/>
            <a:pathLst>
              <a:path w="59689" h="81914">
                <a:moveTo>
                  <a:pt x="33731" y="0"/>
                </a:moveTo>
                <a:lnTo>
                  <a:pt x="0" y="0"/>
                </a:lnTo>
                <a:lnTo>
                  <a:pt x="0" y="81610"/>
                </a:lnTo>
                <a:lnTo>
                  <a:pt x="33731" y="81610"/>
                </a:lnTo>
                <a:lnTo>
                  <a:pt x="37718" y="80975"/>
                </a:lnTo>
                <a:lnTo>
                  <a:pt x="55759" y="67398"/>
                </a:lnTo>
                <a:lnTo>
                  <a:pt x="15938" y="67398"/>
                </a:lnTo>
                <a:lnTo>
                  <a:pt x="15938" y="14223"/>
                </a:lnTo>
                <a:lnTo>
                  <a:pt x="55795" y="14223"/>
                </a:lnTo>
                <a:lnTo>
                  <a:pt x="55016" y="12509"/>
                </a:lnTo>
                <a:lnTo>
                  <a:pt x="53289" y="10096"/>
                </a:lnTo>
                <a:lnTo>
                  <a:pt x="48323" y="5130"/>
                </a:lnTo>
                <a:lnTo>
                  <a:pt x="45123" y="3149"/>
                </a:lnTo>
                <a:lnTo>
                  <a:pt x="37718" y="634"/>
                </a:lnTo>
                <a:lnTo>
                  <a:pt x="33731" y="0"/>
                </a:lnTo>
                <a:close/>
              </a:path>
              <a:path w="59689" h="81914">
                <a:moveTo>
                  <a:pt x="55795" y="14223"/>
                </a:moveTo>
                <a:lnTo>
                  <a:pt x="30721" y="14223"/>
                </a:lnTo>
                <a:lnTo>
                  <a:pt x="33032" y="14643"/>
                </a:lnTo>
                <a:lnTo>
                  <a:pt x="34963" y="15481"/>
                </a:lnTo>
                <a:lnTo>
                  <a:pt x="43319" y="46647"/>
                </a:lnTo>
                <a:lnTo>
                  <a:pt x="43103" y="51396"/>
                </a:lnTo>
                <a:lnTo>
                  <a:pt x="30721" y="67398"/>
                </a:lnTo>
                <a:lnTo>
                  <a:pt x="55759" y="67398"/>
                </a:lnTo>
                <a:lnTo>
                  <a:pt x="57302" y="63893"/>
                </a:lnTo>
                <a:lnTo>
                  <a:pt x="58102" y="61175"/>
                </a:lnTo>
                <a:lnTo>
                  <a:pt x="59016" y="55511"/>
                </a:lnTo>
                <a:lnTo>
                  <a:pt x="59258" y="52616"/>
                </a:lnTo>
                <a:lnTo>
                  <a:pt x="59236" y="28282"/>
                </a:lnTo>
                <a:lnTo>
                  <a:pt x="59016" y="25679"/>
                </a:lnTo>
                <a:lnTo>
                  <a:pt x="58102" y="20180"/>
                </a:lnTo>
                <a:lnTo>
                  <a:pt x="57302" y="17538"/>
                </a:lnTo>
                <a:lnTo>
                  <a:pt x="55795" y="1422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748940" y="3651110"/>
            <a:ext cx="72390" cy="81915"/>
          </a:xfrm>
          <a:custGeom>
            <a:avLst/>
            <a:gdLst/>
            <a:ahLst/>
            <a:cxnLst/>
            <a:rect l="l" t="t" r="r" b="b"/>
            <a:pathLst>
              <a:path w="72389" h="81914">
                <a:moveTo>
                  <a:pt x="42176" y="0"/>
                </a:moveTo>
                <a:lnTo>
                  <a:pt x="29692" y="0"/>
                </a:lnTo>
                <a:lnTo>
                  <a:pt x="0" y="81610"/>
                </a:lnTo>
                <a:lnTo>
                  <a:pt x="16611" y="81610"/>
                </a:lnTo>
                <a:lnTo>
                  <a:pt x="21551" y="67182"/>
                </a:lnTo>
                <a:lnTo>
                  <a:pt x="66714" y="67182"/>
                </a:lnTo>
                <a:lnTo>
                  <a:pt x="61811" y="53759"/>
                </a:lnTo>
                <a:lnTo>
                  <a:pt x="26022" y="53759"/>
                </a:lnTo>
                <a:lnTo>
                  <a:pt x="36334" y="24079"/>
                </a:lnTo>
                <a:lnTo>
                  <a:pt x="50971" y="24079"/>
                </a:lnTo>
                <a:lnTo>
                  <a:pt x="42176" y="0"/>
                </a:lnTo>
                <a:close/>
              </a:path>
              <a:path w="72389" h="81914">
                <a:moveTo>
                  <a:pt x="66714" y="67182"/>
                </a:moveTo>
                <a:lnTo>
                  <a:pt x="50545" y="67182"/>
                </a:lnTo>
                <a:lnTo>
                  <a:pt x="55359" y="81610"/>
                </a:lnTo>
                <a:lnTo>
                  <a:pt x="71983" y="81610"/>
                </a:lnTo>
                <a:lnTo>
                  <a:pt x="66714" y="67182"/>
                </a:lnTo>
                <a:close/>
              </a:path>
              <a:path w="72389" h="81914">
                <a:moveTo>
                  <a:pt x="50971" y="24079"/>
                </a:moveTo>
                <a:lnTo>
                  <a:pt x="36334" y="24079"/>
                </a:lnTo>
                <a:lnTo>
                  <a:pt x="46304" y="53759"/>
                </a:lnTo>
                <a:lnTo>
                  <a:pt x="61811" y="53759"/>
                </a:lnTo>
                <a:lnTo>
                  <a:pt x="50971" y="24079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829556" y="3650424"/>
            <a:ext cx="60325" cy="83185"/>
          </a:xfrm>
          <a:custGeom>
            <a:avLst/>
            <a:gdLst/>
            <a:ahLst/>
            <a:cxnLst/>
            <a:rect l="l" t="t" r="r" b="b"/>
            <a:pathLst>
              <a:path w="60325" h="83185">
                <a:moveTo>
                  <a:pt x="33798" y="0"/>
                </a:moveTo>
                <a:lnTo>
                  <a:pt x="25479" y="0"/>
                </a:lnTo>
                <a:lnTo>
                  <a:pt x="21415" y="774"/>
                </a:lnTo>
                <a:lnTo>
                  <a:pt x="0" y="48628"/>
                </a:lnTo>
                <a:lnTo>
                  <a:pt x="156" y="54406"/>
                </a:lnTo>
                <a:lnTo>
                  <a:pt x="25479" y="82981"/>
                </a:lnTo>
                <a:lnTo>
                  <a:pt x="33734" y="82981"/>
                </a:lnTo>
                <a:lnTo>
                  <a:pt x="56097" y="68770"/>
                </a:lnTo>
                <a:lnTo>
                  <a:pt x="27892" y="68770"/>
                </a:lnTo>
                <a:lnTo>
                  <a:pt x="25911" y="68389"/>
                </a:lnTo>
                <a:lnTo>
                  <a:pt x="15942" y="48628"/>
                </a:lnTo>
                <a:lnTo>
                  <a:pt x="15942" y="34340"/>
                </a:lnTo>
                <a:lnTo>
                  <a:pt x="27892" y="14211"/>
                </a:lnTo>
                <a:lnTo>
                  <a:pt x="56093" y="14211"/>
                </a:lnTo>
                <a:lnTo>
                  <a:pt x="54486" y="11353"/>
                </a:lnTo>
                <a:lnTo>
                  <a:pt x="52289" y="8661"/>
                </a:lnTo>
                <a:lnTo>
                  <a:pt x="47019" y="4292"/>
                </a:lnTo>
                <a:lnTo>
                  <a:pt x="44021" y="2679"/>
                </a:lnTo>
                <a:lnTo>
                  <a:pt x="37379" y="533"/>
                </a:lnTo>
                <a:lnTo>
                  <a:pt x="33798" y="0"/>
                </a:lnTo>
                <a:close/>
              </a:path>
              <a:path w="60325" h="83185">
                <a:moveTo>
                  <a:pt x="60023" y="57188"/>
                </a:moveTo>
                <a:lnTo>
                  <a:pt x="43856" y="57188"/>
                </a:lnTo>
                <a:lnTo>
                  <a:pt x="43018" y="60477"/>
                </a:lnTo>
                <a:lnTo>
                  <a:pt x="41532" y="63233"/>
                </a:lnTo>
                <a:lnTo>
                  <a:pt x="37252" y="67652"/>
                </a:lnTo>
                <a:lnTo>
                  <a:pt x="34154" y="68770"/>
                </a:lnTo>
                <a:lnTo>
                  <a:pt x="56097" y="68770"/>
                </a:lnTo>
                <a:lnTo>
                  <a:pt x="58093" y="65214"/>
                </a:lnTo>
                <a:lnTo>
                  <a:pt x="59325" y="61468"/>
                </a:lnTo>
                <a:lnTo>
                  <a:pt x="60023" y="57188"/>
                </a:lnTo>
                <a:close/>
              </a:path>
              <a:path w="60325" h="83185">
                <a:moveTo>
                  <a:pt x="56093" y="14211"/>
                </a:moveTo>
                <a:lnTo>
                  <a:pt x="34154" y="14211"/>
                </a:lnTo>
                <a:lnTo>
                  <a:pt x="37252" y="15316"/>
                </a:lnTo>
                <a:lnTo>
                  <a:pt x="41532" y="19761"/>
                </a:lnTo>
                <a:lnTo>
                  <a:pt x="43018" y="22504"/>
                </a:lnTo>
                <a:lnTo>
                  <a:pt x="43856" y="25793"/>
                </a:lnTo>
                <a:lnTo>
                  <a:pt x="60023" y="25793"/>
                </a:lnTo>
                <a:lnTo>
                  <a:pt x="59325" y="21513"/>
                </a:lnTo>
                <a:lnTo>
                  <a:pt x="58093" y="17767"/>
                </a:lnTo>
                <a:lnTo>
                  <a:pt x="56093" y="14211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903539" y="3650424"/>
            <a:ext cx="60325" cy="83185"/>
          </a:xfrm>
          <a:custGeom>
            <a:avLst/>
            <a:gdLst/>
            <a:ahLst/>
            <a:cxnLst/>
            <a:rect l="l" t="t" r="r" b="b"/>
            <a:pathLst>
              <a:path w="60325" h="83185">
                <a:moveTo>
                  <a:pt x="34694" y="0"/>
                </a:moveTo>
                <a:lnTo>
                  <a:pt x="25373" y="0"/>
                </a:lnTo>
                <a:lnTo>
                  <a:pt x="21245" y="774"/>
                </a:lnTo>
                <a:lnTo>
                  <a:pt x="0" y="51168"/>
                </a:lnTo>
                <a:lnTo>
                  <a:pt x="87" y="54394"/>
                </a:lnTo>
                <a:lnTo>
                  <a:pt x="25373" y="82969"/>
                </a:lnTo>
                <a:lnTo>
                  <a:pt x="34694" y="82969"/>
                </a:lnTo>
                <a:lnTo>
                  <a:pt x="56166" y="68770"/>
                </a:lnTo>
                <a:lnTo>
                  <a:pt x="27824" y="68770"/>
                </a:lnTo>
                <a:lnTo>
                  <a:pt x="25830" y="68364"/>
                </a:lnTo>
                <a:lnTo>
                  <a:pt x="22312" y="66763"/>
                </a:lnTo>
                <a:lnTo>
                  <a:pt x="20864" y="65709"/>
                </a:lnTo>
                <a:lnTo>
                  <a:pt x="19721" y="64401"/>
                </a:lnTo>
                <a:lnTo>
                  <a:pt x="18946" y="63576"/>
                </a:lnTo>
                <a:lnTo>
                  <a:pt x="15993" y="51168"/>
                </a:lnTo>
                <a:lnTo>
                  <a:pt x="16114" y="29248"/>
                </a:lnTo>
                <a:lnTo>
                  <a:pt x="19721" y="18567"/>
                </a:lnTo>
                <a:lnTo>
                  <a:pt x="20864" y="17259"/>
                </a:lnTo>
                <a:lnTo>
                  <a:pt x="22312" y="16205"/>
                </a:lnTo>
                <a:lnTo>
                  <a:pt x="24077" y="15417"/>
                </a:lnTo>
                <a:lnTo>
                  <a:pt x="25830" y="14605"/>
                </a:lnTo>
                <a:lnTo>
                  <a:pt x="27824" y="14211"/>
                </a:lnTo>
                <a:lnTo>
                  <a:pt x="56172" y="14211"/>
                </a:lnTo>
                <a:lnTo>
                  <a:pt x="55687" y="13195"/>
                </a:lnTo>
                <a:lnTo>
                  <a:pt x="54100" y="10998"/>
                </a:lnTo>
                <a:lnTo>
                  <a:pt x="49134" y="6045"/>
                </a:lnTo>
                <a:lnTo>
                  <a:pt x="45921" y="3822"/>
                </a:lnTo>
                <a:lnTo>
                  <a:pt x="38809" y="774"/>
                </a:lnTo>
                <a:lnTo>
                  <a:pt x="34694" y="0"/>
                </a:lnTo>
                <a:close/>
              </a:path>
              <a:path w="60325" h="83185">
                <a:moveTo>
                  <a:pt x="56172" y="14211"/>
                </a:moveTo>
                <a:lnTo>
                  <a:pt x="32243" y="14211"/>
                </a:lnTo>
                <a:lnTo>
                  <a:pt x="34224" y="14605"/>
                </a:lnTo>
                <a:lnTo>
                  <a:pt x="37653" y="16205"/>
                </a:lnTo>
                <a:lnTo>
                  <a:pt x="39089" y="17259"/>
                </a:lnTo>
                <a:lnTo>
                  <a:pt x="40232" y="18567"/>
                </a:lnTo>
                <a:lnTo>
                  <a:pt x="41006" y="19405"/>
                </a:lnTo>
                <a:lnTo>
                  <a:pt x="44168" y="48298"/>
                </a:lnTo>
                <a:lnTo>
                  <a:pt x="44071" y="51346"/>
                </a:lnTo>
                <a:lnTo>
                  <a:pt x="40232" y="64401"/>
                </a:lnTo>
                <a:lnTo>
                  <a:pt x="39089" y="65709"/>
                </a:lnTo>
                <a:lnTo>
                  <a:pt x="37653" y="66763"/>
                </a:lnTo>
                <a:lnTo>
                  <a:pt x="34224" y="68364"/>
                </a:lnTo>
                <a:lnTo>
                  <a:pt x="32243" y="68770"/>
                </a:lnTo>
                <a:lnTo>
                  <a:pt x="56166" y="68770"/>
                </a:lnTo>
                <a:lnTo>
                  <a:pt x="60096" y="45377"/>
                </a:lnTo>
                <a:lnTo>
                  <a:pt x="59993" y="28575"/>
                </a:lnTo>
                <a:lnTo>
                  <a:pt x="59701" y="25717"/>
                </a:lnTo>
                <a:lnTo>
                  <a:pt x="58689" y="20345"/>
                </a:lnTo>
                <a:lnTo>
                  <a:pt x="57910" y="17856"/>
                </a:lnTo>
                <a:lnTo>
                  <a:pt x="56172" y="14211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981591" y="3651110"/>
            <a:ext cx="62865" cy="81915"/>
          </a:xfrm>
          <a:custGeom>
            <a:avLst/>
            <a:gdLst/>
            <a:ahLst/>
            <a:cxnLst/>
            <a:rect l="l" t="t" r="r" b="b"/>
            <a:pathLst>
              <a:path w="62864" h="81914">
                <a:moveTo>
                  <a:pt x="14211" y="0"/>
                </a:moveTo>
                <a:lnTo>
                  <a:pt x="0" y="0"/>
                </a:lnTo>
                <a:lnTo>
                  <a:pt x="0" y="81610"/>
                </a:lnTo>
                <a:lnTo>
                  <a:pt x="15938" y="81610"/>
                </a:lnTo>
                <a:lnTo>
                  <a:pt x="15938" y="31534"/>
                </a:lnTo>
                <a:lnTo>
                  <a:pt x="34606" y="31534"/>
                </a:lnTo>
                <a:lnTo>
                  <a:pt x="14211" y="0"/>
                </a:lnTo>
                <a:close/>
              </a:path>
              <a:path w="62864" h="81914">
                <a:moveTo>
                  <a:pt x="34606" y="31534"/>
                </a:moveTo>
                <a:lnTo>
                  <a:pt x="15938" y="31534"/>
                </a:lnTo>
                <a:lnTo>
                  <a:pt x="48260" y="81610"/>
                </a:lnTo>
                <a:lnTo>
                  <a:pt x="62458" y="81610"/>
                </a:lnTo>
                <a:lnTo>
                  <a:pt x="62458" y="49974"/>
                </a:lnTo>
                <a:lnTo>
                  <a:pt x="46532" y="49974"/>
                </a:lnTo>
                <a:lnTo>
                  <a:pt x="34606" y="31534"/>
                </a:lnTo>
                <a:close/>
              </a:path>
              <a:path w="62864" h="81914">
                <a:moveTo>
                  <a:pt x="62458" y="0"/>
                </a:moveTo>
                <a:lnTo>
                  <a:pt x="46532" y="0"/>
                </a:lnTo>
                <a:lnTo>
                  <a:pt x="46532" y="49974"/>
                </a:lnTo>
                <a:lnTo>
                  <a:pt x="62458" y="49974"/>
                </a:lnTo>
                <a:lnTo>
                  <a:pt x="62458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863465" y="3724237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7081" y="0"/>
                </a:lnTo>
              </a:path>
            </a:pathLst>
          </a:custGeom>
          <a:ln w="16967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180297" y="4172013"/>
            <a:ext cx="3199765" cy="0"/>
          </a:xfrm>
          <a:custGeom>
            <a:avLst/>
            <a:gdLst/>
            <a:ahLst/>
            <a:cxnLst/>
            <a:rect l="l" t="t" r="r" b="b"/>
            <a:pathLst>
              <a:path w="3199765">
                <a:moveTo>
                  <a:pt x="0" y="0"/>
                </a:moveTo>
                <a:lnTo>
                  <a:pt x="3199396" y="0"/>
                </a:lnTo>
              </a:path>
            </a:pathLst>
          </a:custGeom>
          <a:ln w="317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180297" y="3412452"/>
            <a:ext cx="3199765" cy="0"/>
          </a:xfrm>
          <a:custGeom>
            <a:avLst/>
            <a:gdLst/>
            <a:ahLst/>
            <a:cxnLst/>
            <a:rect l="l" t="t" r="r" b="b"/>
            <a:pathLst>
              <a:path w="3199765">
                <a:moveTo>
                  <a:pt x="0" y="0"/>
                </a:moveTo>
                <a:lnTo>
                  <a:pt x="3199396" y="0"/>
                </a:lnTo>
              </a:path>
            </a:pathLst>
          </a:custGeom>
          <a:ln w="317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806700" y="4581372"/>
            <a:ext cx="114935" cy="80010"/>
          </a:xfrm>
          <a:custGeom>
            <a:avLst/>
            <a:gdLst/>
            <a:ahLst/>
            <a:cxnLst/>
            <a:rect l="l" t="t" r="r" b="b"/>
            <a:pathLst>
              <a:path w="114935" h="80010">
                <a:moveTo>
                  <a:pt x="21031" y="0"/>
                </a:moveTo>
                <a:lnTo>
                  <a:pt x="0" y="0"/>
                </a:lnTo>
                <a:lnTo>
                  <a:pt x="24371" y="79400"/>
                </a:lnTo>
                <a:lnTo>
                  <a:pt x="40690" y="79400"/>
                </a:lnTo>
                <a:lnTo>
                  <a:pt x="50792" y="49072"/>
                </a:lnTo>
                <a:lnTo>
                  <a:pt x="33832" y="49072"/>
                </a:lnTo>
                <a:lnTo>
                  <a:pt x="21031" y="0"/>
                </a:lnTo>
                <a:close/>
              </a:path>
              <a:path w="114935" h="80010">
                <a:moveTo>
                  <a:pt x="74289" y="29565"/>
                </a:moveTo>
                <a:lnTo>
                  <a:pt x="57289" y="29565"/>
                </a:lnTo>
                <a:lnTo>
                  <a:pt x="73914" y="79400"/>
                </a:lnTo>
                <a:lnTo>
                  <a:pt x="90220" y="79400"/>
                </a:lnTo>
                <a:lnTo>
                  <a:pt x="99471" y="49072"/>
                </a:lnTo>
                <a:lnTo>
                  <a:pt x="80772" y="49072"/>
                </a:lnTo>
                <a:lnTo>
                  <a:pt x="74289" y="29565"/>
                </a:lnTo>
                <a:close/>
              </a:path>
              <a:path w="114935" h="80010">
                <a:moveTo>
                  <a:pt x="64465" y="0"/>
                </a:moveTo>
                <a:lnTo>
                  <a:pt x="49987" y="0"/>
                </a:lnTo>
                <a:lnTo>
                  <a:pt x="33832" y="49072"/>
                </a:lnTo>
                <a:lnTo>
                  <a:pt x="50792" y="49072"/>
                </a:lnTo>
                <a:lnTo>
                  <a:pt x="57289" y="29565"/>
                </a:lnTo>
                <a:lnTo>
                  <a:pt x="74289" y="29565"/>
                </a:lnTo>
                <a:lnTo>
                  <a:pt x="64465" y="0"/>
                </a:lnTo>
                <a:close/>
              </a:path>
              <a:path w="114935" h="80010">
                <a:moveTo>
                  <a:pt x="114439" y="0"/>
                </a:moveTo>
                <a:lnTo>
                  <a:pt x="93573" y="0"/>
                </a:lnTo>
                <a:lnTo>
                  <a:pt x="80772" y="49072"/>
                </a:lnTo>
                <a:lnTo>
                  <a:pt x="99471" y="49072"/>
                </a:lnTo>
                <a:lnTo>
                  <a:pt x="114439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923895" y="4581372"/>
            <a:ext cx="114935" cy="80010"/>
          </a:xfrm>
          <a:custGeom>
            <a:avLst/>
            <a:gdLst/>
            <a:ahLst/>
            <a:cxnLst/>
            <a:rect l="l" t="t" r="r" b="b"/>
            <a:pathLst>
              <a:path w="114935" h="80010">
                <a:moveTo>
                  <a:pt x="21031" y="0"/>
                </a:moveTo>
                <a:lnTo>
                  <a:pt x="0" y="0"/>
                </a:lnTo>
                <a:lnTo>
                  <a:pt x="24371" y="79400"/>
                </a:lnTo>
                <a:lnTo>
                  <a:pt x="40690" y="79400"/>
                </a:lnTo>
                <a:lnTo>
                  <a:pt x="50792" y="49072"/>
                </a:lnTo>
                <a:lnTo>
                  <a:pt x="33832" y="49072"/>
                </a:lnTo>
                <a:lnTo>
                  <a:pt x="21031" y="0"/>
                </a:lnTo>
                <a:close/>
              </a:path>
              <a:path w="114935" h="80010">
                <a:moveTo>
                  <a:pt x="74289" y="29565"/>
                </a:moveTo>
                <a:lnTo>
                  <a:pt x="57289" y="29565"/>
                </a:lnTo>
                <a:lnTo>
                  <a:pt x="73914" y="79400"/>
                </a:lnTo>
                <a:lnTo>
                  <a:pt x="90220" y="79400"/>
                </a:lnTo>
                <a:lnTo>
                  <a:pt x="99471" y="49072"/>
                </a:lnTo>
                <a:lnTo>
                  <a:pt x="80772" y="49072"/>
                </a:lnTo>
                <a:lnTo>
                  <a:pt x="74289" y="29565"/>
                </a:lnTo>
                <a:close/>
              </a:path>
              <a:path w="114935" h="80010">
                <a:moveTo>
                  <a:pt x="64465" y="0"/>
                </a:moveTo>
                <a:lnTo>
                  <a:pt x="49987" y="0"/>
                </a:lnTo>
                <a:lnTo>
                  <a:pt x="33832" y="49072"/>
                </a:lnTo>
                <a:lnTo>
                  <a:pt x="50792" y="49072"/>
                </a:lnTo>
                <a:lnTo>
                  <a:pt x="57289" y="29565"/>
                </a:lnTo>
                <a:lnTo>
                  <a:pt x="74289" y="29565"/>
                </a:lnTo>
                <a:lnTo>
                  <a:pt x="64465" y="0"/>
                </a:lnTo>
                <a:close/>
              </a:path>
              <a:path w="114935" h="80010">
                <a:moveTo>
                  <a:pt x="114439" y="0"/>
                </a:moveTo>
                <a:lnTo>
                  <a:pt x="93573" y="0"/>
                </a:lnTo>
                <a:lnTo>
                  <a:pt x="80772" y="49072"/>
                </a:lnTo>
                <a:lnTo>
                  <a:pt x="99471" y="49072"/>
                </a:lnTo>
                <a:lnTo>
                  <a:pt x="114439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041078" y="4581372"/>
            <a:ext cx="114935" cy="80010"/>
          </a:xfrm>
          <a:custGeom>
            <a:avLst/>
            <a:gdLst/>
            <a:ahLst/>
            <a:cxnLst/>
            <a:rect l="l" t="t" r="r" b="b"/>
            <a:pathLst>
              <a:path w="114935" h="80010">
                <a:moveTo>
                  <a:pt x="21031" y="0"/>
                </a:moveTo>
                <a:lnTo>
                  <a:pt x="0" y="0"/>
                </a:lnTo>
                <a:lnTo>
                  <a:pt x="24371" y="79400"/>
                </a:lnTo>
                <a:lnTo>
                  <a:pt x="40690" y="79400"/>
                </a:lnTo>
                <a:lnTo>
                  <a:pt x="50792" y="49072"/>
                </a:lnTo>
                <a:lnTo>
                  <a:pt x="33832" y="49072"/>
                </a:lnTo>
                <a:lnTo>
                  <a:pt x="21031" y="0"/>
                </a:lnTo>
                <a:close/>
              </a:path>
              <a:path w="114935" h="80010">
                <a:moveTo>
                  <a:pt x="74289" y="29565"/>
                </a:moveTo>
                <a:lnTo>
                  <a:pt x="57289" y="29565"/>
                </a:lnTo>
                <a:lnTo>
                  <a:pt x="73914" y="79400"/>
                </a:lnTo>
                <a:lnTo>
                  <a:pt x="90220" y="79400"/>
                </a:lnTo>
                <a:lnTo>
                  <a:pt x="99471" y="49072"/>
                </a:lnTo>
                <a:lnTo>
                  <a:pt x="80772" y="49072"/>
                </a:lnTo>
                <a:lnTo>
                  <a:pt x="74289" y="29565"/>
                </a:lnTo>
                <a:close/>
              </a:path>
              <a:path w="114935" h="80010">
                <a:moveTo>
                  <a:pt x="64465" y="0"/>
                </a:moveTo>
                <a:lnTo>
                  <a:pt x="49987" y="0"/>
                </a:lnTo>
                <a:lnTo>
                  <a:pt x="33832" y="49072"/>
                </a:lnTo>
                <a:lnTo>
                  <a:pt x="50792" y="49072"/>
                </a:lnTo>
                <a:lnTo>
                  <a:pt x="57289" y="29565"/>
                </a:lnTo>
                <a:lnTo>
                  <a:pt x="74289" y="29565"/>
                </a:lnTo>
                <a:lnTo>
                  <a:pt x="64465" y="0"/>
                </a:lnTo>
                <a:close/>
              </a:path>
              <a:path w="114935" h="80010">
                <a:moveTo>
                  <a:pt x="114439" y="0"/>
                </a:moveTo>
                <a:lnTo>
                  <a:pt x="93573" y="0"/>
                </a:lnTo>
                <a:lnTo>
                  <a:pt x="80772" y="49072"/>
                </a:lnTo>
                <a:lnTo>
                  <a:pt x="99471" y="49072"/>
                </a:lnTo>
                <a:lnTo>
                  <a:pt x="114439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168027" y="4649495"/>
            <a:ext cx="22860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0" y="0"/>
                </a:moveTo>
                <a:lnTo>
                  <a:pt x="22694" y="0"/>
                </a:lnTo>
              </a:path>
            </a:pathLst>
          </a:custGeom>
          <a:ln w="22555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210454" y="4552264"/>
            <a:ext cx="66675" cy="109855"/>
          </a:xfrm>
          <a:custGeom>
            <a:avLst/>
            <a:gdLst/>
            <a:ahLst/>
            <a:cxnLst/>
            <a:rect l="l" t="t" r="r" b="b"/>
            <a:pathLst>
              <a:path w="66675" h="109854">
                <a:moveTo>
                  <a:pt x="31436" y="28194"/>
                </a:moveTo>
                <a:lnTo>
                  <a:pt x="23511" y="28194"/>
                </a:lnTo>
                <a:lnTo>
                  <a:pt x="19879" y="28816"/>
                </a:lnTo>
                <a:lnTo>
                  <a:pt x="0" y="75006"/>
                </a:lnTo>
                <a:lnTo>
                  <a:pt x="194" y="81026"/>
                </a:lnTo>
                <a:lnTo>
                  <a:pt x="7991" y="102260"/>
                </a:lnTo>
                <a:lnTo>
                  <a:pt x="10227" y="104482"/>
                </a:lnTo>
                <a:lnTo>
                  <a:pt x="13046" y="106248"/>
                </a:lnTo>
                <a:lnTo>
                  <a:pt x="19929" y="108775"/>
                </a:lnTo>
                <a:lnTo>
                  <a:pt x="23587" y="109423"/>
                </a:lnTo>
                <a:lnTo>
                  <a:pt x="31690" y="109423"/>
                </a:lnTo>
                <a:lnTo>
                  <a:pt x="35335" y="108775"/>
                </a:lnTo>
                <a:lnTo>
                  <a:pt x="41418" y="106248"/>
                </a:lnTo>
                <a:lnTo>
                  <a:pt x="44288" y="104089"/>
                </a:lnTo>
                <a:lnTo>
                  <a:pt x="47031" y="101041"/>
                </a:lnTo>
                <a:lnTo>
                  <a:pt x="66538" y="101041"/>
                </a:lnTo>
                <a:lnTo>
                  <a:pt x="66538" y="91592"/>
                </a:lnTo>
                <a:lnTo>
                  <a:pt x="30242" y="91592"/>
                </a:lnTo>
                <a:lnTo>
                  <a:pt x="27905" y="91008"/>
                </a:lnTo>
                <a:lnTo>
                  <a:pt x="19904" y="71983"/>
                </a:lnTo>
                <a:lnTo>
                  <a:pt x="19904" y="65481"/>
                </a:lnTo>
                <a:lnTo>
                  <a:pt x="66538" y="46024"/>
                </a:lnTo>
                <a:lnTo>
                  <a:pt x="66538" y="36118"/>
                </a:lnTo>
                <a:lnTo>
                  <a:pt x="46726" y="36118"/>
                </a:lnTo>
                <a:lnTo>
                  <a:pt x="44085" y="33172"/>
                </a:lnTo>
                <a:lnTo>
                  <a:pt x="41215" y="31115"/>
                </a:lnTo>
                <a:lnTo>
                  <a:pt x="35017" y="28778"/>
                </a:lnTo>
                <a:lnTo>
                  <a:pt x="31436" y="28194"/>
                </a:lnTo>
                <a:close/>
              </a:path>
              <a:path w="66675" h="109854">
                <a:moveTo>
                  <a:pt x="66538" y="101041"/>
                </a:moveTo>
                <a:lnTo>
                  <a:pt x="47031" y="101041"/>
                </a:lnTo>
                <a:lnTo>
                  <a:pt x="47031" y="108508"/>
                </a:lnTo>
                <a:lnTo>
                  <a:pt x="66538" y="108508"/>
                </a:lnTo>
                <a:lnTo>
                  <a:pt x="66538" y="101041"/>
                </a:lnTo>
                <a:close/>
              </a:path>
              <a:path w="66675" h="109854">
                <a:moveTo>
                  <a:pt x="66538" y="46024"/>
                </a:moveTo>
                <a:lnTo>
                  <a:pt x="36071" y="46024"/>
                </a:lnTo>
                <a:lnTo>
                  <a:pt x="38421" y="46609"/>
                </a:lnTo>
                <a:lnTo>
                  <a:pt x="41926" y="48945"/>
                </a:lnTo>
                <a:lnTo>
                  <a:pt x="46574" y="65481"/>
                </a:lnTo>
                <a:lnTo>
                  <a:pt x="46574" y="71983"/>
                </a:lnTo>
                <a:lnTo>
                  <a:pt x="36071" y="91592"/>
                </a:lnTo>
                <a:lnTo>
                  <a:pt x="66538" y="91592"/>
                </a:lnTo>
                <a:lnTo>
                  <a:pt x="66538" y="46024"/>
                </a:lnTo>
                <a:close/>
              </a:path>
              <a:path w="66675" h="109854">
                <a:moveTo>
                  <a:pt x="66538" y="0"/>
                </a:moveTo>
                <a:lnTo>
                  <a:pt x="46574" y="0"/>
                </a:lnTo>
                <a:lnTo>
                  <a:pt x="46726" y="36118"/>
                </a:lnTo>
                <a:lnTo>
                  <a:pt x="66538" y="36118"/>
                </a:lnTo>
                <a:lnTo>
                  <a:pt x="66538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295091" y="4580445"/>
            <a:ext cx="66040" cy="81280"/>
          </a:xfrm>
          <a:custGeom>
            <a:avLst/>
            <a:gdLst/>
            <a:ahLst/>
            <a:cxnLst/>
            <a:rect l="l" t="t" r="r" b="b"/>
            <a:pathLst>
              <a:path w="66039" h="81279">
                <a:moveTo>
                  <a:pt x="64898" y="16776"/>
                </a:moveTo>
                <a:lnTo>
                  <a:pt x="36233" y="16776"/>
                </a:lnTo>
                <a:lnTo>
                  <a:pt x="40017" y="17767"/>
                </a:lnTo>
                <a:lnTo>
                  <a:pt x="42290" y="19748"/>
                </a:lnTo>
                <a:lnTo>
                  <a:pt x="44589" y="21717"/>
                </a:lnTo>
                <a:lnTo>
                  <a:pt x="45732" y="24892"/>
                </a:lnTo>
                <a:lnTo>
                  <a:pt x="45732" y="33235"/>
                </a:lnTo>
                <a:lnTo>
                  <a:pt x="22491" y="33235"/>
                </a:lnTo>
                <a:lnTo>
                  <a:pt x="18503" y="33832"/>
                </a:lnTo>
                <a:lnTo>
                  <a:pt x="0" y="59791"/>
                </a:lnTo>
                <a:lnTo>
                  <a:pt x="558" y="63093"/>
                </a:lnTo>
                <a:lnTo>
                  <a:pt x="17945" y="81076"/>
                </a:lnTo>
                <a:lnTo>
                  <a:pt x="31292" y="81076"/>
                </a:lnTo>
                <a:lnTo>
                  <a:pt x="35013" y="80467"/>
                </a:lnTo>
                <a:lnTo>
                  <a:pt x="40792" y="78041"/>
                </a:lnTo>
                <a:lnTo>
                  <a:pt x="43548" y="76111"/>
                </a:lnTo>
                <a:lnTo>
                  <a:pt x="46189" y="73469"/>
                </a:lnTo>
                <a:lnTo>
                  <a:pt x="65684" y="73469"/>
                </a:lnTo>
                <a:lnTo>
                  <a:pt x="65684" y="64935"/>
                </a:lnTo>
                <a:lnTo>
                  <a:pt x="26581" y="64935"/>
                </a:lnTo>
                <a:lnTo>
                  <a:pt x="23736" y="64084"/>
                </a:lnTo>
                <a:lnTo>
                  <a:pt x="20002" y="60744"/>
                </a:lnTo>
                <a:lnTo>
                  <a:pt x="19049" y="58534"/>
                </a:lnTo>
                <a:lnTo>
                  <a:pt x="19049" y="52933"/>
                </a:lnTo>
                <a:lnTo>
                  <a:pt x="20027" y="50736"/>
                </a:lnTo>
                <a:lnTo>
                  <a:pt x="23850" y="47586"/>
                </a:lnTo>
                <a:lnTo>
                  <a:pt x="26581" y="46799"/>
                </a:lnTo>
                <a:lnTo>
                  <a:pt x="65684" y="46799"/>
                </a:lnTo>
                <a:lnTo>
                  <a:pt x="65684" y="18707"/>
                </a:lnTo>
                <a:lnTo>
                  <a:pt x="64898" y="16776"/>
                </a:lnTo>
                <a:close/>
              </a:path>
              <a:path w="66039" h="81279">
                <a:moveTo>
                  <a:pt x="65684" y="73469"/>
                </a:moveTo>
                <a:lnTo>
                  <a:pt x="46189" y="73469"/>
                </a:lnTo>
                <a:lnTo>
                  <a:pt x="46189" y="80327"/>
                </a:lnTo>
                <a:lnTo>
                  <a:pt x="65684" y="80327"/>
                </a:lnTo>
                <a:lnTo>
                  <a:pt x="65684" y="73469"/>
                </a:lnTo>
                <a:close/>
              </a:path>
              <a:path w="66039" h="81279">
                <a:moveTo>
                  <a:pt x="65684" y="46799"/>
                </a:moveTo>
                <a:lnTo>
                  <a:pt x="45732" y="46799"/>
                </a:lnTo>
                <a:lnTo>
                  <a:pt x="45732" y="55943"/>
                </a:lnTo>
                <a:lnTo>
                  <a:pt x="44767" y="59283"/>
                </a:lnTo>
                <a:lnTo>
                  <a:pt x="42849" y="61125"/>
                </a:lnTo>
                <a:lnTo>
                  <a:pt x="41135" y="62852"/>
                </a:lnTo>
                <a:lnTo>
                  <a:pt x="39319" y="63919"/>
                </a:lnTo>
                <a:lnTo>
                  <a:pt x="35471" y="64731"/>
                </a:lnTo>
                <a:lnTo>
                  <a:pt x="33159" y="64935"/>
                </a:lnTo>
                <a:lnTo>
                  <a:pt x="65684" y="64935"/>
                </a:lnTo>
                <a:lnTo>
                  <a:pt x="65684" y="46799"/>
                </a:lnTo>
                <a:close/>
              </a:path>
              <a:path w="66039" h="81279">
                <a:moveTo>
                  <a:pt x="31711" y="0"/>
                </a:moveTo>
                <a:lnTo>
                  <a:pt x="25107" y="0"/>
                </a:lnTo>
                <a:lnTo>
                  <a:pt x="19634" y="774"/>
                </a:lnTo>
                <a:lnTo>
                  <a:pt x="11010" y="3810"/>
                </a:lnTo>
                <a:lnTo>
                  <a:pt x="6908" y="6718"/>
                </a:lnTo>
                <a:lnTo>
                  <a:pt x="3060" y="10985"/>
                </a:lnTo>
                <a:lnTo>
                  <a:pt x="15709" y="23317"/>
                </a:lnTo>
                <a:lnTo>
                  <a:pt x="16725" y="22110"/>
                </a:lnTo>
                <a:lnTo>
                  <a:pt x="17741" y="21094"/>
                </a:lnTo>
                <a:lnTo>
                  <a:pt x="36233" y="16776"/>
                </a:lnTo>
                <a:lnTo>
                  <a:pt x="64898" y="16776"/>
                </a:lnTo>
                <a:lnTo>
                  <a:pt x="62826" y="11684"/>
                </a:lnTo>
                <a:lnTo>
                  <a:pt x="57099" y="7010"/>
                </a:lnTo>
                <a:lnTo>
                  <a:pt x="52282" y="3948"/>
                </a:lnTo>
                <a:lnTo>
                  <a:pt x="46443" y="1757"/>
                </a:lnTo>
                <a:lnTo>
                  <a:pt x="39586" y="439"/>
                </a:lnTo>
                <a:lnTo>
                  <a:pt x="31711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379698" y="4580445"/>
            <a:ext cx="62230" cy="81280"/>
          </a:xfrm>
          <a:custGeom>
            <a:avLst/>
            <a:gdLst/>
            <a:ahLst/>
            <a:cxnLst/>
            <a:rect l="l" t="t" r="r" b="b"/>
            <a:pathLst>
              <a:path w="62229" h="81279">
                <a:moveTo>
                  <a:pt x="41135" y="0"/>
                </a:moveTo>
                <a:lnTo>
                  <a:pt x="31686" y="0"/>
                </a:lnTo>
                <a:lnTo>
                  <a:pt x="27597" y="609"/>
                </a:lnTo>
                <a:lnTo>
                  <a:pt x="0" y="32524"/>
                </a:lnTo>
                <a:lnTo>
                  <a:pt x="17" y="48679"/>
                </a:lnTo>
                <a:lnTo>
                  <a:pt x="27597" y="80632"/>
                </a:lnTo>
                <a:lnTo>
                  <a:pt x="31686" y="81241"/>
                </a:lnTo>
                <a:lnTo>
                  <a:pt x="41135" y="81241"/>
                </a:lnTo>
                <a:lnTo>
                  <a:pt x="45986" y="80352"/>
                </a:lnTo>
                <a:lnTo>
                  <a:pt x="54419" y="76784"/>
                </a:lnTo>
                <a:lnTo>
                  <a:pt x="58318" y="74079"/>
                </a:lnTo>
                <a:lnTo>
                  <a:pt x="61861" y="70408"/>
                </a:lnTo>
                <a:lnTo>
                  <a:pt x="54783" y="63411"/>
                </a:lnTo>
                <a:lnTo>
                  <a:pt x="30975" y="63411"/>
                </a:lnTo>
                <a:lnTo>
                  <a:pt x="27216" y="61683"/>
                </a:lnTo>
                <a:lnTo>
                  <a:pt x="21424" y="54559"/>
                </a:lnTo>
                <a:lnTo>
                  <a:pt x="19951" y="48679"/>
                </a:lnTo>
                <a:lnTo>
                  <a:pt x="19951" y="36283"/>
                </a:lnTo>
                <a:lnTo>
                  <a:pt x="30975" y="17843"/>
                </a:lnTo>
                <a:lnTo>
                  <a:pt x="54692" y="17843"/>
                </a:lnTo>
                <a:lnTo>
                  <a:pt x="61861" y="10668"/>
                </a:lnTo>
                <a:lnTo>
                  <a:pt x="58318" y="7010"/>
                </a:lnTo>
                <a:lnTo>
                  <a:pt x="54419" y="4330"/>
                </a:lnTo>
                <a:lnTo>
                  <a:pt x="45986" y="876"/>
                </a:lnTo>
                <a:lnTo>
                  <a:pt x="41135" y="0"/>
                </a:lnTo>
                <a:close/>
              </a:path>
              <a:path w="62229" h="81279">
                <a:moveTo>
                  <a:pt x="48450" y="57150"/>
                </a:moveTo>
                <a:lnTo>
                  <a:pt x="46418" y="59397"/>
                </a:lnTo>
                <a:lnTo>
                  <a:pt x="44437" y="60998"/>
                </a:lnTo>
                <a:lnTo>
                  <a:pt x="40576" y="62928"/>
                </a:lnTo>
                <a:lnTo>
                  <a:pt x="38303" y="63411"/>
                </a:lnTo>
                <a:lnTo>
                  <a:pt x="54783" y="63411"/>
                </a:lnTo>
                <a:lnTo>
                  <a:pt x="48450" y="57150"/>
                </a:lnTo>
                <a:close/>
              </a:path>
              <a:path w="62229" h="81279">
                <a:moveTo>
                  <a:pt x="54692" y="17843"/>
                </a:moveTo>
                <a:lnTo>
                  <a:pt x="38303" y="17843"/>
                </a:lnTo>
                <a:lnTo>
                  <a:pt x="40576" y="18326"/>
                </a:lnTo>
                <a:lnTo>
                  <a:pt x="44437" y="20256"/>
                </a:lnTo>
                <a:lnTo>
                  <a:pt x="46418" y="21856"/>
                </a:lnTo>
                <a:lnTo>
                  <a:pt x="48450" y="24091"/>
                </a:lnTo>
                <a:lnTo>
                  <a:pt x="54692" y="1784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455052" y="4580445"/>
            <a:ext cx="67310" cy="81280"/>
          </a:xfrm>
          <a:custGeom>
            <a:avLst/>
            <a:gdLst/>
            <a:ahLst/>
            <a:cxnLst/>
            <a:rect l="l" t="t" r="r" b="b"/>
            <a:pathLst>
              <a:path w="67310" h="81279">
                <a:moveTo>
                  <a:pt x="39339" y="0"/>
                </a:moveTo>
                <a:lnTo>
                  <a:pt x="27566" y="0"/>
                </a:lnTo>
                <a:lnTo>
                  <a:pt x="22600" y="977"/>
                </a:lnTo>
                <a:lnTo>
                  <a:pt x="14574" y="4825"/>
                </a:lnTo>
                <a:lnTo>
                  <a:pt x="11348" y="7124"/>
                </a:lnTo>
                <a:lnTo>
                  <a:pt x="8923" y="9766"/>
                </a:lnTo>
                <a:lnTo>
                  <a:pt x="5367" y="13525"/>
                </a:lnTo>
                <a:lnTo>
                  <a:pt x="2966" y="17792"/>
                </a:lnTo>
                <a:lnTo>
                  <a:pt x="541" y="27343"/>
                </a:lnTo>
                <a:lnTo>
                  <a:pt x="0" y="32651"/>
                </a:lnTo>
                <a:lnTo>
                  <a:pt x="3" y="48475"/>
                </a:lnTo>
                <a:lnTo>
                  <a:pt x="541" y="53784"/>
                </a:lnTo>
                <a:lnTo>
                  <a:pt x="2966" y="63436"/>
                </a:lnTo>
                <a:lnTo>
                  <a:pt x="5367" y="67716"/>
                </a:lnTo>
                <a:lnTo>
                  <a:pt x="8923" y="71475"/>
                </a:lnTo>
                <a:lnTo>
                  <a:pt x="11348" y="74117"/>
                </a:lnTo>
                <a:lnTo>
                  <a:pt x="14574" y="76415"/>
                </a:lnTo>
                <a:lnTo>
                  <a:pt x="22600" y="80276"/>
                </a:lnTo>
                <a:lnTo>
                  <a:pt x="27566" y="81241"/>
                </a:lnTo>
                <a:lnTo>
                  <a:pt x="39339" y="81241"/>
                </a:lnTo>
                <a:lnTo>
                  <a:pt x="44330" y="80276"/>
                </a:lnTo>
                <a:lnTo>
                  <a:pt x="52458" y="76415"/>
                </a:lnTo>
                <a:lnTo>
                  <a:pt x="55697" y="74117"/>
                </a:lnTo>
                <a:lnTo>
                  <a:pt x="58148" y="71475"/>
                </a:lnTo>
                <a:lnTo>
                  <a:pt x="61691" y="67716"/>
                </a:lnTo>
                <a:lnTo>
                  <a:pt x="64098" y="63411"/>
                </a:lnTo>
                <a:lnTo>
                  <a:pt x="29738" y="63411"/>
                </a:lnTo>
                <a:lnTo>
                  <a:pt x="26715" y="62242"/>
                </a:lnTo>
                <a:lnTo>
                  <a:pt x="24417" y="59893"/>
                </a:lnTo>
                <a:lnTo>
                  <a:pt x="22397" y="57873"/>
                </a:lnTo>
                <a:lnTo>
                  <a:pt x="21153" y="55168"/>
                </a:lnTo>
                <a:lnTo>
                  <a:pt x="20149" y="48475"/>
                </a:lnTo>
                <a:lnTo>
                  <a:pt x="19883" y="44716"/>
                </a:lnTo>
                <a:lnTo>
                  <a:pt x="19883" y="36385"/>
                </a:lnTo>
                <a:lnTo>
                  <a:pt x="29738" y="17843"/>
                </a:lnTo>
                <a:lnTo>
                  <a:pt x="64104" y="17843"/>
                </a:lnTo>
                <a:lnTo>
                  <a:pt x="61691" y="13525"/>
                </a:lnTo>
                <a:lnTo>
                  <a:pt x="58148" y="9766"/>
                </a:lnTo>
                <a:lnTo>
                  <a:pt x="55697" y="7124"/>
                </a:lnTo>
                <a:lnTo>
                  <a:pt x="52458" y="4825"/>
                </a:lnTo>
                <a:lnTo>
                  <a:pt x="44330" y="977"/>
                </a:lnTo>
                <a:lnTo>
                  <a:pt x="39339" y="0"/>
                </a:lnTo>
                <a:close/>
              </a:path>
              <a:path w="67310" h="81279">
                <a:moveTo>
                  <a:pt x="64104" y="17843"/>
                </a:moveTo>
                <a:lnTo>
                  <a:pt x="37269" y="17843"/>
                </a:lnTo>
                <a:lnTo>
                  <a:pt x="40330" y="19011"/>
                </a:lnTo>
                <a:lnTo>
                  <a:pt x="44648" y="23380"/>
                </a:lnTo>
                <a:lnTo>
                  <a:pt x="45918" y="26047"/>
                </a:lnTo>
                <a:lnTo>
                  <a:pt x="46921" y="32651"/>
                </a:lnTo>
                <a:lnTo>
                  <a:pt x="47175" y="36385"/>
                </a:lnTo>
                <a:lnTo>
                  <a:pt x="47175" y="44716"/>
                </a:lnTo>
                <a:lnTo>
                  <a:pt x="37269" y="63411"/>
                </a:lnTo>
                <a:lnTo>
                  <a:pt x="64098" y="63411"/>
                </a:lnTo>
                <a:lnTo>
                  <a:pt x="66530" y="53784"/>
                </a:lnTo>
                <a:lnTo>
                  <a:pt x="67067" y="48475"/>
                </a:lnTo>
                <a:lnTo>
                  <a:pt x="67071" y="32651"/>
                </a:lnTo>
                <a:lnTo>
                  <a:pt x="66530" y="27343"/>
                </a:lnTo>
                <a:lnTo>
                  <a:pt x="64104" y="1784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542601" y="4580458"/>
            <a:ext cx="66040" cy="80645"/>
          </a:xfrm>
          <a:custGeom>
            <a:avLst/>
            <a:gdLst/>
            <a:ahLst/>
            <a:cxnLst/>
            <a:rect l="l" t="t" r="r" b="b"/>
            <a:pathLst>
              <a:path w="66039" h="80645">
                <a:moveTo>
                  <a:pt x="19354" y="914"/>
                </a:moveTo>
                <a:lnTo>
                  <a:pt x="0" y="914"/>
                </a:lnTo>
                <a:lnTo>
                  <a:pt x="0" y="80314"/>
                </a:lnTo>
                <a:lnTo>
                  <a:pt x="19812" y="80314"/>
                </a:lnTo>
                <a:lnTo>
                  <a:pt x="19812" y="29565"/>
                </a:lnTo>
                <a:lnTo>
                  <a:pt x="20218" y="27279"/>
                </a:lnTo>
                <a:lnTo>
                  <a:pt x="31470" y="17830"/>
                </a:lnTo>
                <a:lnTo>
                  <a:pt x="64498" y="17830"/>
                </a:lnTo>
                <a:lnTo>
                  <a:pt x="63322" y="13741"/>
                </a:lnTo>
                <a:lnTo>
                  <a:pt x="61163" y="10261"/>
                </a:lnTo>
                <a:lnTo>
                  <a:pt x="59131" y="8229"/>
                </a:lnTo>
                <a:lnTo>
                  <a:pt x="19354" y="8229"/>
                </a:lnTo>
                <a:lnTo>
                  <a:pt x="19354" y="914"/>
                </a:lnTo>
                <a:close/>
              </a:path>
              <a:path w="66039" h="80645">
                <a:moveTo>
                  <a:pt x="64498" y="17830"/>
                </a:moveTo>
                <a:lnTo>
                  <a:pt x="34505" y="17830"/>
                </a:lnTo>
                <a:lnTo>
                  <a:pt x="36055" y="18084"/>
                </a:lnTo>
                <a:lnTo>
                  <a:pt x="39179" y="19100"/>
                </a:lnTo>
                <a:lnTo>
                  <a:pt x="46024" y="29565"/>
                </a:lnTo>
                <a:lnTo>
                  <a:pt x="46024" y="80314"/>
                </a:lnTo>
                <a:lnTo>
                  <a:pt x="65989" y="80314"/>
                </a:lnTo>
                <a:lnTo>
                  <a:pt x="65989" y="25196"/>
                </a:lnTo>
                <a:lnTo>
                  <a:pt x="65455" y="21158"/>
                </a:lnTo>
                <a:lnTo>
                  <a:pt x="64498" y="17830"/>
                </a:lnTo>
                <a:close/>
              </a:path>
              <a:path w="66039" h="80645">
                <a:moveTo>
                  <a:pt x="43129" y="0"/>
                </a:moveTo>
                <a:lnTo>
                  <a:pt x="35509" y="0"/>
                </a:lnTo>
                <a:lnTo>
                  <a:pt x="31953" y="685"/>
                </a:lnTo>
                <a:lnTo>
                  <a:pt x="25044" y="3429"/>
                </a:lnTo>
                <a:lnTo>
                  <a:pt x="21996" y="5486"/>
                </a:lnTo>
                <a:lnTo>
                  <a:pt x="19354" y="8229"/>
                </a:lnTo>
                <a:lnTo>
                  <a:pt x="59131" y="8229"/>
                </a:lnTo>
                <a:lnTo>
                  <a:pt x="55676" y="4775"/>
                </a:lnTo>
                <a:lnTo>
                  <a:pt x="52984" y="3048"/>
                </a:lnTo>
                <a:lnTo>
                  <a:pt x="46685" y="609"/>
                </a:lnTo>
                <a:lnTo>
                  <a:pt x="43129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629317" y="4617263"/>
            <a:ext cx="46990" cy="0"/>
          </a:xfrm>
          <a:custGeom>
            <a:avLst/>
            <a:gdLst/>
            <a:ahLst/>
            <a:cxnLst/>
            <a:rect l="l" t="t" r="r" b="b"/>
            <a:pathLst>
              <a:path w="46989">
                <a:moveTo>
                  <a:pt x="0" y="0"/>
                </a:moveTo>
                <a:lnTo>
                  <a:pt x="46939" y="0"/>
                </a:lnTo>
              </a:path>
            </a:pathLst>
          </a:custGeom>
          <a:ln w="1844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707891" y="4581372"/>
            <a:ext cx="0" cy="80010"/>
          </a:xfrm>
          <a:custGeom>
            <a:avLst/>
            <a:gdLst/>
            <a:ahLst/>
            <a:cxnLst/>
            <a:rect l="l" t="t" r="r" b="b"/>
            <a:pathLst>
              <a:path h="80010">
                <a:moveTo>
                  <a:pt x="0" y="0"/>
                </a:moveTo>
                <a:lnTo>
                  <a:pt x="0" y="79400"/>
                </a:lnTo>
              </a:path>
            </a:pathLst>
          </a:custGeom>
          <a:ln w="19964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697592" y="4559725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0" y="0"/>
                </a:moveTo>
                <a:lnTo>
                  <a:pt x="20421" y="0"/>
                </a:lnTo>
              </a:path>
            </a:pathLst>
          </a:custGeom>
          <a:ln w="16141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741330" y="4580458"/>
            <a:ext cx="66040" cy="80645"/>
          </a:xfrm>
          <a:custGeom>
            <a:avLst/>
            <a:gdLst/>
            <a:ahLst/>
            <a:cxnLst/>
            <a:rect l="l" t="t" r="r" b="b"/>
            <a:pathLst>
              <a:path w="66039" h="80645">
                <a:moveTo>
                  <a:pt x="19354" y="914"/>
                </a:moveTo>
                <a:lnTo>
                  <a:pt x="0" y="914"/>
                </a:lnTo>
                <a:lnTo>
                  <a:pt x="0" y="80314"/>
                </a:lnTo>
                <a:lnTo>
                  <a:pt x="19812" y="80314"/>
                </a:lnTo>
                <a:lnTo>
                  <a:pt x="19812" y="29565"/>
                </a:lnTo>
                <a:lnTo>
                  <a:pt x="20218" y="27279"/>
                </a:lnTo>
                <a:lnTo>
                  <a:pt x="31470" y="17830"/>
                </a:lnTo>
                <a:lnTo>
                  <a:pt x="64498" y="17830"/>
                </a:lnTo>
                <a:lnTo>
                  <a:pt x="63322" y="13741"/>
                </a:lnTo>
                <a:lnTo>
                  <a:pt x="61163" y="10261"/>
                </a:lnTo>
                <a:lnTo>
                  <a:pt x="59131" y="8229"/>
                </a:lnTo>
                <a:lnTo>
                  <a:pt x="19354" y="8229"/>
                </a:lnTo>
                <a:lnTo>
                  <a:pt x="19354" y="914"/>
                </a:lnTo>
                <a:close/>
              </a:path>
              <a:path w="66039" h="80645">
                <a:moveTo>
                  <a:pt x="64498" y="17830"/>
                </a:moveTo>
                <a:lnTo>
                  <a:pt x="34505" y="17830"/>
                </a:lnTo>
                <a:lnTo>
                  <a:pt x="36055" y="18084"/>
                </a:lnTo>
                <a:lnTo>
                  <a:pt x="39179" y="19100"/>
                </a:lnTo>
                <a:lnTo>
                  <a:pt x="46024" y="29565"/>
                </a:lnTo>
                <a:lnTo>
                  <a:pt x="46024" y="80314"/>
                </a:lnTo>
                <a:lnTo>
                  <a:pt x="65989" y="80314"/>
                </a:lnTo>
                <a:lnTo>
                  <a:pt x="65989" y="25196"/>
                </a:lnTo>
                <a:lnTo>
                  <a:pt x="65455" y="21158"/>
                </a:lnTo>
                <a:lnTo>
                  <a:pt x="64498" y="17830"/>
                </a:lnTo>
                <a:close/>
              </a:path>
              <a:path w="66039" h="80645">
                <a:moveTo>
                  <a:pt x="43129" y="0"/>
                </a:moveTo>
                <a:lnTo>
                  <a:pt x="35509" y="0"/>
                </a:lnTo>
                <a:lnTo>
                  <a:pt x="31953" y="685"/>
                </a:lnTo>
                <a:lnTo>
                  <a:pt x="25044" y="3429"/>
                </a:lnTo>
                <a:lnTo>
                  <a:pt x="21996" y="5486"/>
                </a:lnTo>
                <a:lnTo>
                  <a:pt x="19354" y="8229"/>
                </a:lnTo>
                <a:lnTo>
                  <a:pt x="59131" y="8229"/>
                </a:lnTo>
                <a:lnTo>
                  <a:pt x="55676" y="4775"/>
                </a:lnTo>
                <a:lnTo>
                  <a:pt x="52984" y="3048"/>
                </a:lnTo>
                <a:lnTo>
                  <a:pt x="46685" y="609"/>
                </a:lnTo>
                <a:lnTo>
                  <a:pt x="43129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822420" y="4580458"/>
            <a:ext cx="67945" cy="81280"/>
          </a:xfrm>
          <a:custGeom>
            <a:avLst/>
            <a:gdLst/>
            <a:ahLst/>
            <a:cxnLst/>
            <a:rect l="l" t="t" r="r" b="b"/>
            <a:pathLst>
              <a:path w="67945" h="81279">
                <a:moveTo>
                  <a:pt x="12954" y="56857"/>
                </a:moveTo>
                <a:lnTo>
                  <a:pt x="0" y="69799"/>
                </a:lnTo>
                <a:lnTo>
                  <a:pt x="2540" y="72339"/>
                </a:lnTo>
                <a:lnTo>
                  <a:pt x="5130" y="74358"/>
                </a:lnTo>
                <a:lnTo>
                  <a:pt x="30683" y="81241"/>
                </a:lnTo>
                <a:lnTo>
                  <a:pt x="38506" y="81241"/>
                </a:lnTo>
                <a:lnTo>
                  <a:pt x="66211" y="64325"/>
                </a:lnTo>
                <a:lnTo>
                  <a:pt x="31089" y="64325"/>
                </a:lnTo>
                <a:lnTo>
                  <a:pt x="27609" y="63881"/>
                </a:lnTo>
                <a:lnTo>
                  <a:pt x="19786" y="62166"/>
                </a:lnTo>
                <a:lnTo>
                  <a:pt x="16205" y="60109"/>
                </a:lnTo>
                <a:lnTo>
                  <a:pt x="12954" y="56857"/>
                </a:lnTo>
                <a:close/>
              </a:path>
              <a:path w="67945" h="81279">
                <a:moveTo>
                  <a:pt x="40944" y="0"/>
                </a:moveTo>
                <a:lnTo>
                  <a:pt x="30683" y="0"/>
                </a:lnTo>
                <a:lnTo>
                  <a:pt x="26797" y="558"/>
                </a:lnTo>
                <a:lnTo>
                  <a:pt x="4114" y="21234"/>
                </a:lnTo>
                <a:lnTo>
                  <a:pt x="4192" y="32816"/>
                </a:lnTo>
                <a:lnTo>
                  <a:pt x="6172" y="37973"/>
                </a:lnTo>
                <a:lnTo>
                  <a:pt x="14401" y="44792"/>
                </a:lnTo>
                <a:lnTo>
                  <a:pt x="20066" y="46850"/>
                </a:lnTo>
                <a:lnTo>
                  <a:pt x="42926" y="49072"/>
                </a:lnTo>
                <a:lnTo>
                  <a:pt x="45110" y="49872"/>
                </a:lnTo>
                <a:lnTo>
                  <a:pt x="47548" y="52400"/>
                </a:lnTo>
                <a:lnTo>
                  <a:pt x="48158" y="54051"/>
                </a:lnTo>
                <a:lnTo>
                  <a:pt x="48158" y="57607"/>
                </a:lnTo>
                <a:lnTo>
                  <a:pt x="35864" y="64325"/>
                </a:lnTo>
                <a:lnTo>
                  <a:pt x="66211" y="64325"/>
                </a:lnTo>
                <a:lnTo>
                  <a:pt x="66622" y="63550"/>
                </a:lnTo>
                <a:lnTo>
                  <a:pt x="67418" y="60109"/>
                </a:lnTo>
                <a:lnTo>
                  <a:pt x="67513" y="48615"/>
                </a:lnTo>
                <a:lnTo>
                  <a:pt x="65557" y="43256"/>
                </a:lnTo>
                <a:lnTo>
                  <a:pt x="57734" y="35242"/>
                </a:lnTo>
                <a:lnTo>
                  <a:pt x="51816" y="32816"/>
                </a:lnTo>
                <a:lnTo>
                  <a:pt x="31394" y="30784"/>
                </a:lnTo>
                <a:lnTo>
                  <a:pt x="29667" y="30683"/>
                </a:lnTo>
                <a:lnTo>
                  <a:pt x="28270" y="30391"/>
                </a:lnTo>
                <a:lnTo>
                  <a:pt x="23164" y="21907"/>
                </a:lnTo>
                <a:lnTo>
                  <a:pt x="24053" y="20116"/>
                </a:lnTo>
                <a:lnTo>
                  <a:pt x="27609" y="17068"/>
                </a:lnTo>
                <a:lnTo>
                  <a:pt x="30480" y="16306"/>
                </a:lnTo>
                <a:lnTo>
                  <a:pt x="58156" y="16306"/>
                </a:lnTo>
                <a:lnTo>
                  <a:pt x="65074" y="9309"/>
                </a:lnTo>
                <a:lnTo>
                  <a:pt x="61214" y="5740"/>
                </a:lnTo>
                <a:lnTo>
                  <a:pt x="56743" y="3314"/>
                </a:lnTo>
                <a:lnTo>
                  <a:pt x="46583" y="673"/>
                </a:lnTo>
                <a:lnTo>
                  <a:pt x="40944" y="0"/>
                </a:lnTo>
                <a:close/>
              </a:path>
              <a:path w="67945" h="81279">
                <a:moveTo>
                  <a:pt x="58156" y="16306"/>
                </a:moveTo>
                <a:lnTo>
                  <a:pt x="37896" y="16306"/>
                </a:lnTo>
                <a:lnTo>
                  <a:pt x="41249" y="16700"/>
                </a:lnTo>
                <a:lnTo>
                  <a:pt x="47752" y="18224"/>
                </a:lnTo>
                <a:lnTo>
                  <a:pt x="50546" y="19608"/>
                </a:lnTo>
                <a:lnTo>
                  <a:pt x="52882" y="21640"/>
                </a:lnTo>
                <a:lnTo>
                  <a:pt x="58156" y="1630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3908056" y="4580458"/>
            <a:ext cx="66675" cy="109855"/>
          </a:xfrm>
          <a:custGeom>
            <a:avLst/>
            <a:gdLst/>
            <a:ahLst/>
            <a:cxnLst/>
            <a:rect l="l" t="t" r="r" b="b"/>
            <a:pathLst>
              <a:path w="66675" h="109854">
                <a:moveTo>
                  <a:pt x="19202" y="914"/>
                </a:moveTo>
                <a:lnTo>
                  <a:pt x="0" y="914"/>
                </a:lnTo>
                <a:lnTo>
                  <a:pt x="0" y="109423"/>
                </a:lnTo>
                <a:lnTo>
                  <a:pt x="19812" y="109423"/>
                </a:lnTo>
                <a:lnTo>
                  <a:pt x="19812" y="73304"/>
                </a:lnTo>
                <a:lnTo>
                  <a:pt x="59127" y="73304"/>
                </a:lnTo>
                <a:lnTo>
                  <a:pt x="60299" y="72135"/>
                </a:lnTo>
                <a:lnTo>
                  <a:pt x="61823" y="69849"/>
                </a:lnTo>
                <a:lnTo>
                  <a:pt x="64058" y="64566"/>
                </a:lnTo>
                <a:lnTo>
                  <a:pt x="64393" y="63398"/>
                </a:lnTo>
                <a:lnTo>
                  <a:pt x="30226" y="63398"/>
                </a:lnTo>
                <a:lnTo>
                  <a:pt x="27863" y="62814"/>
                </a:lnTo>
                <a:lnTo>
                  <a:pt x="19812" y="43789"/>
                </a:lnTo>
                <a:lnTo>
                  <a:pt x="19812" y="37287"/>
                </a:lnTo>
                <a:lnTo>
                  <a:pt x="30226" y="17830"/>
                </a:lnTo>
                <a:lnTo>
                  <a:pt x="64389" y="17830"/>
                </a:lnTo>
                <a:lnTo>
                  <a:pt x="64058" y="16687"/>
                </a:lnTo>
                <a:lnTo>
                  <a:pt x="61823" y="11506"/>
                </a:lnTo>
                <a:lnTo>
                  <a:pt x="60299" y="9194"/>
                </a:lnTo>
                <a:lnTo>
                  <a:pt x="59527" y="8381"/>
                </a:lnTo>
                <a:lnTo>
                  <a:pt x="19202" y="8381"/>
                </a:lnTo>
                <a:lnTo>
                  <a:pt x="19202" y="914"/>
                </a:lnTo>
                <a:close/>
              </a:path>
              <a:path w="66675" h="109854">
                <a:moveTo>
                  <a:pt x="59127" y="73304"/>
                </a:moveTo>
                <a:lnTo>
                  <a:pt x="19812" y="73304"/>
                </a:lnTo>
                <a:lnTo>
                  <a:pt x="22453" y="76250"/>
                </a:lnTo>
                <a:lnTo>
                  <a:pt x="25298" y="78308"/>
                </a:lnTo>
                <a:lnTo>
                  <a:pt x="31394" y="80632"/>
                </a:lnTo>
                <a:lnTo>
                  <a:pt x="34950" y="81229"/>
                </a:lnTo>
                <a:lnTo>
                  <a:pt x="42875" y="81229"/>
                </a:lnTo>
                <a:lnTo>
                  <a:pt x="46507" y="80581"/>
                </a:lnTo>
                <a:lnTo>
                  <a:pt x="53314" y="78054"/>
                </a:lnTo>
                <a:lnTo>
                  <a:pt x="56172" y="76250"/>
                </a:lnTo>
                <a:lnTo>
                  <a:pt x="59127" y="73304"/>
                </a:lnTo>
                <a:close/>
              </a:path>
              <a:path w="66675" h="109854">
                <a:moveTo>
                  <a:pt x="64389" y="17830"/>
                </a:moveTo>
                <a:lnTo>
                  <a:pt x="36080" y="17830"/>
                </a:lnTo>
                <a:lnTo>
                  <a:pt x="38417" y="18414"/>
                </a:lnTo>
                <a:lnTo>
                  <a:pt x="41960" y="20751"/>
                </a:lnTo>
                <a:lnTo>
                  <a:pt x="46482" y="37287"/>
                </a:lnTo>
                <a:lnTo>
                  <a:pt x="46482" y="43789"/>
                </a:lnTo>
                <a:lnTo>
                  <a:pt x="36080" y="63398"/>
                </a:lnTo>
                <a:lnTo>
                  <a:pt x="64393" y="63398"/>
                </a:lnTo>
                <a:lnTo>
                  <a:pt x="64858" y="61772"/>
                </a:lnTo>
                <a:lnTo>
                  <a:pt x="65874" y="55879"/>
                </a:lnTo>
                <a:lnTo>
                  <a:pt x="66192" y="52831"/>
                </a:lnTo>
                <a:lnTo>
                  <a:pt x="66313" y="46812"/>
                </a:lnTo>
                <a:lnTo>
                  <a:pt x="66192" y="28371"/>
                </a:lnTo>
                <a:lnTo>
                  <a:pt x="65874" y="25349"/>
                </a:lnTo>
                <a:lnTo>
                  <a:pt x="64858" y="19456"/>
                </a:lnTo>
                <a:lnTo>
                  <a:pt x="64389" y="17830"/>
                </a:lnTo>
                <a:close/>
              </a:path>
              <a:path w="66675" h="109854">
                <a:moveTo>
                  <a:pt x="42875" y="0"/>
                </a:moveTo>
                <a:lnTo>
                  <a:pt x="34747" y="0"/>
                </a:lnTo>
                <a:lnTo>
                  <a:pt x="31064" y="622"/>
                </a:lnTo>
                <a:lnTo>
                  <a:pt x="24866" y="3174"/>
                </a:lnTo>
                <a:lnTo>
                  <a:pt x="21945" y="5333"/>
                </a:lnTo>
                <a:lnTo>
                  <a:pt x="19202" y="8381"/>
                </a:lnTo>
                <a:lnTo>
                  <a:pt x="59527" y="8381"/>
                </a:lnTo>
                <a:lnTo>
                  <a:pt x="42875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990962" y="4580458"/>
            <a:ext cx="69215" cy="81280"/>
          </a:xfrm>
          <a:custGeom>
            <a:avLst/>
            <a:gdLst/>
            <a:ahLst/>
            <a:cxnLst/>
            <a:rect l="l" t="t" r="r" b="b"/>
            <a:pathLst>
              <a:path w="69214" h="81279">
                <a:moveTo>
                  <a:pt x="40068" y="0"/>
                </a:moveTo>
                <a:lnTo>
                  <a:pt x="29400" y="0"/>
                </a:lnTo>
                <a:lnTo>
                  <a:pt x="24701" y="901"/>
                </a:lnTo>
                <a:lnTo>
                  <a:pt x="116" y="33235"/>
                </a:lnTo>
                <a:lnTo>
                  <a:pt x="0" y="48577"/>
                </a:lnTo>
                <a:lnTo>
                  <a:pt x="1028" y="55206"/>
                </a:lnTo>
                <a:lnTo>
                  <a:pt x="32042" y="81241"/>
                </a:lnTo>
                <a:lnTo>
                  <a:pt x="40284" y="81241"/>
                </a:lnTo>
                <a:lnTo>
                  <a:pt x="66890" y="68732"/>
                </a:lnTo>
                <a:lnTo>
                  <a:pt x="62508" y="64465"/>
                </a:lnTo>
                <a:lnTo>
                  <a:pt x="31292" y="64465"/>
                </a:lnTo>
                <a:lnTo>
                  <a:pt x="26987" y="62826"/>
                </a:lnTo>
                <a:lnTo>
                  <a:pt x="20993" y="56222"/>
                </a:lnTo>
                <a:lnTo>
                  <a:pt x="19494" y="51968"/>
                </a:lnTo>
                <a:lnTo>
                  <a:pt x="19494" y="46799"/>
                </a:lnTo>
                <a:lnTo>
                  <a:pt x="69176" y="46799"/>
                </a:lnTo>
                <a:lnTo>
                  <a:pt x="69176" y="33235"/>
                </a:lnTo>
                <a:lnTo>
                  <a:pt x="19494" y="33235"/>
                </a:lnTo>
                <a:lnTo>
                  <a:pt x="19596" y="31508"/>
                </a:lnTo>
                <a:lnTo>
                  <a:pt x="31241" y="16459"/>
                </a:lnTo>
                <a:lnTo>
                  <a:pt x="64411" y="16459"/>
                </a:lnTo>
                <a:lnTo>
                  <a:pt x="63144" y="14185"/>
                </a:lnTo>
                <a:lnTo>
                  <a:pt x="60185" y="10833"/>
                </a:lnTo>
                <a:lnTo>
                  <a:pt x="57251" y="7467"/>
                </a:lnTo>
                <a:lnTo>
                  <a:pt x="53619" y="4825"/>
                </a:lnTo>
                <a:lnTo>
                  <a:pt x="44970" y="965"/>
                </a:lnTo>
                <a:lnTo>
                  <a:pt x="40068" y="0"/>
                </a:lnTo>
                <a:close/>
              </a:path>
              <a:path w="69214" h="81279">
                <a:moveTo>
                  <a:pt x="54851" y="57010"/>
                </a:moveTo>
                <a:lnTo>
                  <a:pt x="52311" y="59550"/>
                </a:lnTo>
                <a:lnTo>
                  <a:pt x="49771" y="61417"/>
                </a:lnTo>
                <a:lnTo>
                  <a:pt x="44691" y="63868"/>
                </a:lnTo>
                <a:lnTo>
                  <a:pt x="41236" y="64465"/>
                </a:lnTo>
                <a:lnTo>
                  <a:pt x="62508" y="64465"/>
                </a:lnTo>
                <a:lnTo>
                  <a:pt x="54851" y="57010"/>
                </a:lnTo>
                <a:close/>
              </a:path>
              <a:path w="69214" h="81279">
                <a:moveTo>
                  <a:pt x="64411" y="16459"/>
                </a:moveTo>
                <a:lnTo>
                  <a:pt x="37934" y="16459"/>
                </a:lnTo>
                <a:lnTo>
                  <a:pt x="40703" y="17259"/>
                </a:lnTo>
                <a:lnTo>
                  <a:pt x="45084" y="20408"/>
                </a:lnTo>
                <a:lnTo>
                  <a:pt x="49669" y="33235"/>
                </a:lnTo>
                <a:lnTo>
                  <a:pt x="69176" y="33235"/>
                </a:lnTo>
                <a:lnTo>
                  <a:pt x="69176" y="32473"/>
                </a:lnTo>
                <a:lnTo>
                  <a:pt x="68427" y="27419"/>
                </a:lnTo>
                <a:lnTo>
                  <a:pt x="65366" y="18173"/>
                </a:lnTo>
                <a:lnTo>
                  <a:pt x="64411" y="16459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076001" y="4580445"/>
            <a:ext cx="62230" cy="81280"/>
          </a:xfrm>
          <a:custGeom>
            <a:avLst/>
            <a:gdLst/>
            <a:ahLst/>
            <a:cxnLst/>
            <a:rect l="l" t="t" r="r" b="b"/>
            <a:pathLst>
              <a:path w="62229" h="81279">
                <a:moveTo>
                  <a:pt x="41135" y="0"/>
                </a:moveTo>
                <a:lnTo>
                  <a:pt x="31686" y="0"/>
                </a:lnTo>
                <a:lnTo>
                  <a:pt x="27597" y="609"/>
                </a:lnTo>
                <a:lnTo>
                  <a:pt x="0" y="32524"/>
                </a:lnTo>
                <a:lnTo>
                  <a:pt x="17" y="48679"/>
                </a:lnTo>
                <a:lnTo>
                  <a:pt x="27597" y="80632"/>
                </a:lnTo>
                <a:lnTo>
                  <a:pt x="31686" y="81241"/>
                </a:lnTo>
                <a:lnTo>
                  <a:pt x="41135" y="81241"/>
                </a:lnTo>
                <a:lnTo>
                  <a:pt x="45986" y="80352"/>
                </a:lnTo>
                <a:lnTo>
                  <a:pt x="54419" y="76784"/>
                </a:lnTo>
                <a:lnTo>
                  <a:pt x="58318" y="74079"/>
                </a:lnTo>
                <a:lnTo>
                  <a:pt x="61861" y="70408"/>
                </a:lnTo>
                <a:lnTo>
                  <a:pt x="54783" y="63411"/>
                </a:lnTo>
                <a:lnTo>
                  <a:pt x="30975" y="63411"/>
                </a:lnTo>
                <a:lnTo>
                  <a:pt x="27216" y="61683"/>
                </a:lnTo>
                <a:lnTo>
                  <a:pt x="21424" y="54559"/>
                </a:lnTo>
                <a:lnTo>
                  <a:pt x="19951" y="48679"/>
                </a:lnTo>
                <a:lnTo>
                  <a:pt x="19951" y="36283"/>
                </a:lnTo>
                <a:lnTo>
                  <a:pt x="30975" y="17843"/>
                </a:lnTo>
                <a:lnTo>
                  <a:pt x="54692" y="17843"/>
                </a:lnTo>
                <a:lnTo>
                  <a:pt x="61861" y="10668"/>
                </a:lnTo>
                <a:lnTo>
                  <a:pt x="58318" y="7010"/>
                </a:lnTo>
                <a:lnTo>
                  <a:pt x="54419" y="4330"/>
                </a:lnTo>
                <a:lnTo>
                  <a:pt x="45986" y="876"/>
                </a:lnTo>
                <a:lnTo>
                  <a:pt x="41135" y="0"/>
                </a:lnTo>
                <a:close/>
              </a:path>
              <a:path w="62229" h="81279">
                <a:moveTo>
                  <a:pt x="48450" y="57150"/>
                </a:moveTo>
                <a:lnTo>
                  <a:pt x="46418" y="59397"/>
                </a:lnTo>
                <a:lnTo>
                  <a:pt x="44437" y="60998"/>
                </a:lnTo>
                <a:lnTo>
                  <a:pt x="40576" y="62928"/>
                </a:lnTo>
                <a:lnTo>
                  <a:pt x="38303" y="63411"/>
                </a:lnTo>
                <a:lnTo>
                  <a:pt x="54783" y="63411"/>
                </a:lnTo>
                <a:lnTo>
                  <a:pt x="48450" y="57150"/>
                </a:lnTo>
                <a:close/>
              </a:path>
              <a:path w="62229" h="81279">
                <a:moveTo>
                  <a:pt x="54692" y="17843"/>
                </a:moveTo>
                <a:lnTo>
                  <a:pt x="38303" y="17843"/>
                </a:lnTo>
                <a:lnTo>
                  <a:pt x="40576" y="18326"/>
                </a:lnTo>
                <a:lnTo>
                  <a:pt x="44437" y="20256"/>
                </a:lnTo>
                <a:lnTo>
                  <a:pt x="46418" y="21856"/>
                </a:lnTo>
                <a:lnTo>
                  <a:pt x="48450" y="24091"/>
                </a:lnTo>
                <a:lnTo>
                  <a:pt x="54692" y="1784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148086" y="4560189"/>
            <a:ext cx="42545" cy="100965"/>
          </a:xfrm>
          <a:custGeom>
            <a:avLst/>
            <a:gdLst/>
            <a:ahLst/>
            <a:cxnLst/>
            <a:rect l="l" t="t" r="r" b="b"/>
            <a:pathLst>
              <a:path w="42545" h="100964">
                <a:moveTo>
                  <a:pt x="28333" y="38557"/>
                </a:moveTo>
                <a:lnTo>
                  <a:pt x="8369" y="38557"/>
                </a:lnTo>
                <a:lnTo>
                  <a:pt x="8478" y="81432"/>
                </a:lnTo>
                <a:lnTo>
                  <a:pt x="27457" y="100584"/>
                </a:lnTo>
                <a:lnTo>
                  <a:pt x="42367" y="100584"/>
                </a:lnTo>
                <a:lnTo>
                  <a:pt x="42367" y="83820"/>
                </a:lnTo>
                <a:lnTo>
                  <a:pt x="30632" y="83820"/>
                </a:lnTo>
                <a:lnTo>
                  <a:pt x="28333" y="81432"/>
                </a:lnTo>
                <a:lnTo>
                  <a:pt x="28333" y="38557"/>
                </a:lnTo>
                <a:close/>
              </a:path>
              <a:path w="42545" h="100964">
                <a:moveTo>
                  <a:pt x="42367" y="23469"/>
                </a:moveTo>
                <a:lnTo>
                  <a:pt x="0" y="23469"/>
                </a:lnTo>
                <a:lnTo>
                  <a:pt x="0" y="38557"/>
                </a:lnTo>
                <a:lnTo>
                  <a:pt x="42367" y="38557"/>
                </a:lnTo>
                <a:lnTo>
                  <a:pt x="42367" y="23469"/>
                </a:lnTo>
                <a:close/>
              </a:path>
              <a:path w="42545" h="100964">
                <a:moveTo>
                  <a:pt x="28333" y="0"/>
                </a:moveTo>
                <a:lnTo>
                  <a:pt x="8369" y="0"/>
                </a:lnTo>
                <a:lnTo>
                  <a:pt x="8369" y="23469"/>
                </a:lnTo>
                <a:lnTo>
                  <a:pt x="28333" y="23469"/>
                </a:lnTo>
                <a:lnTo>
                  <a:pt x="2833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219778" y="4581372"/>
            <a:ext cx="0" cy="80010"/>
          </a:xfrm>
          <a:custGeom>
            <a:avLst/>
            <a:gdLst/>
            <a:ahLst/>
            <a:cxnLst/>
            <a:rect l="l" t="t" r="r" b="b"/>
            <a:pathLst>
              <a:path h="80010">
                <a:moveTo>
                  <a:pt x="0" y="0"/>
                </a:moveTo>
                <a:lnTo>
                  <a:pt x="0" y="79400"/>
                </a:lnTo>
              </a:path>
            </a:pathLst>
          </a:custGeom>
          <a:ln w="19964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209491" y="4559725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0" y="0"/>
                </a:moveTo>
                <a:lnTo>
                  <a:pt x="20421" y="0"/>
                </a:lnTo>
              </a:path>
            </a:pathLst>
          </a:custGeom>
          <a:ln w="16141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249958" y="4580445"/>
            <a:ext cx="67310" cy="81280"/>
          </a:xfrm>
          <a:custGeom>
            <a:avLst/>
            <a:gdLst/>
            <a:ahLst/>
            <a:cxnLst/>
            <a:rect l="l" t="t" r="r" b="b"/>
            <a:pathLst>
              <a:path w="67310" h="81279">
                <a:moveTo>
                  <a:pt x="39339" y="0"/>
                </a:moveTo>
                <a:lnTo>
                  <a:pt x="27566" y="0"/>
                </a:lnTo>
                <a:lnTo>
                  <a:pt x="22600" y="977"/>
                </a:lnTo>
                <a:lnTo>
                  <a:pt x="14574" y="4825"/>
                </a:lnTo>
                <a:lnTo>
                  <a:pt x="11348" y="7124"/>
                </a:lnTo>
                <a:lnTo>
                  <a:pt x="8923" y="9766"/>
                </a:lnTo>
                <a:lnTo>
                  <a:pt x="5367" y="13525"/>
                </a:lnTo>
                <a:lnTo>
                  <a:pt x="2966" y="17792"/>
                </a:lnTo>
                <a:lnTo>
                  <a:pt x="541" y="27343"/>
                </a:lnTo>
                <a:lnTo>
                  <a:pt x="0" y="32651"/>
                </a:lnTo>
                <a:lnTo>
                  <a:pt x="3" y="48475"/>
                </a:lnTo>
                <a:lnTo>
                  <a:pt x="541" y="53784"/>
                </a:lnTo>
                <a:lnTo>
                  <a:pt x="2966" y="63436"/>
                </a:lnTo>
                <a:lnTo>
                  <a:pt x="5367" y="67716"/>
                </a:lnTo>
                <a:lnTo>
                  <a:pt x="8923" y="71475"/>
                </a:lnTo>
                <a:lnTo>
                  <a:pt x="11348" y="74117"/>
                </a:lnTo>
                <a:lnTo>
                  <a:pt x="14574" y="76415"/>
                </a:lnTo>
                <a:lnTo>
                  <a:pt x="22600" y="80276"/>
                </a:lnTo>
                <a:lnTo>
                  <a:pt x="27566" y="81241"/>
                </a:lnTo>
                <a:lnTo>
                  <a:pt x="39339" y="81241"/>
                </a:lnTo>
                <a:lnTo>
                  <a:pt x="44330" y="80276"/>
                </a:lnTo>
                <a:lnTo>
                  <a:pt x="52458" y="76415"/>
                </a:lnTo>
                <a:lnTo>
                  <a:pt x="55697" y="74117"/>
                </a:lnTo>
                <a:lnTo>
                  <a:pt x="58148" y="71475"/>
                </a:lnTo>
                <a:lnTo>
                  <a:pt x="61691" y="67716"/>
                </a:lnTo>
                <a:lnTo>
                  <a:pt x="64098" y="63411"/>
                </a:lnTo>
                <a:lnTo>
                  <a:pt x="29738" y="63411"/>
                </a:lnTo>
                <a:lnTo>
                  <a:pt x="26715" y="62242"/>
                </a:lnTo>
                <a:lnTo>
                  <a:pt x="24417" y="59893"/>
                </a:lnTo>
                <a:lnTo>
                  <a:pt x="22397" y="57873"/>
                </a:lnTo>
                <a:lnTo>
                  <a:pt x="21153" y="55168"/>
                </a:lnTo>
                <a:lnTo>
                  <a:pt x="20149" y="48475"/>
                </a:lnTo>
                <a:lnTo>
                  <a:pt x="19883" y="44716"/>
                </a:lnTo>
                <a:lnTo>
                  <a:pt x="19883" y="36385"/>
                </a:lnTo>
                <a:lnTo>
                  <a:pt x="29738" y="17843"/>
                </a:lnTo>
                <a:lnTo>
                  <a:pt x="64104" y="17843"/>
                </a:lnTo>
                <a:lnTo>
                  <a:pt x="61691" y="13525"/>
                </a:lnTo>
                <a:lnTo>
                  <a:pt x="58148" y="9766"/>
                </a:lnTo>
                <a:lnTo>
                  <a:pt x="55697" y="7124"/>
                </a:lnTo>
                <a:lnTo>
                  <a:pt x="52458" y="4825"/>
                </a:lnTo>
                <a:lnTo>
                  <a:pt x="44330" y="977"/>
                </a:lnTo>
                <a:lnTo>
                  <a:pt x="39339" y="0"/>
                </a:lnTo>
                <a:close/>
              </a:path>
              <a:path w="67310" h="81279">
                <a:moveTo>
                  <a:pt x="64104" y="17843"/>
                </a:moveTo>
                <a:lnTo>
                  <a:pt x="37269" y="17843"/>
                </a:lnTo>
                <a:lnTo>
                  <a:pt x="40330" y="19011"/>
                </a:lnTo>
                <a:lnTo>
                  <a:pt x="44648" y="23380"/>
                </a:lnTo>
                <a:lnTo>
                  <a:pt x="45918" y="26047"/>
                </a:lnTo>
                <a:lnTo>
                  <a:pt x="46921" y="32651"/>
                </a:lnTo>
                <a:lnTo>
                  <a:pt x="47175" y="36385"/>
                </a:lnTo>
                <a:lnTo>
                  <a:pt x="47175" y="44716"/>
                </a:lnTo>
                <a:lnTo>
                  <a:pt x="37269" y="63411"/>
                </a:lnTo>
                <a:lnTo>
                  <a:pt x="64098" y="63411"/>
                </a:lnTo>
                <a:lnTo>
                  <a:pt x="66530" y="53784"/>
                </a:lnTo>
                <a:lnTo>
                  <a:pt x="67067" y="48475"/>
                </a:lnTo>
                <a:lnTo>
                  <a:pt x="67071" y="32651"/>
                </a:lnTo>
                <a:lnTo>
                  <a:pt x="66530" y="27343"/>
                </a:lnTo>
                <a:lnTo>
                  <a:pt x="64104" y="1784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337507" y="4580458"/>
            <a:ext cx="66040" cy="80645"/>
          </a:xfrm>
          <a:custGeom>
            <a:avLst/>
            <a:gdLst/>
            <a:ahLst/>
            <a:cxnLst/>
            <a:rect l="l" t="t" r="r" b="b"/>
            <a:pathLst>
              <a:path w="66039" h="80645">
                <a:moveTo>
                  <a:pt x="19354" y="914"/>
                </a:moveTo>
                <a:lnTo>
                  <a:pt x="0" y="914"/>
                </a:lnTo>
                <a:lnTo>
                  <a:pt x="0" y="80314"/>
                </a:lnTo>
                <a:lnTo>
                  <a:pt x="19812" y="80314"/>
                </a:lnTo>
                <a:lnTo>
                  <a:pt x="19812" y="29565"/>
                </a:lnTo>
                <a:lnTo>
                  <a:pt x="20218" y="27279"/>
                </a:lnTo>
                <a:lnTo>
                  <a:pt x="31470" y="17830"/>
                </a:lnTo>
                <a:lnTo>
                  <a:pt x="64498" y="17830"/>
                </a:lnTo>
                <a:lnTo>
                  <a:pt x="63322" y="13741"/>
                </a:lnTo>
                <a:lnTo>
                  <a:pt x="61163" y="10261"/>
                </a:lnTo>
                <a:lnTo>
                  <a:pt x="59131" y="8229"/>
                </a:lnTo>
                <a:lnTo>
                  <a:pt x="19354" y="8229"/>
                </a:lnTo>
                <a:lnTo>
                  <a:pt x="19354" y="914"/>
                </a:lnTo>
                <a:close/>
              </a:path>
              <a:path w="66039" h="80645">
                <a:moveTo>
                  <a:pt x="64498" y="17830"/>
                </a:moveTo>
                <a:lnTo>
                  <a:pt x="34505" y="17830"/>
                </a:lnTo>
                <a:lnTo>
                  <a:pt x="36055" y="18084"/>
                </a:lnTo>
                <a:lnTo>
                  <a:pt x="39179" y="19100"/>
                </a:lnTo>
                <a:lnTo>
                  <a:pt x="46024" y="29565"/>
                </a:lnTo>
                <a:lnTo>
                  <a:pt x="46024" y="80314"/>
                </a:lnTo>
                <a:lnTo>
                  <a:pt x="65989" y="80314"/>
                </a:lnTo>
                <a:lnTo>
                  <a:pt x="65989" y="25196"/>
                </a:lnTo>
                <a:lnTo>
                  <a:pt x="65455" y="21158"/>
                </a:lnTo>
                <a:lnTo>
                  <a:pt x="64498" y="17830"/>
                </a:lnTo>
                <a:close/>
              </a:path>
              <a:path w="66039" h="80645">
                <a:moveTo>
                  <a:pt x="43129" y="0"/>
                </a:moveTo>
                <a:lnTo>
                  <a:pt x="35509" y="0"/>
                </a:lnTo>
                <a:lnTo>
                  <a:pt x="31953" y="685"/>
                </a:lnTo>
                <a:lnTo>
                  <a:pt x="25044" y="3429"/>
                </a:lnTo>
                <a:lnTo>
                  <a:pt x="21996" y="5486"/>
                </a:lnTo>
                <a:lnTo>
                  <a:pt x="19354" y="8229"/>
                </a:lnTo>
                <a:lnTo>
                  <a:pt x="59131" y="8229"/>
                </a:lnTo>
                <a:lnTo>
                  <a:pt x="55676" y="4775"/>
                </a:lnTo>
                <a:lnTo>
                  <a:pt x="52984" y="3048"/>
                </a:lnTo>
                <a:lnTo>
                  <a:pt x="46685" y="609"/>
                </a:lnTo>
                <a:lnTo>
                  <a:pt x="43129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4425594" y="4649495"/>
            <a:ext cx="22860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0" y="0"/>
                </a:moveTo>
                <a:lnTo>
                  <a:pt x="22694" y="0"/>
                </a:lnTo>
              </a:path>
            </a:pathLst>
          </a:custGeom>
          <a:ln w="22555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467352" y="4580445"/>
            <a:ext cx="62230" cy="81280"/>
          </a:xfrm>
          <a:custGeom>
            <a:avLst/>
            <a:gdLst/>
            <a:ahLst/>
            <a:cxnLst/>
            <a:rect l="l" t="t" r="r" b="b"/>
            <a:pathLst>
              <a:path w="62229" h="81279">
                <a:moveTo>
                  <a:pt x="41135" y="0"/>
                </a:moveTo>
                <a:lnTo>
                  <a:pt x="31686" y="0"/>
                </a:lnTo>
                <a:lnTo>
                  <a:pt x="27597" y="609"/>
                </a:lnTo>
                <a:lnTo>
                  <a:pt x="0" y="32524"/>
                </a:lnTo>
                <a:lnTo>
                  <a:pt x="17" y="48679"/>
                </a:lnTo>
                <a:lnTo>
                  <a:pt x="27597" y="80632"/>
                </a:lnTo>
                <a:lnTo>
                  <a:pt x="31686" y="81241"/>
                </a:lnTo>
                <a:lnTo>
                  <a:pt x="41135" y="81241"/>
                </a:lnTo>
                <a:lnTo>
                  <a:pt x="45986" y="80352"/>
                </a:lnTo>
                <a:lnTo>
                  <a:pt x="54419" y="76784"/>
                </a:lnTo>
                <a:lnTo>
                  <a:pt x="58318" y="74079"/>
                </a:lnTo>
                <a:lnTo>
                  <a:pt x="61861" y="70408"/>
                </a:lnTo>
                <a:lnTo>
                  <a:pt x="54783" y="63411"/>
                </a:lnTo>
                <a:lnTo>
                  <a:pt x="30975" y="63411"/>
                </a:lnTo>
                <a:lnTo>
                  <a:pt x="27216" y="61683"/>
                </a:lnTo>
                <a:lnTo>
                  <a:pt x="21424" y="54559"/>
                </a:lnTo>
                <a:lnTo>
                  <a:pt x="19951" y="48679"/>
                </a:lnTo>
                <a:lnTo>
                  <a:pt x="19951" y="36283"/>
                </a:lnTo>
                <a:lnTo>
                  <a:pt x="30975" y="17843"/>
                </a:lnTo>
                <a:lnTo>
                  <a:pt x="54692" y="17843"/>
                </a:lnTo>
                <a:lnTo>
                  <a:pt x="61861" y="10668"/>
                </a:lnTo>
                <a:lnTo>
                  <a:pt x="58318" y="7010"/>
                </a:lnTo>
                <a:lnTo>
                  <a:pt x="54419" y="4330"/>
                </a:lnTo>
                <a:lnTo>
                  <a:pt x="45986" y="876"/>
                </a:lnTo>
                <a:lnTo>
                  <a:pt x="41135" y="0"/>
                </a:lnTo>
                <a:close/>
              </a:path>
              <a:path w="62229" h="81279">
                <a:moveTo>
                  <a:pt x="48450" y="57150"/>
                </a:moveTo>
                <a:lnTo>
                  <a:pt x="46418" y="59397"/>
                </a:lnTo>
                <a:lnTo>
                  <a:pt x="44437" y="60998"/>
                </a:lnTo>
                <a:lnTo>
                  <a:pt x="40576" y="62928"/>
                </a:lnTo>
                <a:lnTo>
                  <a:pt x="38303" y="63411"/>
                </a:lnTo>
                <a:lnTo>
                  <a:pt x="54783" y="63411"/>
                </a:lnTo>
                <a:lnTo>
                  <a:pt x="48450" y="57150"/>
                </a:lnTo>
                <a:close/>
              </a:path>
              <a:path w="62229" h="81279">
                <a:moveTo>
                  <a:pt x="54692" y="17843"/>
                </a:moveTo>
                <a:lnTo>
                  <a:pt x="38303" y="17843"/>
                </a:lnTo>
                <a:lnTo>
                  <a:pt x="40576" y="18326"/>
                </a:lnTo>
                <a:lnTo>
                  <a:pt x="44437" y="20256"/>
                </a:lnTo>
                <a:lnTo>
                  <a:pt x="46418" y="21856"/>
                </a:lnTo>
                <a:lnTo>
                  <a:pt x="48450" y="24091"/>
                </a:lnTo>
                <a:lnTo>
                  <a:pt x="54692" y="1784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542693" y="4580445"/>
            <a:ext cx="67310" cy="81280"/>
          </a:xfrm>
          <a:custGeom>
            <a:avLst/>
            <a:gdLst/>
            <a:ahLst/>
            <a:cxnLst/>
            <a:rect l="l" t="t" r="r" b="b"/>
            <a:pathLst>
              <a:path w="67310" h="81279">
                <a:moveTo>
                  <a:pt x="39339" y="0"/>
                </a:moveTo>
                <a:lnTo>
                  <a:pt x="27566" y="0"/>
                </a:lnTo>
                <a:lnTo>
                  <a:pt x="22600" y="977"/>
                </a:lnTo>
                <a:lnTo>
                  <a:pt x="14574" y="4825"/>
                </a:lnTo>
                <a:lnTo>
                  <a:pt x="11348" y="7124"/>
                </a:lnTo>
                <a:lnTo>
                  <a:pt x="8923" y="9766"/>
                </a:lnTo>
                <a:lnTo>
                  <a:pt x="5367" y="13525"/>
                </a:lnTo>
                <a:lnTo>
                  <a:pt x="2966" y="17792"/>
                </a:lnTo>
                <a:lnTo>
                  <a:pt x="541" y="27343"/>
                </a:lnTo>
                <a:lnTo>
                  <a:pt x="0" y="32651"/>
                </a:lnTo>
                <a:lnTo>
                  <a:pt x="3" y="48475"/>
                </a:lnTo>
                <a:lnTo>
                  <a:pt x="541" y="53784"/>
                </a:lnTo>
                <a:lnTo>
                  <a:pt x="2966" y="63436"/>
                </a:lnTo>
                <a:lnTo>
                  <a:pt x="5367" y="67716"/>
                </a:lnTo>
                <a:lnTo>
                  <a:pt x="8923" y="71475"/>
                </a:lnTo>
                <a:lnTo>
                  <a:pt x="11348" y="74117"/>
                </a:lnTo>
                <a:lnTo>
                  <a:pt x="14574" y="76415"/>
                </a:lnTo>
                <a:lnTo>
                  <a:pt x="22600" y="80276"/>
                </a:lnTo>
                <a:lnTo>
                  <a:pt x="27566" y="81241"/>
                </a:lnTo>
                <a:lnTo>
                  <a:pt x="39339" y="81241"/>
                </a:lnTo>
                <a:lnTo>
                  <a:pt x="44330" y="80276"/>
                </a:lnTo>
                <a:lnTo>
                  <a:pt x="52458" y="76415"/>
                </a:lnTo>
                <a:lnTo>
                  <a:pt x="55697" y="74117"/>
                </a:lnTo>
                <a:lnTo>
                  <a:pt x="58148" y="71475"/>
                </a:lnTo>
                <a:lnTo>
                  <a:pt x="61691" y="67716"/>
                </a:lnTo>
                <a:lnTo>
                  <a:pt x="64098" y="63411"/>
                </a:lnTo>
                <a:lnTo>
                  <a:pt x="29738" y="63411"/>
                </a:lnTo>
                <a:lnTo>
                  <a:pt x="26715" y="62242"/>
                </a:lnTo>
                <a:lnTo>
                  <a:pt x="24417" y="59893"/>
                </a:lnTo>
                <a:lnTo>
                  <a:pt x="22397" y="57873"/>
                </a:lnTo>
                <a:lnTo>
                  <a:pt x="21153" y="55168"/>
                </a:lnTo>
                <a:lnTo>
                  <a:pt x="20149" y="48475"/>
                </a:lnTo>
                <a:lnTo>
                  <a:pt x="19883" y="44716"/>
                </a:lnTo>
                <a:lnTo>
                  <a:pt x="19883" y="36385"/>
                </a:lnTo>
                <a:lnTo>
                  <a:pt x="29738" y="17843"/>
                </a:lnTo>
                <a:lnTo>
                  <a:pt x="64104" y="17843"/>
                </a:lnTo>
                <a:lnTo>
                  <a:pt x="61691" y="13525"/>
                </a:lnTo>
                <a:lnTo>
                  <a:pt x="58148" y="9766"/>
                </a:lnTo>
                <a:lnTo>
                  <a:pt x="55697" y="7124"/>
                </a:lnTo>
                <a:lnTo>
                  <a:pt x="52458" y="4825"/>
                </a:lnTo>
                <a:lnTo>
                  <a:pt x="44330" y="977"/>
                </a:lnTo>
                <a:lnTo>
                  <a:pt x="39339" y="0"/>
                </a:lnTo>
                <a:close/>
              </a:path>
              <a:path w="67310" h="81279">
                <a:moveTo>
                  <a:pt x="64104" y="17843"/>
                </a:moveTo>
                <a:lnTo>
                  <a:pt x="37269" y="17843"/>
                </a:lnTo>
                <a:lnTo>
                  <a:pt x="40330" y="19011"/>
                </a:lnTo>
                <a:lnTo>
                  <a:pt x="44648" y="23380"/>
                </a:lnTo>
                <a:lnTo>
                  <a:pt x="45918" y="26047"/>
                </a:lnTo>
                <a:lnTo>
                  <a:pt x="46921" y="32651"/>
                </a:lnTo>
                <a:lnTo>
                  <a:pt x="47175" y="36385"/>
                </a:lnTo>
                <a:lnTo>
                  <a:pt x="47175" y="44716"/>
                </a:lnTo>
                <a:lnTo>
                  <a:pt x="37269" y="63411"/>
                </a:lnTo>
                <a:lnTo>
                  <a:pt x="64098" y="63411"/>
                </a:lnTo>
                <a:lnTo>
                  <a:pt x="66530" y="53784"/>
                </a:lnTo>
                <a:lnTo>
                  <a:pt x="67067" y="48475"/>
                </a:lnTo>
                <a:lnTo>
                  <a:pt x="67071" y="32651"/>
                </a:lnTo>
                <a:lnTo>
                  <a:pt x="66530" y="27343"/>
                </a:lnTo>
                <a:lnTo>
                  <a:pt x="64104" y="1784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630254" y="4580458"/>
            <a:ext cx="112395" cy="80645"/>
          </a:xfrm>
          <a:custGeom>
            <a:avLst/>
            <a:gdLst/>
            <a:ahLst/>
            <a:cxnLst/>
            <a:rect l="l" t="t" r="r" b="b"/>
            <a:pathLst>
              <a:path w="112395" h="80645">
                <a:moveTo>
                  <a:pt x="19354" y="914"/>
                </a:moveTo>
                <a:lnTo>
                  <a:pt x="0" y="914"/>
                </a:lnTo>
                <a:lnTo>
                  <a:pt x="0" y="80314"/>
                </a:lnTo>
                <a:lnTo>
                  <a:pt x="19799" y="80314"/>
                </a:lnTo>
                <a:lnTo>
                  <a:pt x="19844" y="29311"/>
                </a:lnTo>
                <a:lnTo>
                  <a:pt x="20205" y="27279"/>
                </a:lnTo>
                <a:lnTo>
                  <a:pt x="31546" y="17830"/>
                </a:lnTo>
                <a:lnTo>
                  <a:pt x="110531" y="17830"/>
                </a:lnTo>
                <a:lnTo>
                  <a:pt x="109131" y="13741"/>
                </a:lnTo>
                <a:lnTo>
                  <a:pt x="106870" y="10261"/>
                </a:lnTo>
                <a:lnTo>
                  <a:pt x="106666" y="10058"/>
                </a:lnTo>
                <a:lnTo>
                  <a:pt x="60261" y="10058"/>
                </a:lnTo>
                <a:lnTo>
                  <a:pt x="58910" y="8229"/>
                </a:lnTo>
                <a:lnTo>
                  <a:pt x="19354" y="8229"/>
                </a:lnTo>
                <a:lnTo>
                  <a:pt x="19354" y="914"/>
                </a:lnTo>
                <a:close/>
              </a:path>
              <a:path w="112395" h="80645">
                <a:moveTo>
                  <a:pt x="77800" y="17830"/>
                </a:moveTo>
                <a:lnTo>
                  <a:pt x="34582" y="17830"/>
                </a:lnTo>
                <a:lnTo>
                  <a:pt x="36131" y="18084"/>
                </a:lnTo>
                <a:lnTo>
                  <a:pt x="39281" y="19100"/>
                </a:lnTo>
                <a:lnTo>
                  <a:pt x="46164" y="80314"/>
                </a:lnTo>
                <a:lnTo>
                  <a:pt x="66141" y="80314"/>
                </a:lnTo>
                <a:lnTo>
                  <a:pt x="66141" y="29311"/>
                </a:lnTo>
                <a:lnTo>
                  <a:pt x="66535" y="27127"/>
                </a:lnTo>
                <a:lnTo>
                  <a:pt x="76250" y="18084"/>
                </a:lnTo>
                <a:lnTo>
                  <a:pt x="77800" y="17830"/>
                </a:lnTo>
                <a:close/>
              </a:path>
              <a:path w="112395" h="80645">
                <a:moveTo>
                  <a:pt x="110531" y="17830"/>
                </a:moveTo>
                <a:lnTo>
                  <a:pt x="80835" y="17830"/>
                </a:lnTo>
                <a:lnTo>
                  <a:pt x="82372" y="18084"/>
                </a:lnTo>
                <a:lnTo>
                  <a:pt x="85509" y="19100"/>
                </a:lnTo>
                <a:lnTo>
                  <a:pt x="92354" y="80314"/>
                </a:lnTo>
                <a:lnTo>
                  <a:pt x="112306" y="80314"/>
                </a:lnTo>
                <a:lnTo>
                  <a:pt x="112306" y="25196"/>
                </a:lnTo>
                <a:lnTo>
                  <a:pt x="111671" y="21158"/>
                </a:lnTo>
                <a:lnTo>
                  <a:pt x="110531" y="17830"/>
                </a:lnTo>
                <a:close/>
              </a:path>
              <a:path w="112395" h="80645">
                <a:moveTo>
                  <a:pt x="88036" y="0"/>
                </a:moveTo>
                <a:lnTo>
                  <a:pt x="79082" y="0"/>
                </a:lnTo>
                <a:lnTo>
                  <a:pt x="74701" y="787"/>
                </a:lnTo>
                <a:lnTo>
                  <a:pt x="67182" y="3937"/>
                </a:lnTo>
                <a:lnTo>
                  <a:pt x="63614" y="6502"/>
                </a:lnTo>
                <a:lnTo>
                  <a:pt x="60261" y="10058"/>
                </a:lnTo>
                <a:lnTo>
                  <a:pt x="106666" y="10058"/>
                </a:lnTo>
                <a:lnTo>
                  <a:pt x="101371" y="4775"/>
                </a:lnTo>
                <a:lnTo>
                  <a:pt x="98551" y="3048"/>
                </a:lnTo>
                <a:lnTo>
                  <a:pt x="91732" y="609"/>
                </a:lnTo>
                <a:lnTo>
                  <a:pt x="88036" y="0"/>
                </a:lnTo>
                <a:close/>
              </a:path>
              <a:path w="112395" h="80645">
                <a:moveTo>
                  <a:pt x="43675" y="0"/>
                </a:moveTo>
                <a:lnTo>
                  <a:pt x="35521" y="0"/>
                </a:lnTo>
                <a:lnTo>
                  <a:pt x="31965" y="711"/>
                </a:lnTo>
                <a:lnTo>
                  <a:pt x="25044" y="3556"/>
                </a:lnTo>
                <a:lnTo>
                  <a:pt x="21996" y="5588"/>
                </a:lnTo>
                <a:lnTo>
                  <a:pt x="19354" y="8229"/>
                </a:lnTo>
                <a:lnTo>
                  <a:pt x="58910" y="8229"/>
                </a:lnTo>
                <a:lnTo>
                  <a:pt x="57708" y="6604"/>
                </a:lnTo>
                <a:lnTo>
                  <a:pt x="54686" y="4064"/>
                </a:lnTo>
                <a:lnTo>
                  <a:pt x="47663" y="812"/>
                </a:lnTo>
                <a:lnTo>
                  <a:pt x="43675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4444758" y="5478761"/>
            <a:ext cx="2209901" cy="6649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6676783" y="5699836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483" y="0"/>
                </a:lnTo>
              </a:path>
            </a:pathLst>
          </a:custGeom>
          <a:ln w="8483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6744639" y="5622480"/>
            <a:ext cx="49530" cy="81915"/>
          </a:xfrm>
          <a:custGeom>
            <a:avLst/>
            <a:gdLst/>
            <a:ahLst/>
            <a:cxnLst/>
            <a:rect l="l" t="t" r="r" b="b"/>
            <a:pathLst>
              <a:path w="49529" h="81914">
                <a:moveTo>
                  <a:pt x="6184" y="0"/>
                </a:moveTo>
                <a:lnTo>
                  <a:pt x="0" y="0"/>
                </a:lnTo>
                <a:lnTo>
                  <a:pt x="0" y="81610"/>
                </a:lnTo>
                <a:lnTo>
                  <a:pt x="49504" y="81610"/>
                </a:lnTo>
                <a:lnTo>
                  <a:pt x="49504" y="76098"/>
                </a:lnTo>
                <a:lnTo>
                  <a:pt x="6184" y="76098"/>
                </a:lnTo>
                <a:lnTo>
                  <a:pt x="6184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6805828" y="5631205"/>
            <a:ext cx="26034" cy="73025"/>
          </a:xfrm>
          <a:custGeom>
            <a:avLst/>
            <a:gdLst/>
            <a:ahLst/>
            <a:cxnLst/>
            <a:rect l="l" t="t" r="r" b="b"/>
            <a:pathLst>
              <a:path w="26034" h="73025">
                <a:moveTo>
                  <a:pt x="13423" y="21996"/>
                </a:moveTo>
                <a:lnTo>
                  <a:pt x="7569" y="21996"/>
                </a:lnTo>
                <a:lnTo>
                  <a:pt x="7569" y="62649"/>
                </a:lnTo>
                <a:lnTo>
                  <a:pt x="8699" y="66103"/>
                </a:lnTo>
                <a:lnTo>
                  <a:pt x="13208" y="71539"/>
                </a:lnTo>
                <a:lnTo>
                  <a:pt x="16510" y="72885"/>
                </a:lnTo>
                <a:lnTo>
                  <a:pt x="25908" y="72885"/>
                </a:lnTo>
                <a:lnTo>
                  <a:pt x="25908" y="67729"/>
                </a:lnTo>
                <a:lnTo>
                  <a:pt x="18999" y="67729"/>
                </a:lnTo>
                <a:lnTo>
                  <a:pt x="16865" y="66916"/>
                </a:lnTo>
                <a:lnTo>
                  <a:pt x="14109" y="63715"/>
                </a:lnTo>
                <a:lnTo>
                  <a:pt x="13423" y="61467"/>
                </a:lnTo>
                <a:lnTo>
                  <a:pt x="13423" y="21996"/>
                </a:lnTo>
                <a:close/>
              </a:path>
              <a:path w="26034" h="73025">
                <a:moveTo>
                  <a:pt x="25908" y="17640"/>
                </a:moveTo>
                <a:lnTo>
                  <a:pt x="0" y="17640"/>
                </a:lnTo>
                <a:lnTo>
                  <a:pt x="0" y="21996"/>
                </a:lnTo>
                <a:lnTo>
                  <a:pt x="25908" y="21996"/>
                </a:lnTo>
                <a:lnTo>
                  <a:pt x="25908" y="17640"/>
                </a:lnTo>
                <a:close/>
              </a:path>
              <a:path w="26034" h="73025">
                <a:moveTo>
                  <a:pt x="13423" y="0"/>
                </a:moveTo>
                <a:lnTo>
                  <a:pt x="7569" y="0"/>
                </a:lnTo>
                <a:lnTo>
                  <a:pt x="7569" y="17640"/>
                </a:lnTo>
                <a:lnTo>
                  <a:pt x="13423" y="17640"/>
                </a:lnTo>
                <a:lnTo>
                  <a:pt x="1342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6849389" y="5622480"/>
            <a:ext cx="43180" cy="82550"/>
          </a:xfrm>
          <a:custGeom>
            <a:avLst/>
            <a:gdLst/>
            <a:ahLst/>
            <a:cxnLst/>
            <a:rect l="l" t="t" r="r" b="b"/>
            <a:pathLst>
              <a:path w="43179" h="82550">
                <a:moveTo>
                  <a:pt x="23761" y="25679"/>
                </a:moveTo>
                <a:lnTo>
                  <a:pt x="17716" y="25679"/>
                </a:lnTo>
                <a:lnTo>
                  <a:pt x="15100" y="26123"/>
                </a:lnTo>
                <a:lnTo>
                  <a:pt x="0" y="49631"/>
                </a:lnTo>
                <a:lnTo>
                  <a:pt x="0" y="58343"/>
                </a:lnTo>
                <a:lnTo>
                  <a:pt x="17716" y="82296"/>
                </a:lnTo>
                <a:lnTo>
                  <a:pt x="23761" y="82296"/>
                </a:lnTo>
                <a:lnTo>
                  <a:pt x="26670" y="81800"/>
                </a:lnTo>
                <a:lnTo>
                  <a:pt x="32004" y="79806"/>
                </a:lnTo>
                <a:lnTo>
                  <a:pt x="34569" y="77711"/>
                </a:lnTo>
                <a:lnTo>
                  <a:pt x="35005" y="77139"/>
                </a:lnTo>
                <a:lnTo>
                  <a:pt x="18072" y="77139"/>
                </a:lnTo>
                <a:lnTo>
                  <a:pt x="15354" y="76479"/>
                </a:lnTo>
                <a:lnTo>
                  <a:pt x="5933" y="58343"/>
                </a:lnTo>
                <a:lnTo>
                  <a:pt x="6019" y="48361"/>
                </a:lnTo>
                <a:lnTo>
                  <a:pt x="18072" y="30835"/>
                </a:lnTo>
                <a:lnTo>
                  <a:pt x="35005" y="30835"/>
                </a:lnTo>
                <a:lnTo>
                  <a:pt x="34569" y="30264"/>
                </a:lnTo>
                <a:lnTo>
                  <a:pt x="32004" y="28168"/>
                </a:lnTo>
                <a:lnTo>
                  <a:pt x="26670" y="26174"/>
                </a:lnTo>
                <a:lnTo>
                  <a:pt x="23761" y="25679"/>
                </a:lnTo>
                <a:close/>
              </a:path>
              <a:path w="43179" h="82550">
                <a:moveTo>
                  <a:pt x="42862" y="74498"/>
                </a:moveTo>
                <a:lnTo>
                  <a:pt x="37020" y="74498"/>
                </a:lnTo>
                <a:lnTo>
                  <a:pt x="37020" y="81610"/>
                </a:lnTo>
                <a:lnTo>
                  <a:pt x="42862" y="81610"/>
                </a:lnTo>
                <a:lnTo>
                  <a:pt x="42862" y="74498"/>
                </a:lnTo>
                <a:close/>
              </a:path>
              <a:path w="43179" h="82550">
                <a:moveTo>
                  <a:pt x="35005" y="30835"/>
                </a:moveTo>
                <a:lnTo>
                  <a:pt x="24790" y="30835"/>
                </a:lnTo>
                <a:lnTo>
                  <a:pt x="27508" y="31508"/>
                </a:lnTo>
                <a:lnTo>
                  <a:pt x="31623" y="34188"/>
                </a:lnTo>
                <a:lnTo>
                  <a:pt x="36929" y="58343"/>
                </a:lnTo>
                <a:lnTo>
                  <a:pt x="36842" y="59715"/>
                </a:lnTo>
                <a:lnTo>
                  <a:pt x="24790" y="77139"/>
                </a:lnTo>
                <a:lnTo>
                  <a:pt x="35005" y="77139"/>
                </a:lnTo>
                <a:lnTo>
                  <a:pt x="37020" y="74498"/>
                </a:lnTo>
                <a:lnTo>
                  <a:pt x="42862" y="74498"/>
                </a:lnTo>
                <a:lnTo>
                  <a:pt x="42862" y="33477"/>
                </a:lnTo>
                <a:lnTo>
                  <a:pt x="37020" y="33477"/>
                </a:lnTo>
                <a:lnTo>
                  <a:pt x="35005" y="30835"/>
                </a:lnTo>
                <a:close/>
              </a:path>
              <a:path w="43179" h="82550">
                <a:moveTo>
                  <a:pt x="42862" y="0"/>
                </a:moveTo>
                <a:lnTo>
                  <a:pt x="37020" y="0"/>
                </a:lnTo>
                <a:lnTo>
                  <a:pt x="37020" y="33477"/>
                </a:lnTo>
                <a:lnTo>
                  <a:pt x="42862" y="33477"/>
                </a:lnTo>
                <a:lnTo>
                  <a:pt x="42862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6917575" y="5699836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483" y="0"/>
                </a:lnTo>
              </a:path>
            </a:pathLst>
          </a:custGeom>
          <a:ln w="8483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1553679" y="7109866"/>
            <a:ext cx="1073759" cy="6587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4442917" y="7104360"/>
            <a:ext cx="1468259" cy="63862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558150" y="5484266"/>
            <a:ext cx="1468513" cy="6587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442929" y="7917160"/>
            <a:ext cx="1411655" cy="63862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442815" y="6297739"/>
            <a:ext cx="1345882" cy="658113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1558150" y="6291561"/>
            <a:ext cx="1546923" cy="66429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1553679" y="7922653"/>
            <a:ext cx="1361719" cy="6587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553679" y="8729960"/>
            <a:ext cx="1388859" cy="638625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972886" y="5037861"/>
            <a:ext cx="5614670" cy="0"/>
          </a:xfrm>
          <a:custGeom>
            <a:avLst/>
            <a:gdLst/>
            <a:ahLst/>
            <a:cxnLst/>
            <a:rect l="l" t="t" r="r" b="b"/>
            <a:pathLst>
              <a:path w="5614670">
                <a:moveTo>
                  <a:pt x="0" y="0"/>
                </a:moveTo>
                <a:lnTo>
                  <a:pt x="5614238" y="0"/>
                </a:lnTo>
              </a:path>
            </a:pathLst>
          </a:custGeom>
          <a:ln w="317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0" y="9198826"/>
            <a:ext cx="3645535" cy="1493520"/>
          </a:xfrm>
          <a:custGeom>
            <a:avLst/>
            <a:gdLst/>
            <a:ahLst/>
            <a:cxnLst/>
            <a:rect l="l" t="t" r="r" b="b"/>
            <a:pathLst>
              <a:path w="3645535" h="1493520">
                <a:moveTo>
                  <a:pt x="3645319" y="0"/>
                </a:moveTo>
                <a:lnTo>
                  <a:pt x="0" y="1493177"/>
                </a:lnTo>
                <a:lnTo>
                  <a:pt x="3645319" y="1493177"/>
                </a:lnTo>
                <a:lnTo>
                  <a:pt x="3645319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2023617" y="9513674"/>
            <a:ext cx="2877185" cy="1178560"/>
          </a:xfrm>
          <a:custGeom>
            <a:avLst/>
            <a:gdLst/>
            <a:ahLst/>
            <a:cxnLst/>
            <a:rect l="l" t="t" r="r" b="b"/>
            <a:pathLst>
              <a:path w="2877185" h="1178559">
                <a:moveTo>
                  <a:pt x="2876664" y="0"/>
                </a:moveTo>
                <a:lnTo>
                  <a:pt x="0" y="1178331"/>
                </a:lnTo>
                <a:lnTo>
                  <a:pt x="2876664" y="1178331"/>
                </a:lnTo>
                <a:lnTo>
                  <a:pt x="2876664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018470" y="9781924"/>
            <a:ext cx="2221865" cy="910590"/>
          </a:xfrm>
          <a:custGeom>
            <a:avLst/>
            <a:gdLst/>
            <a:ahLst/>
            <a:cxnLst/>
            <a:rect l="l" t="t" r="r" b="b"/>
            <a:pathLst>
              <a:path w="2221865" h="910590">
                <a:moveTo>
                  <a:pt x="2221788" y="0"/>
                </a:moveTo>
                <a:lnTo>
                  <a:pt x="0" y="910082"/>
                </a:lnTo>
                <a:lnTo>
                  <a:pt x="2221788" y="910082"/>
                </a:lnTo>
                <a:lnTo>
                  <a:pt x="2221788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6240259" y="10358770"/>
            <a:ext cx="814069" cy="333375"/>
          </a:xfrm>
          <a:custGeom>
            <a:avLst/>
            <a:gdLst/>
            <a:ahLst/>
            <a:cxnLst/>
            <a:rect l="l" t="t" r="r" b="b"/>
            <a:pathLst>
              <a:path w="814070" h="333375">
                <a:moveTo>
                  <a:pt x="813523" y="0"/>
                </a:moveTo>
                <a:lnTo>
                  <a:pt x="0" y="333235"/>
                </a:lnTo>
                <a:lnTo>
                  <a:pt x="813523" y="333235"/>
                </a:lnTo>
                <a:lnTo>
                  <a:pt x="813523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Picture 60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78"/>
          <a:stretch/>
        </p:blipFill>
        <p:spPr>
          <a:xfrm>
            <a:off x="835761" y="5346700"/>
            <a:ext cx="5877572" cy="3534905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218389"/>
            <a:ext cx="1137920" cy="2273935"/>
          </a:xfrm>
          <a:custGeom>
            <a:avLst/>
            <a:gdLst/>
            <a:ahLst/>
            <a:cxnLst/>
            <a:rect l="l" t="t" r="r" b="b"/>
            <a:pathLst>
              <a:path w="1137920" h="2273935">
                <a:moveTo>
                  <a:pt x="355" y="0"/>
                </a:moveTo>
                <a:lnTo>
                  <a:pt x="0" y="368"/>
                </a:lnTo>
                <a:lnTo>
                  <a:pt x="0" y="2273541"/>
                </a:lnTo>
                <a:lnTo>
                  <a:pt x="355" y="2273896"/>
                </a:lnTo>
                <a:lnTo>
                  <a:pt x="1137323" y="1136954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2" y="1355344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60" h="1137285">
                <a:moveTo>
                  <a:pt x="355" y="0"/>
                </a:moveTo>
                <a:lnTo>
                  <a:pt x="0" y="368"/>
                </a:lnTo>
                <a:lnTo>
                  <a:pt x="0" y="1136586"/>
                </a:lnTo>
                <a:lnTo>
                  <a:pt x="355" y="1136954"/>
                </a:lnTo>
                <a:lnTo>
                  <a:pt x="568845" y="568477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1891728" y="1160703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69" h="325755">
                <a:moveTo>
                  <a:pt x="12871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188366"/>
                </a:lnTo>
                <a:lnTo>
                  <a:pt x="169186" y="188366"/>
                </a:lnTo>
                <a:lnTo>
                  <a:pt x="165544" y="181508"/>
                </a:lnTo>
                <a:lnTo>
                  <a:pt x="178983" y="176752"/>
                </a:lnTo>
                <a:lnTo>
                  <a:pt x="191315" y="170254"/>
                </a:lnTo>
                <a:lnTo>
                  <a:pt x="202538" y="162011"/>
                </a:lnTo>
                <a:lnTo>
                  <a:pt x="212648" y="152018"/>
                </a:lnTo>
                <a:lnTo>
                  <a:pt x="216406" y="146761"/>
                </a:lnTo>
                <a:lnTo>
                  <a:pt x="50368" y="146761"/>
                </a:lnTo>
                <a:lnTo>
                  <a:pt x="50368" y="44361"/>
                </a:lnTo>
                <a:lnTo>
                  <a:pt x="218043" y="44361"/>
                </a:lnTo>
                <a:lnTo>
                  <a:pt x="215738" y="40586"/>
                </a:lnTo>
                <a:lnTo>
                  <a:pt x="180484" y="10979"/>
                </a:lnTo>
                <a:lnTo>
                  <a:pt x="140296" y="442"/>
                </a:lnTo>
                <a:lnTo>
                  <a:pt x="128714" y="0"/>
                </a:lnTo>
                <a:close/>
              </a:path>
              <a:path w="242569" h="325755">
                <a:moveTo>
                  <a:pt x="169186" y="188366"/>
                </a:moveTo>
                <a:lnTo>
                  <a:pt x="113322" y="188366"/>
                </a:lnTo>
                <a:lnTo>
                  <a:pt x="183273" y="325526"/>
                </a:lnTo>
                <a:lnTo>
                  <a:pt x="242036" y="325526"/>
                </a:lnTo>
                <a:lnTo>
                  <a:pt x="169186" y="188366"/>
                </a:lnTo>
                <a:close/>
              </a:path>
              <a:path w="242569" h="325755">
                <a:moveTo>
                  <a:pt x="218043" y="44361"/>
                </a:moveTo>
                <a:lnTo>
                  <a:pt x="124980" y="44361"/>
                </a:lnTo>
                <a:lnTo>
                  <a:pt x="136969" y="45206"/>
                </a:lnTo>
                <a:lnTo>
                  <a:pt x="147769" y="47744"/>
                </a:lnTo>
                <a:lnTo>
                  <a:pt x="177496" y="74145"/>
                </a:lnTo>
                <a:lnTo>
                  <a:pt x="181406" y="95783"/>
                </a:lnTo>
                <a:lnTo>
                  <a:pt x="180428" y="107273"/>
                </a:lnTo>
                <a:lnTo>
                  <a:pt x="157375" y="139270"/>
                </a:lnTo>
                <a:lnTo>
                  <a:pt x="124980" y="146761"/>
                </a:lnTo>
                <a:lnTo>
                  <a:pt x="216406" y="146761"/>
                </a:lnTo>
                <a:lnTo>
                  <a:pt x="221011" y="140317"/>
                </a:lnTo>
                <a:lnTo>
                  <a:pt x="226988" y="126931"/>
                </a:lnTo>
                <a:lnTo>
                  <a:pt x="230577" y="111862"/>
                </a:lnTo>
                <a:lnTo>
                  <a:pt x="231775" y="95110"/>
                </a:lnTo>
                <a:lnTo>
                  <a:pt x="231322" y="85008"/>
                </a:lnTo>
                <a:lnTo>
                  <a:pt x="229966" y="75277"/>
                </a:lnTo>
                <a:lnTo>
                  <a:pt x="227708" y="65915"/>
                </a:lnTo>
                <a:lnTo>
                  <a:pt x="224548" y="56921"/>
                </a:lnTo>
                <a:lnTo>
                  <a:pt x="220536" y="48441"/>
                </a:lnTo>
                <a:lnTo>
                  <a:pt x="218043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2186457" y="146400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2211641" y="1343990"/>
            <a:ext cx="0" cy="97790"/>
          </a:xfrm>
          <a:custGeom>
            <a:avLst/>
            <a:gdLst/>
            <a:ahLst/>
            <a:cxnLst/>
            <a:rect l="l" t="t" r="r" b="b"/>
            <a:pathLst>
              <a:path h="97790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2186457" y="1321765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4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2211641" y="1205560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2186457" y="118333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2456929" y="1160716"/>
            <a:ext cx="232410" cy="325755"/>
          </a:xfrm>
          <a:custGeom>
            <a:avLst/>
            <a:gdLst/>
            <a:ahLst/>
            <a:cxnLst/>
            <a:rect l="l" t="t" r="r" b="b"/>
            <a:pathLst>
              <a:path w="232410" h="325755">
                <a:moveTo>
                  <a:pt x="125907" y="0"/>
                </a:moveTo>
                <a:lnTo>
                  <a:pt x="0" y="0"/>
                </a:lnTo>
                <a:lnTo>
                  <a:pt x="0" y="325513"/>
                </a:lnTo>
                <a:lnTo>
                  <a:pt x="50368" y="325513"/>
                </a:lnTo>
                <a:lnTo>
                  <a:pt x="50368" y="197497"/>
                </a:lnTo>
                <a:lnTo>
                  <a:pt x="125907" y="197497"/>
                </a:lnTo>
                <a:lnTo>
                  <a:pt x="169748" y="189966"/>
                </a:lnTo>
                <a:lnTo>
                  <a:pt x="203327" y="169379"/>
                </a:lnTo>
                <a:lnTo>
                  <a:pt x="217154" y="152692"/>
                </a:lnTo>
                <a:lnTo>
                  <a:pt x="50368" y="152692"/>
                </a:lnTo>
                <a:lnTo>
                  <a:pt x="50368" y="44348"/>
                </a:lnTo>
                <a:lnTo>
                  <a:pt x="216834" y="44348"/>
                </a:lnTo>
                <a:lnTo>
                  <a:pt x="215680" y="42449"/>
                </a:lnTo>
                <a:lnTo>
                  <a:pt x="179191" y="11653"/>
                </a:lnTo>
                <a:lnTo>
                  <a:pt x="137742" y="471"/>
                </a:lnTo>
                <a:lnTo>
                  <a:pt x="125907" y="0"/>
                </a:lnTo>
                <a:close/>
              </a:path>
              <a:path w="232410" h="325755">
                <a:moveTo>
                  <a:pt x="216834" y="44348"/>
                </a:moveTo>
                <a:lnTo>
                  <a:pt x="123113" y="44348"/>
                </a:lnTo>
                <a:lnTo>
                  <a:pt x="135746" y="45234"/>
                </a:lnTo>
                <a:lnTo>
                  <a:pt x="147069" y="47890"/>
                </a:lnTo>
                <a:lnTo>
                  <a:pt x="177855" y="75658"/>
                </a:lnTo>
                <a:lnTo>
                  <a:pt x="181876" y="98742"/>
                </a:lnTo>
                <a:lnTo>
                  <a:pt x="180871" y="111017"/>
                </a:lnTo>
                <a:lnTo>
                  <a:pt x="157082" y="144853"/>
                </a:lnTo>
                <a:lnTo>
                  <a:pt x="123113" y="152692"/>
                </a:lnTo>
                <a:lnTo>
                  <a:pt x="217154" y="152692"/>
                </a:lnTo>
                <a:lnTo>
                  <a:pt x="231765" y="109279"/>
                </a:lnTo>
                <a:lnTo>
                  <a:pt x="232232" y="98742"/>
                </a:lnTo>
                <a:lnTo>
                  <a:pt x="231765" y="88398"/>
                </a:lnTo>
                <a:lnTo>
                  <a:pt x="230366" y="78397"/>
                </a:lnTo>
                <a:lnTo>
                  <a:pt x="228037" y="68738"/>
                </a:lnTo>
                <a:lnTo>
                  <a:pt x="224777" y="59423"/>
                </a:lnTo>
                <a:lnTo>
                  <a:pt x="220636" y="50607"/>
                </a:lnTo>
                <a:lnTo>
                  <a:pt x="216834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2699905" y="1160716"/>
            <a:ext cx="284480" cy="325755"/>
          </a:xfrm>
          <a:custGeom>
            <a:avLst/>
            <a:gdLst/>
            <a:ahLst/>
            <a:cxnLst/>
            <a:rect l="l" t="t" r="r" b="b"/>
            <a:pathLst>
              <a:path w="284480" h="325755">
                <a:moveTo>
                  <a:pt x="162280" y="0"/>
                </a:moveTo>
                <a:lnTo>
                  <a:pt x="121704" y="0"/>
                </a:lnTo>
                <a:lnTo>
                  <a:pt x="0" y="325526"/>
                </a:lnTo>
                <a:lnTo>
                  <a:pt x="53619" y="325526"/>
                </a:lnTo>
                <a:lnTo>
                  <a:pt x="76466" y="260134"/>
                </a:lnTo>
                <a:lnTo>
                  <a:pt x="259546" y="260134"/>
                </a:lnTo>
                <a:lnTo>
                  <a:pt x="243994" y="218541"/>
                </a:lnTo>
                <a:lnTo>
                  <a:pt x="91389" y="218541"/>
                </a:lnTo>
                <a:lnTo>
                  <a:pt x="143154" y="74066"/>
                </a:lnTo>
                <a:lnTo>
                  <a:pt x="189974" y="74066"/>
                </a:lnTo>
                <a:lnTo>
                  <a:pt x="162280" y="0"/>
                </a:lnTo>
                <a:close/>
              </a:path>
              <a:path w="284480" h="325755">
                <a:moveTo>
                  <a:pt x="259546" y="260134"/>
                </a:moveTo>
                <a:lnTo>
                  <a:pt x="207505" y="260134"/>
                </a:lnTo>
                <a:lnTo>
                  <a:pt x="230365" y="325526"/>
                </a:lnTo>
                <a:lnTo>
                  <a:pt x="283997" y="325526"/>
                </a:lnTo>
                <a:lnTo>
                  <a:pt x="259546" y="260134"/>
                </a:lnTo>
                <a:close/>
              </a:path>
              <a:path w="284480" h="325755">
                <a:moveTo>
                  <a:pt x="189974" y="74066"/>
                </a:moveTo>
                <a:lnTo>
                  <a:pt x="143154" y="74066"/>
                </a:lnTo>
                <a:lnTo>
                  <a:pt x="193522" y="218541"/>
                </a:lnTo>
                <a:lnTo>
                  <a:pt x="243994" y="218541"/>
                </a:lnTo>
                <a:lnTo>
                  <a:pt x="189974" y="7406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3045460" y="11607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3146653" y="1160703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12871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188366"/>
                </a:lnTo>
                <a:lnTo>
                  <a:pt x="169186" y="188366"/>
                </a:lnTo>
                <a:lnTo>
                  <a:pt x="165544" y="181508"/>
                </a:lnTo>
                <a:lnTo>
                  <a:pt x="178983" y="176752"/>
                </a:lnTo>
                <a:lnTo>
                  <a:pt x="191315" y="170254"/>
                </a:lnTo>
                <a:lnTo>
                  <a:pt x="202538" y="162011"/>
                </a:lnTo>
                <a:lnTo>
                  <a:pt x="212648" y="152018"/>
                </a:lnTo>
                <a:lnTo>
                  <a:pt x="216406" y="146761"/>
                </a:lnTo>
                <a:lnTo>
                  <a:pt x="50368" y="146761"/>
                </a:lnTo>
                <a:lnTo>
                  <a:pt x="50368" y="44361"/>
                </a:lnTo>
                <a:lnTo>
                  <a:pt x="218043" y="44361"/>
                </a:lnTo>
                <a:lnTo>
                  <a:pt x="215738" y="40586"/>
                </a:lnTo>
                <a:lnTo>
                  <a:pt x="180484" y="10979"/>
                </a:lnTo>
                <a:lnTo>
                  <a:pt x="140296" y="442"/>
                </a:lnTo>
                <a:lnTo>
                  <a:pt x="128714" y="0"/>
                </a:lnTo>
                <a:close/>
              </a:path>
              <a:path w="242570" h="325755">
                <a:moveTo>
                  <a:pt x="169186" y="188366"/>
                </a:moveTo>
                <a:lnTo>
                  <a:pt x="113322" y="188366"/>
                </a:lnTo>
                <a:lnTo>
                  <a:pt x="183273" y="325526"/>
                </a:lnTo>
                <a:lnTo>
                  <a:pt x="242036" y="325526"/>
                </a:lnTo>
                <a:lnTo>
                  <a:pt x="169186" y="188366"/>
                </a:lnTo>
                <a:close/>
              </a:path>
              <a:path w="242570" h="325755">
                <a:moveTo>
                  <a:pt x="218043" y="44361"/>
                </a:moveTo>
                <a:lnTo>
                  <a:pt x="124980" y="44361"/>
                </a:lnTo>
                <a:lnTo>
                  <a:pt x="136969" y="45206"/>
                </a:lnTo>
                <a:lnTo>
                  <a:pt x="147769" y="47744"/>
                </a:lnTo>
                <a:lnTo>
                  <a:pt x="177496" y="74145"/>
                </a:lnTo>
                <a:lnTo>
                  <a:pt x="181406" y="95783"/>
                </a:lnTo>
                <a:lnTo>
                  <a:pt x="180428" y="107273"/>
                </a:lnTo>
                <a:lnTo>
                  <a:pt x="157375" y="139270"/>
                </a:lnTo>
                <a:lnTo>
                  <a:pt x="124980" y="146761"/>
                </a:lnTo>
                <a:lnTo>
                  <a:pt x="216406" y="146761"/>
                </a:lnTo>
                <a:lnTo>
                  <a:pt x="221011" y="140317"/>
                </a:lnTo>
                <a:lnTo>
                  <a:pt x="226988" y="126931"/>
                </a:lnTo>
                <a:lnTo>
                  <a:pt x="230577" y="111862"/>
                </a:lnTo>
                <a:lnTo>
                  <a:pt x="231775" y="95110"/>
                </a:lnTo>
                <a:lnTo>
                  <a:pt x="231322" y="85008"/>
                </a:lnTo>
                <a:lnTo>
                  <a:pt x="229966" y="75277"/>
                </a:lnTo>
                <a:lnTo>
                  <a:pt x="227708" y="65915"/>
                </a:lnTo>
                <a:lnTo>
                  <a:pt x="224548" y="56921"/>
                </a:lnTo>
                <a:lnTo>
                  <a:pt x="220536" y="48441"/>
                </a:lnTo>
                <a:lnTo>
                  <a:pt x="218043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3542576" y="1160703"/>
            <a:ext cx="293370" cy="325755"/>
          </a:xfrm>
          <a:custGeom>
            <a:avLst/>
            <a:gdLst/>
            <a:ahLst/>
            <a:cxnLst/>
            <a:rect l="l" t="t" r="r" b="b"/>
            <a:pathLst>
              <a:path w="293370" h="325755">
                <a:moveTo>
                  <a:pt x="50368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107899"/>
                </a:lnTo>
                <a:lnTo>
                  <a:pt x="102044" y="107899"/>
                </a:lnTo>
                <a:lnTo>
                  <a:pt x="50368" y="0"/>
                </a:lnTo>
                <a:close/>
              </a:path>
              <a:path w="293370" h="325755">
                <a:moveTo>
                  <a:pt x="292861" y="107899"/>
                </a:moveTo>
                <a:lnTo>
                  <a:pt x="242493" y="107899"/>
                </a:lnTo>
                <a:lnTo>
                  <a:pt x="242493" y="325526"/>
                </a:lnTo>
                <a:lnTo>
                  <a:pt x="292861" y="325526"/>
                </a:lnTo>
                <a:lnTo>
                  <a:pt x="292861" y="107899"/>
                </a:lnTo>
                <a:close/>
              </a:path>
              <a:path w="293370" h="325755">
                <a:moveTo>
                  <a:pt x="102044" y="107899"/>
                </a:moveTo>
                <a:lnTo>
                  <a:pt x="50368" y="107899"/>
                </a:lnTo>
                <a:lnTo>
                  <a:pt x="128714" y="266547"/>
                </a:lnTo>
                <a:lnTo>
                  <a:pt x="166027" y="266547"/>
                </a:lnTo>
                <a:lnTo>
                  <a:pt x="196878" y="202539"/>
                </a:lnTo>
                <a:lnTo>
                  <a:pt x="147370" y="202539"/>
                </a:lnTo>
                <a:lnTo>
                  <a:pt x="102044" y="107899"/>
                </a:lnTo>
                <a:close/>
              </a:path>
              <a:path w="293370" h="325755">
                <a:moveTo>
                  <a:pt x="292861" y="0"/>
                </a:moveTo>
                <a:lnTo>
                  <a:pt x="242493" y="0"/>
                </a:lnTo>
                <a:lnTo>
                  <a:pt x="147370" y="202539"/>
                </a:lnTo>
                <a:lnTo>
                  <a:pt x="196878" y="202539"/>
                </a:lnTo>
                <a:lnTo>
                  <a:pt x="242493" y="107899"/>
                </a:lnTo>
                <a:lnTo>
                  <a:pt x="292861" y="107899"/>
                </a:lnTo>
                <a:lnTo>
                  <a:pt x="2928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3871353" y="1160716"/>
            <a:ext cx="284480" cy="325755"/>
          </a:xfrm>
          <a:custGeom>
            <a:avLst/>
            <a:gdLst/>
            <a:ahLst/>
            <a:cxnLst/>
            <a:rect l="l" t="t" r="r" b="b"/>
            <a:pathLst>
              <a:path w="284479" h="325755">
                <a:moveTo>
                  <a:pt x="162280" y="0"/>
                </a:moveTo>
                <a:lnTo>
                  <a:pt x="121704" y="0"/>
                </a:lnTo>
                <a:lnTo>
                  <a:pt x="0" y="325526"/>
                </a:lnTo>
                <a:lnTo>
                  <a:pt x="53619" y="325526"/>
                </a:lnTo>
                <a:lnTo>
                  <a:pt x="76466" y="260134"/>
                </a:lnTo>
                <a:lnTo>
                  <a:pt x="259546" y="260134"/>
                </a:lnTo>
                <a:lnTo>
                  <a:pt x="243994" y="218541"/>
                </a:lnTo>
                <a:lnTo>
                  <a:pt x="91389" y="218541"/>
                </a:lnTo>
                <a:lnTo>
                  <a:pt x="143154" y="74066"/>
                </a:lnTo>
                <a:lnTo>
                  <a:pt x="189974" y="74066"/>
                </a:lnTo>
                <a:lnTo>
                  <a:pt x="162280" y="0"/>
                </a:lnTo>
                <a:close/>
              </a:path>
              <a:path w="284479" h="325755">
                <a:moveTo>
                  <a:pt x="259546" y="260134"/>
                </a:moveTo>
                <a:lnTo>
                  <a:pt x="207505" y="260134"/>
                </a:lnTo>
                <a:lnTo>
                  <a:pt x="230365" y="325526"/>
                </a:lnTo>
                <a:lnTo>
                  <a:pt x="283997" y="325526"/>
                </a:lnTo>
                <a:lnTo>
                  <a:pt x="259546" y="260134"/>
                </a:lnTo>
                <a:close/>
              </a:path>
              <a:path w="284479" h="325755">
                <a:moveTo>
                  <a:pt x="189974" y="74066"/>
                </a:moveTo>
                <a:lnTo>
                  <a:pt x="143154" y="74066"/>
                </a:lnTo>
                <a:lnTo>
                  <a:pt x="193522" y="218541"/>
                </a:lnTo>
                <a:lnTo>
                  <a:pt x="243994" y="218541"/>
                </a:lnTo>
                <a:lnTo>
                  <a:pt x="189974" y="7406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4216908" y="11607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4318088" y="1160703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77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96469"/>
                </a:lnTo>
                <a:lnTo>
                  <a:pt x="110924" y="96469"/>
                </a:lnTo>
                <a:lnTo>
                  <a:pt x="46177" y="0"/>
                </a:lnTo>
                <a:close/>
              </a:path>
              <a:path w="250189" h="325755">
                <a:moveTo>
                  <a:pt x="110924" y="96469"/>
                </a:moveTo>
                <a:lnTo>
                  <a:pt x="50368" y="96469"/>
                </a:lnTo>
                <a:lnTo>
                  <a:pt x="203796" y="325526"/>
                </a:lnTo>
                <a:lnTo>
                  <a:pt x="249961" y="325526"/>
                </a:lnTo>
                <a:lnTo>
                  <a:pt x="249961" y="228599"/>
                </a:lnTo>
                <a:lnTo>
                  <a:pt x="199605" y="228599"/>
                </a:lnTo>
                <a:lnTo>
                  <a:pt x="110924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605" y="0"/>
                </a:lnTo>
                <a:lnTo>
                  <a:pt x="199605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4731270" y="1205065"/>
            <a:ext cx="0" cy="281305"/>
          </a:xfrm>
          <a:custGeom>
            <a:avLst/>
            <a:gdLst/>
            <a:ahLst/>
            <a:cxnLst/>
            <a:rect l="l" t="t" r="r" b="b"/>
            <a:pathLst>
              <a:path h="281305">
                <a:moveTo>
                  <a:pt x="0" y="0"/>
                </a:moveTo>
                <a:lnTo>
                  <a:pt x="0" y="281177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4614684" y="1182890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233172" y="0"/>
                </a:lnTo>
              </a:path>
            </a:pathLst>
          </a:custGeom>
          <a:ln w="4434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4894491" y="146400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4919675" y="1343990"/>
            <a:ext cx="0" cy="97790"/>
          </a:xfrm>
          <a:custGeom>
            <a:avLst/>
            <a:gdLst/>
            <a:ahLst/>
            <a:cxnLst/>
            <a:rect l="l" t="t" r="r" b="b"/>
            <a:pathLst>
              <a:path h="97790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4894491" y="1321765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5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4919675" y="1205560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4894491" y="118333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5164963" y="1160703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77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96469"/>
                </a:lnTo>
                <a:lnTo>
                  <a:pt x="110924" y="96469"/>
                </a:lnTo>
                <a:lnTo>
                  <a:pt x="46177" y="0"/>
                </a:lnTo>
                <a:close/>
              </a:path>
              <a:path w="250189" h="325755">
                <a:moveTo>
                  <a:pt x="110924" y="96469"/>
                </a:moveTo>
                <a:lnTo>
                  <a:pt x="50368" y="96469"/>
                </a:lnTo>
                <a:lnTo>
                  <a:pt x="203796" y="325526"/>
                </a:lnTo>
                <a:lnTo>
                  <a:pt x="249961" y="325526"/>
                </a:lnTo>
                <a:lnTo>
                  <a:pt x="249961" y="228599"/>
                </a:lnTo>
                <a:lnTo>
                  <a:pt x="199605" y="228599"/>
                </a:lnTo>
                <a:lnTo>
                  <a:pt x="110924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605" y="0"/>
                </a:lnTo>
                <a:lnTo>
                  <a:pt x="199605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5451309" y="1160716"/>
            <a:ext cx="284480" cy="325755"/>
          </a:xfrm>
          <a:custGeom>
            <a:avLst/>
            <a:gdLst/>
            <a:ahLst/>
            <a:cxnLst/>
            <a:rect l="l" t="t" r="r" b="b"/>
            <a:pathLst>
              <a:path w="284479" h="325755">
                <a:moveTo>
                  <a:pt x="162280" y="0"/>
                </a:moveTo>
                <a:lnTo>
                  <a:pt x="121716" y="0"/>
                </a:lnTo>
                <a:lnTo>
                  <a:pt x="0" y="325526"/>
                </a:lnTo>
                <a:lnTo>
                  <a:pt x="53619" y="325526"/>
                </a:lnTo>
                <a:lnTo>
                  <a:pt x="76479" y="260134"/>
                </a:lnTo>
                <a:lnTo>
                  <a:pt x="259546" y="260134"/>
                </a:lnTo>
                <a:lnTo>
                  <a:pt x="243994" y="218541"/>
                </a:lnTo>
                <a:lnTo>
                  <a:pt x="91401" y="218541"/>
                </a:lnTo>
                <a:lnTo>
                  <a:pt x="143167" y="74066"/>
                </a:lnTo>
                <a:lnTo>
                  <a:pt x="189974" y="74066"/>
                </a:lnTo>
                <a:lnTo>
                  <a:pt x="162280" y="0"/>
                </a:lnTo>
                <a:close/>
              </a:path>
              <a:path w="284479" h="325755">
                <a:moveTo>
                  <a:pt x="259546" y="260134"/>
                </a:moveTo>
                <a:lnTo>
                  <a:pt x="207518" y="260134"/>
                </a:lnTo>
                <a:lnTo>
                  <a:pt x="230365" y="325526"/>
                </a:lnTo>
                <a:lnTo>
                  <a:pt x="283997" y="325526"/>
                </a:lnTo>
                <a:lnTo>
                  <a:pt x="259546" y="260134"/>
                </a:lnTo>
                <a:close/>
              </a:path>
              <a:path w="284479" h="325755">
                <a:moveTo>
                  <a:pt x="189974" y="74066"/>
                </a:moveTo>
                <a:lnTo>
                  <a:pt x="143167" y="74066"/>
                </a:lnTo>
                <a:lnTo>
                  <a:pt x="193535" y="218541"/>
                </a:lnTo>
                <a:lnTo>
                  <a:pt x="243994" y="218541"/>
                </a:lnTo>
                <a:lnTo>
                  <a:pt x="189974" y="7406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5771667" y="1160703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77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96469"/>
                </a:lnTo>
                <a:lnTo>
                  <a:pt x="110924" y="96469"/>
                </a:lnTo>
                <a:lnTo>
                  <a:pt x="46177" y="0"/>
                </a:lnTo>
                <a:close/>
              </a:path>
              <a:path w="250189" h="325755">
                <a:moveTo>
                  <a:pt x="110924" y="96469"/>
                </a:moveTo>
                <a:lnTo>
                  <a:pt x="50368" y="96469"/>
                </a:lnTo>
                <a:lnTo>
                  <a:pt x="203796" y="325526"/>
                </a:lnTo>
                <a:lnTo>
                  <a:pt x="249961" y="325526"/>
                </a:lnTo>
                <a:lnTo>
                  <a:pt x="249961" y="228599"/>
                </a:lnTo>
                <a:lnTo>
                  <a:pt x="199605" y="228599"/>
                </a:lnTo>
                <a:lnTo>
                  <a:pt x="110924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605" y="0"/>
                </a:lnTo>
                <a:lnTo>
                  <a:pt x="199605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6085639" y="1157973"/>
            <a:ext cx="238125" cy="331470"/>
          </a:xfrm>
          <a:custGeom>
            <a:avLst/>
            <a:gdLst/>
            <a:ahLst/>
            <a:cxnLst/>
            <a:rect l="l" t="t" r="r" b="b"/>
            <a:pathLst>
              <a:path w="238125" h="331469">
                <a:moveTo>
                  <a:pt x="119263" y="0"/>
                </a:moveTo>
                <a:lnTo>
                  <a:pt x="71231" y="8902"/>
                </a:lnTo>
                <a:lnTo>
                  <a:pt x="32065" y="34734"/>
                </a:lnTo>
                <a:lnTo>
                  <a:pt x="10348" y="66658"/>
                </a:lnTo>
                <a:lnTo>
                  <a:pt x="1446" y="105090"/>
                </a:lnTo>
                <a:lnTo>
                  <a:pt x="0" y="188129"/>
                </a:lnTo>
                <a:lnTo>
                  <a:pt x="140" y="198031"/>
                </a:lnTo>
                <a:lnTo>
                  <a:pt x="3845" y="242315"/>
                </a:lnTo>
                <a:lnTo>
                  <a:pt x="21325" y="284029"/>
                </a:lnTo>
                <a:lnTo>
                  <a:pt x="50472" y="311170"/>
                </a:lnTo>
                <a:lnTo>
                  <a:pt x="94194" y="328776"/>
                </a:lnTo>
                <a:lnTo>
                  <a:pt x="119263" y="331000"/>
                </a:lnTo>
                <a:lnTo>
                  <a:pt x="130293" y="330600"/>
                </a:lnTo>
                <a:lnTo>
                  <a:pt x="171109" y="320998"/>
                </a:lnTo>
                <a:lnTo>
                  <a:pt x="204400" y="298624"/>
                </a:lnTo>
                <a:lnTo>
                  <a:pt x="214598" y="286651"/>
                </a:lnTo>
                <a:lnTo>
                  <a:pt x="119263" y="286651"/>
                </a:lnTo>
                <a:lnTo>
                  <a:pt x="111943" y="286323"/>
                </a:lnTo>
                <a:lnTo>
                  <a:pt x="74961" y="271321"/>
                </a:lnTo>
                <a:lnTo>
                  <a:pt x="54213" y="234302"/>
                </a:lnTo>
                <a:lnTo>
                  <a:pt x="50475" y="187729"/>
                </a:lnTo>
                <a:lnTo>
                  <a:pt x="50308" y="177329"/>
                </a:lnTo>
                <a:lnTo>
                  <a:pt x="50308" y="153663"/>
                </a:lnTo>
                <a:lnTo>
                  <a:pt x="52405" y="109207"/>
                </a:lnTo>
                <a:lnTo>
                  <a:pt x="66296" y="68229"/>
                </a:lnTo>
                <a:lnTo>
                  <a:pt x="98183" y="47293"/>
                </a:lnTo>
                <a:lnTo>
                  <a:pt x="119263" y="44335"/>
                </a:lnTo>
                <a:lnTo>
                  <a:pt x="214587" y="44335"/>
                </a:lnTo>
                <a:lnTo>
                  <a:pt x="211568" y="39854"/>
                </a:lnTo>
                <a:lnTo>
                  <a:pt x="197139" y="25590"/>
                </a:lnTo>
                <a:lnTo>
                  <a:pt x="180379" y="14391"/>
                </a:lnTo>
                <a:lnTo>
                  <a:pt x="161816" y="6394"/>
                </a:lnTo>
                <a:lnTo>
                  <a:pt x="141445" y="1598"/>
                </a:lnTo>
                <a:lnTo>
                  <a:pt x="119263" y="0"/>
                </a:lnTo>
                <a:close/>
              </a:path>
              <a:path w="238125" h="331469">
                <a:moveTo>
                  <a:pt x="237716" y="230873"/>
                </a:moveTo>
                <a:lnTo>
                  <a:pt x="186878" y="230873"/>
                </a:lnTo>
                <a:lnTo>
                  <a:pt x="183175" y="242653"/>
                </a:lnTo>
                <a:lnTo>
                  <a:pt x="178135" y="253280"/>
                </a:lnTo>
                <a:lnTo>
                  <a:pt x="144447" y="282770"/>
                </a:lnTo>
                <a:lnTo>
                  <a:pt x="119263" y="286651"/>
                </a:lnTo>
                <a:lnTo>
                  <a:pt x="214598" y="286651"/>
                </a:lnTo>
                <a:lnTo>
                  <a:pt x="235225" y="242653"/>
                </a:lnTo>
                <a:lnTo>
                  <a:pt x="237716" y="230873"/>
                </a:lnTo>
                <a:close/>
              </a:path>
              <a:path w="238125" h="331469">
                <a:moveTo>
                  <a:pt x="214587" y="44335"/>
                </a:moveTo>
                <a:lnTo>
                  <a:pt x="119263" y="44335"/>
                </a:lnTo>
                <a:lnTo>
                  <a:pt x="132541" y="45309"/>
                </a:lnTo>
                <a:lnTo>
                  <a:pt x="144390" y="48226"/>
                </a:lnTo>
                <a:lnTo>
                  <a:pt x="177726" y="77716"/>
                </a:lnTo>
                <a:lnTo>
                  <a:pt x="186420" y="100114"/>
                </a:lnTo>
                <a:lnTo>
                  <a:pt x="237716" y="100114"/>
                </a:lnTo>
                <a:lnTo>
                  <a:pt x="231852" y="77113"/>
                </a:lnTo>
                <a:lnTo>
                  <a:pt x="223138" y="57027"/>
                </a:lnTo>
                <a:lnTo>
                  <a:pt x="214587" y="4433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6379794" y="146400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6404978" y="1343990"/>
            <a:ext cx="0" cy="97790"/>
          </a:xfrm>
          <a:custGeom>
            <a:avLst/>
            <a:gdLst/>
            <a:ahLst/>
            <a:cxnLst/>
            <a:rect l="l" t="t" r="r" b="b"/>
            <a:pathLst>
              <a:path h="97790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6379794" y="1321765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5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6404978" y="1205560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6379794" y="118333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1055126" y="1617903"/>
            <a:ext cx="267335" cy="325755"/>
          </a:xfrm>
          <a:custGeom>
            <a:avLst/>
            <a:gdLst/>
            <a:ahLst/>
            <a:cxnLst/>
            <a:rect l="l" t="t" r="r" b="b"/>
            <a:pathLst>
              <a:path w="267334" h="325755">
                <a:moveTo>
                  <a:pt x="144564" y="0"/>
                </a:moveTo>
                <a:lnTo>
                  <a:pt x="122173" y="0"/>
                </a:lnTo>
                <a:lnTo>
                  <a:pt x="0" y="325526"/>
                </a:lnTo>
                <a:lnTo>
                  <a:pt x="27050" y="325526"/>
                </a:lnTo>
                <a:lnTo>
                  <a:pt x="55956" y="246430"/>
                </a:lnTo>
                <a:lnTo>
                  <a:pt x="237062" y="246430"/>
                </a:lnTo>
                <a:lnTo>
                  <a:pt x="228824" y="224485"/>
                </a:lnTo>
                <a:lnTo>
                  <a:pt x="63880" y="224485"/>
                </a:lnTo>
                <a:lnTo>
                  <a:pt x="133375" y="32918"/>
                </a:lnTo>
                <a:lnTo>
                  <a:pt x="156920" y="32918"/>
                </a:lnTo>
                <a:lnTo>
                  <a:pt x="144564" y="0"/>
                </a:lnTo>
                <a:close/>
              </a:path>
              <a:path w="267334" h="325755">
                <a:moveTo>
                  <a:pt x="237062" y="246430"/>
                </a:moveTo>
                <a:lnTo>
                  <a:pt x="210794" y="246430"/>
                </a:lnTo>
                <a:lnTo>
                  <a:pt x="239699" y="325526"/>
                </a:lnTo>
                <a:lnTo>
                  <a:pt x="266750" y="325526"/>
                </a:lnTo>
                <a:lnTo>
                  <a:pt x="237062" y="246430"/>
                </a:lnTo>
                <a:close/>
              </a:path>
              <a:path w="267334" h="325755">
                <a:moveTo>
                  <a:pt x="156920" y="32918"/>
                </a:moveTo>
                <a:lnTo>
                  <a:pt x="133375" y="32918"/>
                </a:lnTo>
                <a:lnTo>
                  <a:pt x="202857" y="224485"/>
                </a:lnTo>
                <a:lnTo>
                  <a:pt x="228824" y="224485"/>
                </a:lnTo>
                <a:lnTo>
                  <a:pt x="156920" y="3291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1369428" y="1617903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69" h="325755">
                <a:moveTo>
                  <a:pt x="25184" y="0"/>
                </a:moveTo>
                <a:lnTo>
                  <a:pt x="0" y="0"/>
                </a:lnTo>
                <a:lnTo>
                  <a:pt x="0" y="325526"/>
                </a:lnTo>
                <a:lnTo>
                  <a:pt x="25184" y="325526"/>
                </a:lnTo>
                <a:lnTo>
                  <a:pt x="25184" y="42519"/>
                </a:lnTo>
                <a:lnTo>
                  <a:pt x="54074" y="42519"/>
                </a:lnTo>
                <a:lnTo>
                  <a:pt x="25184" y="0"/>
                </a:lnTo>
                <a:close/>
              </a:path>
              <a:path w="242569" h="325755">
                <a:moveTo>
                  <a:pt x="54074" y="42519"/>
                </a:moveTo>
                <a:lnTo>
                  <a:pt x="25184" y="42519"/>
                </a:lnTo>
                <a:lnTo>
                  <a:pt x="216852" y="325526"/>
                </a:lnTo>
                <a:lnTo>
                  <a:pt x="242023" y="325526"/>
                </a:lnTo>
                <a:lnTo>
                  <a:pt x="242023" y="282092"/>
                </a:lnTo>
                <a:lnTo>
                  <a:pt x="216852" y="282092"/>
                </a:lnTo>
                <a:lnTo>
                  <a:pt x="54074" y="42519"/>
                </a:lnTo>
                <a:close/>
              </a:path>
              <a:path w="242569" h="325755">
                <a:moveTo>
                  <a:pt x="242023" y="0"/>
                </a:moveTo>
                <a:lnTo>
                  <a:pt x="216852" y="0"/>
                </a:lnTo>
                <a:lnTo>
                  <a:pt x="216852" y="282092"/>
                </a:lnTo>
                <a:lnTo>
                  <a:pt x="242023" y="282092"/>
                </a:lnTo>
                <a:lnTo>
                  <a:pt x="242023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1703336" y="1617903"/>
            <a:ext cx="226695" cy="325755"/>
          </a:xfrm>
          <a:custGeom>
            <a:avLst/>
            <a:gdLst/>
            <a:ahLst/>
            <a:cxnLst/>
            <a:rect l="l" t="t" r="r" b="b"/>
            <a:pathLst>
              <a:path w="226694" h="325755">
                <a:moveTo>
                  <a:pt x="111467" y="0"/>
                </a:moveTo>
                <a:lnTo>
                  <a:pt x="0" y="0"/>
                </a:lnTo>
                <a:lnTo>
                  <a:pt x="0" y="325526"/>
                </a:lnTo>
                <a:lnTo>
                  <a:pt x="111467" y="325526"/>
                </a:lnTo>
                <a:lnTo>
                  <a:pt x="124205" y="325054"/>
                </a:lnTo>
                <a:lnTo>
                  <a:pt x="168682" y="313769"/>
                </a:lnTo>
                <a:lnTo>
                  <a:pt x="185351" y="303580"/>
                </a:lnTo>
                <a:lnTo>
                  <a:pt x="25196" y="303580"/>
                </a:lnTo>
                <a:lnTo>
                  <a:pt x="25196" y="21945"/>
                </a:lnTo>
                <a:lnTo>
                  <a:pt x="184575" y="21945"/>
                </a:lnTo>
                <a:lnTo>
                  <a:pt x="177915" y="16716"/>
                </a:lnTo>
                <a:lnTo>
                  <a:pt x="158562" y="7429"/>
                </a:lnTo>
                <a:lnTo>
                  <a:pt x="136414" y="1857"/>
                </a:lnTo>
                <a:lnTo>
                  <a:pt x="111467" y="0"/>
                </a:lnTo>
                <a:close/>
              </a:path>
              <a:path w="226694" h="325755">
                <a:moveTo>
                  <a:pt x="184575" y="21945"/>
                </a:moveTo>
                <a:lnTo>
                  <a:pt x="105397" y="21945"/>
                </a:lnTo>
                <a:lnTo>
                  <a:pt x="115324" y="22274"/>
                </a:lnTo>
                <a:lnTo>
                  <a:pt x="125045" y="23260"/>
                </a:lnTo>
                <a:lnTo>
                  <a:pt x="169268" y="40367"/>
                </a:lnTo>
                <a:lnTo>
                  <a:pt x="194054" y="77473"/>
                </a:lnTo>
                <a:lnTo>
                  <a:pt x="200994" y="121529"/>
                </a:lnTo>
                <a:lnTo>
                  <a:pt x="201414" y="172650"/>
                </a:lnTo>
                <a:lnTo>
                  <a:pt x="201231" y="188594"/>
                </a:lnTo>
                <a:lnTo>
                  <a:pt x="197663" y="230207"/>
                </a:lnTo>
                <a:lnTo>
                  <a:pt x="185380" y="267181"/>
                </a:lnTo>
                <a:lnTo>
                  <a:pt x="152828" y="295108"/>
                </a:lnTo>
                <a:lnTo>
                  <a:pt x="115324" y="303252"/>
                </a:lnTo>
                <a:lnTo>
                  <a:pt x="105397" y="303580"/>
                </a:lnTo>
                <a:lnTo>
                  <a:pt x="185351" y="303580"/>
                </a:lnTo>
                <a:lnTo>
                  <a:pt x="213601" y="266547"/>
                </a:lnTo>
                <a:lnTo>
                  <a:pt x="224497" y="221827"/>
                </a:lnTo>
                <a:lnTo>
                  <a:pt x="226487" y="172650"/>
                </a:lnTo>
                <a:lnTo>
                  <a:pt x="226415" y="124129"/>
                </a:lnTo>
                <a:lnTo>
                  <a:pt x="221418" y="81567"/>
                </a:lnTo>
                <a:lnTo>
                  <a:pt x="205547" y="42862"/>
                </a:lnTo>
                <a:lnTo>
                  <a:pt x="194475" y="29717"/>
                </a:lnTo>
                <a:lnTo>
                  <a:pt x="184575" y="2194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2127224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2228418" y="1617903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77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96469"/>
                </a:lnTo>
                <a:lnTo>
                  <a:pt x="110924" y="96469"/>
                </a:lnTo>
                <a:lnTo>
                  <a:pt x="46177" y="0"/>
                </a:lnTo>
                <a:close/>
              </a:path>
              <a:path w="250189" h="325755">
                <a:moveTo>
                  <a:pt x="110924" y="96469"/>
                </a:moveTo>
                <a:lnTo>
                  <a:pt x="50368" y="96469"/>
                </a:lnTo>
                <a:lnTo>
                  <a:pt x="203796" y="325526"/>
                </a:lnTo>
                <a:lnTo>
                  <a:pt x="249961" y="325526"/>
                </a:lnTo>
                <a:lnTo>
                  <a:pt x="249961" y="228599"/>
                </a:lnTo>
                <a:lnTo>
                  <a:pt x="199605" y="228599"/>
                </a:lnTo>
                <a:lnTo>
                  <a:pt x="110924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605" y="0"/>
                </a:lnTo>
                <a:lnTo>
                  <a:pt x="199605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2525014" y="1615173"/>
            <a:ext cx="237490" cy="331470"/>
          </a:xfrm>
          <a:custGeom>
            <a:avLst/>
            <a:gdLst/>
            <a:ahLst/>
            <a:cxnLst/>
            <a:rect l="l" t="t" r="r" b="b"/>
            <a:pathLst>
              <a:path w="237489" h="331469">
                <a:moveTo>
                  <a:pt x="33566" y="255574"/>
                </a:moveTo>
                <a:lnTo>
                  <a:pt x="0" y="288035"/>
                </a:lnTo>
                <a:lnTo>
                  <a:pt x="12149" y="299037"/>
                </a:lnTo>
                <a:lnTo>
                  <a:pt x="24825" y="308267"/>
                </a:lnTo>
                <a:lnTo>
                  <a:pt x="66367" y="325610"/>
                </a:lnTo>
                <a:lnTo>
                  <a:pt x="117513" y="331000"/>
                </a:lnTo>
                <a:lnTo>
                  <a:pt x="130309" y="330600"/>
                </a:lnTo>
                <a:lnTo>
                  <a:pt x="176121" y="321038"/>
                </a:lnTo>
                <a:lnTo>
                  <a:pt x="210814" y="299351"/>
                </a:lnTo>
                <a:lnTo>
                  <a:pt x="221430" y="286651"/>
                </a:lnTo>
                <a:lnTo>
                  <a:pt x="118452" y="286651"/>
                </a:lnTo>
                <a:lnTo>
                  <a:pt x="105944" y="286237"/>
                </a:lnTo>
                <a:lnTo>
                  <a:pt x="62164" y="276020"/>
                </a:lnTo>
                <a:lnTo>
                  <a:pt x="42813" y="263790"/>
                </a:lnTo>
                <a:lnTo>
                  <a:pt x="33566" y="255574"/>
                </a:lnTo>
                <a:close/>
              </a:path>
              <a:path w="237489" h="331469">
                <a:moveTo>
                  <a:pt x="122173" y="0"/>
                </a:moveTo>
                <a:lnTo>
                  <a:pt x="75539" y="6857"/>
                </a:lnTo>
                <a:lnTo>
                  <a:pt x="40805" y="26517"/>
                </a:lnTo>
                <a:lnTo>
                  <a:pt x="15517" y="65931"/>
                </a:lnTo>
                <a:lnTo>
                  <a:pt x="11188" y="95542"/>
                </a:lnTo>
                <a:lnTo>
                  <a:pt x="12705" y="114346"/>
                </a:lnTo>
                <a:lnTo>
                  <a:pt x="35432" y="157733"/>
                </a:lnTo>
                <a:lnTo>
                  <a:pt x="79249" y="180108"/>
                </a:lnTo>
                <a:lnTo>
                  <a:pt x="137566" y="189268"/>
                </a:lnTo>
                <a:lnTo>
                  <a:pt x="147510" y="190804"/>
                </a:lnTo>
                <a:lnTo>
                  <a:pt x="183740" y="217166"/>
                </a:lnTo>
                <a:lnTo>
                  <a:pt x="187007" y="236816"/>
                </a:lnTo>
                <a:lnTo>
                  <a:pt x="185883" y="248038"/>
                </a:lnTo>
                <a:lnTo>
                  <a:pt x="159145" y="279327"/>
                </a:lnTo>
                <a:lnTo>
                  <a:pt x="118452" y="286651"/>
                </a:lnTo>
                <a:lnTo>
                  <a:pt x="221430" y="286651"/>
                </a:lnTo>
                <a:lnTo>
                  <a:pt x="236340" y="246371"/>
                </a:lnTo>
                <a:lnTo>
                  <a:pt x="236893" y="235457"/>
                </a:lnTo>
                <a:lnTo>
                  <a:pt x="236471" y="225197"/>
                </a:lnTo>
                <a:lnTo>
                  <a:pt x="221680" y="181849"/>
                </a:lnTo>
                <a:lnTo>
                  <a:pt x="191922" y="156914"/>
                </a:lnTo>
                <a:lnTo>
                  <a:pt x="147827" y="144475"/>
                </a:lnTo>
                <a:lnTo>
                  <a:pt x="110058" y="138976"/>
                </a:lnTo>
                <a:lnTo>
                  <a:pt x="98630" y="136667"/>
                </a:lnTo>
                <a:lnTo>
                  <a:pt x="65214" y="115442"/>
                </a:lnTo>
                <a:lnTo>
                  <a:pt x="63195" y="110401"/>
                </a:lnTo>
                <a:lnTo>
                  <a:pt x="61150" y="105384"/>
                </a:lnTo>
                <a:lnTo>
                  <a:pt x="60147" y="99821"/>
                </a:lnTo>
                <a:lnTo>
                  <a:pt x="60147" y="93725"/>
                </a:lnTo>
                <a:lnTo>
                  <a:pt x="75780" y="57378"/>
                </a:lnTo>
                <a:lnTo>
                  <a:pt x="120789" y="42976"/>
                </a:lnTo>
                <a:lnTo>
                  <a:pt x="219082" y="42976"/>
                </a:lnTo>
                <a:lnTo>
                  <a:pt x="225234" y="37033"/>
                </a:lnTo>
                <a:lnTo>
                  <a:pt x="191483" y="13715"/>
                </a:lnTo>
                <a:lnTo>
                  <a:pt x="153071" y="2176"/>
                </a:lnTo>
                <a:lnTo>
                  <a:pt x="138175" y="544"/>
                </a:lnTo>
                <a:lnTo>
                  <a:pt x="122173" y="0"/>
                </a:lnTo>
                <a:close/>
              </a:path>
              <a:path w="237489" h="331469">
                <a:moveTo>
                  <a:pt x="219082" y="42976"/>
                </a:moveTo>
                <a:lnTo>
                  <a:pt x="120789" y="42976"/>
                </a:lnTo>
                <a:lnTo>
                  <a:pt x="131088" y="43305"/>
                </a:lnTo>
                <a:lnTo>
                  <a:pt x="141009" y="44291"/>
                </a:lnTo>
                <a:lnTo>
                  <a:pt x="185204" y="61388"/>
                </a:lnTo>
                <a:lnTo>
                  <a:pt x="193065" y="68110"/>
                </a:lnTo>
                <a:lnTo>
                  <a:pt x="219082" y="4297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2818803" y="1617916"/>
            <a:ext cx="232410" cy="325755"/>
          </a:xfrm>
          <a:custGeom>
            <a:avLst/>
            <a:gdLst/>
            <a:ahLst/>
            <a:cxnLst/>
            <a:rect l="l" t="t" r="r" b="b"/>
            <a:pathLst>
              <a:path w="232410" h="325755">
                <a:moveTo>
                  <a:pt x="125920" y="0"/>
                </a:moveTo>
                <a:lnTo>
                  <a:pt x="0" y="0"/>
                </a:lnTo>
                <a:lnTo>
                  <a:pt x="0" y="325513"/>
                </a:lnTo>
                <a:lnTo>
                  <a:pt x="50368" y="325513"/>
                </a:lnTo>
                <a:lnTo>
                  <a:pt x="50368" y="197497"/>
                </a:lnTo>
                <a:lnTo>
                  <a:pt x="125920" y="197497"/>
                </a:lnTo>
                <a:lnTo>
                  <a:pt x="169748" y="189966"/>
                </a:lnTo>
                <a:lnTo>
                  <a:pt x="203327" y="169379"/>
                </a:lnTo>
                <a:lnTo>
                  <a:pt x="217161" y="152692"/>
                </a:lnTo>
                <a:lnTo>
                  <a:pt x="50368" y="152692"/>
                </a:lnTo>
                <a:lnTo>
                  <a:pt x="50368" y="44348"/>
                </a:lnTo>
                <a:lnTo>
                  <a:pt x="216841" y="44348"/>
                </a:lnTo>
                <a:lnTo>
                  <a:pt x="215687" y="42449"/>
                </a:lnTo>
                <a:lnTo>
                  <a:pt x="179197" y="11653"/>
                </a:lnTo>
                <a:lnTo>
                  <a:pt x="137753" y="471"/>
                </a:lnTo>
                <a:lnTo>
                  <a:pt x="125920" y="0"/>
                </a:lnTo>
                <a:close/>
              </a:path>
              <a:path w="232410" h="325755">
                <a:moveTo>
                  <a:pt x="216841" y="44348"/>
                </a:moveTo>
                <a:lnTo>
                  <a:pt x="123126" y="44348"/>
                </a:lnTo>
                <a:lnTo>
                  <a:pt x="135758" y="45234"/>
                </a:lnTo>
                <a:lnTo>
                  <a:pt x="147080" y="47890"/>
                </a:lnTo>
                <a:lnTo>
                  <a:pt x="177861" y="75658"/>
                </a:lnTo>
                <a:lnTo>
                  <a:pt x="181889" y="98742"/>
                </a:lnTo>
                <a:lnTo>
                  <a:pt x="180882" y="111017"/>
                </a:lnTo>
                <a:lnTo>
                  <a:pt x="157089" y="144853"/>
                </a:lnTo>
                <a:lnTo>
                  <a:pt x="123126" y="152692"/>
                </a:lnTo>
                <a:lnTo>
                  <a:pt x="217161" y="152692"/>
                </a:lnTo>
                <a:lnTo>
                  <a:pt x="231778" y="109279"/>
                </a:lnTo>
                <a:lnTo>
                  <a:pt x="232244" y="98742"/>
                </a:lnTo>
                <a:lnTo>
                  <a:pt x="231778" y="88398"/>
                </a:lnTo>
                <a:lnTo>
                  <a:pt x="230379" y="78397"/>
                </a:lnTo>
                <a:lnTo>
                  <a:pt x="228049" y="68738"/>
                </a:lnTo>
                <a:lnTo>
                  <a:pt x="224790" y="59423"/>
                </a:lnTo>
                <a:lnTo>
                  <a:pt x="220647" y="50607"/>
                </a:lnTo>
                <a:lnTo>
                  <a:pt x="216841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3101416" y="192120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3126600" y="1801190"/>
            <a:ext cx="0" cy="97790"/>
          </a:xfrm>
          <a:custGeom>
            <a:avLst/>
            <a:gdLst/>
            <a:ahLst/>
            <a:cxnLst/>
            <a:rect l="l" t="t" r="r" b="b"/>
            <a:pathLst>
              <a:path h="97789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3101416" y="1778965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5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3126600" y="1662760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3101416" y="164053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3359887" y="1615173"/>
            <a:ext cx="238125" cy="331470"/>
          </a:xfrm>
          <a:custGeom>
            <a:avLst/>
            <a:gdLst/>
            <a:ahLst/>
            <a:cxnLst/>
            <a:rect l="l" t="t" r="r" b="b"/>
            <a:pathLst>
              <a:path w="238125" h="331469">
                <a:moveTo>
                  <a:pt x="119252" y="0"/>
                </a:moveTo>
                <a:lnTo>
                  <a:pt x="71233" y="8902"/>
                </a:lnTo>
                <a:lnTo>
                  <a:pt x="32054" y="34734"/>
                </a:lnTo>
                <a:lnTo>
                  <a:pt x="10349" y="66658"/>
                </a:lnTo>
                <a:lnTo>
                  <a:pt x="1445" y="105090"/>
                </a:lnTo>
                <a:lnTo>
                  <a:pt x="0" y="188129"/>
                </a:lnTo>
                <a:lnTo>
                  <a:pt x="136" y="198031"/>
                </a:lnTo>
                <a:lnTo>
                  <a:pt x="3834" y="242315"/>
                </a:lnTo>
                <a:lnTo>
                  <a:pt x="21325" y="284029"/>
                </a:lnTo>
                <a:lnTo>
                  <a:pt x="50467" y="311170"/>
                </a:lnTo>
                <a:lnTo>
                  <a:pt x="94190" y="328776"/>
                </a:lnTo>
                <a:lnTo>
                  <a:pt x="119252" y="331000"/>
                </a:lnTo>
                <a:lnTo>
                  <a:pt x="130289" y="330600"/>
                </a:lnTo>
                <a:lnTo>
                  <a:pt x="171105" y="320998"/>
                </a:lnTo>
                <a:lnTo>
                  <a:pt x="204396" y="298624"/>
                </a:lnTo>
                <a:lnTo>
                  <a:pt x="214599" y="286651"/>
                </a:lnTo>
                <a:lnTo>
                  <a:pt x="119252" y="286651"/>
                </a:lnTo>
                <a:lnTo>
                  <a:pt x="111939" y="286323"/>
                </a:lnTo>
                <a:lnTo>
                  <a:pt x="74950" y="271321"/>
                </a:lnTo>
                <a:lnTo>
                  <a:pt x="54202" y="234302"/>
                </a:lnTo>
                <a:lnTo>
                  <a:pt x="50465" y="187729"/>
                </a:lnTo>
                <a:lnTo>
                  <a:pt x="50297" y="177329"/>
                </a:lnTo>
                <a:lnTo>
                  <a:pt x="50297" y="153663"/>
                </a:lnTo>
                <a:lnTo>
                  <a:pt x="52401" y="109207"/>
                </a:lnTo>
                <a:lnTo>
                  <a:pt x="66285" y="68229"/>
                </a:lnTo>
                <a:lnTo>
                  <a:pt x="98185" y="47293"/>
                </a:lnTo>
                <a:lnTo>
                  <a:pt x="119252" y="44335"/>
                </a:lnTo>
                <a:lnTo>
                  <a:pt x="214583" y="44335"/>
                </a:lnTo>
                <a:lnTo>
                  <a:pt x="211564" y="39854"/>
                </a:lnTo>
                <a:lnTo>
                  <a:pt x="197141" y="25590"/>
                </a:lnTo>
                <a:lnTo>
                  <a:pt x="180379" y="14391"/>
                </a:lnTo>
                <a:lnTo>
                  <a:pt x="161811" y="6394"/>
                </a:lnTo>
                <a:lnTo>
                  <a:pt x="141436" y="1598"/>
                </a:lnTo>
                <a:lnTo>
                  <a:pt x="119252" y="0"/>
                </a:lnTo>
                <a:close/>
              </a:path>
              <a:path w="238125" h="331469">
                <a:moveTo>
                  <a:pt x="237705" y="230873"/>
                </a:moveTo>
                <a:lnTo>
                  <a:pt x="186879" y="230873"/>
                </a:lnTo>
                <a:lnTo>
                  <a:pt x="183176" y="242653"/>
                </a:lnTo>
                <a:lnTo>
                  <a:pt x="178135" y="253280"/>
                </a:lnTo>
                <a:lnTo>
                  <a:pt x="144445" y="282770"/>
                </a:lnTo>
                <a:lnTo>
                  <a:pt x="119252" y="286651"/>
                </a:lnTo>
                <a:lnTo>
                  <a:pt x="214599" y="286651"/>
                </a:lnTo>
                <a:lnTo>
                  <a:pt x="235221" y="242653"/>
                </a:lnTo>
                <a:lnTo>
                  <a:pt x="237705" y="230873"/>
                </a:lnTo>
                <a:close/>
              </a:path>
              <a:path w="238125" h="331469">
                <a:moveTo>
                  <a:pt x="214583" y="44335"/>
                </a:moveTo>
                <a:lnTo>
                  <a:pt x="119252" y="44335"/>
                </a:lnTo>
                <a:lnTo>
                  <a:pt x="132535" y="45309"/>
                </a:lnTo>
                <a:lnTo>
                  <a:pt x="144383" y="48226"/>
                </a:lnTo>
                <a:lnTo>
                  <a:pt x="177724" y="77716"/>
                </a:lnTo>
                <a:lnTo>
                  <a:pt x="186409" y="100114"/>
                </a:lnTo>
                <a:lnTo>
                  <a:pt x="237705" y="100114"/>
                </a:lnTo>
                <a:lnTo>
                  <a:pt x="231847" y="77113"/>
                </a:lnTo>
                <a:lnTo>
                  <a:pt x="223133" y="57027"/>
                </a:lnTo>
                <a:lnTo>
                  <a:pt x="214583" y="4433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3741229" y="1662265"/>
            <a:ext cx="0" cy="281305"/>
          </a:xfrm>
          <a:custGeom>
            <a:avLst/>
            <a:gdLst/>
            <a:ahLst/>
            <a:cxnLst/>
            <a:rect l="l" t="t" r="r" b="b"/>
            <a:pathLst>
              <a:path h="281305">
                <a:moveTo>
                  <a:pt x="0" y="0"/>
                </a:moveTo>
                <a:lnTo>
                  <a:pt x="0" y="281177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3624643" y="1640090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>
                <a:moveTo>
                  <a:pt x="0" y="0"/>
                </a:moveTo>
                <a:lnTo>
                  <a:pt x="233159" y="0"/>
                </a:lnTo>
              </a:path>
            </a:pathLst>
          </a:custGeom>
          <a:ln w="4434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3929634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4018826" y="1615160"/>
            <a:ext cx="238760" cy="331470"/>
          </a:xfrm>
          <a:custGeom>
            <a:avLst/>
            <a:gdLst/>
            <a:ahLst/>
            <a:cxnLst/>
            <a:rect l="l" t="t" r="r" b="b"/>
            <a:pathLst>
              <a:path w="238760" h="331469">
                <a:moveTo>
                  <a:pt x="119253" y="0"/>
                </a:moveTo>
                <a:lnTo>
                  <a:pt x="70993" y="8915"/>
                </a:lnTo>
                <a:lnTo>
                  <a:pt x="32054" y="34747"/>
                </a:lnTo>
                <a:lnTo>
                  <a:pt x="10350" y="66670"/>
                </a:lnTo>
                <a:lnTo>
                  <a:pt x="1446" y="105098"/>
                </a:lnTo>
                <a:lnTo>
                  <a:pt x="0" y="142936"/>
                </a:lnTo>
                <a:lnTo>
                  <a:pt x="0" y="188090"/>
                </a:lnTo>
                <a:lnTo>
                  <a:pt x="2480" y="234334"/>
                </a:lnTo>
                <a:lnTo>
                  <a:pt x="13398" y="271119"/>
                </a:lnTo>
                <a:lnTo>
                  <a:pt x="40955" y="304229"/>
                </a:lnTo>
                <a:lnTo>
                  <a:pt x="82141" y="326003"/>
                </a:lnTo>
                <a:lnTo>
                  <a:pt x="119253" y="331012"/>
                </a:lnTo>
                <a:lnTo>
                  <a:pt x="132255" y="330457"/>
                </a:lnTo>
                <a:lnTo>
                  <a:pt x="178424" y="317139"/>
                </a:lnTo>
                <a:lnTo>
                  <a:pt x="212642" y="290246"/>
                </a:lnTo>
                <a:lnTo>
                  <a:pt x="215534" y="286664"/>
                </a:lnTo>
                <a:lnTo>
                  <a:pt x="119253" y="286664"/>
                </a:lnTo>
                <a:lnTo>
                  <a:pt x="111924" y="286321"/>
                </a:lnTo>
                <a:lnTo>
                  <a:pt x="74506" y="270890"/>
                </a:lnTo>
                <a:lnTo>
                  <a:pt x="53733" y="233857"/>
                </a:lnTo>
                <a:lnTo>
                  <a:pt x="50410" y="187742"/>
                </a:lnTo>
                <a:lnTo>
                  <a:pt x="50414" y="142936"/>
                </a:lnTo>
                <a:lnTo>
                  <a:pt x="52777" y="103075"/>
                </a:lnTo>
                <a:lnTo>
                  <a:pt x="69837" y="64465"/>
                </a:lnTo>
                <a:lnTo>
                  <a:pt x="104855" y="45719"/>
                </a:lnTo>
                <a:lnTo>
                  <a:pt x="119253" y="44348"/>
                </a:lnTo>
                <a:lnTo>
                  <a:pt x="215524" y="44348"/>
                </a:lnTo>
                <a:lnTo>
                  <a:pt x="212642" y="40781"/>
                </a:lnTo>
                <a:lnTo>
                  <a:pt x="178424" y="13873"/>
                </a:lnTo>
                <a:lnTo>
                  <a:pt x="132255" y="557"/>
                </a:lnTo>
                <a:lnTo>
                  <a:pt x="119253" y="0"/>
                </a:lnTo>
                <a:close/>
              </a:path>
              <a:path w="238760" h="331469">
                <a:moveTo>
                  <a:pt x="215524" y="44348"/>
                </a:moveTo>
                <a:lnTo>
                  <a:pt x="119253" y="44348"/>
                </a:lnTo>
                <a:lnTo>
                  <a:pt x="126582" y="44691"/>
                </a:lnTo>
                <a:lnTo>
                  <a:pt x="133653" y="45719"/>
                </a:lnTo>
                <a:lnTo>
                  <a:pt x="168694" y="64465"/>
                </a:lnTo>
                <a:lnTo>
                  <a:pt x="185739" y="103075"/>
                </a:lnTo>
                <a:lnTo>
                  <a:pt x="188104" y="142936"/>
                </a:lnTo>
                <a:lnTo>
                  <a:pt x="188104" y="188090"/>
                </a:lnTo>
                <a:lnTo>
                  <a:pt x="185739" y="227948"/>
                </a:lnTo>
                <a:lnTo>
                  <a:pt x="168694" y="266547"/>
                </a:lnTo>
                <a:lnTo>
                  <a:pt x="133653" y="285292"/>
                </a:lnTo>
                <a:lnTo>
                  <a:pt x="119253" y="286664"/>
                </a:lnTo>
                <a:lnTo>
                  <a:pt x="215534" y="286664"/>
                </a:lnTo>
                <a:lnTo>
                  <a:pt x="233283" y="249950"/>
                </a:lnTo>
                <a:lnTo>
                  <a:pt x="238175" y="207797"/>
                </a:lnTo>
                <a:lnTo>
                  <a:pt x="238520" y="142936"/>
                </a:lnTo>
                <a:lnTo>
                  <a:pt x="238377" y="132979"/>
                </a:lnTo>
                <a:lnTo>
                  <a:pt x="234924" y="88696"/>
                </a:lnTo>
                <a:lnTo>
                  <a:pt x="217652" y="46982"/>
                </a:lnTo>
                <a:lnTo>
                  <a:pt x="215524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4321352" y="1617903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6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96469"/>
                </a:lnTo>
                <a:lnTo>
                  <a:pt x="110911" y="96469"/>
                </a:lnTo>
                <a:lnTo>
                  <a:pt x="46164" y="0"/>
                </a:lnTo>
                <a:close/>
              </a:path>
              <a:path w="250189" h="325755">
                <a:moveTo>
                  <a:pt x="110911" y="96469"/>
                </a:moveTo>
                <a:lnTo>
                  <a:pt x="50368" y="96469"/>
                </a:lnTo>
                <a:lnTo>
                  <a:pt x="203784" y="325526"/>
                </a:lnTo>
                <a:lnTo>
                  <a:pt x="249961" y="325526"/>
                </a:lnTo>
                <a:lnTo>
                  <a:pt x="249961" y="228599"/>
                </a:lnTo>
                <a:lnTo>
                  <a:pt x="199593" y="228599"/>
                </a:lnTo>
                <a:lnTo>
                  <a:pt x="110911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593" y="0"/>
                </a:lnTo>
                <a:lnTo>
                  <a:pt x="199593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4728921" y="1615173"/>
            <a:ext cx="222885" cy="331470"/>
          </a:xfrm>
          <a:custGeom>
            <a:avLst/>
            <a:gdLst/>
            <a:ahLst/>
            <a:cxnLst/>
            <a:rect l="l" t="t" r="r" b="b"/>
            <a:pathLst>
              <a:path w="222885" h="331469">
                <a:moveTo>
                  <a:pt x="17716" y="270649"/>
                </a:moveTo>
                <a:lnTo>
                  <a:pt x="0" y="288023"/>
                </a:lnTo>
                <a:lnTo>
                  <a:pt x="5641" y="293343"/>
                </a:lnTo>
                <a:lnTo>
                  <a:pt x="11368" y="298315"/>
                </a:lnTo>
                <a:lnTo>
                  <a:pt x="48272" y="320725"/>
                </a:lnTo>
                <a:lnTo>
                  <a:pt x="92748" y="330371"/>
                </a:lnTo>
                <a:lnTo>
                  <a:pt x="110528" y="331000"/>
                </a:lnTo>
                <a:lnTo>
                  <a:pt x="135240" y="329483"/>
                </a:lnTo>
                <a:lnTo>
                  <a:pt x="157159" y="324934"/>
                </a:lnTo>
                <a:lnTo>
                  <a:pt x="176282" y="317353"/>
                </a:lnTo>
                <a:lnTo>
                  <a:pt x="189032" y="309067"/>
                </a:lnTo>
                <a:lnTo>
                  <a:pt x="111925" y="309067"/>
                </a:lnTo>
                <a:lnTo>
                  <a:pt x="104619" y="308952"/>
                </a:lnTo>
                <a:lnTo>
                  <a:pt x="53644" y="297789"/>
                </a:lnTo>
                <a:lnTo>
                  <a:pt x="23273" y="275909"/>
                </a:lnTo>
                <a:lnTo>
                  <a:pt x="17716" y="270649"/>
                </a:lnTo>
                <a:close/>
              </a:path>
              <a:path w="222885" h="331469">
                <a:moveTo>
                  <a:pt x="110058" y="0"/>
                </a:moveTo>
                <a:lnTo>
                  <a:pt x="67159" y="5999"/>
                </a:lnTo>
                <a:lnTo>
                  <a:pt x="22476" y="37063"/>
                </a:lnTo>
                <a:lnTo>
                  <a:pt x="6997" y="89141"/>
                </a:lnTo>
                <a:lnTo>
                  <a:pt x="8629" y="107291"/>
                </a:lnTo>
                <a:lnTo>
                  <a:pt x="33108" y="149034"/>
                </a:lnTo>
                <a:lnTo>
                  <a:pt x="74467" y="169267"/>
                </a:lnTo>
                <a:lnTo>
                  <a:pt x="131038" y="178752"/>
                </a:lnTo>
                <a:lnTo>
                  <a:pt x="137871" y="179666"/>
                </a:lnTo>
                <a:lnTo>
                  <a:pt x="143649" y="180657"/>
                </a:lnTo>
                <a:lnTo>
                  <a:pt x="179082" y="196126"/>
                </a:lnTo>
                <a:lnTo>
                  <a:pt x="197269" y="241858"/>
                </a:lnTo>
                <a:lnTo>
                  <a:pt x="195840" y="256955"/>
                </a:lnTo>
                <a:lnTo>
                  <a:pt x="174409" y="291452"/>
                </a:lnTo>
                <a:lnTo>
                  <a:pt x="130696" y="307966"/>
                </a:lnTo>
                <a:lnTo>
                  <a:pt x="111925" y="309067"/>
                </a:lnTo>
                <a:lnTo>
                  <a:pt x="189032" y="309067"/>
                </a:lnTo>
                <a:lnTo>
                  <a:pt x="214988" y="278122"/>
                </a:lnTo>
                <a:lnTo>
                  <a:pt x="222453" y="240804"/>
                </a:lnTo>
                <a:lnTo>
                  <a:pt x="221970" y="231172"/>
                </a:lnTo>
                <a:lnTo>
                  <a:pt x="205603" y="189922"/>
                </a:lnTo>
                <a:lnTo>
                  <a:pt x="174955" y="165785"/>
                </a:lnTo>
                <a:lnTo>
                  <a:pt x="98399" y="150596"/>
                </a:lnTo>
                <a:lnTo>
                  <a:pt x="91451" y="149267"/>
                </a:lnTo>
                <a:lnTo>
                  <a:pt x="53671" y="133990"/>
                </a:lnTo>
                <a:lnTo>
                  <a:pt x="32790" y="101190"/>
                </a:lnTo>
                <a:lnTo>
                  <a:pt x="31711" y="87884"/>
                </a:lnTo>
                <a:lnTo>
                  <a:pt x="32980" y="73127"/>
                </a:lnTo>
                <a:lnTo>
                  <a:pt x="52006" y="38658"/>
                </a:lnTo>
                <a:lnTo>
                  <a:pt x="91481" y="21703"/>
                </a:lnTo>
                <a:lnTo>
                  <a:pt x="108673" y="20574"/>
                </a:lnTo>
                <a:lnTo>
                  <a:pt x="186456" y="20574"/>
                </a:lnTo>
                <a:lnTo>
                  <a:pt x="184149" y="19024"/>
                </a:lnTo>
                <a:lnTo>
                  <a:pt x="138566" y="2066"/>
                </a:lnTo>
                <a:lnTo>
                  <a:pt x="124881" y="516"/>
                </a:lnTo>
                <a:lnTo>
                  <a:pt x="110058" y="0"/>
                </a:lnTo>
                <a:close/>
              </a:path>
              <a:path w="222885" h="331469">
                <a:moveTo>
                  <a:pt x="186456" y="20574"/>
                </a:moveTo>
                <a:lnTo>
                  <a:pt x="108673" y="20574"/>
                </a:lnTo>
                <a:lnTo>
                  <a:pt x="115922" y="20714"/>
                </a:lnTo>
                <a:lnTo>
                  <a:pt x="122767" y="21139"/>
                </a:lnTo>
                <a:lnTo>
                  <a:pt x="162445" y="31623"/>
                </a:lnTo>
                <a:lnTo>
                  <a:pt x="189344" y="50749"/>
                </a:lnTo>
                <a:lnTo>
                  <a:pt x="205663" y="34734"/>
                </a:lnTo>
                <a:lnTo>
                  <a:pt x="194918" y="26259"/>
                </a:lnTo>
                <a:lnTo>
                  <a:pt x="186456" y="20574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5019446" y="193263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5032038" y="1789760"/>
            <a:ext cx="0" cy="132080"/>
          </a:xfrm>
          <a:custGeom>
            <a:avLst/>
            <a:gdLst/>
            <a:ahLst/>
            <a:cxnLst/>
            <a:rect l="l" t="t" r="r" b="b"/>
            <a:pathLst>
              <a:path h="132080">
                <a:moveTo>
                  <a:pt x="0" y="0"/>
                </a:moveTo>
                <a:lnTo>
                  <a:pt x="0" y="132079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5019446" y="1778965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5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89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5032038" y="1639900"/>
            <a:ext cx="0" cy="128270"/>
          </a:xfrm>
          <a:custGeom>
            <a:avLst/>
            <a:gdLst/>
            <a:ahLst/>
            <a:cxnLst/>
            <a:rect l="l" t="t" r="r" b="b"/>
            <a:pathLst>
              <a:path h="128269">
                <a:moveTo>
                  <a:pt x="0" y="0"/>
                </a:moveTo>
                <a:lnTo>
                  <a:pt x="0" y="128270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5019446" y="162910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5287594" y="1617916"/>
            <a:ext cx="225425" cy="325755"/>
          </a:xfrm>
          <a:custGeom>
            <a:avLst/>
            <a:gdLst/>
            <a:ahLst/>
            <a:cxnLst/>
            <a:rect l="l" t="t" r="r" b="b"/>
            <a:pathLst>
              <a:path w="225425" h="325755">
                <a:moveTo>
                  <a:pt x="126377" y="0"/>
                </a:moveTo>
                <a:lnTo>
                  <a:pt x="0" y="0"/>
                </a:lnTo>
                <a:lnTo>
                  <a:pt x="0" y="325513"/>
                </a:lnTo>
                <a:lnTo>
                  <a:pt x="25184" y="325513"/>
                </a:lnTo>
                <a:lnTo>
                  <a:pt x="25184" y="175564"/>
                </a:lnTo>
                <a:lnTo>
                  <a:pt x="145277" y="175564"/>
                </a:lnTo>
                <a:lnTo>
                  <a:pt x="145033" y="175107"/>
                </a:lnTo>
                <a:lnTo>
                  <a:pt x="161633" y="171091"/>
                </a:lnTo>
                <a:lnTo>
                  <a:pt x="176455" y="164987"/>
                </a:lnTo>
                <a:lnTo>
                  <a:pt x="189498" y="156799"/>
                </a:lnTo>
                <a:lnTo>
                  <a:pt x="193001" y="153606"/>
                </a:lnTo>
                <a:lnTo>
                  <a:pt x="25184" y="153606"/>
                </a:lnTo>
                <a:lnTo>
                  <a:pt x="25184" y="21932"/>
                </a:lnTo>
                <a:lnTo>
                  <a:pt x="193639" y="21932"/>
                </a:lnTo>
                <a:lnTo>
                  <a:pt x="187530" y="17234"/>
                </a:lnTo>
                <a:lnTo>
                  <a:pt x="145791" y="1428"/>
                </a:lnTo>
                <a:lnTo>
                  <a:pt x="136245" y="357"/>
                </a:lnTo>
                <a:lnTo>
                  <a:pt x="126377" y="0"/>
                </a:lnTo>
                <a:close/>
              </a:path>
              <a:path w="225425" h="325755">
                <a:moveTo>
                  <a:pt x="145277" y="175564"/>
                </a:moveTo>
                <a:lnTo>
                  <a:pt x="116598" y="175564"/>
                </a:lnTo>
                <a:lnTo>
                  <a:pt x="195872" y="325513"/>
                </a:lnTo>
                <a:lnTo>
                  <a:pt x="225247" y="325513"/>
                </a:lnTo>
                <a:lnTo>
                  <a:pt x="145277" y="175564"/>
                </a:lnTo>
                <a:close/>
              </a:path>
              <a:path w="225425" h="325755">
                <a:moveTo>
                  <a:pt x="193639" y="21932"/>
                </a:moveTo>
                <a:lnTo>
                  <a:pt x="123113" y="21932"/>
                </a:lnTo>
                <a:lnTo>
                  <a:pt x="130895" y="22177"/>
                </a:lnTo>
                <a:lnTo>
                  <a:pt x="138388" y="22910"/>
                </a:lnTo>
                <a:lnTo>
                  <a:pt x="175818" y="37947"/>
                </a:lnTo>
                <a:lnTo>
                  <a:pt x="194994" y="72002"/>
                </a:lnTo>
                <a:lnTo>
                  <a:pt x="196341" y="87782"/>
                </a:lnTo>
                <a:lnTo>
                  <a:pt x="196004" y="95947"/>
                </a:lnTo>
                <a:lnTo>
                  <a:pt x="180432" y="133245"/>
                </a:lnTo>
                <a:lnTo>
                  <a:pt x="145591" y="151431"/>
                </a:lnTo>
                <a:lnTo>
                  <a:pt x="123113" y="153606"/>
                </a:lnTo>
                <a:lnTo>
                  <a:pt x="193001" y="153606"/>
                </a:lnTo>
                <a:lnTo>
                  <a:pt x="216323" y="120405"/>
                </a:lnTo>
                <a:lnTo>
                  <a:pt x="221513" y="87325"/>
                </a:lnTo>
                <a:lnTo>
                  <a:pt x="221062" y="77095"/>
                </a:lnTo>
                <a:lnTo>
                  <a:pt x="205655" y="34734"/>
                </a:lnTo>
                <a:lnTo>
                  <a:pt x="194233" y="22390"/>
                </a:lnTo>
                <a:lnTo>
                  <a:pt x="193639" y="2193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5536628" y="1617903"/>
            <a:ext cx="240029" cy="325755"/>
          </a:xfrm>
          <a:custGeom>
            <a:avLst/>
            <a:gdLst/>
            <a:ahLst/>
            <a:cxnLst/>
            <a:rect l="l" t="t" r="r" b="b"/>
            <a:pathLst>
              <a:path w="240029" h="325755">
                <a:moveTo>
                  <a:pt x="26593" y="0"/>
                </a:moveTo>
                <a:lnTo>
                  <a:pt x="0" y="0"/>
                </a:lnTo>
                <a:lnTo>
                  <a:pt x="109131" y="325526"/>
                </a:lnTo>
                <a:lnTo>
                  <a:pt x="130581" y="325526"/>
                </a:lnTo>
                <a:lnTo>
                  <a:pt x="145140" y="282092"/>
                </a:lnTo>
                <a:lnTo>
                  <a:pt x="119849" y="282092"/>
                </a:lnTo>
                <a:lnTo>
                  <a:pt x="26593" y="0"/>
                </a:lnTo>
                <a:close/>
              </a:path>
              <a:path w="240029" h="325755">
                <a:moveTo>
                  <a:pt x="239699" y="0"/>
                </a:moveTo>
                <a:lnTo>
                  <a:pt x="213118" y="0"/>
                </a:lnTo>
                <a:lnTo>
                  <a:pt x="119849" y="282092"/>
                </a:lnTo>
                <a:lnTo>
                  <a:pt x="145140" y="282092"/>
                </a:lnTo>
                <a:lnTo>
                  <a:pt x="239699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5834145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5925787" y="1615173"/>
            <a:ext cx="226695" cy="331470"/>
          </a:xfrm>
          <a:custGeom>
            <a:avLst/>
            <a:gdLst/>
            <a:ahLst/>
            <a:cxnLst/>
            <a:rect l="l" t="t" r="r" b="b"/>
            <a:pathLst>
              <a:path w="226695" h="331469">
                <a:moveTo>
                  <a:pt x="113557" y="0"/>
                </a:moveTo>
                <a:lnTo>
                  <a:pt x="68307" y="8674"/>
                </a:lnTo>
                <a:lnTo>
                  <a:pt x="30550" y="33362"/>
                </a:lnTo>
                <a:lnTo>
                  <a:pt x="7575" y="68910"/>
                </a:lnTo>
                <a:lnTo>
                  <a:pt x="618" y="108529"/>
                </a:lnTo>
                <a:lnTo>
                  <a:pt x="0" y="200346"/>
                </a:lnTo>
                <a:lnTo>
                  <a:pt x="235" y="213042"/>
                </a:lnTo>
                <a:lnTo>
                  <a:pt x="5447" y="255578"/>
                </a:lnTo>
                <a:lnTo>
                  <a:pt x="25256" y="292095"/>
                </a:lnTo>
                <a:lnTo>
                  <a:pt x="57903" y="317514"/>
                </a:lnTo>
                <a:lnTo>
                  <a:pt x="101806" y="330457"/>
                </a:lnTo>
                <a:lnTo>
                  <a:pt x="113557" y="331000"/>
                </a:lnTo>
                <a:lnTo>
                  <a:pt x="124324" y="330585"/>
                </a:lnTo>
                <a:lnTo>
                  <a:pt x="163541" y="320709"/>
                </a:lnTo>
                <a:lnTo>
                  <a:pt x="183149" y="309054"/>
                </a:lnTo>
                <a:lnTo>
                  <a:pt x="113557" y="309054"/>
                </a:lnTo>
                <a:lnTo>
                  <a:pt x="104779" y="308656"/>
                </a:lnTo>
                <a:lnTo>
                  <a:pt x="64117" y="294773"/>
                </a:lnTo>
                <a:lnTo>
                  <a:pt x="33179" y="258838"/>
                </a:lnTo>
                <a:lnTo>
                  <a:pt x="26115" y="219021"/>
                </a:lnTo>
                <a:lnTo>
                  <a:pt x="24992" y="178052"/>
                </a:lnTo>
                <a:lnTo>
                  <a:pt x="24992" y="152942"/>
                </a:lnTo>
                <a:lnTo>
                  <a:pt x="26115" y="111974"/>
                </a:lnTo>
                <a:lnTo>
                  <a:pt x="33179" y="72148"/>
                </a:lnTo>
                <a:lnTo>
                  <a:pt x="57125" y="41285"/>
                </a:lnTo>
                <a:lnTo>
                  <a:pt x="96180" y="23533"/>
                </a:lnTo>
                <a:lnTo>
                  <a:pt x="113557" y="21932"/>
                </a:lnTo>
                <a:lnTo>
                  <a:pt x="183447" y="21932"/>
                </a:lnTo>
                <a:lnTo>
                  <a:pt x="180664" y="19777"/>
                </a:lnTo>
                <a:lnTo>
                  <a:pt x="145161" y="3718"/>
                </a:lnTo>
                <a:lnTo>
                  <a:pt x="124530" y="412"/>
                </a:lnTo>
                <a:lnTo>
                  <a:pt x="113557" y="0"/>
                </a:lnTo>
                <a:close/>
              </a:path>
              <a:path w="226695" h="331469">
                <a:moveTo>
                  <a:pt x="226409" y="235902"/>
                </a:moveTo>
                <a:lnTo>
                  <a:pt x="201682" y="235902"/>
                </a:lnTo>
                <a:lnTo>
                  <a:pt x="196949" y="251933"/>
                </a:lnTo>
                <a:lnTo>
                  <a:pt x="190201" y="266193"/>
                </a:lnTo>
                <a:lnTo>
                  <a:pt x="158282" y="298006"/>
                </a:lnTo>
                <a:lnTo>
                  <a:pt x="113557" y="309054"/>
                </a:lnTo>
                <a:lnTo>
                  <a:pt x="183149" y="309054"/>
                </a:lnTo>
                <a:lnTo>
                  <a:pt x="212414" y="275450"/>
                </a:lnTo>
                <a:lnTo>
                  <a:pt x="223963" y="246603"/>
                </a:lnTo>
                <a:lnTo>
                  <a:pt x="226409" y="235902"/>
                </a:lnTo>
                <a:close/>
              </a:path>
              <a:path w="226695" h="331469">
                <a:moveTo>
                  <a:pt x="183447" y="21932"/>
                </a:moveTo>
                <a:lnTo>
                  <a:pt x="113557" y="21932"/>
                </a:lnTo>
                <a:lnTo>
                  <a:pt x="129691" y="23163"/>
                </a:lnTo>
                <a:lnTo>
                  <a:pt x="144508" y="26852"/>
                </a:lnTo>
                <a:lnTo>
                  <a:pt x="180778" y="52308"/>
                </a:lnTo>
                <a:lnTo>
                  <a:pt x="200755" y="95084"/>
                </a:lnTo>
                <a:lnTo>
                  <a:pt x="226409" y="95084"/>
                </a:lnTo>
                <a:lnTo>
                  <a:pt x="212414" y="55549"/>
                </a:lnTo>
                <a:lnTo>
                  <a:pt x="188096" y="25533"/>
                </a:lnTo>
                <a:lnTo>
                  <a:pt x="183447" y="2193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6228207" y="193263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6240792" y="1789760"/>
            <a:ext cx="0" cy="132080"/>
          </a:xfrm>
          <a:custGeom>
            <a:avLst/>
            <a:gdLst/>
            <a:ahLst/>
            <a:cxnLst/>
            <a:rect l="l" t="t" r="r" b="b"/>
            <a:pathLst>
              <a:path h="132080">
                <a:moveTo>
                  <a:pt x="0" y="0"/>
                </a:moveTo>
                <a:lnTo>
                  <a:pt x="0" y="132079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6228207" y="1778965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5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89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6240792" y="1639900"/>
            <a:ext cx="0" cy="128270"/>
          </a:xfrm>
          <a:custGeom>
            <a:avLst/>
            <a:gdLst/>
            <a:ahLst/>
            <a:cxnLst/>
            <a:rect l="l" t="t" r="r" b="b"/>
            <a:pathLst>
              <a:path h="128269">
                <a:moveTo>
                  <a:pt x="0" y="0"/>
                </a:moveTo>
                <a:lnTo>
                  <a:pt x="0" y="128270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6228207" y="162910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6468821" y="1615173"/>
            <a:ext cx="222885" cy="331470"/>
          </a:xfrm>
          <a:custGeom>
            <a:avLst/>
            <a:gdLst/>
            <a:ahLst/>
            <a:cxnLst/>
            <a:rect l="l" t="t" r="r" b="b"/>
            <a:pathLst>
              <a:path w="222884" h="331469">
                <a:moveTo>
                  <a:pt x="17716" y="270649"/>
                </a:moveTo>
                <a:lnTo>
                  <a:pt x="0" y="288023"/>
                </a:lnTo>
                <a:lnTo>
                  <a:pt x="5641" y="293343"/>
                </a:lnTo>
                <a:lnTo>
                  <a:pt x="11368" y="298315"/>
                </a:lnTo>
                <a:lnTo>
                  <a:pt x="48272" y="320725"/>
                </a:lnTo>
                <a:lnTo>
                  <a:pt x="92748" y="330371"/>
                </a:lnTo>
                <a:lnTo>
                  <a:pt x="110528" y="331000"/>
                </a:lnTo>
                <a:lnTo>
                  <a:pt x="135240" y="329483"/>
                </a:lnTo>
                <a:lnTo>
                  <a:pt x="157159" y="324934"/>
                </a:lnTo>
                <a:lnTo>
                  <a:pt x="176282" y="317353"/>
                </a:lnTo>
                <a:lnTo>
                  <a:pt x="189032" y="309067"/>
                </a:lnTo>
                <a:lnTo>
                  <a:pt x="111925" y="309067"/>
                </a:lnTo>
                <a:lnTo>
                  <a:pt x="104619" y="308952"/>
                </a:lnTo>
                <a:lnTo>
                  <a:pt x="53644" y="297789"/>
                </a:lnTo>
                <a:lnTo>
                  <a:pt x="23273" y="275909"/>
                </a:lnTo>
                <a:lnTo>
                  <a:pt x="17716" y="270649"/>
                </a:lnTo>
                <a:close/>
              </a:path>
              <a:path w="222884" h="331469">
                <a:moveTo>
                  <a:pt x="110058" y="0"/>
                </a:moveTo>
                <a:lnTo>
                  <a:pt x="67159" y="5999"/>
                </a:lnTo>
                <a:lnTo>
                  <a:pt x="22476" y="37063"/>
                </a:lnTo>
                <a:lnTo>
                  <a:pt x="6997" y="89141"/>
                </a:lnTo>
                <a:lnTo>
                  <a:pt x="8629" y="107291"/>
                </a:lnTo>
                <a:lnTo>
                  <a:pt x="33108" y="149034"/>
                </a:lnTo>
                <a:lnTo>
                  <a:pt x="74467" y="169267"/>
                </a:lnTo>
                <a:lnTo>
                  <a:pt x="131038" y="178752"/>
                </a:lnTo>
                <a:lnTo>
                  <a:pt x="137871" y="179666"/>
                </a:lnTo>
                <a:lnTo>
                  <a:pt x="143649" y="180657"/>
                </a:lnTo>
                <a:lnTo>
                  <a:pt x="179082" y="196126"/>
                </a:lnTo>
                <a:lnTo>
                  <a:pt x="197269" y="241858"/>
                </a:lnTo>
                <a:lnTo>
                  <a:pt x="195840" y="256955"/>
                </a:lnTo>
                <a:lnTo>
                  <a:pt x="174409" y="291452"/>
                </a:lnTo>
                <a:lnTo>
                  <a:pt x="130696" y="307966"/>
                </a:lnTo>
                <a:lnTo>
                  <a:pt x="111925" y="309067"/>
                </a:lnTo>
                <a:lnTo>
                  <a:pt x="189032" y="309067"/>
                </a:lnTo>
                <a:lnTo>
                  <a:pt x="214988" y="278122"/>
                </a:lnTo>
                <a:lnTo>
                  <a:pt x="222453" y="240804"/>
                </a:lnTo>
                <a:lnTo>
                  <a:pt x="221970" y="231172"/>
                </a:lnTo>
                <a:lnTo>
                  <a:pt x="205603" y="189922"/>
                </a:lnTo>
                <a:lnTo>
                  <a:pt x="174955" y="165785"/>
                </a:lnTo>
                <a:lnTo>
                  <a:pt x="98399" y="150596"/>
                </a:lnTo>
                <a:lnTo>
                  <a:pt x="91451" y="149267"/>
                </a:lnTo>
                <a:lnTo>
                  <a:pt x="53671" y="133990"/>
                </a:lnTo>
                <a:lnTo>
                  <a:pt x="32790" y="101190"/>
                </a:lnTo>
                <a:lnTo>
                  <a:pt x="31711" y="87884"/>
                </a:lnTo>
                <a:lnTo>
                  <a:pt x="32980" y="73127"/>
                </a:lnTo>
                <a:lnTo>
                  <a:pt x="52006" y="38658"/>
                </a:lnTo>
                <a:lnTo>
                  <a:pt x="91481" y="21703"/>
                </a:lnTo>
                <a:lnTo>
                  <a:pt x="108673" y="20574"/>
                </a:lnTo>
                <a:lnTo>
                  <a:pt x="186456" y="20574"/>
                </a:lnTo>
                <a:lnTo>
                  <a:pt x="184149" y="19024"/>
                </a:lnTo>
                <a:lnTo>
                  <a:pt x="138566" y="2066"/>
                </a:lnTo>
                <a:lnTo>
                  <a:pt x="124881" y="516"/>
                </a:lnTo>
                <a:lnTo>
                  <a:pt x="110058" y="0"/>
                </a:lnTo>
                <a:close/>
              </a:path>
              <a:path w="222884" h="331469">
                <a:moveTo>
                  <a:pt x="186456" y="20574"/>
                </a:moveTo>
                <a:lnTo>
                  <a:pt x="108673" y="20574"/>
                </a:lnTo>
                <a:lnTo>
                  <a:pt x="115922" y="20714"/>
                </a:lnTo>
                <a:lnTo>
                  <a:pt x="122767" y="21139"/>
                </a:lnTo>
                <a:lnTo>
                  <a:pt x="162445" y="31623"/>
                </a:lnTo>
                <a:lnTo>
                  <a:pt x="189344" y="50749"/>
                </a:lnTo>
                <a:lnTo>
                  <a:pt x="205663" y="34734"/>
                </a:lnTo>
                <a:lnTo>
                  <a:pt x="194918" y="26259"/>
                </a:lnTo>
                <a:lnTo>
                  <a:pt x="186456" y="20574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22694" y="218402"/>
            <a:ext cx="1137285" cy="2273935"/>
          </a:xfrm>
          <a:custGeom>
            <a:avLst/>
            <a:gdLst/>
            <a:ahLst/>
            <a:cxnLst/>
            <a:rect l="l" t="t" r="r" b="b"/>
            <a:pathLst>
              <a:path w="1137284" h="2273935">
                <a:moveTo>
                  <a:pt x="1136942" y="0"/>
                </a:moveTo>
                <a:lnTo>
                  <a:pt x="0" y="1136954"/>
                </a:lnTo>
                <a:lnTo>
                  <a:pt x="1136942" y="2273896"/>
                </a:lnTo>
                <a:lnTo>
                  <a:pt x="1137297" y="2273528"/>
                </a:lnTo>
                <a:lnTo>
                  <a:pt x="1137297" y="368"/>
                </a:lnTo>
                <a:lnTo>
                  <a:pt x="1136942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91172" y="1355356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59" h="1137285">
                <a:moveTo>
                  <a:pt x="568477" y="0"/>
                </a:moveTo>
                <a:lnTo>
                  <a:pt x="0" y="568464"/>
                </a:lnTo>
                <a:lnTo>
                  <a:pt x="568477" y="1136942"/>
                </a:lnTo>
                <a:lnTo>
                  <a:pt x="568832" y="1136573"/>
                </a:lnTo>
                <a:lnTo>
                  <a:pt x="568832" y="355"/>
                </a:lnTo>
                <a:lnTo>
                  <a:pt x="568477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1209" y="5373878"/>
            <a:ext cx="5877572" cy="3507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846349" y="1617916"/>
            <a:ext cx="396240" cy="325755"/>
          </a:xfrm>
          <a:custGeom>
            <a:avLst/>
            <a:gdLst/>
            <a:ahLst/>
            <a:cxnLst/>
            <a:rect l="l" t="t" r="r" b="b"/>
            <a:pathLst>
              <a:path w="396240" h="325755">
                <a:moveTo>
                  <a:pt x="53162" y="0"/>
                </a:moveTo>
                <a:lnTo>
                  <a:pt x="0" y="0"/>
                </a:lnTo>
                <a:lnTo>
                  <a:pt x="86741" y="325526"/>
                </a:lnTo>
                <a:lnTo>
                  <a:pt x="130581" y="325526"/>
                </a:lnTo>
                <a:lnTo>
                  <a:pt x="157902" y="232714"/>
                </a:lnTo>
                <a:lnTo>
                  <a:pt x="110998" y="232714"/>
                </a:lnTo>
                <a:lnTo>
                  <a:pt x="53162" y="0"/>
                </a:lnTo>
                <a:close/>
              </a:path>
              <a:path w="396240" h="325755">
                <a:moveTo>
                  <a:pt x="246156" y="97383"/>
                </a:moveTo>
                <a:lnTo>
                  <a:pt x="197739" y="97383"/>
                </a:lnTo>
                <a:lnTo>
                  <a:pt x="265353" y="325526"/>
                </a:lnTo>
                <a:lnTo>
                  <a:pt x="309194" y="325526"/>
                </a:lnTo>
                <a:lnTo>
                  <a:pt x="333921" y="232714"/>
                </a:lnTo>
                <a:lnTo>
                  <a:pt x="284937" y="232714"/>
                </a:lnTo>
                <a:lnTo>
                  <a:pt x="246156" y="97383"/>
                </a:lnTo>
                <a:close/>
              </a:path>
              <a:path w="396240" h="325755">
                <a:moveTo>
                  <a:pt x="218249" y="0"/>
                </a:moveTo>
                <a:lnTo>
                  <a:pt x="177685" y="0"/>
                </a:lnTo>
                <a:lnTo>
                  <a:pt x="110998" y="232714"/>
                </a:lnTo>
                <a:lnTo>
                  <a:pt x="157902" y="232714"/>
                </a:lnTo>
                <a:lnTo>
                  <a:pt x="197739" y="97383"/>
                </a:lnTo>
                <a:lnTo>
                  <a:pt x="246156" y="97383"/>
                </a:lnTo>
                <a:lnTo>
                  <a:pt x="218249" y="0"/>
                </a:lnTo>
                <a:close/>
              </a:path>
              <a:path w="396240" h="325755">
                <a:moveTo>
                  <a:pt x="395922" y="0"/>
                </a:moveTo>
                <a:lnTo>
                  <a:pt x="342773" y="0"/>
                </a:lnTo>
                <a:lnTo>
                  <a:pt x="284937" y="232714"/>
                </a:lnTo>
                <a:lnTo>
                  <a:pt x="333921" y="232714"/>
                </a:lnTo>
                <a:lnTo>
                  <a:pt x="395922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1305217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1406410" y="1617916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77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96469"/>
                </a:lnTo>
                <a:lnTo>
                  <a:pt x="110924" y="96469"/>
                </a:lnTo>
                <a:lnTo>
                  <a:pt x="46177" y="0"/>
                </a:lnTo>
                <a:close/>
              </a:path>
              <a:path w="250189" h="325755">
                <a:moveTo>
                  <a:pt x="110924" y="96469"/>
                </a:moveTo>
                <a:lnTo>
                  <a:pt x="50368" y="96469"/>
                </a:lnTo>
                <a:lnTo>
                  <a:pt x="203796" y="325526"/>
                </a:lnTo>
                <a:lnTo>
                  <a:pt x="249961" y="325526"/>
                </a:lnTo>
                <a:lnTo>
                  <a:pt x="249961" y="228599"/>
                </a:lnTo>
                <a:lnTo>
                  <a:pt x="199605" y="228599"/>
                </a:lnTo>
                <a:lnTo>
                  <a:pt x="110924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605" y="0"/>
                </a:lnTo>
                <a:lnTo>
                  <a:pt x="199605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1732381" y="1617916"/>
            <a:ext cx="236220" cy="325755"/>
          </a:xfrm>
          <a:custGeom>
            <a:avLst/>
            <a:gdLst/>
            <a:ahLst/>
            <a:cxnLst/>
            <a:rect l="l" t="t" r="r" b="b"/>
            <a:pathLst>
              <a:path w="236219" h="325755">
                <a:moveTo>
                  <a:pt x="116586" y="0"/>
                </a:moveTo>
                <a:lnTo>
                  <a:pt x="0" y="0"/>
                </a:lnTo>
                <a:lnTo>
                  <a:pt x="0" y="325526"/>
                </a:lnTo>
                <a:lnTo>
                  <a:pt x="116586" y="325526"/>
                </a:lnTo>
                <a:lnTo>
                  <a:pt x="129380" y="325053"/>
                </a:lnTo>
                <a:lnTo>
                  <a:pt x="175200" y="313705"/>
                </a:lnTo>
                <a:lnTo>
                  <a:pt x="208747" y="288087"/>
                </a:lnTo>
                <a:lnTo>
                  <a:pt x="214115" y="281165"/>
                </a:lnTo>
                <a:lnTo>
                  <a:pt x="50368" y="281165"/>
                </a:lnTo>
                <a:lnTo>
                  <a:pt x="50368" y="44348"/>
                </a:lnTo>
                <a:lnTo>
                  <a:pt x="214238" y="44348"/>
                </a:lnTo>
                <a:lnTo>
                  <a:pt x="208747" y="37390"/>
                </a:lnTo>
                <a:lnTo>
                  <a:pt x="175200" y="11810"/>
                </a:lnTo>
                <a:lnTo>
                  <a:pt x="129380" y="471"/>
                </a:lnTo>
                <a:lnTo>
                  <a:pt x="116586" y="0"/>
                </a:lnTo>
                <a:close/>
              </a:path>
              <a:path w="236219" h="325755">
                <a:moveTo>
                  <a:pt x="214238" y="44348"/>
                </a:moveTo>
                <a:lnTo>
                  <a:pt x="111455" y="44348"/>
                </a:lnTo>
                <a:lnTo>
                  <a:pt x="128442" y="45718"/>
                </a:lnTo>
                <a:lnTo>
                  <a:pt x="143511" y="49828"/>
                </a:lnTo>
                <a:lnTo>
                  <a:pt x="173742" y="73932"/>
                </a:lnTo>
                <a:lnTo>
                  <a:pt x="184292" y="115771"/>
                </a:lnTo>
                <a:lnTo>
                  <a:pt x="185610" y="160464"/>
                </a:lnTo>
                <a:lnTo>
                  <a:pt x="185463" y="176859"/>
                </a:lnTo>
                <a:lnTo>
                  <a:pt x="183273" y="219684"/>
                </a:lnTo>
                <a:lnTo>
                  <a:pt x="167881" y="259232"/>
                </a:lnTo>
                <a:lnTo>
                  <a:pt x="128442" y="279793"/>
                </a:lnTo>
                <a:lnTo>
                  <a:pt x="111455" y="281165"/>
                </a:lnTo>
                <a:lnTo>
                  <a:pt x="214115" y="281165"/>
                </a:lnTo>
                <a:lnTo>
                  <a:pt x="231045" y="240858"/>
                </a:lnTo>
                <a:lnTo>
                  <a:pt x="235737" y="196583"/>
                </a:lnTo>
                <a:lnTo>
                  <a:pt x="235908" y="142759"/>
                </a:lnTo>
                <a:lnTo>
                  <a:pt x="235737" y="125272"/>
                </a:lnTo>
                <a:lnTo>
                  <a:pt x="231045" y="82942"/>
                </a:lnTo>
                <a:lnTo>
                  <a:pt x="219005" y="51677"/>
                </a:lnTo>
                <a:lnTo>
                  <a:pt x="214238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2220633" y="1662265"/>
            <a:ext cx="0" cy="281305"/>
          </a:xfrm>
          <a:custGeom>
            <a:avLst/>
            <a:gdLst/>
            <a:ahLst/>
            <a:cxnLst/>
            <a:rect l="l" t="t" r="r" b="b"/>
            <a:pathLst>
              <a:path h="281305">
                <a:moveTo>
                  <a:pt x="0" y="0"/>
                </a:moveTo>
                <a:lnTo>
                  <a:pt x="0" y="281177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2104047" y="1640090"/>
            <a:ext cx="233679" cy="0"/>
          </a:xfrm>
          <a:custGeom>
            <a:avLst/>
            <a:gdLst/>
            <a:ahLst/>
            <a:cxnLst/>
            <a:rect l="l" t="t" r="r" b="b"/>
            <a:pathLst>
              <a:path w="233680">
                <a:moveTo>
                  <a:pt x="0" y="0"/>
                </a:moveTo>
                <a:lnTo>
                  <a:pt x="233172" y="0"/>
                </a:lnTo>
              </a:path>
            </a:pathLst>
          </a:custGeom>
          <a:ln w="4434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2378722" y="1617916"/>
            <a:ext cx="238760" cy="328295"/>
          </a:xfrm>
          <a:custGeom>
            <a:avLst/>
            <a:gdLst/>
            <a:ahLst/>
            <a:cxnLst/>
            <a:rect l="l" t="t" r="r" b="b"/>
            <a:pathLst>
              <a:path w="238760" h="328294">
                <a:moveTo>
                  <a:pt x="50368" y="0"/>
                </a:moveTo>
                <a:lnTo>
                  <a:pt x="0" y="0"/>
                </a:lnTo>
                <a:lnTo>
                  <a:pt x="0" y="215798"/>
                </a:lnTo>
                <a:lnTo>
                  <a:pt x="9093" y="261734"/>
                </a:lnTo>
                <a:lnTo>
                  <a:pt x="34048" y="297167"/>
                </a:lnTo>
                <a:lnTo>
                  <a:pt x="71818" y="320040"/>
                </a:lnTo>
                <a:lnTo>
                  <a:pt x="118910" y="328256"/>
                </a:lnTo>
                <a:lnTo>
                  <a:pt x="131304" y="327742"/>
                </a:lnTo>
                <a:lnTo>
                  <a:pt x="176613" y="315519"/>
                </a:lnTo>
                <a:lnTo>
                  <a:pt x="211634" y="289468"/>
                </a:lnTo>
                <a:lnTo>
                  <a:pt x="216050" y="283908"/>
                </a:lnTo>
                <a:lnTo>
                  <a:pt x="118910" y="283908"/>
                </a:lnTo>
                <a:lnTo>
                  <a:pt x="104080" y="282738"/>
                </a:lnTo>
                <a:lnTo>
                  <a:pt x="69024" y="265176"/>
                </a:lnTo>
                <a:lnTo>
                  <a:pt x="51533" y="229080"/>
                </a:lnTo>
                <a:lnTo>
                  <a:pt x="50368" y="213499"/>
                </a:lnTo>
                <a:lnTo>
                  <a:pt x="50368" y="0"/>
                </a:lnTo>
                <a:close/>
              </a:path>
              <a:path w="238760" h="328294">
                <a:moveTo>
                  <a:pt x="238302" y="0"/>
                </a:moveTo>
                <a:lnTo>
                  <a:pt x="187934" y="0"/>
                </a:lnTo>
                <a:lnTo>
                  <a:pt x="187934" y="213499"/>
                </a:lnTo>
                <a:lnTo>
                  <a:pt x="186755" y="229080"/>
                </a:lnTo>
                <a:lnTo>
                  <a:pt x="169062" y="265176"/>
                </a:lnTo>
                <a:lnTo>
                  <a:pt x="133765" y="282738"/>
                </a:lnTo>
                <a:lnTo>
                  <a:pt x="118910" y="283908"/>
                </a:lnTo>
                <a:lnTo>
                  <a:pt x="216050" y="283908"/>
                </a:lnTo>
                <a:lnTo>
                  <a:pt x="236032" y="239852"/>
                </a:lnTo>
                <a:lnTo>
                  <a:pt x="238302" y="215798"/>
                </a:lnTo>
                <a:lnTo>
                  <a:pt x="238302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2687904" y="1617903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69" h="325755">
                <a:moveTo>
                  <a:pt x="12871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188366"/>
                </a:lnTo>
                <a:lnTo>
                  <a:pt x="169186" y="188366"/>
                </a:lnTo>
                <a:lnTo>
                  <a:pt x="165544" y="181508"/>
                </a:lnTo>
                <a:lnTo>
                  <a:pt x="178983" y="176752"/>
                </a:lnTo>
                <a:lnTo>
                  <a:pt x="191315" y="170254"/>
                </a:lnTo>
                <a:lnTo>
                  <a:pt x="202538" y="162011"/>
                </a:lnTo>
                <a:lnTo>
                  <a:pt x="212648" y="152018"/>
                </a:lnTo>
                <a:lnTo>
                  <a:pt x="216408" y="146761"/>
                </a:lnTo>
                <a:lnTo>
                  <a:pt x="50368" y="146761"/>
                </a:lnTo>
                <a:lnTo>
                  <a:pt x="50368" y="44361"/>
                </a:lnTo>
                <a:lnTo>
                  <a:pt x="218044" y="44361"/>
                </a:lnTo>
                <a:lnTo>
                  <a:pt x="215739" y="40586"/>
                </a:lnTo>
                <a:lnTo>
                  <a:pt x="180490" y="10979"/>
                </a:lnTo>
                <a:lnTo>
                  <a:pt x="140302" y="442"/>
                </a:lnTo>
                <a:lnTo>
                  <a:pt x="128714" y="0"/>
                </a:lnTo>
                <a:close/>
              </a:path>
              <a:path w="242569" h="325755">
                <a:moveTo>
                  <a:pt x="169186" y="188366"/>
                </a:moveTo>
                <a:lnTo>
                  <a:pt x="113322" y="188366"/>
                </a:lnTo>
                <a:lnTo>
                  <a:pt x="183273" y="325526"/>
                </a:lnTo>
                <a:lnTo>
                  <a:pt x="242036" y="325526"/>
                </a:lnTo>
                <a:lnTo>
                  <a:pt x="169186" y="188366"/>
                </a:lnTo>
                <a:close/>
              </a:path>
              <a:path w="242569" h="325755">
                <a:moveTo>
                  <a:pt x="218044" y="44361"/>
                </a:moveTo>
                <a:lnTo>
                  <a:pt x="124980" y="44361"/>
                </a:lnTo>
                <a:lnTo>
                  <a:pt x="136975" y="45206"/>
                </a:lnTo>
                <a:lnTo>
                  <a:pt x="147774" y="47744"/>
                </a:lnTo>
                <a:lnTo>
                  <a:pt x="177501" y="74145"/>
                </a:lnTo>
                <a:lnTo>
                  <a:pt x="181406" y="95783"/>
                </a:lnTo>
                <a:lnTo>
                  <a:pt x="180430" y="107273"/>
                </a:lnTo>
                <a:lnTo>
                  <a:pt x="157377" y="139270"/>
                </a:lnTo>
                <a:lnTo>
                  <a:pt x="124980" y="146761"/>
                </a:lnTo>
                <a:lnTo>
                  <a:pt x="216408" y="146761"/>
                </a:lnTo>
                <a:lnTo>
                  <a:pt x="221016" y="140317"/>
                </a:lnTo>
                <a:lnTo>
                  <a:pt x="226993" y="126931"/>
                </a:lnTo>
                <a:lnTo>
                  <a:pt x="230579" y="111862"/>
                </a:lnTo>
                <a:lnTo>
                  <a:pt x="231775" y="95110"/>
                </a:lnTo>
                <a:lnTo>
                  <a:pt x="231322" y="85008"/>
                </a:lnTo>
                <a:lnTo>
                  <a:pt x="229966" y="75277"/>
                </a:lnTo>
                <a:lnTo>
                  <a:pt x="227708" y="65915"/>
                </a:lnTo>
                <a:lnTo>
                  <a:pt x="224548" y="56921"/>
                </a:lnTo>
                <a:lnTo>
                  <a:pt x="220536" y="48441"/>
                </a:lnTo>
                <a:lnTo>
                  <a:pt x="218044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2982633" y="1617916"/>
            <a:ext cx="234950" cy="325755"/>
          </a:xfrm>
          <a:custGeom>
            <a:avLst/>
            <a:gdLst/>
            <a:ahLst/>
            <a:cxnLst/>
            <a:rect l="l" t="t" r="r" b="b"/>
            <a:pathLst>
              <a:path w="234950" h="325755">
                <a:moveTo>
                  <a:pt x="129171" y="0"/>
                </a:moveTo>
                <a:lnTo>
                  <a:pt x="0" y="0"/>
                </a:lnTo>
                <a:lnTo>
                  <a:pt x="0" y="325526"/>
                </a:lnTo>
                <a:lnTo>
                  <a:pt x="134302" y="325526"/>
                </a:lnTo>
                <a:lnTo>
                  <a:pt x="145039" y="325153"/>
                </a:lnTo>
                <a:lnTo>
                  <a:pt x="183532" y="316252"/>
                </a:lnTo>
                <a:lnTo>
                  <a:pt x="218182" y="288950"/>
                </a:lnTo>
                <a:lnTo>
                  <a:pt x="223125" y="281165"/>
                </a:lnTo>
                <a:lnTo>
                  <a:pt x="50355" y="281165"/>
                </a:lnTo>
                <a:lnTo>
                  <a:pt x="50355" y="181965"/>
                </a:lnTo>
                <a:lnTo>
                  <a:pt x="217432" y="181965"/>
                </a:lnTo>
                <a:lnTo>
                  <a:pt x="214515" y="178155"/>
                </a:lnTo>
                <a:lnTo>
                  <a:pt x="209219" y="172897"/>
                </a:lnTo>
                <a:lnTo>
                  <a:pt x="197421" y="164058"/>
                </a:lnTo>
                <a:lnTo>
                  <a:pt x="191185" y="160629"/>
                </a:lnTo>
                <a:lnTo>
                  <a:pt x="184670" y="158191"/>
                </a:lnTo>
                <a:lnTo>
                  <a:pt x="190258" y="156057"/>
                </a:lnTo>
                <a:lnTo>
                  <a:pt x="195706" y="152933"/>
                </a:lnTo>
                <a:lnTo>
                  <a:pt x="206273" y="144691"/>
                </a:lnTo>
                <a:lnTo>
                  <a:pt x="211010" y="139674"/>
                </a:lnTo>
                <a:lnTo>
                  <a:pt x="212461" y="137617"/>
                </a:lnTo>
                <a:lnTo>
                  <a:pt x="50355" y="137617"/>
                </a:lnTo>
                <a:lnTo>
                  <a:pt x="50355" y="44348"/>
                </a:lnTo>
                <a:lnTo>
                  <a:pt x="218521" y="44348"/>
                </a:lnTo>
                <a:lnTo>
                  <a:pt x="214355" y="36775"/>
                </a:lnTo>
                <a:lnTo>
                  <a:pt x="202628" y="23774"/>
                </a:lnTo>
                <a:lnTo>
                  <a:pt x="187979" y="13373"/>
                </a:lnTo>
                <a:lnTo>
                  <a:pt x="170853" y="5943"/>
                </a:lnTo>
                <a:lnTo>
                  <a:pt x="151250" y="1485"/>
                </a:lnTo>
                <a:lnTo>
                  <a:pt x="129171" y="0"/>
                </a:lnTo>
                <a:close/>
              </a:path>
              <a:path w="234950" h="325755">
                <a:moveTo>
                  <a:pt x="217432" y="181965"/>
                </a:moveTo>
                <a:lnTo>
                  <a:pt x="129641" y="181965"/>
                </a:lnTo>
                <a:lnTo>
                  <a:pt x="142142" y="182821"/>
                </a:lnTo>
                <a:lnTo>
                  <a:pt x="153071" y="185389"/>
                </a:lnTo>
                <a:lnTo>
                  <a:pt x="183324" y="220879"/>
                </a:lnTo>
                <a:lnTo>
                  <a:pt x="184200" y="231343"/>
                </a:lnTo>
                <a:lnTo>
                  <a:pt x="183324" y="241814"/>
                </a:lnTo>
                <a:lnTo>
                  <a:pt x="153071" y="277685"/>
                </a:lnTo>
                <a:lnTo>
                  <a:pt x="129641" y="281165"/>
                </a:lnTo>
                <a:lnTo>
                  <a:pt x="223125" y="281165"/>
                </a:lnTo>
                <a:lnTo>
                  <a:pt x="234089" y="244494"/>
                </a:lnTo>
                <a:lnTo>
                  <a:pt x="234556" y="233616"/>
                </a:lnTo>
                <a:lnTo>
                  <a:pt x="234296" y="226049"/>
                </a:lnTo>
                <a:lnTo>
                  <a:pt x="223850" y="190347"/>
                </a:lnTo>
                <a:lnTo>
                  <a:pt x="217432" y="181965"/>
                </a:lnTo>
                <a:close/>
              </a:path>
              <a:path w="234950" h="325755">
                <a:moveTo>
                  <a:pt x="218521" y="44348"/>
                </a:moveTo>
                <a:lnTo>
                  <a:pt x="124967" y="44348"/>
                </a:lnTo>
                <a:lnTo>
                  <a:pt x="136510" y="45091"/>
                </a:lnTo>
                <a:lnTo>
                  <a:pt x="146886" y="47320"/>
                </a:lnTo>
                <a:lnTo>
                  <a:pt x="178138" y="80238"/>
                </a:lnTo>
                <a:lnTo>
                  <a:pt x="179069" y="90982"/>
                </a:lnTo>
                <a:lnTo>
                  <a:pt x="178138" y="101726"/>
                </a:lnTo>
                <a:lnTo>
                  <a:pt x="146886" y="134643"/>
                </a:lnTo>
                <a:lnTo>
                  <a:pt x="124967" y="137617"/>
                </a:lnTo>
                <a:lnTo>
                  <a:pt x="212461" y="137617"/>
                </a:lnTo>
                <a:lnTo>
                  <a:pt x="219405" y="127774"/>
                </a:lnTo>
                <a:lnTo>
                  <a:pt x="222834" y="121081"/>
                </a:lnTo>
                <a:lnTo>
                  <a:pt x="228117" y="106146"/>
                </a:lnTo>
                <a:lnTo>
                  <a:pt x="229438" y="97993"/>
                </a:lnTo>
                <a:lnTo>
                  <a:pt x="229438" y="89141"/>
                </a:lnTo>
                <a:lnTo>
                  <a:pt x="227761" y="69460"/>
                </a:lnTo>
                <a:lnTo>
                  <a:pt x="222734" y="52004"/>
                </a:lnTo>
                <a:lnTo>
                  <a:pt x="218521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3306279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3407460" y="1617916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6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96469"/>
                </a:lnTo>
                <a:lnTo>
                  <a:pt x="110911" y="96469"/>
                </a:lnTo>
                <a:lnTo>
                  <a:pt x="46164" y="0"/>
                </a:lnTo>
                <a:close/>
              </a:path>
              <a:path w="250189" h="325755">
                <a:moveTo>
                  <a:pt x="110911" y="96469"/>
                </a:moveTo>
                <a:lnTo>
                  <a:pt x="50368" y="96469"/>
                </a:lnTo>
                <a:lnTo>
                  <a:pt x="203796" y="325526"/>
                </a:lnTo>
                <a:lnTo>
                  <a:pt x="249961" y="325526"/>
                </a:lnTo>
                <a:lnTo>
                  <a:pt x="249961" y="228599"/>
                </a:lnTo>
                <a:lnTo>
                  <a:pt x="199593" y="228599"/>
                </a:lnTo>
                <a:lnTo>
                  <a:pt x="110911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593" y="0"/>
                </a:lnTo>
                <a:lnTo>
                  <a:pt x="199593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3733431" y="192121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3758615" y="1801203"/>
            <a:ext cx="0" cy="97790"/>
          </a:xfrm>
          <a:custGeom>
            <a:avLst/>
            <a:gdLst/>
            <a:ahLst/>
            <a:cxnLst/>
            <a:rect l="l" t="t" r="r" b="b"/>
            <a:pathLst>
              <a:path h="97789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3733431" y="1778978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5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3758615" y="1662773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3733431" y="164054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4125626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4230077" y="1617916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25184" y="0"/>
                </a:moveTo>
                <a:lnTo>
                  <a:pt x="0" y="0"/>
                </a:lnTo>
                <a:lnTo>
                  <a:pt x="0" y="325526"/>
                </a:lnTo>
                <a:lnTo>
                  <a:pt x="25184" y="325526"/>
                </a:lnTo>
                <a:lnTo>
                  <a:pt x="25184" y="42519"/>
                </a:lnTo>
                <a:lnTo>
                  <a:pt x="54074" y="42519"/>
                </a:lnTo>
                <a:lnTo>
                  <a:pt x="25184" y="0"/>
                </a:lnTo>
                <a:close/>
              </a:path>
              <a:path w="242570" h="325755">
                <a:moveTo>
                  <a:pt x="54074" y="42519"/>
                </a:moveTo>
                <a:lnTo>
                  <a:pt x="25184" y="42519"/>
                </a:lnTo>
                <a:lnTo>
                  <a:pt x="216852" y="325526"/>
                </a:lnTo>
                <a:lnTo>
                  <a:pt x="242023" y="325526"/>
                </a:lnTo>
                <a:lnTo>
                  <a:pt x="242023" y="282092"/>
                </a:lnTo>
                <a:lnTo>
                  <a:pt x="216852" y="282092"/>
                </a:lnTo>
                <a:lnTo>
                  <a:pt x="54074" y="42519"/>
                </a:lnTo>
                <a:close/>
              </a:path>
              <a:path w="242570" h="325755">
                <a:moveTo>
                  <a:pt x="242023" y="0"/>
                </a:moveTo>
                <a:lnTo>
                  <a:pt x="216852" y="0"/>
                </a:lnTo>
                <a:lnTo>
                  <a:pt x="216852" y="282092"/>
                </a:lnTo>
                <a:lnTo>
                  <a:pt x="242023" y="282092"/>
                </a:lnTo>
                <a:lnTo>
                  <a:pt x="242023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4536465" y="1615173"/>
            <a:ext cx="222885" cy="331470"/>
          </a:xfrm>
          <a:custGeom>
            <a:avLst/>
            <a:gdLst/>
            <a:ahLst/>
            <a:cxnLst/>
            <a:rect l="l" t="t" r="r" b="b"/>
            <a:pathLst>
              <a:path w="222885" h="331469">
                <a:moveTo>
                  <a:pt x="17716" y="270649"/>
                </a:moveTo>
                <a:lnTo>
                  <a:pt x="0" y="288023"/>
                </a:lnTo>
                <a:lnTo>
                  <a:pt x="5636" y="293343"/>
                </a:lnTo>
                <a:lnTo>
                  <a:pt x="11361" y="298315"/>
                </a:lnTo>
                <a:lnTo>
                  <a:pt x="48260" y="320725"/>
                </a:lnTo>
                <a:lnTo>
                  <a:pt x="92735" y="330371"/>
                </a:lnTo>
                <a:lnTo>
                  <a:pt x="110515" y="331000"/>
                </a:lnTo>
                <a:lnTo>
                  <a:pt x="135227" y="329483"/>
                </a:lnTo>
                <a:lnTo>
                  <a:pt x="157146" y="324934"/>
                </a:lnTo>
                <a:lnTo>
                  <a:pt x="176270" y="317353"/>
                </a:lnTo>
                <a:lnTo>
                  <a:pt x="189019" y="309067"/>
                </a:lnTo>
                <a:lnTo>
                  <a:pt x="111912" y="309067"/>
                </a:lnTo>
                <a:lnTo>
                  <a:pt x="104606" y="308952"/>
                </a:lnTo>
                <a:lnTo>
                  <a:pt x="53632" y="297789"/>
                </a:lnTo>
                <a:lnTo>
                  <a:pt x="23266" y="275909"/>
                </a:lnTo>
                <a:lnTo>
                  <a:pt x="17716" y="270649"/>
                </a:lnTo>
                <a:close/>
              </a:path>
              <a:path w="222885" h="331469">
                <a:moveTo>
                  <a:pt x="110058" y="0"/>
                </a:moveTo>
                <a:lnTo>
                  <a:pt x="67148" y="5999"/>
                </a:lnTo>
                <a:lnTo>
                  <a:pt x="22465" y="37063"/>
                </a:lnTo>
                <a:lnTo>
                  <a:pt x="6997" y="89141"/>
                </a:lnTo>
                <a:lnTo>
                  <a:pt x="8627" y="107291"/>
                </a:lnTo>
                <a:lnTo>
                  <a:pt x="33096" y="149034"/>
                </a:lnTo>
                <a:lnTo>
                  <a:pt x="74460" y="169267"/>
                </a:lnTo>
                <a:lnTo>
                  <a:pt x="131038" y="178752"/>
                </a:lnTo>
                <a:lnTo>
                  <a:pt x="137871" y="179666"/>
                </a:lnTo>
                <a:lnTo>
                  <a:pt x="143637" y="180657"/>
                </a:lnTo>
                <a:lnTo>
                  <a:pt x="179082" y="196126"/>
                </a:lnTo>
                <a:lnTo>
                  <a:pt x="197256" y="241858"/>
                </a:lnTo>
                <a:lnTo>
                  <a:pt x="195827" y="256955"/>
                </a:lnTo>
                <a:lnTo>
                  <a:pt x="174409" y="291452"/>
                </a:lnTo>
                <a:lnTo>
                  <a:pt x="130683" y="307966"/>
                </a:lnTo>
                <a:lnTo>
                  <a:pt x="111912" y="309067"/>
                </a:lnTo>
                <a:lnTo>
                  <a:pt x="189019" y="309067"/>
                </a:lnTo>
                <a:lnTo>
                  <a:pt x="214976" y="278122"/>
                </a:lnTo>
                <a:lnTo>
                  <a:pt x="222440" y="240804"/>
                </a:lnTo>
                <a:lnTo>
                  <a:pt x="221959" y="231172"/>
                </a:lnTo>
                <a:lnTo>
                  <a:pt x="205590" y="189922"/>
                </a:lnTo>
                <a:lnTo>
                  <a:pt x="174942" y="165785"/>
                </a:lnTo>
                <a:lnTo>
                  <a:pt x="98399" y="150596"/>
                </a:lnTo>
                <a:lnTo>
                  <a:pt x="91449" y="149267"/>
                </a:lnTo>
                <a:lnTo>
                  <a:pt x="53664" y="133990"/>
                </a:lnTo>
                <a:lnTo>
                  <a:pt x="32788" y="101190"/>
                </a:lnTo>
                <a:lnTo>
                  <a:pt x="31711" y="87884"/>
                </a:lnTo>
                <a:lnTo>
                  <a:pt x="32978" y="73127"/>
                </a:lnTo>
                <a:lnTo>
                  <a:pt x="51993" y="38658"/>
                </a:lnTo>
                <a:lnTo>
                  <a:pt x="91470" y="21703"/>
                </a:lnTo>
                <a:lnTo>
                  <a:pt x="108661" y="20574"/>
                </a:lnTo>
                <a:lnTo>
                  <a:pt x="186449" y="20574"/>
                </a:lnTo>
                <a:lnTo>
                  <a:pt x="184143" y="19024"/>
                </a:lnTo>
                <a:lnTo>
                  <a:pt x="138557" y="2066"/>
                </a:lnTo>
                <a:lnTo>
                  <a:pt x="124874" y="516"/>
                </a:lnTo>
                <a:lnTo>
                  <a:pt x="110058" y="0"/>
                </a:lnTo>
                <a:close/>
              </a:path>
              <a:path w="222885" h="331469">
                <a:moveTo>
                  <a:pt x="186449" y="20574"/>
                </a:moveTo>
                <a:lnTo>
                  <a:pt x="108661" y="20574"/>
                </a:lnTo>
                <a:lnTo>
                  <a:pt x="115914" y="20714"/>
                </a:lnTo>
                <a:lnTo>
                  <a:pt x="122759" y="21139"/>
                </a:lnTo>
                <a:lnTo>
                  <a:pt x="162433" y="31623"/>
                </a:lnTo>
                <a:lnTo>
                  <a:pt x="189331" y="50749"/>
                </a:lnTo>
                <a:lnTo>
                  <a:pt x="205651" y="34734"/>
                </a:lnTo>
                <a:lnTo>
                  <a:pt x="194911" y="26259"/>
                </a:lnTo>
                <a:lnTo>
                  <a:pt x="186449" y="20574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4827003" y="1617916"/>
            <a:ext cx="222250" cy="325755"/>
          </a:xfrm>
          <a:custGeom>
            <a:avLst/>
            <a:gdLst/>
            <a:ahLst/>
            <a:cxnLst/>
            <a:rect l="l" t="t" r="r" b="b"/>
            <a:pathLst>
              <a:path w="222250" h="325755">
                <a:moveTo>
                  <a:pt x="121716" y="0"/>
                </a:moveTo>
                <a:lnTo>
                  <a:pt x="0" y="0"/>
                </a:lnTo>
                <a:lnTo>
                  <a:pt x="0" y="325526"/>
                </a:lnTo>
                <a:lnTo>
                  <a:pt x="25184" y="325526"/>
                </a:lnTo>
                <a:lnTo>
                  <a:pt x="25184" y="187452"/>
                </a:lnTo>
                <a:lnTo>
                  <a:pt x="121716" y="187452"/>
                </a:lnTo>
                <a:lnTo>
                  <a:pt x="161594" y="181279"/>
                </a:lnTo>
                <a:lnTo>
                  <a:pt x="190222" y="165506"/>
                </a:lnTo>
                <a:lnTo>
                  <a:pt x="25184" y="165506"/>
                </a:lnTo>
                <a:lnTo>
                  <a:pt x="25184" y="21945"/>
                </a:lnTo>
                <a:lnTo>
                  <a:pt x="189901" y="21945"/>
                </a:lnTo>
                <a:lnTo>
                  <a:pt x="186331" y="19082"/>
                </a:lnTo>
                <a:lnTo>
                  <a:pt x="142408" y="1600"/>
                </a:lnTo>
                <a:lnTo>
                  <a:pt x="132251" y="400"/>
                </a:lnTo>
                <a:lnTo>
                  <a:pt x="121716" y="0"/>
                </a:lnTo>
                <a:close/>
              </a:path>
              <a:path w="222250" h="325755">
                <a:moveTo>
                  <a:pt x="189901" y="21945"/>
                </a:moveTo>
                <a:lnTo>
                  <a:pt x="118910" y="21945"/>
                </a:lnTo>
                <a:lnTo>
                  <a:pt x="127351" y="22217"/>
                </a:lnTo>
                <a:lnTo>
                  <a:pt x="135415" y="23031"/>
                </a:lnTo>
                <a:lnTo>
                  <a:pt x="174878" y="39547"/>
                </a:lnTo>
                <a:lnTo>
                  <a:pt x="195341" y="76638"/>
                </a:lnTo>
                <a:lnTo>
                  <a:pt x="196799" y="93726"/>
                </a:lnTo>
                <a:lnTo>
                  <a:pt x="196434" y="102569"/>
                </a:lnTo>
                <a:lnTo>
                  <a:pt x="179727" y="143160"/>
                </a:lnTo>
                <a:lnTo>
                  <a:pt x="143100" y="163063"/>
                </a:lnTo>
                <a:lnTo>
                  <a:pt x="118910" y="165506"/>
                </a:lnTo>
                <a:lnTo>
                  <a:pt x="190222" y="165506"/>
                </a:lnTo>
                <a:lnTo>
                  <a:pt x="214287" y="133502"/>
                </a:lnTo>
                <a:lnTo>
                  <a:pt x="221970" y="93726"/>
                </a:lnTo>
                <a:lnTo>
                  <a:pt x="221491" y="82838"/>
                </a:lnTo>
                <a:lnTo>
                  <a:pt x="210089" y="45605"/>
                </a:lnTo>
                <a:lnTo>
                  <a:pt x="193306" y="24676"/>
                </a:lnTo>
                <a:lnTo>
                  <a:pt x="189901" y="2194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5110530" y="1932648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5123122" y="1789773"/>
            <a:ext cx="0" cy="132080"/>
          </a:xfrm>
          <a:custGeom>
            <a:avLst/>
            <a:gdLst/>
            <a:ahLst/>
            <a:cxnLst/>
            <a:rect l="l" t="t" r="r" b="b"/>
            <a:pathLst>
              <a:path h="132080">
                <a:moveTo>
                  <a:pt x="0" y="0"/>
                </a:moveTo>
                <a:lnTo>
                  <a:pt x="0" y="132079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5110530" y="1778978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5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89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5123122" y="1639913"/>
            <a:ext cx="0" cy="128270"/>
          </a:xfrm>
          <a:custGeom>
            <a:avLst/>
            <a:gdLst/>
            <a:ahLst/>
            <a:cxnLst/>
            <a:rect l="l" t="t" r="r" b="b"/>
            <a:pathLst>
              <a:path h="128269">
                <a:moveTo>
                  <a:pt x="0" y="0"/>
                </a:moveTo>
                <a:lnTo>
                  <a:pt x="0" y="128270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5110530" y="1629118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5365849" y="1615173"/>
            <a:ext cx="226695" cy="331470"/>
          </a:xfrm>
          <a:custGeom>
            <a:avLst/>
            <a:gdLst/>
            <a:ahLst/>
            <a:cxnLst/>
            <a:rect l="l" t="t" r="r" b="b"/>
            <a:pathLst>
              <a:path w="226695" h="331469">
                <a:moveTo>
                  <a:pt x="113552" y="0"/>
                </a:moveTo>
                <a:lnTo>
                  <a:pt x="68314" y="8674"/>
                </a:lnTo>
                <a:lnTo>
                  <a:pt x="30545" y="33362"/>
                </a:lnTo>
                <a:lnTo>
                  <a:pt x="7580" y="68910"/>
                </a:lnTo>
                <a:lnTo>
                  <a:pt x="620" y="108529"/>
                </a:lnTo>
                <a:lnTo>
                  <a:pt x="0" y="200346"/>
                </a:lnTo>
                <a:lnTo>
                  <a:pt x="230" y="213042"/>
                </a:lnTo>
                <a:lnTo>
                  <a:pt x="5449" y="255578"/>
                </a:lnTo>
                <a:lnTo>
                  <a:pt x="25251" y="292095"/>
                </a:lnTo>
                <a:lnTo>
                  <a:pt x="57903" y="317514"/>
                </a:lnTo>
                <a:lnTo>
                  <a:pt x="101806" y="330457"/>
                </a:lnTo>
                <a:lnTo>
                  <a:pt x="113552" y="331000"/>
                </a:lnTo>
                <a:lnTo>
                  <a:pt x="124319" y="330585"/>
                </a:lnTo>
                <a:lnTo>
                  <a:pt x="163536" y="320709"/>
                </a:lnTo>
                <a:lnTo>
                  <a:pt x="183144" y="309054"/>
                </a:lnTo>
                <a:lnTo>
                  <a:pt x="113552" y="309054"/>
                </a:lnTo>
                <a:lnTo>
                  <a:pt x="104774" y="308656"/>
                </a:lnTo>
                <a:lnTo>
                  <a:pt x="64117" y="294773"/>
                </a:lnTo>
                <a:lnTo>
                  <a:pt x="33186" y="258838"/>
                </a:lnTo>
                <a:lnTo>
                  <a:pt x="26109" y="219021"/>
                </a:lnTo>
                <a:lnTo>
                  <a:pt x="24989" y="178052"/>
                </a:lnTo>
                <a:lnTo>
                  <a:pt x="24989" y="152942"/>
                </a:lnTo>
                <a:lnTo>
                  <a:pt x="26109" y="111974"/>
                </a:lnTo>
                <a:lnTo>
                  <a:pt x="33186" y="72148"/>
                </a:lnTo>
                <a:lnTo>
                  <a:pt x="57125" y="41285"/>
                </a:lnTo>
                <a:lnTo>
                  <a:pt x="96175" y="23533"/>
                </a:lnTo>
                <a:lnTo>
                  <a:pt x="113552" y="21932"/>
                </a:lnTo>
                <a:lnTo>
                  <a:pt x="183442" y="21932"/>
                </a:lnTo>
                <a:lnTo>
                  <a:pt x="180659" y="19777"/>
                </a:lnTo>
                <a:lnTo>
                  <a:pt x="145161" y="3718"/>
                </a:lnTo>
                <a:lnTo>
                  <a:pt x="124525" y="412"/>
                </a:lnTo>
                <a:lnTo>
                  <a:pt x="113552" y="0"/>
                </a:lnTo>
                <a:close/>
              </a:path>
              <a:path w="226695" h="331469">
                <a:moveTo>
                  <a:pt x="226417" y="235902"/>
                </a:moveTo>
                <a:lnTo>
                  <a:pt x="201690" y="235902"/>
                </a:lnTo>
                <a:lnTo>
                  <a:pt x="196951" y="251933"/>
                </a:lnTo>
                <a:lnTo>
                  <a:pt x="190203" y="266193"/>
                </a:lnTo>
                <a:lnTo>
                  <a:pt x="158277" y="298006"/>
                </a:lnTo>
                <a:lnTo>
                  <a:pt x="113552" y="309054"/>
                </a:lnTo>
                <a:lnTo>
                  <a:pt x="183144" y="309054"/>
                </a:lnTo>
                <a:lnTo>
                  <a:pt x="212409" y="275450"/>
                </a:lnTo>
                <a:lnTo>
                  <a:pt x="223964" y="246603"/>
                </a:lnTo>
                <a:lnTo>
                  <a:pt x="226417" y="235902"/>
                </a:lnTo>
                <a:close/>
              </a:path>
              <a:path w="226695" h="331469">
                <a:moveTo>
                  <a:pt x="183442" y="21932"/>
                </a:moveTo>
                <a:lnTo>
                  <a:pt x="113552" y="21932"/>
                </a:lnTo>
                <a:lnTo>
                  <a:pt x="129687" y="23163"/>
                </a:lnTo>
                <a:lnTo>
                  <a:pt x="144510" y="26852"/>
                </a:lnTo>
                <a:lnTo>
                  <a:pt x="180778" y="52308"/>
                </a:lnTo>
                <a:lnTo>
                  <a:pt x="200750" y="95084"/>
                </a:lnTo>
                <a:lnTo>
                  <a:pt x="226417" y="95084"/>
                </a:lnTo>
                <a:lnTo>
                  <a:pt x="212409" y="55549"/>
                </a:lnTo>
                <a:lnTo>
                  <a:pt x="188090" y="25533"/>
                </a:lnTo>
                <a:lnTo>
                  <a:pt x="183442" y="2193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5742419" y="1639849"/>
            <a:ext cx="0" cy="304165"/>
          </a:xfrm>
          <a:custGeom>
            <a:avLst/>
            <a:gdLst/>
            <a:ahLst/>
            <a:cxnLst/>
            <a:rect l="l" t="t" r="r" b="b"/>
            <a:pathLst>
              <a:path h="304164">
                <a:moveTo>
                  <a:pt x="0" y="0"/>
                </a:moveTo>
                <a:lnTo>
                  <a:pt x="0" y="303580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5630951" y="1628876"/>
            <a:ext cx="223520" cy="0"/>
          </a:xfrm>
          <a:custGeom>
            <a:avLst/>
            <a:gdLst/>
            <a:ahLst/>
            <a:cxnLst/>
            <a:rect l="l" t="t" r="r" b="b"/>
            <a:pathLst>
              <a:path w="223520">
                <a:moveTo>
                  <a:pt x="0" y="0"/>
                </a:moveTo>
                <a:lnTo>
                  <a:pt x="223380" y="0"/>
                </a:lnTo>
              </a:path>
            </a:pathLst>
          </a:custGeom>
          <a:ln w="21945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5921483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6013105" y="1615173"/>
            <a:ext cx="227329" cy="331470"/>
          </a:xfrm>
          <a:custGeom>
            <a:avLst/>
            <a:gdLst/>
            <a:ahLst/>
            <a:cxnLst/>
            <a:rect l="l" t="t" r="r" b="b"/>
            <a:pathLst>
              <a:path w="227329" h="331469">
                <a:moveTo>
                  <a:pt x="113552" y="0"/>
                </a:moveTo>
                <a:lnTo>
                  <a:pt x="68327" y="8674"/>
                </a:lnTo>
                <a:lnTo>
                  <a:pt x="30545" y="33362"/>
                </a:lnTo>
                <a:lnTo>
                  <a:pt x="7581" y="68910"/>
                </a:lnTo>
                <a:lnTo>
                  <a:pt x="625" y="108529"/>
                </a:lnTo>
                <a:lnTo>
                  <a:pt x="0" y="200346"/>
                </a:lnTo>
                <a:lnTo>
                  <a:pt x="230" y="213042"/>
                </a:lnTo>
                <a:lnTo>
                  <a:pt x="5454" y="255578"/>
                </a:lnTo>
                <a:lnTo>
                  <a:pt x="25251" y="292095"/>
                </a:lnTo>
                <a:lnTo>
                  <a:pt x="57914" y="317514"/>
                </a:lnTo>
                <a:lnTo>
                  <a:pt x="101808" y="330457"/>
                </a:lnTo>
                <a:lnTo>
                  <a:pt x="113552" y="331000"/>
                </a:lnTo>
                <a:lnTo>
                  <a:pt x="125296" y="330457"/>
                </a:lnTo>
                <a:lnTo>
                  <a:pt x="169193" y="317514"/>
                </a:lnTo>
                <a:lnTo>
                  <a:pt x="182736" y="309054"/>
                </a:lnTo>
                <a:lnTo>
                  <a:pt x="113552" y="309054"/>
                </a:lnTo>
                <a:lnTo>
                  <a:pt x="104774" y="308654"/>
                </a:lnTo>
                <a:lnTo>
                  <a:pt x="64117" y="294773"/>
                </a:lnTo>
                <a:lnTo>
                  <a:pt x="36615" y="265391"/>
                </a:lnTo>
                <a:lnTo>
                  <a:pt x="33186" y="258838"/>
                </a:lnTo>
                <a:lnTo>
                  <a:pt x="26109" y="219021"/>
                </a:lnTo>
                <a:lnTo>
                  <a:pt x="24999" y="178052"/>
                </a:lnTo>
                <a:lnTo>
                  <a:pt x="24999" y="152942"/>
                </a:lnTo>
                <a:lnTo>
                  <a:pt x="25156" y="139947"/>
                </a:lnTo>
                <a:lnTo>
                  <a:pt x="27739" y="95970"/>
                </a:lnTo>
                <a:lnTo>
                  <a:pt x="36615" y="65608"/>
                </a:lnTo>
                <a:lnTo>
                  <a:pt x="40019" y="59042"/>
                </a:lnTo>
                <a:lnTo>
                  <a:pt x="71575" y="31911"/>
                </a:lnTo>
                <a:lnTo>
                  <a:pt x="113552" y="21932"/>
                </a:lnTo>
                <a:lnTo>
                  <a:pt x="182723" y="21932"/>
                </a:lnTo>
                <a:lnTo>
                  <a:pt x="178955" y="19194"/>
                </a:lnTo>
                <a:lnTo>
                  <a:pt x="136751" y="2170"/>
                </a:lnTo>
                <a:lnTo>
                  <a:pt x="125296" y="542"/>
                </a:lnTo>
                <a:lnTo>
                  <a:pt x="113552" y="0"/>
                </a:lnTo>
                <a:close/>
              </a:path>
              <a:path w="227329" h="331469">
                <a:moveTo>
                  <a:pt x="182723" y="21932"/>
                </a:moveTo>
                <a:lnTo>
                  <a:pt x="113552" y="21932"/>
                </a:lnTo>
                <a:lnTo>
                  <a:pt x="122322" y="22332"/>
                </a:lnTo>
                <a:lnTo>
                  <a:pt x="130919" y="23533"/>
                </a:lnTo>
                <a:lnTo>
                  <a:pt x="169976" y="41285"/>
                </a:lnTo>
                <a:lnTo>
                  <a:pt x="193917" y="72148"/>
                </a:lnTo>
                <a:lnTo>
                  <a:pt x="200992" y="111972"/>
                </a:lnTo>
                <a:lnTo>
                  <a:pt x="202115" y="152942"/>
                </a:lnTo>
                <a:lnTo>
                  <a:pt x="202115" y="178052"/>
                </a:lnTo>
                <a:lnTo>
                  <a:pt x="200992" y="219021"/>
                </a:lnTo>
                <a:lnTo>
                  <a:pt x="193917" y="258838"/>
                </a:lnTo>
                <a:lnTo>
                  <a:pt x="169976" y="289711"/>
                </a:lnTo>
                <a:lnTo>
                  <a:pt x="130919" y="307455"/>
                </a:lnTo>
                <a:lnTo>
                  <a:pt x="113552" y="309054"/>
                </a:lnTo>
                <a:lnTo>
                  <a:pt x="182736" y="309054"/>
                </a:lnTo>
                <a:lnTo>
                  <a:pt x="210596" y="280779"/>
                </a:lnTo>
                <a:lnTo>
                  <a:pt x="224736" y="240390"/>
                </a:lnTo>
                <a:lnTo>
                  <a:pt x="227104" y="200346"/>
                </a:lnTo>
                <a:lnTo>
                  <a:pt x="227076" y="128589"/>
                </a:lnTo>
                <a:lnTo>
                  <a:pt x="223381" y="83197"/>
                </a:lnTo>
                <a:lnTo>
                  <a:pt x="206532" y="44569"/>
                </a:lnTo>
                <a:lnTo>
                  <a:pt x="188077" y="25824"/>
                </a:lnTo>
                <a:lnTo>
                  <a:pt x="182723" y="2193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6319278" y="1617916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25184" y="0"/>
                </a:moveTo>
                <a:lnTo>
                  <a:pt x="0" y="0"/>
                </a:lnTo>
                <a:lnTo>
                  <a:pt x="0" y="325526"/>
                </a:lnTo>
                <a:lnTo>
                  <a:pt x="25184" y="325526"/>
                </a:lnTo>
                <a:lnTo>
                  <a:pt x="25184" y="42519"/>
                </a:lnTo>
                <a:lnTo>
                  <a:pt x="54074" y="42519"/>
                </a:lnTo>
                <a:lnTo>
                  <a:pt x="25184" y="0"/>
                </a:lnTo>
                <a:close/>
              </a:path>
              <a:path w="242570" h="325755">
                <a:moveTo>
                  <a:pt x="54074" y="42519"/>
                </a:moveTo>
                <a:lnTo>
                  <a:pt x="25184" y="42519"/>
                </a:lnTo>
                <a:lnTo>
                  <a:pt x="216852" y="325526"/>
                </a:lnTo>
                <a:lnTo>
                  <a:pt x="242023" y="325526"/>
                </a:lnTo>
                <a:lnTo>
                  <a:pt x="242023" y="282092"/>
                </a:lnTo>
                <a:lnTo>
                  <a:pt x="216852" y="282092"/>
                </a:lnTo>
                <a:lnTo>
                  <a:pt x="54074" y="42519"/>
                </a:lnTo>
                <a:close/>
              </a:path>
              <a:path w="242570" h="325755">
                <a:moveTo>
                  <a:pt x="242023" y="0"/>
                </a:moveTo>
                <a:lnTo>
                  <a:pt x="216852" y="0"/>
                </a:lnTo>
                <a:lnTo>
                  <a:pt x="216852" y="282092"/>
                </a:lnTo>
                <a:lnTo>
                  <a:pt x="242023" y="282092"/>
                </a:lnTo>
                <a:lnTo>
                  <a:pt x="242023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1780844" y="5373878"/>
            <a:ext cx="241312" cy="7588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18389"/>
            <a:ext cx="1137920" cy="2273935"/>
          </a:xfrm>
          <a:custGeom>
            <a:avLst/>
            <a:gdLst/>
            <a:ahLst/>
            <a:cxnLst/>
            <a:rect l="l" t="t" r="r" b="b"/>
            <a:pathLst>
              <a:path w="1137920" h="2273935">
                <a:moveTo>
                  <a:pt x="355" y="0"/>
                </a:moveTo>
                <a:lnTo>
                  <a:pt x="0" y="368"/>
                </a:lnTo>
                <a:lnTo>
                  <a:pt x="0" y="2273528"/>
                </a:lnTo>
                <a:lnTo>
                  <a:pt x="355" y="2273896"/>
                </a:lnTo>
                <a:lnTo>
                  <a:pt x="1137323" y="1136954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2" y="1355356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60" h="1137285">
                <a:moveTo>
                  <a:pt x="355" y="0"/>
                </a:moveTo>
                <a:lnTo>
                  <a:pt x="0" y="355"/>
                </a:lnTo>
                <a:lnTo>
                  <a:pt x="0" y="1136573"/>
                </a:lnTo>
                <a:lnTo>
                  <a:pt x="355" y="1136942"/>
                </a:lnTo>
                <a:lnTo>
                  <a:pt x="568845" y="568464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1287112" y="1615186"/>
            <a:ext cx="226695" cy="331470"/>
          </a:xfrm>
          <a:custGeom>
            <a:avLst/>
            <a:gdLst/>
            <a:ahLst/>
            <a:cxnLst/>
            <a:rect l="l" t="t" r="r" b="b"/>
            <a:pathLst>
              <a:path w="226694" h="331469">
                <a:moveTo>
                  <a:pt x="113557" y="0"/>
                </a:moveTo>
                <a:lnTo>
                  <a:pt x="68307" y="8674"/>
                </a:lnTo>
                <a:lnTo>
                  <a:pt x="30550" y="33362"/>
                </a:lnTo>
                <a:lnTo>
                  <a:pt x="7575" y="68910"/>
                </a:lnTo>
                <a:lnTo>
                  <a:pt x="618" y="108529"/>
                </a:lnTo>
                <a:lnTo>
                  <a:pt x="0" y="200346"/>
                </a:lnTo>
                <a:lnTo>
                  <a:pt x="235" y="213042"/>
                </a:lnTo>
                <a:lnTo>
                  <a:pt x="5447" y="255578"/>
                </a:lnTo>
                <a:lnTo>
                  <a:pt x="25256" y="292095"/>
                </a:lnTo>
                <a:lnTo>
                  <a:pt x="57903" y="317514"/>
                </a:lnTo>
                <a:lnTo>
                  <a:pt x="101806" y="330457"/>
                </a:lnTo>
                <a:lnTo>
                  <a:pt x="113557" y="331000"/>
                </a:lnTo>
                <a:lnTo>
                  <a:pt x="124324" y="330585"/>
                </a:lnTo>
                <a:lnTo>
                  <a:pt x="163541" y="320709"/>
                </a:lnTo>
                <a:lnTo>
                  <a:pt x="183149" y="309054"/>
                </a:lnTo>
                <a:lnTo>
                  <a:pt x="113557" y="309054"/>
                </a:lnTo>
                <a:lnTo>
                  <a:pt x="104779" y="308656"/>
                </a:lnTo>
                <a:lnTo>
                  <a:pt x="64117" y="294773"/>
                </a:lnTo>
                <a:lnTo>
                  <a:pt x="33179" y="258838"/>
                </a:lnTo>
                <a:lnTo>
                  <a:pt x="26115" y="219021"/>
                </a:lnTo>
                <a:lnTo>
                  <a:pt x="24992" y="178052"/>
                </a:lnTo>
                <a:lnTo>
                  <a:pt x="24992" y="152942"/>
                </a:lnTo>
                <a:lnTo>
                  <a:pt x="26115" y="111974"/>
                </a:lnTo>
                <a:lnTo>
                  <a:pt x="33179" y="72148"/>
                </a:lnTo>
                <a:lnTo>
                  <a:pt x="57125" y="41285"/>
                </a:lnTo>
                <a:lnTo>
                  <a:pt x="96180" y="23533"/>
                </a:lnTo>
                <a:lnTo>
                  <a:pt x="113557" y="21932"/>
                </a:lnTo>
                <a:lnTo>
                  <a:pt x="183447" y="21932"/>
                </a:lnTo>
                <a:lnTo>
                  <a:pt x="180664" y="19777"/>
                </a:lnTo>
                <a:lnTo>
                  <a:pt x="145161" y="3718"/>
                </a:lnTo>
                <a:lnTo>
                  <a:pt x="124530" y="412"/>
                </a:lnTo>
                <a:lnTo>
                  <a:pt x="113557" y="0"/>
                </a:lnTo>
                <a:close/>
              </a:path>
              <a:path w="226694" h="331469">
                <a:moveTo>
                  <a:pt x="226409" y="235902"/>
                </a:moveTo>
                <a:lnTo>
                  <a:pt x="201682" y="235902"/>
                </a:lnTo>
                <a:lnTo>
                  <a:pt x="196949" y="251933"/>
                </a:lnTo>
                <a:lnTo>
                  <a:pt x="190201" y="266193"/>
                </a:lnTo>
                <a:lnTo>
                  <a:pt x="158282" y="298006"/>
                </a:lnTo>
                <a:lnTo>
                  <a:pt x="113557" y="309054"/>
                </a:lnTo>
                <a:lnTo>
                  <a:pt x="183149" y="309054"/>
                </a:lnTo>
                <a:lnTo>
                  <a:pt x="212414" y="275450"/>
                </a:lnTo>
                <a:lnTo>
                  <a:pt x="223963" y="246603"/>
                </a:lnTo>
                <a:lnTo>
                  <a:pt x="226409" y="235902"/>
                </a:lnTo>
                <a:close/>
              </a:path>
              <a:path w="226694" h="331469">
                <a:moveTo>
                  <a:pt x="183447" y="21932"/>
                </a:moveTo>
                <a:lnTo>
                  <a:pt x="113557" y="21932"/>
                </a:lnTo>
                <a:lnTo>
                  <a:pt x="129691" y="23163"/>
                </a:lnTo>
                <a:lnTo>
                  <a:pt x="144508" y="26852"/>
                </a:lnTo>
                <a:lnTo>
                  <a:pt x="180778" y="52308"/>
                </a:lnTo>
                <a:lnTo>
                  <a:pt x="200755" y="95084"/>
                </a:lnTo>
                <a:lnTo>
                  <a:pt x="226409" y="95084"/>
                </a:lnTo>
                <a:lnTo>
                  <a:pt x="212414" y="55549"/>
                </a:lnTo>
                <a:lnTo>
                  <a:pt x="188096" y="25533"/>
                </a:lnTo>
                <a:lnTo>
                  <a:pt x="183447" y="2193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1576698" y="1615186"/>
            <a:ext cx="227329" cy="331470"/>
          </a:xfrm>
          <a:custGeom>
            <a:avLst/>
            <a:gdLst/>
            <a:ahLst/>
            <a:cxnLst/>
            <a:rect l="l" t="t" r="r" b="b"/>
            <a:pathLst>
              <a:path w="227330" h="331469">
                <a:moveTo>
                  <a:pt x="113557" y="0"/>
                </a:moveTo>
                <a:lnTo>
                  <a:pt x="68320" y="8674"/>
                </a:lnTo>
                <a:lnTo>
                  <a:pt x="30550" y="33362"/>
                </a:lnTo>
                <a:lnTo>
                  <a:pt x="7577" y="68910"/>
                </a:lnTo>
                <a:lnTo>
                  <a:pt x="625" y="108529"/>
                </a:lnTo>
                <a:lnTo>
                  <a:pt x="0" y="200346"/>
                </a:lnTo>
                <a:lnTo>
                  <a:pt x="235" y="213042"/>
                </a:lnTo>
                <a:lnTo>
                  <a:pt x="5452" y="255578"/>
                </a:lnTo>
                <a:lnTo>
                  <a:pt x="25256" y="292095"/>
                </a:lnTo>
                <a:lnTo>
                  <a:pt x="57914" y="317514"/>
                </a:lnTo>
                <a:lnTo>
                  <a:pt x="101808" y="330457"/>
                </a:lnTo>
                <a:lnTo>
                  <a:pt x="113557" y="331000"/>
                </a:lnTo>
                <a:lnTo>
                  <a:pt x="125301" y="330457"/>
                </a:lnTo>
                <a:lnTo>
                  <a:pt x="169198" y="317514"/>
                </a:lnTo>
                <a:lnTo>
                  <a:pt x="182742" y="309054"/>
                </a:lnTo>
                <a:lnTo>
                  <a:pt x="113557" y="309054"/>
                </a:lnTo>
                <a:lnTo>
                  <a:pt x="104779" y="308654"/>
                </a:lnTo>
                <a:lnTo>
                  <a:pt x="64117" y="294773"/>
                </a:lnTo>
                <a:lnTo>
                  <a:pt x="36620" y="265391"/>
                </a:lnTo>
                <a:lnTo>
                  <a:pt x="33179" y="258838"/>
                </a:lnTo>
                <a:lnTo>
                  <a:pt x="26115" y="219021"/>
                </a:lnTo>
                <a:lnTo>
                  <a:pt x="25048" y="178052"/>
                </a:lnTo>
                <a:lnTo>
                  <a:pt x="25156" y="139947"/>
                </a:lnTo>
                <a:lnTo>
                  <a:pt x="27744" y="95970"/>
                </a:lnTo>
                <a:lnTo>
                  <a:pt x="36620" y="65608"/>
                </a:lnTo>
                <a:lnTo>
                  <a:pt x="40024" y="59042"/>
                </a:lnTo>
                <a:lnTo>
                  <a:pt x="71579" y="31911"/>
                </a:lnTo>
                <a:lnTo>
                  <a:pt x="113557" y="21932"/>
                </a:lnTo>
                <a:lnTo>
                  <a:pt x="182728" y="21932"/>
                </a:lnTo>
                <a:lnTo>
                  <a:pt x="178960" y="19194"/>
                </a:lnTo>
                <a:lnTo>
                  <a:pt x="136757" y="2170"/>
                </a:lnTo>
                <a:lnTo>
                  <a:pt x="125301" y="542"/>
                </a:lnTo>
                <a:lnTo>
                  <a:pt x="113557" y="0"/>
                </a:lnTo>
                <a:close/>
              </a:path>
              <a:path w="227330" h="331469">
                <a:moveTo>
                  <a:pt x="182728" y="21932"/>
                </a:moveTo>
                <a:lnTo>
                  <a:pt x="113557" y="21932"/>
                </a:lnTo>
                <a:lnTo>
                  <a:pt x="122327" y="22332"/>
                </a:lnTo>
                <a:lnTo>
                  <a:pt x="130924" y="23533"/>
                </a:lnTo>
                <a:lnTo>
                  <a:pt x="169982" y="41285"/>
                </a:lnTo>
                <a:lnTo>
                  <a:pt x="193923" y="72148"/>
                </a:lnTo>
                <a:lnTo>
                  <a:pt x="200997" y="111972"/>
                </a:lnTo>
                <a:lnTo>
                  <a:pt x="202120" y="152942"/>
                </a:lnTo>
                <a:lnTo>
                  <a:pt x="202120" y="178052"/>
                </a:lnTo>
                <a:lnTo>
                  <a:pt x="200997" y="219021"/>
                </a:lnTo>
                <a:lnTo>
                  <a:pt x="193923" y="258838"/>
                </a:lnTo>
                <a:lnTo>
                  <a:pt x="169982" y="289711"/>
                </a:lnTo>
                <a:lnTo>
                  <a:pt x="130924" y="307455"/>
                </a:lnTo>
                <a:lnTo>
                  <a:pt x="113557" y="309054"/>
                </a:lnTo>
                <a:lnTo>
                  <a:pt x="182742" y="309054"/>
                </a:lnTo>
                <a:lnTo>
                  <a:pt x="210594" y="280779"/>
                </a:lnTo>
                <a:lnTo>
                  <a:pt x="224741" y="240390"/>
                </a:lnTo>
                <a:lnTo>
                  <a:pt x="227106" y="200346"/>
                </a:lnTo>
                <a:lnTo>
                  <a:pt x="227079" y="128589"/>
                </a:lnTo>
                <a:lnTo>
                  <a:pt x="223387" y="83197"/>
                </a:lnTo>
                <a:lnTo>
                  <a:pt x="206527" y="44569"/>
                </a:lnTo>
                <a:lnTo>
                  <a:pt x="188082" y="25824"/>
                </a:lnTo>
                <a:lnTo>
                  <a:pt x="182728" y="2193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1882851" y="1617916"/>
            <a:ext cx="279400" cy="325755"/>
          </a:xfrm>
          <a:custGeom>
            <a:avLst/>
            <a:gdLst/>
            <a:ahLst/>
            <a:cxnLst/>
            <a:rect l="l" t="t" r="r" b="b"/>
            <a:pathLst>
              <a:path w="279400" h="325755">
                <a:moveTo>
                  <a:pt x="25196" y="0"/>
                </a:moveTo>
                <a:lnTo>
                  <a:pt x="0" y="0"/>
                </a:lnTo>
                <a:lnTo>
                  <a:pt x="0" y="325526"/>
                </a:lnTo>
                <a:lnTo>
                  <a:pt x="25196" y="325526"/>
                </a:lnTo>
                <a:lnTo>
                  <a:pt x="25196" y="57149"/>
                </a:lnTo>
                <a:lnTo>
                  <a:pt x="51527" y="57149"/>
                </a:lnTo>
                <a:lnTo>
                  <a:pt x="25196" y="0"/>
                </a:lnTo>
                <a:close/>
              </a:path>
              <a:path w="279400" h="325755">
                <a:moveTo>
                  <a:pt x="278879" y="57149"/>
                </a:moveTo>
                <a:lnTo>
                  <a:pt x="253695" y="57149"/>
                </a:lnTo>
                <a:lnTo>
                  <a:pt x="253695" y="325526"/>
                </a:lnTo>
                <a:lnTo>
                  <a:pt x="278879" y="325526"/>
                </a:lnTo>
                <a:lnTo>
                  <a:pt x="278879" y="57149"/>
                </a:lnTo>
                <a:close/>
              </a:path>
              <a:path w="279400" h="325755">
                <a:moveTo>
                  <a:pt x="51527" y="57149"/>
                </a:moveTo>
                <a:lnTo>
                  <a:pt x="25196" y="57149"/>
                </a:lnTo>
                <a:lnTo>
                  <a:pt x="127787" y="279806"/>
                </a:lnTo>
                <a:lnTo>
                  <a:pt x="152971" y="279806"/>
                </a:lnTo>
                <a:lnTo>
                  <a:pt x="166001" y="251002"/>
                </a:lnTo>
                <a:lnTo>
                  <a:pt x="140843" y="251002"/>
                </a:lnTo>
                <a:lnTo>
                  <a:pt x="51527" y="57149"/>
                </a:lnTo>
                <a:close/>
              </a:path>
              <a:path w="279400" h="325755">
                <a:moveTo>
                  <a:pt x="278879" y="0"/>
                </a:moveTo>
                <a:lnTo>
                  <a:pt x="253695" y="0"/>
                </a:lnTo>
                <a:lnTo>
                  <a:pt x="140843" y="251002"/>
                </a:lnTo>
                <a:lnTo>
                  <a:pt x="166001" y="251002"/>
                </a:lnTo>
                <a:lnTo>
                  <a:pt x="253695" y="57149"/>
                </a:lnTo>
                <a:lnTo>
                  <a:pt x="278879" y="57149"/>
                </a:lnTo>
                <a:lnTo>
                  <a:pt x="278879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2253602" y="1617916"/>
            <a:ext cx="222250" cy="325755"/>
          </a:xfrm>
          <a:custGeom>
            <a:avLst/>
            <a:gdLst/>
            <a:ahLst/>
            <a:cxnLst/>
            <a:rect l="l" t="t" r="r" b="b"/>
            <a:pathLst>
              <a:path w="222250" h="325755">
                <a:moveTo>
                  <a:pt x="121716" y="0"/>
                </a:moveTo>
                <a:lnTo>
                  <a:pt x="0" y="0"/>
                </a:lnTo>
                <a:lnTo>
                  <a:pt x="0" y="325526"/>
                </a:lnTo>
                <a:lnTo>
                  <a:pt x="25171" y="325526"/>
                </a:lnTo>
                <a:lnTo>
                  <a:pt x="25171" y="187452"/>
                </a:lnTo>
                <a:lnTo>
                  <a:pt x="121716" y="187452"/>
                </a:lnTo>
                <a:lnTo>
                  <a:pt x="161594" y="181279"/>
                </a:lnTo>
                <a:lnTo>
                  <a:pt x="190222" y="165506"/>
                </a:lnTo>
                <a:lnTo>
                  <a:pt x="25171" y="165506"/>
                </a:lnTo>
                <a:lnTo>
                  <a:pt x="25171" y="21945"/>
                </a:lnTo>
                <a:lnTo>
                  <a:pt x="189901" y="21945"/>
                </a:lnTo>
                <a:lnTo>
                  <a:pt x="186331" y="19082"/>
                </a:lnTo>
                <a:lnTo>
                  <a:pt x="142408" y="1600"/>
                </a:lnTo>
                <a:lnTo>
                  <a:pt x="132251" y="400"/>
                </a:lnTo>
                <a:lnTo>
                  <a:pt x="121716" y="0"/>
                </a:lnTo>
                <a:close/>
              </a:path>
              <a:path w="222250" h="325755">
                <a:moveTo>
                  <a:pt x="189901" y="21945"/>
                </a:moveTo>
                <a:lnTo>
                  <a:pt x="118910" y="21945"/>
                </a:lnTo>
                <a:lnTo>
                  <a:pt x="127344" y="22217"/>
                </a:lnTo>
                <a:lnTo>
                  <a:pt x="135404" y="23031"/>
                </a:lnTo>
                <a:lnTo>
                  <a:pt x="174866" y="39547"/>
                </a:lnTo>
                <a:lnTo>
                  <a:pt x="195341" y="76638"/>
                </a:lnTo>
                <a:lnTo>
                  <a:pt x="196799" y="93726"/>
                </a:lnTo>
                <a:lnTo>
                  <a:pt x="196434" y="102569"/>
                </a:lnTo>
                <a:lnTo>
                  <a:pt x="179722" y="143160"/>
                </a:lnTo>
                <a:lnTo>
                  <a:pt x="143088" y="163063"/>
                </a:lnTo>
                <a:lnTo>
                  <a:pt x="118910" y="165506"/>
                </a:lnTo>
                <a:lnTo>
                  <a:pt x="190222" y="165506"/>
                </a:lnTo>
                <a:lnTo>
                  <a:pt x="214287" y="133502"/>
                </a:lnTo>
                <a:lnTo>
                  <a:pt x="221970" y="93726"/>
                </a:lnTo>
                <a:lnTo>
                  <a:pt x="221489" y="82838"/>
                </a:lnTo>
                <a:lnTo>
                  <a:pt x="210089" y="45605"/>
                </a:lnTo>
                <a:lnTo>
                  <a:pt x="193306" y="24676"/>
                </a:lnTo>
                <a:lnTo>
                  <a:pt x="189901" y="2194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2532468" y="1617916"/>
            <a:ext cx="227965" cy="328295"/>
          </a:xfrm>
          <a:custGeom>
            <a:avLst/>
            <a:gdLst/>
            <a:ahLst/>
            <a:cxnLst/>
            <a:rect l="l" t="t" r="r" b="b"/>
            <a:pathLst>
              <a:path w="227964" h="328294">
                <a:moveTo>
                  <a:pt x="25196" y="0"/>
                </a:moveTo>
                <a:lnTo>
                  <a:pt x="0" y="0"/>
                </a:lnTo>
                <a:lnTo>
                  <a:pt x="0" y="219913"/>
                </a:lnTo>
                <a:lnTo>
                  <a:pt x="8394" y="263575"/>
                </a:lnTo>
                <a:lnTo>
                  <a:pt x="31953" y="297865"/>
                </a:lnTo>
                <a:lnTo>
                  <a:pt x="67856" y="320268"/>
                </a:lnTo>
                <a:lnTo>
                  <a:pt x="113792" y="328269"/>
                </a:lnTo>
                <a:lnTo>
                  <a:pt x="126107" y="327769"/>
                </a:lnTo>
                <a:lnTo>
                  <a:pt x="169752" y="315868"/>
                </a:lnTo>
                <a:lnTo>
                  <a:pt x="185328" y="306324"/>
                </a:lnTo>
                <a:lnTo>
                  <a:pt x="113792" y="306324"/>
                </a:lnTo>
                <a:lnTo>
                  <a:pt x="103995" y="305923"/>
                </a:lnTo>
                <a:lnTo>
                  <a:pt x="62253" y="292206"/>
                </a:lnTo>
                <a:lnTo>
                  <a:pt x="34967" y="261546"/>
                </a:lnTo>
                <a:lnTo>
                  <a:pt x="25196" y="216712"/>
                </a:lnTo>
                <a:lnTo>
                  <a:pt x="25196" y="0"/>
                </a:lnTo>
                <a:close/>
              </a:path>
              <a:path w="227964" h="328294">
                <a:moveTo>
                  <a:pt x="227584" y="0"/>
                </a:moveTo>
                <a:lnTo>
                  <a:pt x="202399" y="0"/>
                </a:lnTo>
                <a:lnTo>
                  <a:pt x="202399" y="216712"/>
                </a:lnTo>
                <a:lnTo>
                  <a:pt x="202006" y="226556"/>
                </a:lnTo>
                <a:lnTo>
                  <a:pt x="188468" y="268946"/>
                </a:lnTo>
                <a:lnTo>
                  <a:pt x="158035" y="296393"/>
                </a:lnTo>
                <a:lnTo>
                  <a:pt x="113792" y="306324"/>
                </a:lnTo>
                <a:lnTo>
                  <a:pt x="185328" y="306324"/>
                </a:lnTo>
                <a:lnTo>
                  <a:pt x="214570" y="273177"/>
                </a:lnTo>
                <a:lnTo>
                  <a:pt x="227058" y="231562"/>
                </a:lnTo>
                <a:lnTo>
                  <a:pt x="227584" y="219913"/>
                </a:lnTo>
                <a:lnTo>
                  <a:pt x="227584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2921399" y="1639862"/>
            <a:ext cx="0" cy="304165"/>
          </a:xfrm>
          <a:custGeom>
            <a:avLst/>
            <a:gdLst/>
            <a:ahLst/>
            <a:cxnLst/>
            <a:rect l="l" t="t" r="r" b="b"/>
            <a:pathLst>
              <a:path h="304164">
                <a:moveTo>
                  <a:pt x="0" y="0"/>
                </a:moveTo>
                <a:lnTo>
                  <a:pt x="0" y="303580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2809938" y="1628889"/>
            <a:ext cx="223520" cy="0"/>
          </a:xfrm>
          <a:custGeom>
            <a:avLst/>
            <a:gdLst/>
            <a:ahLst/>
            <a:cxnLst/>
            <a:rect l="l" t="t" r="r" b="b"/>
            <a:pathLst>
              <a:path w="223519">
                <a:moveTo>
                  <a:pt x="0" y="0"/>
                </a:moveTo>
                <a:lnTo>
                  <a:pt x="223380" y="0"/>
                </a:lnTo>
              </a:path>
            </a:pathLst>
          </a:custGeom>
          <a:ln w="21945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3087865" y="1932648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3100457" y="1789773"/>
            <a:ext cx="0" cy="132080"/>
          </a:xfrm>
          <a:custGeom>
            <a:avLst/>
            <a:gdLst/>
            <a:ahLst/>
            <a:cxnLst/>
            <a:rect l="l" t="t" r="r" b="b"/>
            <a:pathLst>
              <a:path h="132080">
                <a:moveTo>
                  <a:pt x="0" y="0"/>
                </a:moveTo>
                <a:lnTo>
                  <a:pt x="0" y="132079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3087865" y="1778978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5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89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3100457" y="1639913"/>
            <a:ext cx="0" cy="128270"/>
          </a:xfrm>
          <a:custGeom>
            <a:avLst/>
            <a:gdLst/>
            <a:ahLst/>
            <a:cxnLst/>
            <a:rect l="l" t="t" r="r" b="b"/>
            <a:pathLst>
              <a:path h="128269">
                <a:moveTo>
                  <a:pt x="0" y="0"/>
                </a:moveTo>
                <a:lnTo>
                  <a:pt x="0" y="128270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3087865" y="1629118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3356012" y="1617916"/>
            <a:ext cx="226695" cy="325755"/>
          </a:xfrm>
          <a:custGeom>
            <a:avLst/>
            <a:gdLst/>
            <a:ahLst/>
            <a:cxnLst/>
            <a:rect l="l" t="t" r="r" b="b"/>
            <a:pathLst>
              <a:path w="226695" h="325755">
                <a:moveTo>
                  <a:pt x="111467" y="0"/>
                </a:moveTo>
                <a:lnTo>
                  <a:pt x="0" y="0"/>
                </a:lnTo>
                <a:lnTo>
                  <a:pt x="0" y="325526"/>
                </a:lnTo>
                <a:lnTo>
                  <a:pt x="111467" y="325526"/>
                </a:lnTo>
                <a:lnTo>
                  <a:pt x="124198" y="325054"/>
                </a:lnTo>
                <a:lnTo>
                  <a:pt x="168670" y="313769"/>
                </a:lnTo>
                <a:lnTo>
                  <a:pt x="185343" y="303580"/>
                </a:lnTo>
                <a:lnTo>
                  <a:pt x="25184" y="303580"/>
                </a:lnTo>
                <a:lnTo>
                  <a:pt x="25184" y="21945"/>
                </a:lnTo>
                <a:lnTo>
                  <a:pt x="184574" y="21945"/>
                </a:lnTo>
                <a:lnTo>
                  <a:pt x="177913" y="16716"/>
                </a:lnTo>
                <a:lnTo>
                  <a:pt x="158557" y="7429"/>
                </a:lnTo>
                <a:lnTo>
                  <a:pt x="136408" y="1857"/>
                </a:lnTo>
                <a:lnTo>
                  <a:pt x="111467" y="0"/>
                </a:lnTo>
                <a:close/>
              </a:path>
              <a:path w="226695" h="325755">
                <a:moveTo>
                  <a:pt x="184574" y="21945"/>
                </a:moveTo>
                <a:lnTo>
                  <a:pt x="105397" y="21945"/>
                </a:lnTo>
                <a:lnTo>
                  <a:pt x="115317" y="22274"/>
                </a:lnTo>
                <a:lnTo>
                  <a:pt x="125036" y="23260"/>
                </a:lnTo>
                <a:lnTo>
                  <a:pt x="169263" y="40367"/>
                </a:lnTo>
                <a:lnTo>
                  <a:pt x="194047" y="77473"/>
                </a:lnTo>
                <a:lnTo>
                  <a:pt x="200994" y="121529"/>
                </a:lnTo>
                <a:lnTo>
                  <a:pt x="201409" y="172650"/>
                </a:lnTo>
                <a:lnTo>
                  <a:pt x="201231" y="188594"/>
                </a:lnTo>
                <a:lnTo>
                  <a:pt x="197658" y="230207"/>
                </a:lnTo>
                <a:lnTo>
                  <a:pt x="185373" y="267181"/>
                </a:lnTo>
                <a:lnTo>
                  <a:pt x="152826" y="295108"/>
                </a:lnTo>
                <a:lnTo>
                  <a:pt x="115317" y="303252"/>
                </a:lnTo>
                <a:lnTo>
                  <a:pt x="105397" y="303580"/>
                </a:lnTo>
                <a:lnTo>
                  <a:pt x="185343" y="303580"/>
                </a:lnTo>
                <a:lnTo>
                  <a:pt x="213588" y="266547"/>
                </a:lnTo>
                <a:lnTo>
                  <a:pt x="224490" y="221827"/>
                </a:lnTo>
                <a:lnTo>
                  <a:pt x="226585" y="141446"/>
                </a:lnTo>
                <a:lnTo>
                  <a:pt x="226402" y="124129"/>
                </a:lnTo>
                <a:lnTo>
                  <a:pt x="221411" y="81567"/>
                </a:lnTo>
                <a:lnTo>
                  <a:pt x="205541" y="42862"/>
                </a:lnTo>
                <a:lnTo>
                  <a:pt x="194475" y="29717"/>
                </a:lnTo>
                <a:lnTo>
                  <a:pt x="184574" y="2194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3754729" y="1617916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12871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188366"/>
                </a:lnTo>
                <a:lnTo>
                  <a:pt x="169199" y="188366"/>
                </a:lnTo>
                <a:lnTo>
                  <a:pt x="165557" y="181508"/>
                </a:lnTo>
                <a:lnTo>
                  <a:pt x="178994" y="176752"/>
                </a:lnTo>
                <a:lnTo>
                  <a:pt x="191322" y="170254"/>
                </a:lnTo>
                <a:lnTo>
                  <a:pt x="202540" y="162011"/>
                </a:lnTo>
                <a:lnTo>
                  <a:pt x="212648" y="152018"/>
                </a:lnTo>
                <a:lnTo>
                  <a:pt x="216408" y="146761"/>
                </a:lnTo>
                <a:lnTo>
                  <a:pt x="50368" y="146761"/>
                </a:lnTo>
                <a:lnTo>
                  <a:pt x="50368" y="44361"/>
                </a:lnTo>
                <a:lnTo>
                  <a:pt x="218048" y="44361"/>
                </a:lnTo>
                <a:lnTo>
                  <a:pt x="215744" y="40586"/>
                </a:lnTo>
                <a:lnTo>
                  <a:pt x="180497" y="10979"/>
                </a:lnTo>
                <a:lnTo>
                  <a:pt x="140302" y="442"/>
                </a:lnTo>
                <a:lnTo>
                  <a:pt x="128714" y="0"/>
                </a:lnTo>
                <a:close/>
              </a:path>
              <a:path w="242570" h="325755">
                <a:moveTo>
                  <a:pt x="169199" y="188366"/>
                </a:moveTo>
                <a:lnTo>
                  <a:pt x="113322" y="188366"/>
                </a:lnTo>
                <a:lnTo>
                  <a:pt x="183273" y="325526"/>
                </a:lnTo>
                <a:lnTo>
                  <a:pt x="242036" y="325526"/>
                </a:lnTo>
                <a:lnTo>
                  <a:pt x="169199" y="188366"/>
                </a:lnTo>
                <a:close/>
              </a:path>
              <a:path w="242570" h="325755">
                <a:moveTo>
                  <a:pt x="218048" y="44361"/>
                </a:moveTo>
                <a:lnTo>
                  <a:pt x="124980" y="44361"/>
                </a:lnTo>
                <a:lnTo>
                  <a:pt x="136975" y="45206"/>
                </a:lnTo>
                <a:lnTo>
                  <a:pt x="147774" y="47744"/>
                </a:lnTo>
                <a:lnTo>
                  <a:pt x="177501" y="74145"/>
                </a:lnTo>
                <a:lnTo>
                  <a:pt x="181406" y="95783"/>
                </a:lnTo>
                <a:lnTo>
                  <a:pt x="180430" y="107273"/>
                </a:lnTo>
                <a:lnTo>
                  <a:pt x="157377" y="139270"/>
                </a:lnTo>
                <a:lnTo>
                  <a:pt x="124980" y="146761"/>
                </a:lnTo>
                <a:lnTo>
                  <a:pt x="216408" y="146761"/>
                </a:lnTo>
                <a:lnTo>
                  <a:pt x="221016" y="140317"/>
                </a:lnTo>
                <a:lnTo>
                  <a:pt x="226993" y="126931"/>
                </a:lnTo>
                <a:lnTo>
                  <a:pt x="230579" y="111862"/>
                </a:lnTo>
                <a:lnTo>
                  <a:pt x="231774" y="95110"/>
                </a:lnTo>
                <a:lnTo>
                  <a:pt x="231324" y="85008"/>
                </a:lnTo>
                <a:lnTo>
                  <a:pt x="229971" y="75277"/>
                </a:lnTo>
                <a:lnTo>
                  <a:pt x="227713" y="65915"/>
                </a:lnTo>
                <a:lnTo>
                  <a:pt x="224548" y="56921"/>
                </a:lnTo>
                <a:lnTo>
                  <a:pt x="220538" y="48441"/>
                </a:lnTo>
                <a:lnTo>
                  <a:pt x="218048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4009847" y="1617916"/>
            <a:ext cx="284480" cy="325755"/>
          </a:xfrm>
          <a:custGeom>
            <a:avLst/>
            <a:gdLst/>
            <a:ahLst/>
            <a:cxnLst/>
            <a:rect l="l" t="t" r="r" b="b"/>
            <a:pathLst>
              <a:path w="284479" h="325755">
                <a:moveTo>
                  <a:pt x="162280" y="0"/>
                </a:moveTo>
                <a:lnTo>
                  <a:pt x="121704" y="0"/>
                </a:lnTo>
                <a:lnTo>
                  <a:pt x="0" y="325526"/>
                </a:lnTo>
                <a:lnTo>
                  <a:pt x="53619" y="325526"/>
                </a:lnTo>
                <a:lnTo>
                  <a:pt x="76466" y="260134"/>
                </a:lnTo>
                <a:lnTo>
                  <a:pt x="259546" y="260134"/>
                </a:lnTo>
                <a:lnTo>
                  <a:pt x="243994" y="218541"/>
                </a:lnTo>
                <a:lnTo>
                  <a:pt x="91389" y="218541"/>
                </a:lnTo>
                <a:lnTo>
                  <a:pt x="143154" y="74066"/>
                </a:lnTo>
                <a:lnTo>
                  <a:pt x="189974" y="74066"/>
                </a:lnTo>
                <a:lnTo>
                  <a:pt x="162280" y="0"/>
                </a:lnTo>
                <a:close/>
              </a:path>
              <a:path w="284479" h="325755">
                <a:moveTo>
                  <a:pt x="259546" y="260134"/>
                </a:moveTo>
                <a:lnTo>
                  <a:pt x="207505" y="260134"/>
                </a:lnTo>
                <a:lnTo>
                  <a:pt x="230365" y="325526"/>
                </a:lnTo>
                <a:lnTo>
                  <a:pt x="283997" y="325526"/>
                </a:lnTo>
                <a:lnTo>
                  <a:pt x="259546" y="260134"/>
                </a:lnTo>
                <a:close/>
              </a:path>
              <a:path w="284479" h="325755">
                <a:moveTo>
                  <a:pt x="189974" y="74066"/>
                </a:moveTo>
                <a:lnTo>
                  <a:pt x="143154" y="74066"/>
                </a:lnTo>
                <a:lnTo>
                  <a:pt x="193522" y="218541"/>
                </a:lnTo>
                <a:lnTo>
                  <a:pt x="243994" y="218541"/>
                </a:lnTo>
                <a:lnTo>
                  <a:pt x="189974" y="7406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4330204" y="1617929"/>
            <a:ext cx="236220" cy="325755"/>
          </a:xfrm>
          <a:custGeom>
            <a:avLst/>
            <a:gdLst/>
            <a:ahLst/>
            <a:cxnLst/>
            <a:rect l="l" t="t" r="r" b="b"/>
            <a:pathLst>
              <a:path w="236220" h="325755">
                <a:moveTo>
                  <a:pt x="116585" y="0"/>
                </a:moveTo>
                <a:lnTo>
                  <a:pt x="0" y="0"/>
                </a:lnTo>
                <a:lnTo>
                  <a:pt x="0" y="325526"/>
                </a:lnTo>
                <a:lnTo>
                  <a:pt x="116585" y="325526"/>
                </a:lnTo>
                <a:lnTo>
                  <a:pt x="129380" y="325053"/>
                </a:lnTo>
                <a:lnTo>
                  <a:pt x="175200" y="313705"/>
                </a:lnTo>
                <a:lnTo>
                  <a:pt x="208747" y="288087"/>
                </a:lnTo>
                <a:lnTo>
                  <a:pt x="214115" y="281165"/>
                </a:lnTo>
                <a:lnTo>
                  <a:pt x="50368" y="281165"/>
                </a:lnTo>
                <a:lnTo>
                  <a:pt x="50368" y="44348"/>
                </a:lnTo>
                <a:lnTo>
                  <a:pt x="214238" y="44348"/>
                </a:lnTo>
                <a:lnTo>
                  <a:pt x="208747" y="37390"/>
                </a:lnTo>
                <a:lnTo>
                  <a:pt x="175200" y="11810"/>
                </a:lnTo>
                <a:lnTo>
                  <a:pt x="129380" y="471"/>
                </a:lnTo>
                <a:lnTo>
                  <a:pt x="116585" y="0"/>
                </a:lnTo>
                <a:close/>
              </a:path>
              <a:path w="236220" h="325755">
                <a:moveTo>
                  <a:pt x="214238" y="44348"/>
                </a:moveTo>
                <a:lnTo>
                  <a:pt x="111455" y="44348"/>
                </a:lnTo>
                <a:lnTo>
                  <a:pt x="128442" y="45718"/>
                </a:lnTo>
                <a:lnTo>
                  <a:pt x="143511" y="49828"/>
                </a:lnTo>
                <a:lnTo>
                  <a:pt x="173742" y="73932"/>
                </a:lnTo>
                <a:lnTo>
                  <a:pt x="184292" y="115771"/>
                </a:lnTo>
                <a:lnTo>
                  <a:pt x="185610" y="160464"/>
                </a:lnTo>
                <a:lnTo>
                  <a:pt x="185463" y="176859"/>
                </a:lnTo>
                <a:lnTo>
                  <a:pt x="183273" y="219684"/>
                </a:lnTo>
                <a:lnTo>
                  <a:pt x="167881" y="259232"/>
                </a:lnTo>
                <a:lnTo>
                  <a:pt x="128442" y="279793"/>
                </a:lnTo>
                <a:lnTo>
                  <a:pt x="111455" y="281165"/>
                </a:lnTo>
                <a:lnTo>
                  <a:pt x="214115" y="281165"/>
                </a:lnTo>
                <a:lnTo>
                  <a:pt x="231045" y="240858"/>
                </a:lnTo>
                <a:lnTo>
                  <a:pt x="235737" y="196583"/>
                </a:lnTo>
                <a:lnTo>
                  <a:pt x="235908" y="142759"/>
                </a:lnTo>
                <a:lnTo>
                  <a:pt x="235737" y="125272"/>
                </a:lnTo>
                <a:lnTo>
                  <a:pt x="231045" y="82942"/>
                </a:lnTo>
                <a:lnTo>
                  <a:pt x="219005" y="51677"/>
                </a:lnTo>
                <a:lnTo>
                  <a:pt x="214238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4655248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4744429" y="1615173"/>
            <a:ext cx="238760" cy="331470"/>
          </a:xfrm>
          <a:custGeom>
            <a:avLst/>
            <a:gdLst/>
            <a:ahLst/>
            <a:cxnLst/>
            <a:rect l="l" t="t" r="r" b="b"/>
            <a:pathLst>
              <a:path w="238760" h="331469">
                <a:moveTo>
                  <a:pt x="119264" y="0"/>
                </a:moveTo>
                <a:lnTo>
                  <a:pt x="70991" y="8915"/>
                </a:lnTo>
                <a:lnTo>
                  <a:pt x="32065" y="34747"/>
                </a:lnTo>
                <a:lnTo>
                  <a:pt x="10349" y="66670"/>
                </a:lnTo>
                <a:lnTo>
                  <a:pt x="1447" y="105098"/>
                </a:lnTo>
                <a:lnTo>
                  <a:pt x="0" y="142936"/>
                </a:lnTo>
                <a:lnTo>
                  <a:pt x="0" y="188090"/>
                </a:lnTo>
                <a:lnTo>
                  <a:pt x="2484" y="234334"/>
                </a:lnTo>
                <a:lnTo>
                  <a:pt x="13396" y="271119"/>
                </a:lnTo>
                <a:lnTo>
                  <a:pt x="40966" y="304229"/>
                </a:lnTo>
                <a:lnTo>
                  <a:pt x="82145" y="326003"/>
                </a:lnTo>
                <a:lnTo>
                  <a:pt x="119264" y="331012"/>
                </a:lnTo>
                <a:lnTo>
                  <a:pt x="132266" y="330457"/>
                </a:lnTo>
                <a:lnTo>
                  <a:pt x="178423" y="317139"/>
                </a:lnTo>
                <a:lnTo>
                  <a:pt x="212647" y="290246"/>
                </a:lnTo>
                <a:lnTo>
                  <a:pt x="215541" y="286664"/>
                </a:lnTo>
                <a:lnTo>
                  <a:pt x="119264" y="286664"/>
                </a:lnTo>
                <a:lnTo>
                  <a:pt x="111929" y="286321"/>
                </a:lnTo>
                <a:lnTo>
                  <a:pt x="74507" y="270890"/>
                </a:lnTo>
                <a:lnTo>
                  <a:pt x="53744" y="233857"/>
                </a:lnTo>
                <a:lnTo>
                  <a:pt x="50419" y="187742"/>
                </a:lnTo>
                <a:lnTo>
                  <a:pt x="50423" y="142936"/>
                </a:lnTo>
                <a:lnTo>
                  <a:pt x="52782" y="103075"/>
                </a:lnTo>
                <a:lnTo>
                  <a:pt x="69835" y="64465"/>
                </a:lnTo>
                <a:lnTo>
                  <a:pt x="104862" y="45719"/>
                </a:lnTo>
                <a:lnTo>
                  <a:pt x="119264" y="44348"/>
                </a:lnTo>
                <a:lnTo>
                  <a:pt x="215531" y="44348"/>
                </a:lnTo>
                <a:lnTo>
                  <a:pt x="212647" y="40781"/>
                </a:lnTo>
                <a:lnTo>
                  <a:pt x="178423" y="13873"/>
                </a:lnTo>
                <a:lnTo>
                  <a:pt x="132266" y="557"/>
                </a:lnTo>
                <a:lnTo>
                  <a:pt x="119264" y="0"/>
                </a:lnTo>
                <a:close/>
              </a:path>
              <a:path w="238760" h="331469">
                <a:moveTo>
                  <a:pt x="215531" y="44348"/>
                </a:moveTo>
                <a:lnTo>
                  <a:pt x="119264" y="44348"/>
                </a:lnTo>
                <a:lnTo>
                  <a:pt x="126591" y="44691"/>
                </a:lnTo>
                <a:lnTo>
                  <a:pt x="133657" y="45719"/>
                </a:lnTo>
                <a:lnTo>
                  <a:pt x="168705" y="64465"/>
                </a:lnTo>
                <a:lnTo>
                  <a:pt x="185750" y="103075"/>
                </a:lnTo>
                <a:lnTo>
                  <a:pt x="188114" y="143279"/>
                </a:lnTo>
                <a:lnTo>
                  <a:pt x="188243" y="153692"/>
                </a:lnTo>
                <a:lnTo>
                  <a:pt x="188243" y="177329"/>
                </a:lnTo>
                <a:lnTo>
                  <a:pt x="186539" y="221403"/>
                </a:lnTo>
                <a:lnTo>
                  <a:pt x="172731" y="262280"/>
                </a:lnTo>
                <a:lnTo>
                  <a:pt x="140464" y="283578"/>
                </a:lnTo>
                <a:lnTo>
                  <a:pt x="119264" y="286664"/>
                </a:lnTo>
                <a:lnTo>
                  <a:pt x="215541" y="286664"/>
                </a:lnTo>
                <a:lnTo>
                  <a:pt x="233289" y="249950"/>
                </a:lnTo>
                <a:lnTo>
                  <a:pt x="238174" y="207797"/>
                </a:lnTo>
                <a:lnTo>
                  <a:pt x="238529" y="142936"/>
                </a:lnTo>
                <a:lnTo>
                  <a:pt x="238383" y="132979"/>
                </a:lnTo>
                <a:lnTo>
                  <a:pt x="234922" y="88696"/>
                </a:lnTo>
                <a:lnTo>
                  <a:pt x="217660" y="46982"/>
                </a:lnTo>
                <a:lnTo>
                  <a:pt x="215531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5035057" y="1615173"/>
            <a:ext cx="240665" cy="331470"/>
          </a:xfrm>
          <a:custGeom>
            <a:avLst/>
            <a:gdLst/>
            <a:ahLst/>
            <a:cxnLst/>
            <a:rect l="l" t="t" r="r" b="b"/>
            <a:pathLst>
              <a:path w="240664" h="331469">
                <a:moveTo>
                  <a:pt x="119161" y="0"/>
                </a:moveTo>
                <a:lnTo>
                  <a:pt x="70914" y="8915"/>
                </a:lnTo>
                <a:lnTo>
                  <a:pt x="31963" y="34747"/>
                </a:lnTo>
                <a:lnTo>
                  <a:pt x="10266" y="66670"/>
                </a:lnTo>
                <a:lnTo>
                  <a:pt x="1359" y="105103"/>
                </a:lnTo>
                <a:lnTo>
                  <a:pt x="0" y="194309"/>
                </a:lnTo>
                <a:lnTo>
                  <a:pt x="49" y="197912"/>
                </a:lnTo>
                <a:lnTo>
                  <a:pt x="3744" y="242328"/>
                </a:lnTo>
                <a:lnTo>
                  <a:pt x="21235" y="284041"/>
                </a:lnTo>
                <a:lnTo>
                  <a:pt x="50381" y="311183"/>
                </a:lnTo>
                <a:lnTo>
                  <a:pt x="94104" y="328788"/>
                </a:lnTo>
                <a:lnTo>
                  <a:pt x="119161" y="331012"/>
                </a:lnTo>
                <a:lnTo>
                  <a:pt x="132323" y="330457"/>
                </a:lnTo>
                <a:lnTo>
                  <a:pt x="179792" y="317328"/>
                </a:lnTo>
                <a:lnTo>
                  <a:pt x="210576" y="294081"/>
                </a:lnTo>
                <a:lnTo>
                  <a:pt x="216859" y="286664"/>
                </a:lnTo>
                <a:lnTo>
                  <a:pt x="119161" y="286664"/>
                </a:lnTo>
                <a:lnTo>
                  <a:pt x="111849" y="286335"/>
                </a:lnTo>
                <a:lnTo>
                  <a:pt x="74865" y="271333"/>
                </a:lnTo>
                <a:lnTo>
                  <a:pt x="54112" y="234314"/>
                </a:lnTo>
                <a:lnTo>
                  <a:pt x="50375" y="187742"/>
                </a:lnTo>
                <a:lnTo>
                  <a:pt x="50207" y="177341"/>
                </a:lnTo>
                <a:lnTo>
                  <a:pt x="50223" y="152704"/>
                </a:lnTo>
                <a:lnTo>
                  <a:pt x="52310" y="109618"/>
                </a:lnTo>
                <a:lnTo>
                  <a:pt x="66164" y="68745"/>
                </a:lnTo>
                <a:lnTo>
                  <a:pt x="98094" y="47434"/>
                </a:lnTo>
                <a:lnTo>
                  <a:pt x="119161" y="44348"/>
                </a:lnTo>
                <a:lnTo>
                  <a:pt x="215919" y="44348"/>
                </a:lnTo>
                <a:lnTo>
                  <a:pt x="209627" y="36863"/>
                </a:lnTo>
                <a:lnTo>
                  <a:pt x="176530" y="12360"/>
                </a:lnTo>
                <a:lnTo>
                  <a:pt x="132092" y="500"/>
                </a:lnTo>
                <a:lnTo>
                  <a:pt x="119161" y="0"/>
                </a:lnTo>
                <a:close/>
              </a:path>
              <a:path w="240664" h="331469">
                <a:moveTo>
                  <a:pt x="240421" y="152704"/>
                </a:moveTo>
                <a:lnTo>
                  <a:pt x="119161" y="152704"/>
                </a:lnTo>
                <a:lnTo>
                  <a:pt x="119161" y="194309"/>
                </a:lnTo>
                <a:lnTo>
                  <a:pt x="190053" y="194309"/>
                </a:lnTo>
                <a:lnTo>
                  <a:pt x="189994" y="214557"/>
                </a:lnTo>
                <a:lnTo>
                  <a:pt x="181187" y="252836"/>
                </a:lnTo>
                <a:lnTo>
                  <a:pt x="149489" y="280720"/>
                </a:lnTo>
                <a:lnTo>
                  <a:pt x="119161" y="286664"/>
                </a:lnTo>
                <a:lnTo>
                  <a:pt x="216859" y="286664"/>
                </a:lnTo>
                <a:lnTo>
                  <a:pt x="236617" y="243966"/>
                </a:lnTo>
                <a:lnTo>
                  <a:pt x="240302" y="206654"/>
                </a:lnTo>
                <a:lnTo>
                  <a:pt x="240421" y="152704"/>
                </a:lnTo>
                <a:close/>
              </a:path>
              <a:path w="240664" h="331469">
                <a:moveTo>
                  <a:pt x="215919" y="44348"/>
                </a:moveTo>
                <a:lnTo>
                  <a:pt x="119161" y="44348"/>
                </a:lnTo>
                <a:lnTo>
                  <a:pt x="132516" y="45277"/>
                </a:lnTo>
                <a:lnTo>
                  <a:pt x="144582" y="48064"/>
                </a:lnTo>
                <a:lnTo>
                  <a:pt x="179793" y="77098"/>
                </a:lnTo>
                <a:lnTo>
                  <a:pt x="189126" y="101053"/>
                </a:lnTo>
                <a:lnTo>
                  <a:pt x="239951" y="101053"/>
                </a:lnTo>
                <a:lnTo>
                  <a:pt x="226896" y="61721"/>
                </a:lnTo>
                <a:lnTo>
                  <a:pt x="216115" y="44581"/>
                </a:lnTo>
                <a:lnTo>
                  <a:pt x="215919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5338889" y="1617916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12871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188366"/>
                </a:lnTo>
                <a:lnTo>
                  <a:pt x="169186" y="188366"/>
                </a:lnTo>
                <a:lnTo>
                  <a:pt x="165544" y="181508"/>
                </a:lnTo>
                <a:lnTo>
                  <a:pt x="178983" y="176752"/>
                </a:lnTo>
                <a:lnTo>
                  <a:pt x="191315" y="170254"/>
                </a:lnTo>
                <a:lnTo>
                  <a:pt x="202538" y="162011"/>
                </a:lnTo>
                <a:lnTo>
                  <a:pt x="212648" y="152018"/>
                </a:lnTo>
                <a:lnTo>
                  <a:pt x="216406" y="146761"/>
                </a:lnTo>
                <a:lnTo>
                  <a:pt x="50368" y="146761"/>
                </a:lnTo>
                <a:lnTo>
                  <a:pt x="50368" y="44361"/>
                </a:lnTo>
                <a:lnTo>
                  <a:pt x="218043" y="44361"/>
                </a:lnTo>
                <a:lnTo>
                  <a:pt x="215738" y="40586"/>
                </a:lnTo>
                <a:lnTo>
                  <a:pt x="180484" y="10979"/>
                </a:lnTo>
                <a:lnTo>
                  <a:pt x="140296" y="442"/>
                </a:lnTo>
                <a:lnTo>
                  <a:pt x="128714" y="0"/>
                </a:lnTo>
                <a:close/>
              </a:path>
              <a:path w="242570" h="325755">
                <a:moveTo>
                  <a:pt x="169186" y="188366"/>
                </a:moveTo>
                <a:lnTo>
                  <a:pt x="113322" y="188366"/>
                </a:lnTo>
                <a:lnTo>
                  <a:pt x="183273" y="325526"/>
                </a:lnTo>
                <a:lnTo>
                  <a:pt x="242036" y="325526"/>
                </a:lnTo>
                <a:lnTo>
                  <a:pt x="169186" y="188366"/>
                </a:lnTo>
                <a:close/>
              </a:path>
              <a:path w="242570" h="325755">
                <a:moveTo>
                  <a:pt x="218043" y="44361"/>
                </a:moveTo>
                <a:lnTo>
                  <a:pt x="124980" y="44361"/>
                </a:lnTo>
                <a:lnTo>
                  <a:pt x="136969" y="45206"/>
                </a:lnTo>
                <a:lnTo>
                  <a:pt x="147769" y="47744"/>
                </a:lnTo>
                <a:lnTo>
                  <a:pt x="177496" y="74145"/>
                </a:lnTo>
                <a:lnTo>
                  <a:pt x="181406" y="95783"/>
                </a:lnTo>
                <a:lnTo>
                  <a:pt x="180428" y="107273"/>
                </a:lnTo>
                <a:lnTo>
                  <a:pt x="157375" y="139270"/>
                </a:lnTo>
                <a:lnTo>
                  <a:pt x="124980" y="146761"/>
                </a:lnTo>
                <a:lnTo>
                  <a:pt x="216406" y="146761"/>
                </a:lnTo>
                <a:lnTo>
                  <a:pt x="221011" y="140317"/>
                </a:lnTo>
                <a:lnTo>
                  <a:pt x="226988" y="126931"/>
                </a:lnTo>
                <a:lnTo>
                  <a:pt x="230577" y="111862"/>
                </a:lnTo>
                <a:lnTo>
                  <a:pt x="231774" y="95110"/>
                </a:lnTo>
                <a:lnTo>
                  <a:pt x="231322" y="85008"/>
                </a:lnTo>
                <a:lnTo>
                  <a:pt x="229966" y="75277"/>
                </a:lnTo>
                <a:lnTo>
                  <a:pt x="227708" y="65915"/>
                </a:lnTo>
                <a:lnTo>
                  <a:pt x="224548" y="56921"/>
                </a:lnTo>
                <a:lnTo>
                  <a:pt x="220536" y="48441"/>
                </a:lnTo>
                <a:lnTo>
                  <a:pt x="218043" y="44361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5593994" y="1617916"/>
            <a:ext cx="284480" cy="325755"/>
          </a:xfrm>
          <a:custGeom>
            <a:avLst/>
            <a:gdLst/>
            <a:ahLst/>
            <a:cxnLst/>
            <a:rect l="l" t="t" r="r" b="b"/>
            <a:pathLst>
              <a:path w="284479" h="325755">
                <a:moveTo>
                  <a:pt x="162280" y="0"/>
                </a:moveTo>
                <a:lnTo>
                  <a:pt x="121716" y="0"/>
                </a:lnTo>
                <a:lnTo>
                  <a:pt x="0" y="325526"/>
                </a:lnTo>
                <a:lnTo>
                  <a:pt x="53619" y="325526"/>
                </a:lnTo>
                <a:lnTo>
                  <a:pt x="76479" y="260134"/>
                </a:lnTo>
                <a:lnTo>
                  <a:pt x="259546" y="260134"/>
                </a:lnTo>
                <a:lnTo>
                  <a:pt x="243994" y="218541"/>
                </a:lnTo>
                <a:lnTo>
                  <a:pt x="91401" y="218541"/>
                </a:lnTo>
                <a:lnTo>
                  <a:pt x="143167" y="74066"/>
                </a:lnTo>
                <a:lnTo>
                  <a:pt x="189974" y="74066"/>
                </a:lnTo>
                <a:lnTo>
                  <a:pt x="162280" y="0"/>
                </a:lnTo>
                <a:close/>
              </a:path>
              <a:path w="284479" h="325755">
                <a:moveTo>
                  <a:pt x="259546" y="260134"/>
                </a:moveTo>
                <a:lnTo>
                  <a:pt x="207518" y="260134"/>
                </a:lnTo>
                <a:lnTo>
                  <a:pt x="230365" y="325526"/>
                </a:lnTo>
                <a:lnTo>
                  <a:pt x="283997" y="325526"/>
                </a:lnTo>
                <a:lnTo>
                  <a:pt x="259546" y="260134"/>
                </a:lnTo>
                <a:close/>
              </a:path>
              <a:path w="284479" h="325755">
                <a:moveTo>
                  <a:pt x="189974" y="74066"/>
                </a:moveTo>
                <a:lnTo>
                  <a:pt x="143167" y="74066"/>
                </a:lnTo>
                <a:lnTo>
                  <a:pt x="193535" y="218541"/>
                </a:lnTo>
                <a:lnTo>
                  <a:pt x="243994" y="218541"/>
                </a:lnTo>
                <a:lnTo>
                  <a:pt x="189974" y="74066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5914364" y="1617929"/>
            <a:ext cx="232410" cy="325755"/>
          </a:xfrm>
          <a:custGeom>
            <a:avLst/>
            <a:gdLst/>
            <a:ahLst/>
            <a:cxnLst/>
            <a:rect l="l" t="t" r="r" b="b"/>
            <a:pathLst>
              <a:path w="232410" h="325755">
                <a:moveTo>
                  <a:pt x="125920" y="0"/>
                </a:moveTo>
                <a:lnTo>
                  <a:pt x="0" y="0"/>
                </a:lnTo>
                <a:lnTo>
                  <a:pt x="0" y="325513"/>
                </a:lnTo>
                <a:lnTo>
                  <a:pt x="50368" y="325513"/>
                </a:lnTo>
                <a:lnTo>
                  <a:pt x="50368" y="197497"/>
                </a:lnTo>
                <a:lnTo>
                  <a:pt x="125920" y="197497"/>
                </a:lnTo>
                <a:lnTo>
                  <a:pt x="169748" y="189966"/>
                </a:lnTo>
                <a:lnTo>
                  <a:pt x="203326" y="169379"/>
                </a:lnTo>
                <a:lnTo>
                  <a:pt x="217161" y="152692"/>
                </a:lnTo>
                <a:lnTo>
                  <a:pt x="50368" y="152692"/>
                </a:lnTo>
                <a:lnTo>
                  <a:pt x="50368" y="44348"/>
                </a:lnTo>
                <a:lnTo>
                  <a:pt x="216841" y="44348"/>
                </a:lnTo>
                <a:lnTo>
                  <a:pt x="215687" y="42449"/>
                </a:lnTo>
                <a:lnTo>
                  <a:pt x="179197" y="11653"/>
                </a:lnTo>
                <a:lnTo>
                  <a:pt x="137753" y="471"/>
                </a:lnTo>
                <a:lnTo>
                  <a:pt x="125920" y="0"/>
                </a:lnTo>
                <a:close/>
              </a:path>
              <a:path w="232410" h="325755">
                <a:moveTo>
                  <a:pt x="216841" y="44348"/>
                </a:moveTo>
                <a:lnTo>
                  <a:pt x="123126" y="44348"/>
                </a:lnTo>
                <a:lnTo>
                  <a:pt x="135758" y="45234"/>
                </a:lnTo>
                <a:lnTo>
                  <a:pt x="147080" y="47890"/>
                </a:lnTo>
                <a:lnTo>
                  <a:pt x="177861" y="75658"/>
                </a:lnTo>
                <a:lnTo>
                  <a:pt x="181889" y="98742"/>
                </a:lnTo>
                <a:lnTo>
                  <a:pt x="180882" y="111017"/>
                </a:lnTo>
                <a:lnTo>
                  <a:pt x="157089" y="144853"/>
                </a:lnTo>
                <a:lnTo>
                  <a:pt x="123126" y="152692"/>
                </a:lnTo>
                <a:lnTo>
                  <a:pt x="217161" y="152692"/>
                </a:lnTo>
                <a:lnTo>
                  <a:pt x="231778" y="109279"/>
                </a:lnTo>
                <a:lnTo>
                  <a:pt x="232244" y="98742"/>
                </a:lnTo>
                <a:lnTo>
                  <a:pt x="231778" y="88398"/>
                </a:lnTo>
                <a:lnTo>
                  <a:pt x="230379" y="78397"/>
                </a:lnTo>
                <a:lnTo>
                  <a:pt x="228049" y="68738"/>
                </a:lnTo>
                <a:lnTo>
                  <a:pt x="224789" y="59423"/>
                </a:lnTo>
                <a:lnTo>
                  <a:pt x="220647" y="50607"/>
                </a:lnTo>
                <a:lnTo>
                  <a:pt x="216841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6222149" y="1801203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224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6196965" y="1778978"/>
            <a:ext cx="235585" cy="0"/>
          </a:xfrm>
          <a:custGeom>
            <a:avLst/>
            <a:gdLst/>
            <a:ahLst/>
            <a:cxnLst/>
            <a:rect l="l" t="t" r="r" b="b"/>
            <a:pathLst>
              <a:path w="235585">
                <a:moveTo>
                  <a:pt x="0" y="0"/>
                </a:moveTo>
                <a:lnTo>
                  <a:pt x="23550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6222149" y="1618323"/>
            <a:ext cx="0" cy="138430"/>
          </a:xfrm>
          <a:custGeom>
            <a:avLst/>
            <a:gdLst/>
            <a:ahLst/>
            <a:cxnLst/>
            <a:rect l="l" t="t" r="r" b="b"/>
            <a:pathLst>
              <a:path h="138430">
                <a:moveTo>
                  <a:pt x="0" y="0"/>
                </a:moveTo>
                <a:lnTo>
                  <a:pt x="0" y="13842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6407289" y="1801253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218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6407289" y="1617916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988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6467449" y="1617916"/>
            <a:ext cx="249554" cy="325755"/>
          </a:xfrm>
          <a:custGeom>
            <a:avLst/>
            <a:gdLst/>
            <a:ahLst/>
            <a:cxnLst/>
            <a:rect l="l" t="t" r="r" b="b"/>
            <a:pathLst>
              <a:path w="249554" h="325755">
                <a:moveTo>
                  <a:pt x="55029" y="0"/>
                </a:moveTo>
                <a:lnTo>
                  <a:pt x="0" y="0"/>
                </a:lnTo>
                <a:lnTo>
                  <a:pt x="99326" y="191566"/>
                </a:lnTo>
                <a:lnTo>
                  <a:pt x="99326" y="325526"/>
                </a:lnTo>
                <a:lnTo>
                  <a:pt x="149694" y="325526"/>
                </a:lnTo>
                <a:lnTo>
                  <a:pt x="149694" y="191566"/>
                </a:lnTo>
                <a:lnTo>
                  <a:pt x="174822" y="143103"/>
                </a:lnTo>
                <a:lnTo>
                  <a:pt x="124523" y="143103"/>
                </a:lnTo>
                <a:lnTo>
                  <a:pt x="55029" y="0"/>
                </a:lnTo>
                <a:close/>
              </a:path>
              <a:path w="249554" h="325755">
                <a:moveTo>
                  <a:pt x="249021" y="0"/>
                </a:moveTo>
                <a:lnTo>
                  <a:pt x="193992" y="0"/>
                </a:lnTo>
                <a:lnTo>
                  <a:pt x="124523" y="143103"/>
                </a:lnTo>
                <a:lnTo>
                  <a:pt x="174822" y="143103"/>
                </a:lnTo>
                <a:lnTo>
                  <a:pt x="24902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841209" y="5373878"/>
            <a:ext cx="5877585" cy="3507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7559992" cy="106920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9513684"/>
            <a:ext cx="7560309" cy="1178560"/>
          </a:xfrm>
          <a:custGeom>
            <a:avLst/>
            <a:gdLst/>
            <a:ahLst/>
            <a:cxnLst/>
            <a:rect l="l" t="t" r="r" b="b"/>
            <a:pathLst>
              <a:path w="7560309" h="1178559">
                <a:moveTo>
                  <a:pt x="0" y="1178318"/>
                </a:moveTo>
                <a:lnTo>
                  <a:pt x="7559992" y="1178318"/>
                </a:lnTo>
                <a:lnTo>
                  <a:pt x="7559992" y="0"/>
                </a:lnTo>
                <a:lnTo>
                  <a:pt x="0" y="0"/>
                </a:lnTo>
                <a:lnTo>
                  <a:pt x="0" y="117831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6673" y="1051814"/>
            <a:ext cx="113664" cy="453390"/>
          </a:xfrm>
          <a:custGeom>
            <a:avLst/>
            <a:gdLst/>
            <a:ahLst/>
            <a:cxnLst/>
            <a:rect l="l" t="t" r="r" b="b"/>
            <a:pathLst>
              <a:path w="113665" h="453390">
                <a:moveTo>
                  <a:pt x="113550" y="453390"/>
                </a:moveTo>
                <a:lnTo>
                  <a:pt x="0" y="453390"/>
                </a:lnTo>
                <a:lnTo>
                  <a:pt x="0" y="0"/>
                </a:lnTo>
                <a:lnTo>
                  <a:pt x="113550" y="0"/>
                </a:lnTo>
                <a:lnTo>
                  <a:pt x="113550" y="4533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08849" y="1051814"/>
            <a:ext cx="361315" cy="453390"/>
          </a:xfrm>
          <a:custGeom>
            <a:avLst/>
            <a:gdLst/>
            <a:ahLst/>
            <a:cxnLst/>
            <a:rect l="l" t="t" r="r" b="b"/>
            <a:pathLst>
              <a:path w="361315" h="453390">
                <a:moveTo>
                  <a:pt x="99314" y="0"/>
                </a:moveTo>
                <a:lnTo>
                  <a:pt x="0" y="0"/>
                </a:lnTo>
                <a:lnTo>
                  <a:pt x="0" y="453390"/>
                </a:lnTo>
                <a:lnTo>
                  <a:pt x="113563" y="453390"/>
                </a:lnTo>
                <a:lnTo>
                  <a:pt x="113563" y="225450"/>
                </a:lnTo>
                <a:lnTo>
                  <a:pt x="245804" y="225450"/>
                </a:lnTo>
                <a:lnTo>
                  <a:pt x="99314" y="0"/>
                </a:lnTo>
                <a:close/>
              </a:path>
              <a:path w="361315" h="453390">
                <a:moveTo>
                  <a:pt x="245804" y="225450"/>
                </a:moveTo>
                <a:lnTo>
                  <a:pt x="113563" y="225450"/>
                </a:lnTo>
                <a:lnTo>
                  <a:pt x="261696" y="453390"/>
                </a:lnTo>
                <a:lnTo>
                  <a:pt x="360972" y="453390"/>
                </a:lnTo>
                <a:lnTo>
                  <a:pt x="360972" y="227939"/>
                </a:lnTo>
                <a:lnTo>
                  <a:pt x="247421" y="227939"/>
                </a:lnTo>
                <a:lnTo>
                  <a:pt x="245804" y="225450"/>
                </a:lnTo>
                <a:close/>
              </a:path>
              <a:path w="361315" h="453390">
                <a:moveTo>
                  <a:pt x="360972" y="0"/>
                </a:moveTo>
                <a:lnTo>
                  <a:pt x="247421" y="0"/>
                </a:lnTo>
                <a:lnTo>
                  <a:pt x="247421" y="227939"/>
                </a:lnTo>
                <a:lnTo>
                  <a:pt x="360972" y="227939"/>
                </a:lnTo>
                <a:lnTo>
                  <a:pt x="3609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14094" y="1048080"/>
            <a:ext cx="354330" cy="461009"/>
          </a:xfrm>
          <a:custGeom>
            <a:avLst/>
            <a:gdLst/>
            <a:ahLst/>
            <a:cxnLst/>
            <a:rect l="l" t="t" r="r" b="b"/>
            <a:pathLst>
              <a:path w="354330" h="461009">
                <a:moveTo>
                  <a:pt x="72948" y="329628"/>
                </a:moveTo>
                <a:lnTo>
                  <a:pt x="0" y="401154"/>
                </a:lnTo>
                <a:lnTo>
                  <a:pt x="17085" y="416409"/>
                </a:lnTo>
                <a:lnTo>
                  <a:pt x="35363" y="429215"/>
                </a:lnTo>
                <a:lnTo>
                  <a:pt x="75488" y="447484"/>
                </a:lnTo>
                <a:lnTo>
                  <a:pt x="121719" y="457514"/>
                </a:lnTo>
                <a:lnTo>
                  <a:pt x="175399" y="460857"/>
                </a:lnTo>
                <a:lnTo>
                  <a:pt x="199457" y="459816"/>
                </a:lnTo>
                <a:lnTo>
                  <a:pt x="244420" y="451492"/>
                </a:lnTo>
                <a:lnTo>
                  <a:pt x="284652" y="434911"/>
                </a:lnTo>
                <a:lnTo>
                  <a:pt x="317004" y="410426"/>
                </a:lnTo>
                <a:lnTo>
                  <a:pt x="340512" y="378313"/>
                </a:lnTo>
                <a:lnTo>
                  <a:pt x="347277" y="361645"/>
                </a:lnTo>
                <a:lnTo>
                  <a:pt x="176034" y="361645"/>
                </a:lnTo>
                <a:lnTo>
                  <a:pt x="161106" y="361170"/>
                </a:lnTo>
                <a:lnTo>
                  <a:pt x="117995" y="354037"/>
                </a:lnTo>
                <a:lnTo>
                  <a:pt x="82191" y="337448"/>
                </a:lnTo>
                <a:lnTo>
                  <a:pt x="72948" y="329628"/>
                </a:lnTo>
                <a:close/>
              </a:path>
              <a:path w="354330" h="461009">
                <a:moveTo>
                  <a:pt x="190944" y="0"/>
                </a:moveTo>
                <a:lnTo>
                  <a:pt x="142848" y="4583"/>
                </a:lnTo>
                <a:lnTo>
                  <a:pt x="101333" y="18338"/>
                </a:lnTo>
                <a:lnTo>
                  <a:pt x="67557" y="40225"/>
                </a:lnTo>
                <a:lnTo>
                  <a:pt x="42659" y="69189"/>
                </a:lnTo>
                <a:lnTo>
                  <a:pt x="23478" y="122919"/>
                </a:lnTo>
                <a:lnTo>
                  <a:pt x="22199" y="143040"/>
                </a:lnTo>
                <a:lnTo>
                  <a:pt x="24181" y="170895"/>
                </a:lnTo>
                <a:lnTo>
                  <a:pt x="40041" y="216452"/>
                </a:lnTo>
                <a:lnTo>
                  <a:pt x="71504" y="248551"/>
                </a:lnTo>
                <a:lnTo>
                  <a:pt x="117967" y="268611"/>
                </a:lnTo>
                <a:lnTo>
                  <a:pt x="202679" y="282041"/>
                </a:lnTo>
                <a:lnTo>
                  <a:pt x="212549" y="283850"/>
                </a:lnTo>
                <a:lnTo>
                  <a:pt x="241754" y="312715"/>
                </a:lnTo>
                <a:lnTo>
                  <a:pt x="242328" y="320916"/>
                </a:lnTo>
                <a:lnTo>
                  <a:pt x="238185" y="338740"/>
                </a:lnTo>
                <a:lnTo>
                  <a:pt x="225755" y="351467"/>
                </a:lnTo>
                <a:lnTo>
                  <a:pt x="205038" y="359101"/>
                </a:lnTo>
                <a:lnTo>
                  <a:pt x="176034" y="361645"/>
                </a:lnTo>
                <a:lnTo>
                  <a:pt x="347277" y="361645"/>
                </a:lnTo>
                <a:lnTo>
                  <a:pt x="347997" y="359870"/>
                </a:lnTo>
                <a:lnTo>
                  <a:pt x="352489" y="339908"/>
                </a:lnTo>
                <a:lnTo>
                  <a:pt x="353987" y="318427"/>
                </a:lnTo>
                <a:lnTo>
                  <a:pt x="353480" y="302208"/>
                </a:lnTo>
                <a:lnTo>
                  <a:pt x="345884" y="260438"/>
                </a:lnTo>
                <a:lnTo>
                  <a:pt x="319735" y="218922"/>
                </a:lnTo>
                <a:lnTo>
                  <a:pt x="281903" y="195049"/>
                </a:lnTo>
                <a:lnTo>
                  <a:pt x="228688" y="181292"/>
                </a:lnTo>
                <a:lnTo>
                  <a:pt x="172859" y="173824"/>
                </a:lnTo>
                <a:lnTo>
                  <a:pt x="163032" y="171939"/>
                </a:lnTo>
                <a:lnTo>
                  <a:pt x="131953" y="147396"/>
                </a:lnTo>
                <a:lnTo>
                  <a:pt x="131953" y="139306"/>
                </a:lnTo>
                <a:lnTo>
                  <a:pt x="154174" y="104506"/>
                </a:lnTo>
                <a:lnTo>
                  <a:pt x="187769" y="97332"/>
                </a:lnTo>
                <a:lnTo>
                  <a:pt x="302908" y="97332"/>
                </a:lnTo>
                <a:lnTo>
                  <a:pt x="347002" y="54101"/>
                </a:lnTo>
                <a:lnTo>
                  <a:pt x="316033" y="29652"/>
                </a:lnTo>
                <a:lnTo>
                  <a:pt x="280225" y="12890"/>
                </a:lnTo>
                <a:lnTo>
                  <a:pt x="238804" y="3225"/>
                </a:lnTo>
                <a:lnTo>
                  <a:pt x="215678" y="806"/>
                </a:lnTo>
                <a:lnTo>
                  <a:pt x="190944" y="0"/>
                </a:lnTo>
                <a:close/>
              </a:path>
              <a:path w="354330" h="461009">
                <a:moveTo>
                  <a:pt x="302908" y="97332"/>
                </a:moveTo>
                <a:lnTo>
                  <a:pt x="187769" y="97332"/>
                </a:lnTo>
                <a:lnTo>
                  <a:pt x="201690" y="97623"/>
                </a:lnTo>
                <a:lnTo>
                  <a:pt x="214577" y="98496"/>
                </a:lnTo>
                <a:lnTo>
                  <a:pt x="257160" y="109843"/>
                </a:lnTo>
                <a:lnTo>
                  <a:pt x="275640" y="124066"/>
                </a:lnTo>
                <a:lnTo>
                  <a:pt x="302908" y="9733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929930" y="1051814"/>
            <a:ext cx="340995" cy="453390"/>
          </a:xfrm>
          <a:custGeom>
            <a:avLst/>
            <a:gdLst/>
            <a:ahLst/>
            <a:cxnLst/>
            <a:rect l="l" t="t" r="r" b="b"/>
            <a:pathLst>
              <a:path w="340994" h="453390">
                <a:moveTo>
                  <a:pt x="183172" y="0"/>
                </a:moveTo>
                <a:lnTo>
                  <a:pt x="0" y="0"/>
                </a:lnTo>
                <a:lnTo>
                  <a:pt x="0" y="453389"/>
                </a:lnTo>
                <a:lnTo>
                  <a:pt x="113550" y="453389"/>
                </a:lnTo>
                <a:lnTo>
                  <a:pt x="113550" y="291693"/>
                </a:lnTo>
                <a:lnTo>
                  <a:pt x="183019" y="291693"/>
                </a:lnTo>
                <a:lnTo>
                  <a:pt x="229247" y="286559"/>
                </a:lnTo>
                <a:lnTo>
                  <a:pt x="268350" y="271157"/>
                </a:lnTo>
                <a:lnTo>
                  <a:pt x="299626" y="247449"/>
                </a:lnTo>
                <a:lnTo>
                  <a:pt x="330537" y="200415"/>
                </a:lnTo>
                <a:lnTo>
                  <a:pt x="333462" y="191554"/>
                </a:lnTo>
                <a:lnTo>
                  <a:pt x="113550" y="191554"/>
                </a:lnTo>
                <a:lnTo>
                  <a:pt x="113550" y="100126"/>
                </a:lnTo>
                <a:lnTo>
                  <a:pt x="333554" y="100126"/>
                </a:lnTo>
                <a:lnTo>
                  <a:pt x="330548" y="90973"/>
                </a:lnTo>
                <a:lnTo>
                  <a:pt x="299666" y="43961"/>
                </a:lnTo>
                <a:lnTo>
                  <a:pt x="268414" y="20358"/>
                </a:lnTo>
                <a:lnTo>
                  <a:pt x="229350" y="5087"/>
                </a:lnTo>
                <a:lnTo>
                  <a:pt x="207151" y="1271"/>
                </a:lnTo>
                <a:lnTo>
                  <a:pt x="183172" y="0"/>
                </a:lnTo>
                <a:close/>
              </a:path>
              <a:path w="340994" h="453390">
                <a:moveTo>
                  <a:pt x="333554" y="100126"/>
                </a:moveTo>
                <a:lnTo>
                  <a:pt x="178117" y="100126"/>
                </a:lnTo>
                <a:lnTo>
                  <a:pt x="185366" y="100524"/>
                </a:lnTo>
                <a:lnTo>
                  <a:pt x="192157" y="101717"/>
                </a:lnTo>
                <a:lnTo>
                  <a:pt x="225463" y="130390"/>
                </a:lnTo>
                <a:lnTo>
                  <a:pt x="227431" y="137934"/>
                </a:lnTo>
                <a:lnTo>
                  <a:pt x="227431" y="154050"/>
                </a:lnTo>
                <a:lnTo>
                  <a:pt x="204368" y="185204"/>
                </a:lnTo>
                <a:lnTo>
                  <a:pt x="178117" y="191554"/>
                </a:lnTo>
                <a:lnTo>
                  <a:pt x="333462" y="191554"/>
                </a:lnTo>
                <a:lnTo>
                  <a:pt x="336335" y="182845"/>
                </a:lnTo>
                <a:lnTo>
                  <a:pt x="339811" y="164650"/>
                </a:lnTo>
                <a:lnTo>
                  <a:pt x="340969" y="145834"/>
                </a:lnTo>
                <a:lnTo>
                  <a:pt x="339812" y="126891"/>
                </a:lnTo>
                <a:lnTo>
                  <a:pt x="336338" y="108604"/>
                </a:lnTo>
                <a:lnTo>
                  <a:pt x="333554" y="1001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90571" y="1048093"/>
            <a:ext cx="350520" cy="461009"/>
          </a:xfrm>
          <a:custGeom>
            <a:avLst/>
            <a:gdLst/>
            <a:ahLst/>
            <a:cxnLst/>
            <a:rect l="l" t="t" r="r" b="b"/>
            <a:pathLst>
              <a:path w="350519" h="461009">
                <a:moveTo>
                  <a:pt x="175247" y="0"/>
                </a:moveTo>
                <a:lnTo>
                  <a:pt x="120051" y="7077"/>
                </a:lnTo>
                <a:lnTo>
                  <a:pt x="74164" y="28406"/>
                </a:lnTo>
                <a:lnTo>
                  <a:pt x="33081" y="66122"/>
                </a:lnTo>
                <a:lnTo>
                  <a:pt x="13745" y="100100"/>
                </a:lnTo>
                <a:lnTo>
                  <a:pt x="4634" y="138952"/>
                </a:lnTo>
                <a:lnTo>
                  <a:pt x="514" y="187230"/>
                </a:lnTo>
                <a:lnTo>
                  <a:pt x="0" y="245668"/>
                </a:lnTo>
                <a:lnTo>
                  <a:pt x="514" y="273617"/>
                </a:lnTo>
                <a:lnTo>
                  <a:pt x="4634" y="321814"/>
                </a:lnTo>
                <a:lnTo>
                  <a:pt x="13745" y="360528"/>
                </a:lnTo>
                <a:lnTo>
                  <a:pt x="33081" y="394423"/>
                </a:lnTo>
                <a:lnTo>
                  <a:pt x="74181" y="432166"/>
                </a:lnTo>
                <a:lnTo>
                  <a:pt x="138350" y="457669"/>
                </a:lnTo>
                <a:lnTo>
                  <a:pt x="175247" y="460857"/>
                </a:lnTo>
                <a:lnTo>
                  <a:pt x="191494" y="460293"/>
                </a:lnTo>
                <a:lnTo>
                  <a:pt x="237362" y="451840"/>
                </a:lnTo>
                <a:lnTo>
                  <a:pt x="277800" y="433061"/>
                </a:lnTo>
                <a:lnTo>
                  <a:pt x="311202" y="403596"/>
                </a:lnTo>
                <a:lnTo>
                  <a:pt x="336034" y="362967"/>
                </a:lnTo>
                <a:lnTo>
                  <a:pt x="336543" y="361645"/>
                </a:lnTo>
                <a:lnTo>
                  <a:pt x="175729" y="361645"/>
                </a:lnTo>
                <a:lnTo>
                  <a:pt x="161870" y="360440"/>
                </a:lnTo>
                <a:lnTo>
                  <a:pt x="126723" y="335540"/>
                </a:lnTo>
                <a:lnTo>
                  <a:pt x="115877" y="294529"/>
                </a:lnTo>
                <a:lnTo>
                  <a:pt x="113820" y="255890"/>
                </a:lnTo>
                <a:lnTo>
                  <a:pt x="113690" y="210992"/>
                </a:lnTo>
                <a:lnTo>
                  <a:pt x="114072" y="194076"/>
                </a:lnTo>
                <a:lnTo>
                  <a:pt x="118078" y="149190"/>
                </a:lnTo>
                <a:lnTo>
                  <a:pt x="135648" y="112560"/>
                </a:lnTo>
                <a:lnTo>
                  <a:pt x="175729" y="99187"/>
                </a:lnTo>
                <a:lnTo>
                  <a:pt x="336692" y="99187"/>
                </a:lnTo>
                <a:lnTo>
                  <a:pt x="336034" y="97477"/>
                </a:lnTo>
                <a:lnTo>
                  <a:pt x="311324" y="57216"/>
                </a:lnTo>
                <a:lnTo>
                  <a:pt x="278509" y="28005"/>
                </a:lnTo>
                <a:lnTo>
                  <a:pt x="238632" y="9156"/>
                </a:lnTo>
                <a:lnTo>
                  <a:pt x="192168" y="571"/>
                </a:lnTo>
                <a:lnTo>
                  <a:pt x="175247" y="0"/>
                </a:lnTo>
                <a:close/>
              </a:path>
              <a:path w="350519" h="461009">
                <a:moveTo>
                  <a:pt x="350507" y="313143"/>
                </a:moveTo>
                <a:lnTo>
                  <a:pt x="235038" y="313143"/>
                </a:lnTo>
                <a:lnTo>
                  <a:pt x="231543" y="323628"/>
                </a:lnTo>
                <a:lnTo>
                  <a:pt x="227075" y="333005"/>
                </a:lnTo>
                <a:lnTo>
                  <a:pt x="198450" y="358346"/>
                </a:lnTo>
                <a:lnTo>
                  <a:pt x="175729" y="361645"/>
                </a:lnTo>
                <a:lnTo>
                  <a:pt x="336543" y="361645"/>
                </a:lnTo>
                <a:lnTo>
                  <a:pt x="342068" y="347313"/>
                </a:lnTo>
                <a:lnTo>
                  <a:pt x="346892" y="330706"/>
                </a:lnTo>
                <a:lnTo>
                  <a:pt x="350507" y="313143"/>
                </a:lnTo>
                <a:close/>
              </a:path>
              <a:path w="350519" h="461009">
                <a:moveTo>
                  <a:pt x="336692" y="99187"/>
                </a:moveTo>
                <a:lnTo>
                  <a:pt x="175729" y="99187"/>
                </a:lnTo>
                <a:lnTo>
                  <a:pt x="188090" y="100013"/>
                </a:lnTo>
                <a:lnTo>
                  <a:pt x="198845" y="102492"/>
                </a:lnTo>
                <a:lnTo>
                  <a:pt x="231562" y="137221"/>
                </a:lnTo>
                <a:lnTo>
                  <a:pt x="235038" y="147713"/>
                </a:lnTo>
                <a:lnTo>
                  <a:pt x="350507" y="147713"/>
                </a:lnTo>
                <a:lnTo>
                  <a:pt x="346892" y="129896"/>
                </a:lnTo>
                <a:lnTo>
                  <a:pt x="342068" y="113152"/>
                </a:lnTo>
                <a:lnTo>
                  <a:pt x="336692" y="991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84055" y="1151013"/>
            <a:ext cx="113664" cy="354330"/>
          </a:xfrm>
          <a:custGeom>
            <a:avLst/>
            <a:gdLst/>
            <a:ahLst/>
            <a:cxnLst/>
            <a:rect l="l" t="t" r="r" b="b"/>
            <a:pathLst>
              <a:path w="113664" h="354330">
                <a:moveTo>
                  <a:pt x="113538" y="0"/>
                </a:moveTo>
                <a:lnTo>
                  <a:pt x="0" y="0"/>
                </a:lnTo>
                <a:lnTo>
                  <a:pt x="0" y="354203"/>
                </a:lnTo>
                <a:lnTo>
                  <a:pt x="113538" y="354203"/>
                </a:lnTo>
                <a:lnTo>
                  <a:pt x="11353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070174" y="1051814"/>
            <a:ext cx="341630" cy="99695"/>
          </a:xfrm>
          <a:custGeom>
            <a:avLst/>
            <a:gdLst/>
            <a:ahLst/>
            <a:cxnLst/>
            <a:rect l="l" t="t" r="r" b="b"/>
            <a:pathLst>
              <a:path w="341629" h="99694">
                <a:moveTo>
                  <a:pt x="341299" y="0"/>
                </a:moveTo>
                <a:lnTo>
                  <a:pt x="0" y="0"/>
                </a:lnTo>
                <a:lnTo>
                  <a:pt x="0" y="99199"/>
                </a:lnTo>
                <a:lnTo>
                  <a:pt x="341299" y="99199"/>
                </a:lnTo>
                <a:lnTo>
                  <a:pt x="3412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71938" y="1051814"/>
            <a:ext cx="113664" cy="453390"/>
          </a:xfrm>
          <a:custGeom>
            <a:avLst/>
            <a:gdLst/>
            <a:ahLst/>
            <a:cxnLst/>
            <a:rect l="l" t="t" r="r" b="b"/>
            <a:pathLst>
              <a:path w="113664" h="453390">
                <a:moveTo>
                  <a:pt x="113550" y="453390"/>
                </a:moveTo>
                <a:lnTo>
                  <a:pt x="0" y="453390"/>
                </a:lnTo>
                <a:lnTo>
                  <a:pt x="0" y="0"/>
                </a:lnTo>
                <a:lnTo>
                  <a:pt x="113550" y="0"/>
                </a:lnTo>
                <a:lnTo>
                  <a:pt x="113550" y="4533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653169" y="1048080"/>
            <a:ext cx="351790" cy="461009"/>
          </a:xfrm>
          <a:custGeom>
            <a:avLst/>
            <a:gdLst/>
            <a:ahLst/>
            <a:cxnLst/>
            <a:rect l="l" t="t" r="r" b="b"/>
            <a:pathLst>
              <a:path w="351789" h="461009">
                <a:moveTo>
                  <a:pt x="175830" y="0"/>
                </a:moveTo>
                <a:lnTo>
                  <a:pt x="137041" y="3113"/>
                </a:lnTo>
                <a:lnTo>
                  <a:pt x="88696" y="19494"/>
                </a:lnTo>
                <a:lnTo>
                  <a:pt x="46848" y="50698"/>
                </a:lnTo>
                <a:lnTo>
                  <a:pt x="21960" y="82602"/>
                </a:lnTo>
                <a:lnTo>
                  <a:pt x="8177" y="118630"/>
                </a:lnTo>
                <a:lnTo>
                  <a:pt x="1994" y="161820"/>
                </a:lnTo>
                <a:lnTo>
                  <a:pt x="2" y="211531"/>
                </a:lnTo>
                <a:lnTo>
                  <a:pt x="0" y="249197"/>
                </a:lnTo>
                <a:lnTo>
                  <a:pt x="449" y="273624"/>
                </a:lnTo>
                <a:lnTo>
                  <a:pt x="4569" y="321826"/>
                </a:lnTo>
                <a:lnTo>
                  <a:pt x="13680" y="360535"/>
                </a:lnTo>
                <a:lnTo>
                  <a:pt x="33016" y="394434"/>
                </a:lnTo>
                <a:lnTo>
                  <a:pt x="64470" y="425491"/>
                </a:lnTo>
                <a:lnTo>
                  <a:pt x="103165" y="447995"/>
                </a:lnTo>
                <a:lnTo>
                  <a:pt x="148996" y="459425"/>
                </a:lnTo>
                <a:lnTo>
                  <a:pt x="175830" y="460870"/>
                </a:lnTo>
                <a:lnTo>
                  <a:pt x="196055" y="460063"/>
                </a:lnTo>
                <a:lnTo>
                  <a:pt x="248537" y="447954"/>
                </a:lnTo>
                <a:lnTo>
                  <a:pt x="291955" y="421692"/>
                </a:lnTo>
                <a:lnTo>
                  <a:pt x="323343" y="388102"/>
                </a:lnTo>
                <a:lnTo>
                  <a:pt x="336961" y="361657"/>
                </a:lnTo>
                <a:lnTo>
                  <a:pt x="175664" y="361657"/>
                </a:lnTo>
                <a:lnTo>
                  <a:pt x="161884" y="360376"/>
                </a:lnTo>
                <a:lnTo>
                  <a:pt x="126503" y="336372"/>
                </a:lnTo>
                <a:lnTo>
                  <a:pt x="115390" y="291846"/>
                </a:lnTo>
                <a:lnTo>
                  <a:pt x="113615" y="249197"/>
                </a:lnTo>
                <a:lnTo>
                  <a:pt x="113615" y="211531"/>
                </a:lnTo>
                <a:lnTo>
                  <a:pt x="115390" y="168706"/>
                </a:lnTo>
                <a:lnTo>
                  <a:pt x="123379" y="129730"/>
                </a:lnTo>
                <a:lnTo>
                  <a:pt x="155382" y="102269"/>
                </a:lnTo>
                <a:lnTo>
                  <a:pt x="175664" y="99199"/>
                </a:lnTo>
                <a:lnTo>
                  <a:pt x="337011" y="99199"/>
                </a:lnTo>
                <a:lnTo>
                  <a:pt x="336180" y="96862"/>
                </a:lnTo>
                <a:lnTo>
                  <a:pt x="314902" y="61278"/>
                </a:lnTo>
                <a:lnTo>
                  <a:pt x="277942" y="28419"/>
                </a:lnTo>
                <a:lnTo>
                  <a:pt x="232326" y="7088"/>
                </a:lnTo>
                <a:lnTo>
                  <a:pt x="196044" y="787"/>
                </a:lnTo>
                <a:lnTo>
                  <a:pt x="175830" y="0"/>
                </a:lnTo>
                <a:close/>
              </a:path>
              <a:path w="351789" h="461009">
                <a:moveTo>
                  <a:pt x="337011" y="99199"/>
                </a:moveTo>
                <a:lnTo>
                  <a:pt x="175664" y="99199"/>
                </a:lnTo>
                <a:lnTo>
                  <a:pt x="182946" y="99549"/>
                </a:lnTo>
                <a:lnTo>
                  <a:pt x="189893" y="100598"/>
                </a:lnTo>
                <a:lnTo>
                  <a:pt x="225476" y="125322"/>
                </a:lnTo>
                <a:lnTo>
                  <a:pt x="235920" y="164313"/>
                </a:lnTo>
                <a:lnTo>
                  <a:pt x="237901" y="203804"/>
                </a:lnTo>
                <a:lnTo>
                  <a:pt x="238148" y="230428"/>
                </a:lnTo>
                <a:lnTo>
                  <a:pt x="237901" y="257007"/>
                </a:lnTo>
                <a:lnTo>
                  <a:pt x="235920" y="296115"/>
                </a:lnTo>
                <a:lnTo>
                  <a:pt x="225476" y="334565"/>
                </a:lnTo>
                <a:lnTo>
                  <a:pt x="189578" y="360376"/>
                </a:lnTo>
                <a:lnTo>
                  <a:pt x="175664" y="361657"/>
                </a:lnTo>
                <a:lnTo>
                  <a:pt x="336961" y="361657"/>
                </a:lnTo>
                <a:lnTo>
                  <a:pt x="347197" y="324535"/>
                </a:lnTo>
                <a:lnTo>
                  <a:pt x="351024" y="280963"/>
                </a:lnTo>
                <a:lnTo>
                  <a:pt x="351595" y="257007"/>
                </a:lnTo>
                <a:lnTo>
                  <a:pt x="351472" y="194943"/>
                </a:lnTo>
                <a:lnTo>
                  <a:pt x="349007" y="149885"/>
                </a:lnTo>
                <a:lnTo>
                  <a:pt x="340783" y="109800"/>
                </a:lnTo>
                <a:lnTo>
                  <a:pt x="337011" y="991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072153" y="1051814"/>
            <a:ext cx="361315" cy="453390"/>
          </a:xfrm>
          <a:custGeom>
            <a:avLst/>
            <a:gdLst/>
            <a:ahLst/>
            <a:cxnLst/>
            <a:rect l="l" t="t" r="r" b="b"/>
            <a:pathLst>
              <a:path w="361314" h="453390">
                <a:moveTo>
                  <a:pt x="99314" y="0"/>
                </a:moveTo>
                <a:lnTo>
                  <a:pt x="0" y="0"/>
                </a:lnTo>
                <a:lnTo>
                  <a:pt x="0" y="453390"/>
                </a:lnTo>
                <a:lnTo>
                  <a:pt x="113563" y="453390"/>
                </a:lnTo>
                <a:lnTo>
                  <a:pt x="113563" y="225450"/>
                </a:lnTo>
                <a:lnTo>
                  <a:pt x="245804" y="225450"/>
                </a:lnTo>
                <a:lnTo>
                  <a:pt x="99314" y="0"/>
                </a:lnTo>
                <a:close/>
              </a:path>
              <a:path w="361314" h="453390">
                <a:moveTo>
                  <a:pt x="245804" y="225450"/>
                </a:moveTo>
                <a:lnTo>
                  <a:pt x="113563" y="225450"/>
                </a:lnTo>
                <a:lnTo>
                  <a:pt x="261696" y="453390"/>
                </a:lnTo>
                <a:lnTo>
                  <a:pt x="360972" y="453390"/>
                </a:lnTo>
                <a:lnTo>
                  <a:pt x="360972" y="227939"/>
                </a:lnTo>
                <a:lnTo>
                  <a:pt x="247421" y="227939"/>
                </a:lnTo>
                <a:lnTo>
                  <a:pt x="245804" y="225450"/>
                </a:lnTo>
                <a:close/>
              </a:path>
              <a:path w="361314" h="453390">
                <a:moveTo>
                  <a:pt x="360972" y="0"/>
                </a:moveTo>
                <a:lnTo>
                  <a:pt x="247421" y="0"/>
                </a:lnTo>
                <a:lnTo>
                  <a:pt x="247421" y="227939"/>
                </a:lnTo>
                <a:lnTo>
                  <a:pt x="360972" y="227939"/>
                </a:lnTo>
                <a:lnTo>
                  <a:pt x="3609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253236" y="1667116"/>
            <a:ext cx="309880" cy="461645"/>
          </a:xfrm>
          <a:custGeom>
            <a:avLst/>
            <a:gdLst/>
            <a:ahLst/>
            <a:cxnLst/>
            <a:rect l="l" t="t" r="r" b="b"/>
            <a:pathLst>
              <a:path w="309880" h="461644">
                <a:moveTo>
                  <a:pt x="24688" y="377037"/>
                </a:moveTo>
                <a:lnTo>
                  <a:pt x="0" y="401231"/>
                </a:lnTo>
                <a:lnTo>
                  <a:pt x="7855" y="408639"/>
                </a:lnTo>
                <a:lnTo>
                  <a:pt x="15942" y="415652"/>
                </a:lnTo>
                <a:lnTo>
                  <a:pt x="49204" y="438415"/>
                </a:lnTo>
                <a:lnTo>
                  <a:pt x="86402" y="453147"/>
                </a:lnTo>
                <a:lnTo>
                  <a:pt x="129190" y="460219"/>
                </a:lnTo>
                <a:lnTo>
                  <a:pt x="153962" y="461098"/>
                </a:lnTo>
                <a:lnTo>
                  <a:pt x="188382" y="458986"/>
                </a:lnTo>
                <a:lnTo>
                  <a:pt x="218911" y="452648"/>
                </a:lnTo>
                <a:lnTo>
                  <a:pt x="245546" y="442084"/>
                </a:lnTo>
                <a:lnTo>
                  <a:pt x="263308" y="430529"/>
                </a:lnTo>
                <a:lnTo>
                  <a:pt x="155905" y="430529"/>
                </a:lnTo>
                <a:lnTo>
                  <a:pt x="145735" y="430370"/>
                </a:lnTo>
                <a:lnTo>
                  <a:pt x="101099" y="424489"/>
                </a:lnTo>
                <a:lnTo>
                  <a:pt x="62264" y="407371"/>
                </a:lnTo>
                <a:lnTo>
                  <a:pt x="32427" y="384361"/>
                </a:lnTo>
                <a:lnTo>
                  <a:pt x="24688" y="377037"/>
                </a:lnTo>
                <a:close/>
              </a:path>
              <a:path w="309880" h="461644">
                <a:moveTo>
                  <a:pt x="153301" y="0"/>
                </a:moveTo>
                <a:lnTo>
                  <a:pt x="93546" y="8361"/>
                </a:lnTo>
                <a:lnTo>
                  <a:pt x="48069" y="33439"/>
                </a:lnTo>
                <a:lnTo>
                  <a:pt x="19329" y="72844"/>
                </a:lnTo>
                <a:lnTo>
                  <a:pt x="9753" y="124193"/>
                </a:lnTo>
                <a:lnTo>
                  <a:pt x="12025" y="149469"/>
                </a:lnTo>
                <a:lnTo>
                  <a:pt x="30246" y="191225"/>
                </a:lnTo>
                <a:lnTo>
                  <a:pt x="62485" y="219247"/>
                </a:lnTo>
                <a:lnTo>
                  <a:pt x="103737" y="235812"/>
                </a:lnTo>
                <a:lnTo>
                  <a:pt x="182537" y="249021"/>
                </a:lnTo>
                <a:lnTo>
                  <a:pt x="192062" y="250291"/>
                </a:lnTo>
                <a:lnTo>
                  <a:pt x="200088" y="251675"/>
                </a:lnTo>
                <a:lnTo>
                  <a:pt x="241020" y="266852"/>
                </a:lnTo>
                <a:lnTo>
                  <a:pt x="268455" y="300296"/>
                </a:lnTo>
                <a:lnTo>
                  <a:pt x="274789" y="336918"/>
                </a:lnTo>
                <a:lnTo>
                  <a:pt x="272799" y="357953"/>
                </a:lnTo>
                <a:lnTo>
                  <a:pt x="242963" y="406006"/>
                </a:lnTo>
                <a:lnTo>
                  <a:pt x="205278" y="424402"/>
                </a:lnTo>
                <a:lnTo>
                  <a:pt x="155905" y="430529"/>
                </a:lnTo>
                <a:lnTo>
                  <a:pt x="263308" y="430529"/>
                </a:lnTo>
                <a:lnTo>
                  <a:pt x="299473" y="387437"/>
                </a:lnTo>
                <a:lnTo>
                  <a:pt x="309867" y="335457"/>
                </a:lnTo>
                <a:lnTo>
                  <a:pt x="309196" y="322041"/>
                </a:lnTo>
                <a:lnTo>
                  <a:pt x="293280" y="274528"/>
                </a:lnTo>
                <a:lnTo>
                  <a:pt x="264820" y="243611"/>
                </a:lnTo>
                <a:lnTo>
                  <a:pt x="223901" y="224269"/>
                </a:lnTo>
                <a:lnTo>
                  <a:pt x="137071" y="209803"/>
                </a:lnTo>
                <a:lnTo>
                  <a:pt x="127386" y="207948"/>
                </a:lnTo>
                <a:lnTo>
                  <a:pt x="90200" y="195429"/>
                </a:lnTo>
                <a:lnTo>
                  <a:pt x="57695" y="170621"/>
                </a:lnTo>
                <a:lnTo>
                  <a:pt x="44183" y="122427"/>
                </a:lnTo>
                <a:lnTo>
                  <a:pt x="45948" y="101877"/>
                </a:lnTo>
                <a:lnTo>
                  <a:pt x="72428" y="53860"/>
                </a:lnTo>
                <a:lnTo>
                  <a:pt x="106297" y="34961"/>
                </a:lnTo>
                <a:lnTo>
                  <a:pt x="151358" y="28663"/>
                </a:lnTo>
                <a:lnTo>
                  <a:pt x="259710" y="28663"/>
                </a:lnTo>
                <a:lnTo>
                  <a:pt x="256514" y="26516"/>
                </a:lnTo>
                <a:lnTo>
                  <a:pt x="210492" y="6499"/>
                </a:lnTo>
                <a:lnTo>
                  <a:pt x="173949" y="723"/>
                </a:lnTo>
                <a:lnTo>
                  <a:pt x="153301" y="0"/>
                </a:lnTo>
                <a:close/>
              </a:path>
              <a:path w="309880" h="461644">
                <a:moveTo>
                  <a:pt x="259710" y="28663"/>
                </a:moveTo>
                <a:lnTo>
                  <a:pt x="151358" y="28663"/>
                </a:lnTo>
                <a:lnTo>
                  <a:pt x="161467" y="28863"/>
                </a:lnTo>
                <a:lnTo>
                  <a:pt x="171008" y="29462"/>
                </a:lnTo>
                <a:lnTo>
                  <a:pt x="210921" y="37882"/>
                </a:lnTo>
                <a:lnTo>
                  <a:pt x="247174" y="57438"/>
                </a:lnTo>
                <a:lnTo>
                  <a:pt x="263753" y="70700"/>
                </a:lnTo>
                <a:lnTo>
                  <a:pt x="286486" y="48412"/>
                </a:lnTo>
                <a:lnTo>
                  <a:pt x="271517" y="36599"/>
                </a:lnTo>
                <a:lnTo>
                  <a:pt x="259710" y="286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672882" y="2109152"/>
            <a:ext cx="280670" cy="0"/>
          </a:xfrm>
          <a:custGeom>
            <a:avLst/>
            <a:gdLst/>
            <a:ahLst/>
            <a:cxnLst/>
            <a:rect l="l" t="t" r="r" b="b"/>
            <a:pathLst>
              <a:path w="280669">
                <a:moveTo>
                  <a:pt x="0" y="0"/>
                </a:moveTo>
                <a:lnTo>
                  <a:pt x="280631" y="0"/>
                </a:lnTo>
              </a:path>
            </a:pathLst>
          </a:custGeom>
          <a:ln w="3047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690420" y="1911032"/>
            <a:ext cx="0" cy="182880"/>
          </a:xfrm>
          <a:custGeom>
            <a:avLst/>
            <a:gdLst/>
            <a:ahLst/>
            <a:cxnLst/>
            <a:rect l="l" t="t" r="r" b="b"/>
            <a:pathLst>
              <a:path h="182880">
                <a:moveTo>
                  <a:pt x="0" y="0"/>
                </a:moveTo>
                <a:lnTo>
                  <a:pt x="0" y="182879"/>
                </a:lnTo>
              </a:path>
            </a:pathLst>
          </a:custGeom>
          <a:ln w="3507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72882" y="1895792"/>
            <a:ext cx="244475" cy="0"/>
          </a:xfrm>
          <a:custGeom>
            <a:avLst/>
            <a:gdLst/>
            <a:ahLst/>
            <a:cxnLst/>
            <a:rect l="l" t="t" r="r" b="b"/>
            <a:pathLst>
              <a:path w="244475">
                <a:moveTo>
                  <a:pt x="0" y="0"/>
                </a:moveTo>
                <a:lnTo>
                  <a:pt x="244246" y="0"/>
                </a:lnTo>
              </a:path>
            </a:pathLst>
          </a:custGeom>
          <a:ln w="304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690420" y="1701482"/>
            <a:ext cx="0" cy="179070"/>
          </a:xfrm>
          <a:custGeom>
            <a:avLst/>
            <a:gdLst/>
            <a:ahLst/>
            <a:cxnLst/>
            <a:rect l="l" t="t" r="r" b="b"/>
            <a:pathLst>
              <a:path h="179069">
                <a:moveTo>
                  <a:pt x="0" y="0"/>
                </a:moveTo>
                <a:lnTo>
                  <a:pt x="0" y="179069"/>
                </a:lnTo>
              </a:path>
            </a:pathLst>
          </a:custGeom>
          <a:ln w="3507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72882" y="1686242"/>
            <a:ext cx="280670" cy="0"/>
          </a:xfrm>
          <a:custGeom>
            <a:avLst/>
            <a:gdLst/>
            <a:ahLst/>
            <a:cxnLst/>
            <a:rect l="l" t="t" r="r" b="b"/>
            <a:pathLst>
              <a:path w="280669">
                <a:moveTo>
                  <a:pt x="0" y="0"/>
                </a:moveTo>
                <a:lnTo>
                  <a:pt x="280631" y="0"/>
                </a:lnTo>
              </a:path>
            </a:pathLst>
          </a:custGeom>
          <a:ln w="304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061349" y="1670939"/>
            <a:ext cx="314325" cy="454025"/>
          </a:xfrm>
          <a:custGeom>
            <a:avLst/>
            <a:gdLst/>
            <a:ahLst/>
            <a:cxnLst/>
            <a:rect l="l" t="t" r="r" b="b"/>
            <a:pathLst>
              <a:path w="314325" h="454025">
                <a:moveTo>
                  <a:pt x="176034" y="0"/>
                </a:moveTo>
                <a:lnTo>
                  <a:pt x="0" y="0"/>
                </a:lnTo>
                <a:lnTo>
                  <a:pt x="0" y="453453"/>
                </a:lnTo>
                <a:lnTo>
                  <a:pt x="35064" y="453453"/>
                </a:lnTo>
                <a:lnTo>
                  <a:pt x="35064" y="244563"/>
                </a:lnTo>
                <a:lnTo>
                  <a:pt x="202357" y="244563"/>
                </a:lnTo>
                <a:lnTo>
                  <a:pt x="202018" y="243928"/>
                </a:lnTo>
                <a:lnTo>
                  <a:pt x="225143" y="238340"/>
                </a:lnTo>
                <a:lnTo>
                  <a:pt x="245787" y="229841"/>
                </a:lnTo>
                <a:lnTo>
                  <a:pt x="263953" y="218432"/>
                </a:lnTo>
                <a:lnTo>
                  <a:pt x="268815" y="213994"/>
                </a:lnTo>
                <a:lnTo>
                  <a:pt x="35064" y="213994"/>
                </a:lnTo>
                <a:lnTo>
                  <a:pt x="35064" y="30568"/>
                </a:lnTo>
                <a:lnTo>
                  <a:pt x="269722" y="30568"/>
                </a:lnTo>
                <a:lnTo>
                  <a:pt x="261210" y="24022"/>
                </a:lnTo>
                <a:lnTo>
                  <a:pt x="215921" y="4479"/>
                </a:lnTo>
                <a:lnTo>
                  <a:pt x="189776" y="497"/>
                </a:lnTo>
                <a:lnTo>
                  <a:pt x="176034" y="0"/>
                </a:lnTo>
                <a:close/>
              </a:path>
              <a:path w="314325" h="454025">
                <a:moveTo>
                  <a:pt x="202357" y="244563"/>
                </a:moveTo>
                <a:lnTo>
                  <a:pt x="162394" y="244563"/>
                </a:lnTo>
                <a:lnTo>
                  <a:pt x="272821" y="453453"/>
                </a:lnTo>
                <a:lnTo>
                  <a:pt x="313753" y="453453"/>
                </a:lnTo>
                <a:lnTo>
                  <a:pt x="202357" y="244563"/>
                </a:lnTo>
                <a:close/>
              </a:path>
              <a:path w="314325" h="454025">
                <a:moveTo>
                  <a:pt x="269722" y="30568"/>
                </a:moveTo>
                <a:lnTo>
                  <a:pt x="171488" y="30568"/>
                </a:lnTo>
                <a:lnTo>
                  <a:pt x="182325" y="30908"/>
                </a:lnTo>
                <a:lnTo>
                  <a:pt x="192757" y="31926"/>
                </a:lnTo>
                <a:lnTo>
                  <a:pt x="229955" y="42913"/>
                </a:lnTo>
                <a:lnTo>
                  <a:pt x="261881" y="73284"/>
                </a:lnTo>
                <a:lnTo>
                  <a:pt x="273013" y="110896"/>
                </a:lnTo>
                <a:lnTo>
                  <a:pt x="273481" y="122275"/>
                </a:lnTo>
                <a:lnTo>
                  <a:pt x="273013" y="133662"/>
                </a:lnTo>
                <a:lnTo>
                  <a:pt x="261881" y="171278"/>
                </a:lnTo>
                <a:lnTo>
                  <a:pt x="229955" y="201655"/>
                </a:lnTo>
                <a:lnTo>
                  <a:pt x="192757" y="212642"/>
                </a:lnTo>
                <a:lnTo>
                  <a:pt x="171488" y="213994"/>
                </a:lnTo>
                <a:lnTo>
                  <a:pt x="268815" y="213994"/>
                </a:lnTo>
                <a:lnTo>
                  <a:pt x="301329" y="167740"/>
                </a:lnTo>
                <a:lnTo>
                  <a:pt x="308559" y="121640"/>
                </a:lnTo>
                <a:lnTo>
                  <a:pt x="307928" y="107396"/>
                </a:lnTo>
                <a:lnTo>
                  <a:pt x="298488" y="69418"/>
                </a:lnTo>
                <a:lnTo>
                  <a:pt x="270548" y="31203"/>
                </a:lnTo>
                <a:lnTo>
                  <a:pt x="269722" y="3056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423172" y="1670939"/>
            <a:ext cx="334010" cy="454025"/>
          </a:xfrm>
          <a:custGeom>
            <a:avLst/>
            <a:gdLst/>
            <a:ahLst/>
            <a:cxnLst/>
            <a:rect l="l" t="t" r="r" b="b"/>
            <a:pathLst>
              <a:path w="334010" h="454025">
                <a:moveTo>
                  <a:pt x="37020" y="0"/>
                </a:moveTo>
                <a:lnTo>
                  <a:pt x="0" y="0"/>
                </a:lnTo>
                <a:lnTo>
                  <a:pt x="151993" y="453453"/>
                </a:lnTo>
                <a:lnTo>
                  <a:pt x="181889" y="453453"/>
                </a:lnTo>
                <a:lnTo>
                  <a:pt x="202171" y="392950"/>
                </a:lnTo>
                <a:lnTo>
                  <a:pt x="166941" y="392950"/>
                </a:lnTo>
                <a:lnTo>
                  <a:pt x="37020" y="0"/>
                </a:lnTo>
                <a:close/>
              </a:path>
              <a:path w="334010" h="454025">
                <a:moveTo>
                  <a:pt x="333895" y="0"/>
                </a:moveTo>
                <a:lnTo>
                  <a:pt x="296875" y="0"/>
                </a:lnTo>
                <a:lnTo>
                  <a:pt x="166941" y="392950"/>
                </a:lnTo>
                <a:lnTo>
                  <a:pt x="202171" y="392950"/>
                </a:lnTo>
                <a:lnTo>
                  <a:pt x="3338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852572" y="1670939"/>
            <a:ext cx="0" cy="454025"/>
          </a:xfrm>
          <a:custGeom>
            <a:avLst/>
            <a:gdLst/>
            <a:ahLst/>
            <a:cxnLst/>
            <a:rect l="l" t="t" r="r" b="b"/>
            <a:pathLst>
              <a:path h="454025">
                <a:moveTo>
                  <a:pt x="0" y="0"/>
                </a:moveTo>
                <a:lnTo>
                  <a:pt x="0" y="453453"/>
                </a:lnTo>
              </a:path>
            </a:pathLst>
          </a:custGeom>
          <a:ln w="3507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994902" y="1667116"/>
            <a:ext cx="316230" cy="461645"/>
          </a:xfrm>
          <a:custGeom>
            <a:avLst/>
            <a:gdLst/>
            <a:ahLst/>
            <a:cxnLst/>
            <a:rect l="l" t="t" r="r" b="b"/>
            <a:pathLst>
              <a:path w="316229" h="461644">
                <a:moveTo>
                  <a:pt x="158418" y="0"/>
                </a:moveTo>
                <a:lnTo>
                  <a:pt x="110554" y="6809"/>
                </a:lnTo>
                <a:lnTo>
                  <a:pt x="67315" y="26750"/>
                </a:lnTo>
                <a:lnTo>
                  <a:pt x="35425" y="54214"/>
                </a:lnTo>
                <a:lnTo>
                  <a:pt x="14334" y="86896"/>
                </a:lnTo>
                <a:lnTo>
                  <a:pt x="3551" y="126843"/>
                </a:lnTo>
                <a:lnTo>
                  <a:pt x="281" y="179138"/>
                </a:lnTo>
                <a:lnTo>
                  <a:pt x="0" y="248040"/>
                </a:lnTo>
                <a:lnTo>
                  <a:pt x="80" y="266217"/>
                </a:lnTo>
                <a:lnTo>
                  <a:pt x="1118" y="310359"/>
                </a:lnTo>
                <a:lnTo>
                  <a:pt x="7832" y="356036"/>
                </a:lnTo>
                <a:lnTo>
                  <a:pt x="23247" y="391145"/>
                </a:lnTo>
                <a:lnTo>
                  <a:pt x="54609" y="425119"/>
                </a:lnTo>
                <a:lnTo>
                  <a:pt x="95414" y="448995"/>
                </a:lnTo>
                <a:lnTo>
                  <a:pt x="142057" y="460341"/>
                </a:lnTo>
                <a:lnTo>
                  <a:pt x="158418" y="461098"/>
                </a:lnTo>
                <a:lnTo>
                  <a:pt x="173423" y="460520"/>
                </a:lnTo>
                <a:lnTo>
                  <a:pt x="215264" y="451866"/>
                </a:lnTo>
                <a:lnTo>
                  <a:pt x="251443" y="433529"/>
                </a:lnTo>
                <a:lnTo>
                  <a:pt x="255364" y="430530"/>
                </a:lnTo>
                <a:lnTo>
                  <a:pt x="158418" y="430530"/>
                </a:lnTo>
                <a:lnTo>
                  <a:pt x="146198" y="429972"/>
                </a:lnTo>
                <a:lnTo>
                  <a:pt x="99962" y="416632"/>
                </a:lnTo>
                <a:lnTo>
                  <a:pt x="64879" y="389354"/>
                </a:lnTo>
                <a:lnTo>
                  <a:pt x="44984" y="354741"/>
                </a:lnTo>
                <a:lnTo>
                  <a:pt x="37594" y="316691"/>
                </a:lnTo>
                <a:lnTo>
                  <a:pt x="35246" y="264223"/>
                </a:lnTo>
                <a:lnTo>
                  <a:pt x="35062" y="248040"/>
                </a:lnTo>
                <a:lnTo>
                  <a:pt x="35062" y="213053"/>
                </a:lnTo>
                <a:lnTo>
                  <a:pt x="35978" y="168452"/>
                </a:lnTo>
                <a:lnTo>
                  <a:pt x="40524" y="123875"/>
                </a:lnTo>
                <a:lnTo>
                  <a:pt x="55139" y="84647"/>
                </a:lnTo>
                <a:lnTo>
                  <a:pt x="89567" y="50479"/>
                </a:lnTo>
                <a:lnTo>
                  <a:pt x="134223" y="32804"/>
                </a:lnTo>
                <a:lnTo>
                  <a:pt x="158418" y="30568"/>
                </a:lnTo>
                <a:lnTo>
                  <a:pt x="255781" y="30568"/>
                </a:lnTo>
                <a:lnTo>
                  <a:pt x="251907" y="27565"/>
                </a:lnTo>
                <a:lnTo>
                  <a:pt x="215924" y="9245"/>
                </a:lnTo>
                <a:lnTo>
                  <a:pt x="173706" y="578"/>
                </a:lnTo>
                <a:lnTo>
                  <a:pt x="158418" y="0"/>
                </a:lnTo>
                <a:close/>
              </a:path>
              <a:path w="316229" h="461644">
                <a:moveTo>
                  <a:pt x="315632" y="328625"/>
                </a:moveTo>
                <a:lnTo>
                  <a:pt x="281202" y="328625"/>
                </a:lnTo>
                <a:lnTo>
                  <a:pt x="274601" y="350963"/>
                </a:lnTo>
                <a:lnTo>
                  <a:pt x="265202" y="370828"/>
                </a:lnTo>
                <a:lnTo>
                  <a:pt x="238009" y="403136"/>
                </a:lnTo>
                <a:lnTo>
                  <a:pt x="201700" y="423681"/>
                </a:lnTo>
                <a:lnTo>
                  <a:pt x="158418" y="430530"/>
                </a:lnTo>
                <a:lnTo>
                  <a:pt x="255364" y="430530"/>
                </a:lnTo>
                <a:lnTo>
                  <a:pt x="288901" y="395503"/>
                </a:lnTo>
                <a:lnTo>
                  <a:pt x="307837" y="357685"/>
                </a:lnTo>
                <a:lnTo>
                  <a:pt x="312221" y="343534"/>
                </a:lnTo>
                <a:lnTo>
                  <a:pt x="315632" y="328625"/>
                </a:lnTo>
                <a:close/>
              </a:path>
              <a:path w="316229" h="461644">
                <a:moveTo>
                  <a:pt x="255781" y="30568"/>
                </a:moveTo>
                <a:lnTo>
                  <a:pt x="158418" y="30568"/>
                </a:lnTo>
                <a:lnTo>
                  <a:pt x="180892" y="32281"/>
                </a:lnTo>
                <a:lnTo>
                  <a:pt x="201541" y="37417"/>
                </a:lnTo>
                <a:lnTo>
                  <a:pt x="237349" y="57962"/>
                </a:lnTo>
                <a:lnTo>
                  <a:pt x="264071" y="90279"/>
                </a:lnTo>
                <a:lnTo>
                  <a:pt x="279907" y="132473"/>
                </a:lnTo>
                <a:lnTo>
                  <a:pt x="315632" y="132473"/>
                </a:lnTo>
                <a:lnTo>
                  <a:pt x="302476" y="90018"/>
                </a:lnTo>
                <a:lnTo>
                  <a:pt x="280872" y="54698"/>
                </a:lnTo>
                <a:lnTo>
                  <a:pt x="262265" y="35594"/>
                </a:lnTo>
                <a:lnTo>
                  <a:pt x="255781" y="3056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431362" y="2109152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280631" y="0"/>
                </a:lnTo>
              </a:path>
            </a:pathLst>
          </a:custGeom>
          <a:ln w="3047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448900" y="1911032"/>
            <a:ext cx="0" cy="182880"/>
          </a:xfrm>
          <a:custGeom>
            <a:avLst/>
            <a:gdLst/>
            <a:ahLst/>
            <a:cxnLst/>
            <a:rect l="l" t="t" r="r" b="b"/>
            <a:pathLst>
              <a:path h="182880">
                <a:moveTo>
                  <a:pt x="0" y="0"/>
                </a:moveTo>
                <a:lnTo>
                  <a:pt x="0" y="182879"/>
                </a:lnTo>
              </a:path>
            </a:pathLst>
          </a:custGeom>
          <a:ln w="3507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431362" y="1895792"/>
            <a:ext cx="244475" cy="0"/>
          </a:xfrm>
          <a:custGeom>
            <a:avLst/>
            <a:gdLst/>
            <a:ahLst/>
            <a:cxnLst/>
            <a:rect l="l" t="t" r="r" b="b"/>
            <a:pathLst>
              <a:path w="244475">
                <a:moveTo>
                  <a:pt x="0" y="0"/>
                </a:moveTo>
                <a:lnTo>
                  <a:pt x="244246" y="0"/>
                </a:lnTo>
              </a:path>
            </a:pathLst>
          </a:custGeom>
          <a:ln w="304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448900" y="1701482"/>
            <a:ext cx="0" cy="179070"/>
          </a:xfrm>
          <a:custGeom>
            <a:avLst/>
            <a:gdLst/>
            <a:ahLst/>
            <a:cxnLst/>
            <a:rect l="l" t="t" r="r" b="b"/>
            <a:pathLst>
              <a:path h="179069">
                <a:moveTo>
                  <a:pt x="0" y="0"/>
                </a:moveTo>
                <a:lnTo>
                  <a:pt x="0" y="179069"/>
                </a:lnTo>
              </a:path>
            </a:pathLst>
          </a:custGeom>
          <a:ln w="3507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431362" y="1686242"/>
            <a:ext cx="28067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280631" y="0"/>
                </a:lnTo>
              </a:path>
            </a:pathLst>
          </a:custGeom>
          <a:ln w="304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781488" y="1667116"/>
            <a:ext cx="309880" cy="461645"/>
          </a:xfrm>
          <a:custGeom>
            <a:avLst/>
            <a:gdLst/>
            <a:ahLst/>
            <a:cxnLst/>
            <a:rect l="l" t="t" r="r" b="b"/>
            <a:pathLst>
              <a:path w="309879" h="461644">
                <a:moveTo>
                  <a:pt x="24688" y="377037"/>
                </a:moveTo>
                <a:lnTo>
                  <a:pt x="0" y="401231"/>
                </a:lnTo>
                <a:lnTo>
                  <a:pt x="7855" y="408639"/>
                </a:lnTo>
                <a:lnTo>
                  <a:pt x="15942" y="415652"/>
                </a:lnTo>
                <a:lnTo>
                  <a:pt x="49204" y="438415"/>
                </a:lnTo>
                <a:lnTo>
                  <a:pt x="86402" y="453147"/>
                </a:lnTo>
                <a:lnTo>
                  <a:pt x="129190" y="460219"/>
                </a:lnTo>
                <a:lnTo>
                  <a:pt x="153962" y="461098"/>
                </a:lnTo>
                <a:lnTo>
                  <a:pt x="188382" y="458986"/>
                </a:lnTo>
                <a:lnTo>
                  <a:pt x="218911" y="452648"/>
                </a:lnTo>
                <a:lnTo>
                  <a:pt x="245546" y="442084"/>
                </a:lnTo>
                <a:lnTo>
                  <a:pt x="263308" y="430529"/>
                </a:lnTo>
                <a:lnTo>
                  <a:pt x="155905" y="430529"/>
                </a:lnTo>
                <a:lnTo>
                  <a:pt x="145735" y="430370"/>
                </a:lnTo>
                <a:lnTo>
                  <a:pt x="101099" y="424489"/>
                </a:lnTo>
                <a:lnTo>
                  <a:pt x="62264" y="407371"/>
                </a:lnTo>
                <a:lnTo>
                  <a:pt x="32427" y="384361"/>
                </a:lnTo>
                <a:lnTo>
                  <a:pt x="24688" y="377037"/>
                </a:lnTo>
                <a:close/>
              </a:path>
              <a:path w="309879" h="461644">
                <a:moveTo>
                  <a:pt x="153301" y="0"/>
                </a:moveTo>
                <a:lnTo>
                  <a:pt x="93546" y="8361"/>
                </a:lnTo>
                <a:lnTo>
                  <a:pt x="48069" y="33439"/>
                </a:lnTo>
                <a:lnTo>
                  <a:pt x="19329" y="72844"/>
                </a:lnTo>
                <a:lnTo>
                  <a:pt x="9753" y="124193"/>
                </a:lnTo>
                <a:lnTo>
                  <a:pt x="12025" y="149469"/>
                </a:lnTo>
                <a:lnTo>
                  <a:pt x="30246" y="191225"/>
                </a:lnTo>
                <a:lnTo>
                  <a:pt x="62485" y="219247"/>
                </a:lnTo>
                <a:lnTo>
                  <a:pt x="103737" y="235812"/>
                </a:lnTo>
                <a:lnTo>
                  <a:pt x="182537" y="249021"/>
                </a:lnTo>
                <a:lnTo>
                  <a:pt x="192062" y="250291"/>
                </a:lnTo>
                <a:lnTo>
                  <a:pt x="200088" y="251675"/>
                </a:lnTo>
                <a:lnTo>
                  <a:pt x="241020" y="266852"/>
                </a:lnTo>
                <a:lnTo>
                  <a:pt x="268455" y="300296"/>
                </a:lnTo>
                <a:lnTo>
                  <a:pt x="274789" y="336918"/>
                </a:lnTo>
                <a:lnTo>
                  <a:pt x="272799" y="357953"/>
                </a:lnTo>
                <a:lnTo>
                  <a:pt x="242963" y="406006"/>
                </a:lnTo>
                <a:lnTo>
                  <a:pt x="205278" y="424402"/>
                </a:lnTo>
                <a:lnTo>
                  <a:pt x="155905" y="430529"/>
                </a:lnTo>
                <a:lnTo>
                  <a:pt x="263308" y="430529"/>
                </a:lnTo>
                <a:lnTo>
                  <a:pt x="299473" y="387437"/>
                </a:lnTo>
                <a:lnTo>
                  <a:pt x="309867" y="335457"/>
                </a:lnTo>
                <a:lnTo>
                  <a:pt x="309196" y="322041"/>
                </a:lnTo>
                <a:lnTo>
                  <a:pt x="293280" y="274528"/>
                </a:lnTo>
                <a:lnTo>
                  <a:pt x="264820" y="243611"/>
                </a:lnTo>
                <a:lnTo>
                  <a:pt x="223901" y="224269"/>
                </a:lnTo>
                <a:lnTo>
                  <a:pt x="137071" y="209803"/>
                </a:lnTo>
                <a:lnTo>
                  <a:pt x="127386" y="207948"/>
                </a:lnTo>
                <a:lnTo>
                  <a:pt x="90200" y="195429"/>
                </a:lnTo>
                <a:lnTo>
                  <a:pt x="57695" y="170621"/>
                </a:lnTo>
                <a:lnTo>
                  <a:pt x="44183" y="122427"/>
                </a:lnTo>
                <a:lnTo>
                  <a:pt x="45948" y="101877"/>
                </a:lnTo>
                <a:lnTo>
                  <a:pt x="72428" y="53860"/>
                </a:lnTo>
                <a:lnTo>
                  <a:pt x="106297" y="34961"/>
                </a:lnTo>
                <a:lnTo>
                  <a:pt x="151358" y="28663"/>
                </a:lnTo>
                <a:lnTo>
                  <a:pt x="259710" y="28663"/>
                </a:lnTo>
                <a:lnTo>
                  <a:pt x="256514" y="26516"/>
                </a:lnTo>
                <a:lnTo>
                  <a:pt x="210492" y="6499"/>
                </a:lnTo>
                <a:lnTo>
                  <a:pt x="173949" y="723"/>
                </a:lnTo>
                <a:lnTo>
                  <a:pt x="153301" y="0"/>
                </a:lnTo>
                <a:close/>
              </a:path>
              <a:path w="309879" h="461644">
                <a:moveTo>
                  <a:pt x="259710" y="28663"/>
                </a:moveTo>
                <a:lnTo>
                  <a:pt x="151358" y="28663"/>
                </a:lnTo>
                <a:lnTo>
                  <a:pt x="161467" y="28863"/>
                </a:lnTo>
                <a:lnTo>
                  <a:pt x="171008" y="29462"/>
                </a:lnTo>
                <a:lnTo>
                  <a:pt x="210921" y="37882"/>
                </a:lnTo>
                <a:lnTo>
                  <a:pt x="247174" y="57438"/>
                </a:lnTo>
                <a:lnTo>
                  <a:pt x="263753" y="70700"/>
                </a:lnTo>
                <a:lnTo>
                  <a:pt x="286486" y="48412"/>
                </a:lnTo>
                <a:lnTo>
                  <a:pt x="271517" y="36599"/>
                </a:lnTo>
                <a:lnTo>
                  <a:pt x="259710" y="286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52248" y="760374"/>
            <a:ext cx="0" cy="64769"/>
          </a:xfrm>
          <a:custGeom>
            <a:avLst/>
            <a:gdLst/>
            <a:ahLst/>
            <a:cxnLst/>
            <a:rect l="l" t="t" r="r" b="b"/>
            <a:pathLst>
              <a:path h="64769">
                <a:moveTo>
                  <a:pt x="0" y="0"/>
                </a:moveTo>
                <a:lnTo>
                  <a:pt x="0" y="64769"/>
                </a:lnTo>
              </a:path>
            </a:pathLst>
          </a:custGeom>
          <a:ln w="229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040780" y="750214"/>
            <a:ext cx="86360" cy="0"/>
          </a:xfrm>
          <a:custGeom>
            <a:avLst/>
            <a:gdLst/>
            <a:ahLst/>
            <a:cxnLst/>
            <a:rect l="l" t="t" r="r" b="b"/>
            <a:pathLst>
              <a:path w="86359">
                <a:moveTo>
                  <a:pt x="0" y="0"/>
                </a:moveTo>
                <a:lnTo>
                  <a:pt x="85763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040780" y="717194"/>
            <a:ext cx="23495" cy="0"/>
          </a:xfrm>
          <a:custGeom>
            <a:avLst/>
            <a:gdLst/>
            <a:ahLst/>
            <a:cxnLst/>
            <a:rect l="l" t="t" r="r" b="b"/>
            <a:pathLst>
              <a:path w="23494">
                <a:moveTo>
                  <a:pt x="0" y="0"/>
                </a:moveTo>
                <a:lnTo>
                  <a:pt x="22936" y="0"/>
                </a:lnTo>
              </a:path>
            </a:pathLst>
          </a:custGeom>
          <a:ln w="457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040780" y="684174"/>
            <a:ext cx="97155" cy="0"/>
          </a:xfrm>
          <a:custGeom>
            <a:avLst/>
            <a:gdLst/>
            <a:ahLst/>
            <a:cxnLst/>
            <a:rect l="l" t="t" r="r" b="b"/>
            <a:pathLst>
              <a:path w="97155">
                <a:moveTo>
                  <a:pt x="0" y="0"/>
                </a:moveTo>
                <a:lnTo>
                  <a:pt x="96596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162911" y="672465"/>
            <a:ext cx="108585" cy="154305"/>
          </a:xfrm>
          <a:custGeom>
            <a:avLst/>
            <a:gdLst/>
            <a:ahLst/>
            <a:cxnLst/>
            <a:rect l="l" t="t" r="r" b="b"/>
            <a:pathLst>
              <a:path w="108584" h="154305">
                <a:moveTo>
                  <a:pt x="62351" y="0"/>
                </a:moveTo>
                <a:lnTo>
                  <a:pt x="46209" y="0"/>
                </a:lnTo>
                <a:lnTo>
                  <a:pt x="38894" y="1384"/>
                </a:lnTo>
                <a:lnTo>
                  <a:pt x="4109" y="31915"/>
                </a:lnTo>
                <a:lnTo>
                  <a:pt x="0" y="90830"/>
                </a:lnTo>
                <a:lnTo>
                  <a:pt x="286" y="102361"/>
                </a:lnTo>
                <a:lnTo>
                  <a:pt x="19819" y="142798"/>
                </a:lnTo>
                <a:lnTo>
                  <a:pt x="46209" y="153708"/>
                </a:lnTo>
                <a:lnTo>
                  <a:pt x="62351" y="153708"/>
                </a:lnTo>
                <a:lnTo>
                  <a:pt x="97860" y="133883"/>
                </a:lnTo>
                <a:lnTo>
                  <a:pt x="98427" y="133108"/>
                </a:lnTo>
                <a:lnTo>
                  <a:pt x="49740" y="133108"/>
                </a:lnTo>
                <a:lnTo>
                  <a:pt x="45536" y="132257"/>
                </a:lnTo>
                <a:lnTo>
                  <a:pt x="23388" y="100888"/>
                </a:lnTo>
                <a:lnTo>
                  <a:pt x="22968" y="90830"/>
                </a:lnTo>
                <a:lnTo>
                  <a:pt x="22968" y="62877"/>
                </a:lnTo>
                <a:lnTo>
                  <a:pt x="37751" y="24841"/>
                </a:lnTo>
                <a:lnTo>
                  <a:pt x="49740" y="20586"/>
                </a:lnTo>
                <a:lnTo>
                  <a:pt x="98418" y="20586"/>
                </a:lnTo>
                <a:lnTo>
                  <a:pt x="97860" y="19824"/>
                </a:lnTo>
                <a:lnTo>
                  <a:pt x="88945" y="10909"/>
                </a:lnTo>
                <a:lnTo>
                  <a:pt x="83001" y="6896"/>
                </a:lnTo>
                <a:lnTo>
                  <a:pt x="69704" y="1384"/>
                </a:lnTo>
                <a:lnTo>
                  <a:pt x="62351" y="0"/>
                </a:lnTo>
                <a:close/>
              </a:path>
              <a:path w="108584" h="154305">
                <a:moveTo>
                  <a:pt x="98418" y="20586"/>
                </a:moveTo>
                <a:lnTo>
                  <a:pt x="58808" y="20586"/>
                </a:lnTo>
                <a:lnTo>
                  <a:pt x="63012" y="21450"/>
                </a:lnTo>
                <a:lnTo>
                  <a:pt x="70809" y="24841"/>
                </a:lnTo>
                <a:lnTo>
                  <a:pt x="85605" y="62877"/>
                </a:lnTo>
                <a:lnTo>
                  <a:pt x="85605" y="90830"/>
                </a:lnTo>
                <a:lnTo>
                  <a:pt x="70809" y="128866"/>
                </a:lnTo>
                <a:lnTo>
                  <a:pt x="58808" y="133108"/>
                </a:lnTo>
                <a:lnTo>
                  <a:pt x="98427" y="133108"/>
                </a:lnTo>
                <a:lnTo>
                  <a:pt x="100705" y="129997"/>
                </a:lnTo>
                <a:lnTo>
                  <a:pt x="102674" y="125882"/>
                </a:lnTo>
                <a:lnTo>
                  <a:pt x="104668" y="121792"/>
                </a:lnTo>
                <a:lnTo>
                  <a:pt x="106077" y="117335"/>
                </a:lnTo>
                <a:lnTo>
                  <a:pt x="107779" y="107708"/>
                </a:lnTo>
                <a:lnTo>
                  <a:pt x="108274" y="102361"/>
                </a:lnTo>
                <a:lnTo>
                  <a:pt x="108549" y="90830"/>
                </a:lnTo>
                <a:lnTo>
                  <a:pt x="108429" y="57848"/>
                </a:lnTo>
                <a:lnTo>
                  <a:pt x="100705" y="23710"/>
                </a:lnTo>
                <a:lnTo>
                  <a:pt x="98418" y="2058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308912" y="673747"/>
            <a:ext cx="110489" cy="151130"/>
          </a:xfrm>
          <a:custGeom>
            <a:avLst/>
            <a:gdLst/>
            <a:ahLst/>
            <a:cxnLst/>
            <a:rect l="l" t="t" r="r" b="b"/>
            <a:pathLst>
              <a:path w="110490" h="151130">
                <a:moveTo>
                  <a:pt x="65798" y="0"/>
                </a:moveTo>
                <a:lnTo>
                  <a:pt x="0" y="0"/>
                </a:lnTo>
                <a:lnTo>
                  <a:pt x="0" y="151142"/>
                </a:lnTo>
                <a:lnTo>
                  <a:pt x="22923" y="151142"/>
                </a:lnTo>
                <a:lnTo>
                  <a:pt x="22923" y="87464"/>
                </a:lnTo>
                <a:lnTo>
                  <a:pt x="77009" y="87464"/>
                </a:lnTo>
                <a:lnTo>
                  <a:pt x="75349" y="84277"/>
                </a:lnTo>
                <a:lnTo>
                  <a:pt x="81468" y="82064"/>
                </a:lnTo>
                <a:lnTo>
                  <a:pt x="87083" y="79044"/>
                </a:lnTo>
                <a:lnTo>
                  <a:pt x="92194" y="75215"/>
                </a:lnTo>
                <a:lnTo>
                  <a:pt x="96799" y="70573"/>
                </a:lnTo>
                <a:lnTo>
                  <a:pt x="98509" y="68135"/>
                </a:lnTo>
                <a:lnTo>
                  <a:pt x="22923" y="68135"/>
                </a:lnTo>
                <a:lnTo>
                  <a:pt x="22923" y="20586"/>
                </a:lnTo>
                <a:lnTo>
                  <a:pt x="99759" y="20586"/>
                </a:lnTo>
                <a:lnTo>
                  <a:pt x="96875" y="16306"/>
                </a:lnTo>
                <a:lnTo>
                  <a:pt x="88658" y="8521"/>
                </a:lnTo>
                <a:lnTo>
                  <a:pt x="83743" y="5473"/>
                </a:lnTo>
                <a:lnTo>
                  <a:pt x="72275" y="1092"/>
                </a:lnTo>
                <a:lnTo>
                  <a:pt x="65798" y="0"/>
                </a:lnTo>
                <a:close/>
              </a:path>
              <a:path w="110490" h="151130">
                <a:moveTo>
                  <a:pt x="77009" y="87464"/>
                </a:moveTo>
                <a:lnTo>
                  <a:pt x="51574" y="87464"/>
                </a:lnTo>
                <a:lnTo>
                  <a:pt x="83426" y="151142"/>
                </a:lnTo>
                <a:lnTo>
                  <a:pt x="110172" y="151142"/>
                </a:lnTo>
                <a:lnTo>
                  <a:pt x="77009" y="87464"/>
                </a:lnTo>
                <a:close/>
              </a:path>
              <a:path w="110490" h="151130">
                <a:moveTo>
                  <a:pt x="99759" y="20586"/>
                </a:moveTo>
                <a:lnTo>
                  <a:pt x="64528" y="20586"/>
                </a:lnTo>
                <a:lnTo>
                  <a:pt x="70726" y="22682"/>
                </a:lnTo>
                <a:lnTo>
                  <a:pt x="80200" y="31064"/>
                </a:lnTo>
                <a:lnTo>
                  <a:pt x="82575" y="36931"/>
                </a:lnTo>
                <a:lnTo>
                  <a:pt x="82575" y="52006"/>
                </a:lnTo>
                <a:lnTo>
                  <a:pt x="80200" y="57835"/>
                </a:lnTo>
                <a:lnTo>
                  <a:pt x="70726" y="66078"/>
                </a:lnTo>
                <a:lnTo>
                  <a:pt x="64528" y="68135"/>
                </a:lnTo>
                <a:lnTo>
                  <a:pt x="98509" y="68135"/>
                </a:lnTo>
                <a:lnTo>
                  <a:pt x="100607" y="65144"/>
                </a:lnTo>
                <a:lnTo>
                  <a:pt x="103325" y="58931"/>
                </a:lnTo>
                <a:lnTo>
                  <a:pt x="104955" y="51932"/>
                </a:lnTo>
                <a:lnTo>
                  <a:pt x="105498" y="44145"/>
                </a:lnTo>
                <a:lnTo>
                  <a:pt x="105498" y="37782"/>
                </a:lnTo>
                <a:lnTo>
                  <a:pt x="104394" y="31876"/>
                </a:lnTo>
                <a:lnTo>
                  <a:pt x="100025" y="20980"/>
                </a:lnTo>
                <a:lnTo>
                  <a:pt x="99759" y="2058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489138" y="673747"/>
            <a:ext cx="129539" cy="151130"/>
          </a:xfrm>
          <a:custGeom>
            <a:avLst/>
            <a:gdLst/>
            <a:ahLst/>
            <a:cxnLst/>
            <a:rect l="l" t="t" r="r" b="b"/>
            <a:pathLst>
              <a:path w="129540" h="151130">
                <a:moveTo>
                  <a:pt x="73888" y="0"/>
                </a:moveTo>
                <a:lnTo>
                  <a:pt x="55397" y="0"/>
                </a:lnTo>
                <a:lnTo>
                  <a:pt x="0" y="151142"/>
                </a:lnTo>
                <a:lnTo>
                  <a:pt x="24409" y="151142"/>
                </a:lnTo>
                <a:lnTo>
                  <a:pt x="34810" y="120789"/>
                </a:lnTo>
                <a:lnTo>
                  <a:pt x="118160" y="120789"/>
                </a:lnTo>
                <a:lnTo>
                  <a:pt x="111080" y="101472"/>
                </a:lnTo>
                <a:lnTo>
                  <a:pt x="41617" y="101472"/>
                </a:lnTo>
                <a:lnTo>
                  <a:pt x="65176" y="34391"/>
                </a:lnTo>
                <a:lnTo>
                  <a:pt x="86493" y="34391"/>
                </a:lnTo>
                <a:lnTo>
                  <a:pt x="73888" y="0"/>
                </a:lnTo>
                <a:close/>
              </a:path>
              <a:path w="129540" h="151130">
                <a:moveTo>
                  <a:pt x="118160" y="120789"/>
                </a:moveTo>
                <a:lnTo>
                  <a:pt x="94475" y="120789"/>
                </a:lnTo>
                <a:lnTo>
                  <a:pt x="104876" y="151142"/>
                </a:lnTo>
                <a:lnTo>
                  <a:pt x="129286" y="151142"/>
                </a:lnTo>
                <a:lnTo>
                  <a:pt x="118160" y="120789"/>
                </a:lnTo>
                <a:close/>
              </a:path>
              <a:path w="129540" h="151130">
                <a:moveTo>
                  <a:pt x="86493" y="34391"/>
                </a:moveTo>
                <a:lnTo>
                  <a:pt x="65176" y="34391"/>
                </a:lnTo>
                <a:lnTo>
                  <a:pt x="88099" y="101472"/>
                </a:lnTo>
                <a:lnTo>
                  <a:pt x="111080" y="101472"/>
                </a:lnTo>
                <a:lnTo>
                  <a:pt x="86493" y="343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647520" y="814730"/>
            <a:ext cx="95885" cy="0"/>
          </a:xfrm>
          <a:custGeom>
            <a:avLst/>
            <a:gdLst/>
            <a:ahLst/>
            <a:cxnLst/>
            <a:rect l="l" t="t" r="r" b="b"/>
            <a:pathLst>
              <a:path w="95885">
                <a:moveTo>
                  <a:pt x="0" y="0"/>
                </a:moveTo>
                <a:lnTo>
                  <a:pt x="95745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658988" y="673760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809"/>
                </a:lnTo>
              </a:path>
            </a:pathLst>
          </a:custGeom>
          <a:ln w="229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774456" y="814730"/>
            <a:ext cx="95885" cy="0"/>
          </a:xfrm>
          <a:custGeom>
            <a:avLst/>
            <a:gdLst/>
            <a:ahLst/>
            <a:cxnLst/>
            <a:rect l="l" t="t" r="r" b="b"/>
            <a:pathLst>
              <a:path w="95885">
                <a:moveTo>
                  <a:pt x="0" y="0"/>
                </a:moveTo>
                <a:lnTo>
                  <a:pt x="95745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785924" y="673760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809"/>
                </a:lnTo>
              </a:path>
            </a:pathLst>
          </a:custGeom>
          <a:ln w="229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936864" y="673747"/>
            <a:ext cx="113664" cy="151765"/>
          </a:xfrm>
          <a:custGeom>
            <a:avLst/>
            <a:gdLst/>
            <a:ahLst/>
            <a:cxnLst/>
            <a:rect l="l" t="t" r="r" b="b"/>
            <a:pathLst>
              <a:path w="113664" h="151765">
                <a:moveTo>
                  <a:pt x="25031" y="0"/>
                </a:moveTo>
                <a:lnTo>
                  <a:pt x="0" y="0"/>
                </a:lnTo>
                <a:lnTo>
                  <a:pt x="45212" y="88950"/>
                </a:lnTo>
                <a:lnTo>
                  <a:pt x="45212" y="151142"/>
                </a:lnTo>
                <a:lnTo>
                  <a:pt x="68135" y="151142"/>
                </a:lnTo>
                <a:lnTo>
                  <a:pt x="68135" y="88950"/>
                </a:lnTo>
                <a:lnTo>
                  <a:pt x="79577" y="66446"/>
                </a:lnTo>
                <a:lnTo>
                  <a:pt x="56680" y="66446"/>
                </a:lnTo>
                <a:lnTo>
                  <a:pt x="25031" y="0"/>
                </a:lnTo>
                <a:close/>
              </a:path>
              <a:path w="113664" h="151765">
                <a:moveTo>
                  <a:pt x="113360" y="0"/>
                </a:moveTo>
                <a:lnTo>
                  <a:pt x="88303" y="0"/>
                </a:lnTo>
                <a:lnTo>
                  <a:pt x="56680" y="66446"/>
                </a:lnTo>
                <a:lnTo>
                  <a:pt x="79577" y="66446"/>
                </a:lnTo>
                <a:lnTo>
                  <a:pt x="11336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067476" y="672465"/>
            <a:ext cx="108585" cy="154305"/>
          </a:xfrm>
          <a:custGeom>
            <a:avLst/>
            <a:gdLst/>
            <a:ahLst/>
            <a:cxnLst/>
            <a:rect l="l" t="t" r="r" b="b"/>
            <a:pathLst>
              <a:path w="108585" h="154305">
                <a:moveTo>
                  <a:pt x="62351" y="0"/>
                </a:moveTo>
                <a:lnTo>
                  <a:pt x="46209" y="0"/>
                </a:lnTo>
                <a:lnTo>
                  <a:pt x="38894" y="1384"/>
                </a:lnTo>
                <a:lnTo>
                  <a:pt x="4109" y="31915"/>
                </a:lnTo>
                <a:lnTo>
                  <a:pt x="0" y="90830"/>
                </a:lnTo>
                <a:lnTo>
                  <a:pt x="286" y="102361"/>
                </a:lnTo>
                <a:lnTo>
                  <a:pt x="19819" y="142798"/>
                </a:lnTo>
                <a:lnTo>
                  <a:pt x="46209" y="153708"/>
                </a:lnTo>
                <a:lnTo>
                  <a:pt x="62351" y="153708"/>
                </a:lnTo>
                <a:lnTo>
                  <a:pt x="97860" y="133883"/>
                </a:lnTo>
                <a:lnTo>
                  <a:pt x="98427" y="133108"/>
                </a:lnTo>
                <a:lnTo>
                  <a:pt x="49740" y="133108"/>
                </a:lnTo>
                <a:lnTo>
                  <a:pt x="45536" y="132257"/>
                </a:lnTo>
                <a:lnTo>
                  <a:pt x="23388" y="100888"/>
                </a:lnTo>
                <a:lnTo>
                  <a:pt x="22968" y="90830"/>
                </a:lnTo>
                <a:lnTo>
                  <a:pt x="22968" y="62877"/>
                </a:lnTo>
                <a:lnTo>
                  <a:pt x="37751" y="24841"/>
                </a:lnTo>
                <a:lnTo>
                  <a:pt x="49740" y="20586"/>
                </a:lnTo>
                <a:lnTo>
                  <a:pt x="98418" y="20586"/>
                </a:lnTo>
                <a:lnTo>
                  <a:pt x="97860" y="19824"/>
                </a:lnTo>
                <a:lnTo>
                  <a:pt x="88945" y="10909"/>
                </a:lnTo>
                <a:lnTo>
                  <a:pt x="83001" y="6896"/>
                </a:lnTo>
                <a:lnTo>
                  <a:pt x="69704" y="1384"/>
                </a:lnTo>
                <a:lnTo>
                  <a:pt x="62351" y="0"/>
                </a:lnTo>
                <a:close/>
              </a:path>
              <a:path w="108585" h="154305">
                <a:moveTo>
                  <a:pt x="98418" y="20586"/>
                </a:moveTo>
                <a:lnTo>
                  <a:pt x="58808" y="20586"/>
                </a:lnTo>
                <a:lnTo>
                  <a:pt x="63012" y="21450"/>
                </a:lnTo>
                <a:lnTo>
                  <a:pt x="70809" y="24841"/>
                </a:lnTo>
                <a:lnTo>
                  <a:pt x="85605" y="62877"/>
                </a:lnTo>
                <a:lnTo>
                  <a:pt x="85605" y="90830"/>
                </a:lnTo>
                <a:lnTo>
                  <a:pt x="70809" y="128866"/>
                </a:lnTo>
                <a:lnTo>
                  <a:pt x="58808" y="133108"/>
                </a:lnTo>
                <a:lnTo>
                  <a:pt x="98427" y="133108"/>
                </a:lnTo>
                <a:lnTo>
                  <a:pt x="100705" y="129997"/>
                </a:lnTo>
                <a:lnTo>
                  <a:pt x="102674" y="125882"/>
                </a:lnTo>
                <a:lnTo>
                  <a:pt x="104668" y="121792"/>
                </a:lnTo>
                <a:lnTo>
                  <a:pt x="106077" y="117335"/>
                </a:lnTo>
                <a:lnTo>
                  <a:pt x="107779" y="107708"/>
                </a:lnTo>
                <a:lnTo>
                  <a:pt x="108274" y="102361"/>
                </a:lnTo>
                <a:lnTo>
                  <a:pt x="108549" y="90830"/>
                </a:lnTo>
                <a:lnTo>
                  <a:pt x="108429" y="57848"/>
                </a:lnTo>
                <a:lnTo>
                  <a:pt x="100705" y="23710"/>
                </a:lnTo>
                <a:lnTo>
                  <a:pt x="98418" y="2058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211552" y="673747"/>
            <a:ext cx="108585" cy="153035"/>
          </a:xfrm>
          <a:custGeom>
            <a:avLst/>
            <a:gdLst/>
            <a:ahLst/>
            <a:cxnLst/>
            <a:rect l="l" t="t" r="r" b="b"/>
            <a:pathLst>
              <a:path w="108585" h="153034">
                <a:moveTo>
                  <a:pt x="22923" y="0"/>
                </a:moveTo>
                <a:lnTo>
                  <a:pt x="0" y="0"/>
                </a:lnTo>
                <a:lnTo>
                  <a:pt x="0" y="107988"/>
                </a:lnTo>
                <a:lnTo>
                  <a:pt x="20307" y="142506"/>
                </a:lnTo>
                <a:lnTo>
                  <a:pt x="46482" y="152425"/>
                </a:lnTo>
                <a:lnTo>
                  <a:pt x="61772" y="152425"/>
                </a:lnTo>
                <a:lnTo>
                  <a:pt x="97751" y="133451"/>
                </a:lnTo>
                <a:lnTo>
                  <a:pt x="98887" y="131825"/>
                </a:lnTo>
                <a:lnTo>
                  <a:pt x="44653" y="131825"/>
                </a:lnTo>
                <a:lnTo>
                  <a:pt x="37071" y="128930"/>
                </a:lnTo>
                <a:lnTo>
                  <a:pt x="22923" y="99123"/>
                </a:lnTo>
                <a:lnTo>
                  <a:pt x="22923" y="0"/>
                </a:lnTo>
                <a:close/>
              </a:path>
              <a:path w="108585" h="153034">
                <a:moveTo>
                  <a:pt x="108470" y="0"/>
                </a:moveTo>
                <a:lnTo>
                  <a:pt x="85559" y="0"/>
                </a:lnTo>
                <a:lnTo>
                  <a:pt x="85559" y="99123"/>
                </a:lnTo>
                <a:lnTo>
                  <a:pt x="85021" y="106360"/>
                </a:lnTo>
                <a:lnTo>
                  <a:pt x="63614" y="131825"/>
                </a:lnTo>
                <a:lnTo>
                  <a:pt x="98887" y="131825"/>
                </a:lnTo>
                <a:lnTo>
                  <a:pt x="101574" y="127977"/>
                </a:lnTo>
                <a:lnTo>
                  <a:pt x="107099" y="115087"/>
                </a:lnTo>
                <a:lnTo>
                  <a:pt x="108470" y="107988"/>
                </a:lnTo>
                <a:lnTo>
                  <a:pt x="10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360371" y="673747"/>
            <a:ext cx="110489" cy="151130"/>
          </a:xfrm>
          <a:custGeom>
            <a:avLst/>
            <a:gdLst/>
            <a:ahLst/>
            <a:cxnLst/>
            <a:rect l="l" t="t" r="r" b="b"/>
            <a:pathLst>
              <a:path w="110489" h="151130">
                <a:moveTo>
                  <a:pt x="65798" y="0"/>
                </a:moveTo>
                <a:lnTo>
                  <a:pt x="0" y="0"/>
                </a:lnTo>
                <a:lnTo>
                  <a:pt x="0" y="151142"/>
                </a:lnTo>
                <a:lnTo>
                  <a:pt x="22923" y="151142"/>
                </a:lnTo>
                <a:lnTo>
                  <a:pt x="22923" y="87464"/>
                </a:lnTo>
                <a:lnTo>
                  <a:pt x="77009" y="87464"/>
                </a:lnTo>
                <a:lnTo>
                  <a:pt x="75349" y="84277"/>
                </a:lnTo>
                <a:lnTo>
                  <a:pt x="81468" y="82064"/>
                </a:lnTo>
                <a:lnTo>
                  <a:pt x="87083" y="79044"/>
                </a:lnTo>
                <a:lnTo>
                  <a:pt x="92194" y="75215"/>
                </a:lnTo>
                <a:lnTo>
                  <a:pt x="96799" y="70573"/>
                </a:lnTo>
                <a:lnTo>
                  <a:pt x="98509" y="68135"/>
                </a:lnTo>
                <a:lnTo>
                  <a:pt x="22923" y="68135"/>
                </a:lnTo>
                <a:lnTo>
                  <a:pt x="22923" y="20586"/>
                </a:lnTo>
                <a:lnTo>
                  <a:pt x="99759" y="20586"/>
                </a:lnTo>
                <a:lnTo>
                  <a:pt x="96875" y="16306"/>
                </a:lnTo>
                <a:lnTo>
                  <a:pt x="88658" y="8521"/>
                </a:lnTo>
                <a:lnTo>
                  <a:pt x="83743" y="5473"/>
                </a:lnTo>
                <a:lnTo>
                  <a:pt x="72275" y="1092"/>
                </a:lnTo>
                <a:lnTo>
                  <a:pt x="65798" y="0"/>
                </a:lnTo>
                <a:close/>
              </a:path>
              <a:path w="110489" h="151130">
                <a:moveTo>
                  <a:pt x="77009" y="87464"/>
                </a:moveTo>
                <a:lnTo>
                  <a:pt x="51574" y="87464"/>
                </a:lnTo>
                <a:lnTo>
                  <a:pt x="83426" y="151142"/>
                </a:lnTo>
                <a:lnTo>
                  <a:pt x="110172" y="151142"/>
                </a:lnTo>
                <a:lnTo>
                  <a:pt x="77009" y="87464"/>
                </a:lnTo>
                <a:close/>
              </a:path>
              <a:path w="110489" h="151130">
                <a:moveTo>
                  <a:pt x="99759" y="20586"/>
                </a:moveTo>
                <a:lnTo>
                  <a:pt x="64528" y="20586"/>
                </a:lnTo>
                <a:lnTo>
                  <a:pt x="70726" y="22682"/>
                </a:lnTo>
                <a:lnTo>
                  <a:pt x="80200" y="31064"/>
                </a:lnTo>
                <a:lnTo>
                  <a:pt x="82575" y="36931"/>
                </a:lnTo>
                <a:lnTo>
                  <a:pt x="82575" y="52006"/>
                </a:lnTo>
                <a:lnTo>
                  <a:pt x="80200" y="57835"/>
                </a:lnTo>
                <a:lnTo>
                  <a:pt x="70726" y="66078"/>
                </a:lnTo>
                <a:lnTo>
                  <a:pt x="64528" y="68135"/>
                </a:lnTo>
                <a:lnTo>
                  <a:pt x="98509" y="68135"/>
                </a:lnTo>
                <a:lnTo>
                  <a:pt x="100607" y="65144"/>
                </a:lnTo>
                <a:lnTo>
                  <a:pt x="103325" y="58931"/>
                </a:lnTo>
                <a:lnTo>
                  <a:pt x="104955" y="51932"/>
                </a:lnTo>
                <a:lnTo>
                  <a:pt x="105498" y="44145"/>
                </a:lnTo>
                <a:lnTo>
                  <a:pt x="105498" y="37782"/>
                </a:lnTo>
                <a:lnTo>
                  <a:pt x="104394" y="31876"/>
                </a:lnTo>
                <a:lnTo>
                  <a:pt x="100025" y="20980"/>
                </a:lnTo>
                <a:lnTo>
                  <a:pt x="99759" y="2058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570111" y="673747"/>
            <a:ext cx="0" cy="151130"/>
          </a:xfrm>
          <a:custGeom>
            <a:avLst/>
            <a:gdLst/>
            <a:ahLst/>
            <a:cxnLst/>
            <a:rect l="l" t="t" r="r" b="b"/>
            <a:pathLst>
              <a:path h="151130">
                <a:moveTo>
                  <a:pt x="0" y="0"/>
                </a:moveTo>
                <a:lnTo>
                  <a:pt x="0" y="151142"/>
                </a:lnTo>
              </a:path>
            </a:pathLst>
          </a:custGeom>
          <a:ln w="229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623604" y="673747"/>
            <a:ext cx="114300" cy="151130"/>
          </a:xfrm>
          <a:custGeom>
            <a:avLst/>
            <a:gdLst/>
            <a:ahLst/>
            <a:cxnLst/>
            <a:rect l="l" t="t" r="r" b="b"/>
            <a:pathLst>
              <a:path w="114300" h="151130">
                <a:moveTo>
                  <a:pt x="21018" y="0"/>
                </a:moveTo>
                <a:lnTo>
                  <a:pt x="0" y="0"/>
                </a:lnTo>
                <a:lnTo>
                  <a:pt x="0" y="151142"/>
                </a:lnTo>
                <a:lnTo>
                  <a:pt x="22936" y="151142"/>
                </a:lnTo>
                <a:lnTo>
                  <a:pt x="22936" y="44780"/>
                </a:lnTo>
                <a:lnTo>
                  <a:pt x="50489" y="44780"/>
                </a:lnTo>
                <a:lnTo>
                  <a:pt x="21018" y="0"/>
                </a:lnTo>
                <a:close/>
              </a:path>
              <a:path w="114300" h="151130">
                <a:moveTo>
                  <a:pt x="50489" y="44780"/>
                </a:moveTo>
                <a:lnTo>
                  <a:pt x="22936" y="44780"/>
                </a:lnTo>
                <a:lnTo>
                  <a:pt x="92773" y="151142"/>
                </a:lnTo>
                <a:lnTo>
                  <a:pt x="113792" y="151142"/>
                </a:lnTo>
                <a:lnTo>
                  <a:pt x="113792" y="106133"/>
                </a:lnTo>
                <a:lnTo>
                  <a:pt x="90868" y="106133"/>
                </a:lnTo>
                <a:lnTo>
                  <a:pt x="50489" y="44780"/>
                </a:lnTo>
                <a:close/>
              </a:path>
              <a:path w="114300" h="151130">
                <a:moveTo>
                  <a:pt x="113792" y="0"/>
                </a:moveTo>
                <a:lnTo>
                  <a:pt x="90868" y="0"/>
                </a:lnTo>
                <a:lnTo>
                  <a:pt x="90868" y="106133"/>
                </a:lnTo>
                <a:lnTo>
                  <a:pt x="113792" y="106133"/>
                </a:lnTo>
                <a:lnTo>
                  <a:pt x="1137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768600" y="672465"/>
            <a:ext cx="107950" cy="154305"/>
          </a:xfrm>
          <a:custGeom>
            <a:avLst/>
            <a:gdLst/>
            <a:ahLst/>
            <a:cxnLst/>
            <a:rect l="l" t="t" r="r" b="b"/>
            <a:pathLst>
              <a:path w="107950" h="154305">
                <a:moveTo>
                  <a:pt x="15278" y="118668"/>
                </a:moveTo>
                <a:lnTo>
                  <a:pt x="0" y="133743"/>
                </a:lnTo>
                <a:lnTo>
                  <a:pt x="5531" y="138848"/>
                </a:lnTo>
                <a:lnTo>
                  <a:pt x="11303" y="143133"/>
                </a:lnTo>
                <a:lnTo>
                  <a:pt x="53492" y="153695"/>
                </a:lnTo>
                <a:lnTo>
                  <a:pt x="61417" y="153695"/>
                </a:lnTo>
                <a:lnTo>
                  <a:pt x="97358" y="138201"/>
                </a:lnTo>
                <a:lnTo>
                  <a:pt x="101334" y="133096"/>
                </a:lnTo>
                <a:lnTo>
                  <a:pt x="46139" y="133096"/>
                </a:lnTo>
                <a:lnTo>
                  <a:pt x="39128" y="132080"/>
                </a:lnTo>
                <a:lnTo>
                  <a:pt x="26670" y="127977"/>
                </a:lnTo>
                <a:lnTo>
                  <a:pt x="20802" y="124180"/>
                </a:lnTo>
                <a:lnTo>
                  <a:pt x="15278" y="118668"/>
                </a:lnTo>
                <a:close/>
              </a:path>
              <a:path w="107950" h="154305">
                <a:moveTo>
                  <a:pt x="55613" y="0"/>
                </a:moveTo>
                <a:lnTo>
                  <a:pt x="47688" y="0"/>
                </a:lnTo>
                <a:lnTo>
                  <a:pt x="40601" y="1066"/>
                </a:lnTo>
                <a:lnTo>
                  <a:pt x="6248" y="31877"/>
                </a:lnTo>
                <a:lnTo>
                  <a:pt x="5092" y="37858"/>
                </a:lnTo>
                <a:lnTo>
                  <a:pt x="5092" y="44361"/>
                </a:lnTo>
                <a:lnTo>
                  <a:pt x="28389" y="81040"/>
                </a:lnTo>
                <a:lnTo>
                  <a:pt x="62623" y="87884"/>
                </a:lnTo>
                <a:lnTo>
                  <a:pt x="67144" y="88595"/>
                </a:lnTo>
                <a:lnTo>
                  <a:pt x="70548" y="89369"/>
                </a:lnTo>
                <a:lnTo>
                  <a:pt x="75069" y="91071"/>
                </a:lnTo>
                <a:lnTo>
                  <a:pt x="77190" y="92417"/>
                </a:lnTo>
                <a:lnTo>
                  <a:pt x="79184" y="94259"/>
                </a:lnTo>
                <a:lnTo>
                  <a:pt x="83134" y="97790"/>
                </a:lnTo>
                <a:lnTo>
                  <a:pt x="85038" y="102831"/>
                </a:lnTo>
                <a:lnTo>
                  <a:pt x="85115" y="117322"/>
                </a:lnTo>
                <a:lnTo>
                  <a:pt x="82397" y="123012"/>
                </a:lnTo>
                <a:lnTo>
                  <a:pt x="71501" y="131089"/>
                </a:lnTo>
                <a:lnTo>
                  <a:pt x="63830" y="133096"/>
                </a:lnTo>
                <a:lnTo>
                  <a:pt x="101334" y="133096"/>
                </a:lnTo>
                <a:lnTo>
                  <a:pt x="106489" y="122491"/>
                </a:lnTo>
                <a:lnTo>
                  <a:pt x="107835" y="116255"/>
                </a:lnTo>
                <a:lnTo>
                  <a:pt x="107835" y="102831"/>
                </a:lnTo>
                <a:lnTo>
                  <a:pt x="80035" y="69659"/>
                </a:lnTo>
                <a:lnTo>
                  <a:pt x="42735" y="63398"/>
                </a:lnTo>
                <a:lnTo>
                  <a:pt x="37071" y="61074"/>
                </a:lnTo>
                <a:lnTo>
                  <a:pt x="27381" y="46342"/>
                </a:lnTo>
                <a:lnTo>
                  <a:pt x="27381" y="36728"/>
                </a:lnTo>
                <a:lnTo>
                  <a:pt x="29756" y="31102"/>
                </a:lnTo>
                <a:lnTo>
                  <a:pt x="39230" y="22186"/>
                </a:lnTo>
                <a:lnTo>
                  <a:pt x="46062" y="19951"/>
                </a:lnTo>
                <a:lnTo>
                  <a:pt x="99719" y="19951"/>
                </a:lnTo>
                <a:lnTo>
                  <a:pt x="102527" y="17183"/>
                </a:lnTo>
                <a:lnTo>
                  <a:pt x="62897" y="252"/>
                </a:lnTo>
                <a:lnTo>
                  <a:pt x="55613" y="0"/>
                </a:lnTo>
                <a:close/>
              </a:path>
              <a:path w="107950" h="154305">
                <a:moveTo>
                  <a:pt x="99719" y="19951"/>
                </a:moveTo>
                <a:lnTo>
                  <a:pt x="61341" y="19951"/>
                </a:lnTo>
                <a:lnTo>
                  <a:pt x="67259" y="20777"/>
                </a:lnTo>
                <a:lnTo>
                  <a:pt x="78143" y="24028"/>
                </a:lnTo>
                <a:lnTo>
                  <a:pt x="83210" y="27101"/>
                </a:lnTo>
                <a:lnTo>
                  <a:pt x="87884" y="31623"/>
                </a:lnTo>
                <a:lnTo>
                  <a:pt x="99719" y="1995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910192" y="673735"/>
            <a:ext cx="106045" cy="151765"/>
          </a:xfrm>
          <a:custGeom>
            <a:avLst/>
            <a:gdLst/>
            <a:ahLst/>
            <a:cxnLst/>
            <a:rect l="l" t="t" r="r" b="b"/>
            <a:pathLst>
              <a:path w="106044" h="151765">
                <a:moveTo>
                  <a:pt x="64668" y="0"/>
                </a:moveTo>
                <a:lnTo>
                  <a:pt x="0" y="0"/>
                </a:lnTo>
                <a:lnTo>
                  <a:pt x="0" y="151155"/>
                </a:lnTo>
                <a:lnTo>
                  <a:pt x="22923" y="151155"/>
                </a:lnTo>
                <a:lnTo>
                  <a:pt x="22923" y="91706"/>
                </a:lnTo>
                <a:lnTo>
                  <a:pt x="64668" y="91706"/>
                </a:lnTo>
                <a:lnTo>
                  <a:pt x="99320" y="70904"/>
                </a:lnTo>
                <a:lnTo>
                  <a:pt x="22923" y="70904"/>
                </a:lnTo>
                <a:lnTo>
                  <a:pt x="22923" y="20586"/>
                </a:lnTo>
                <a:lnTo>
                  <a:pt x="99149" y="20586"/>
                </a:lnTo>
                <a:lnTo>
                  <a:pt x="96799" y="17094"/>
                </a:lnTo>
                <a:lnTo>
                  <a:pt x="88315" y="9016"/>
                </a:lnTo>
                <a:lnTo>
                  <a:pt x="83210" y="5829"/>
                </a:lnTo>
                <a:lnTo>
                  <a:pt x="71323" y="1168"/>
                </a:lnTo>
                <a:lnTo>
                  <a:pt x="64668" y="0"/>
                </a:lnTo>
                <a:close/>
              </a:path>
              <a:path w="106044" h="151765">
                <a:moveTo>
                  <a:pt x="99149" y="20586"/>
                </a:moveTo>
                <a:lnTo>
                  <a:pt x="64096" y="20586"/>
                </a:lnTo>
                <a:lnTo>
                  <a:pt x="70573" y="22783"/>
                </a:lnTo>
                <a:lnTo>
                  <a:pt x="80352" y="31572"/>
                </a:lnTo>
                <a:lnTo>
                  <a:pt x="82791" y="37795"/>
                </a:lnTo>
                <a:lnTo>
                  <a:pt x="82791" y="53911"/>
                </a:lnTo>
                <a:lnTo>
                  <a:pt x="80352" y="60121"/>
                </a:lnTo>
                <a:lnTo>
                  <a:pt x="70573" y="68745"/>
                </a:lnTo>
                <a:lnTo>
                  <a:pt x="64096" y="70904"/>
                </a:lnTo>
                <a:lnTo>
                  <a:pt x="99320" y="70904"/>
                </a:lnTo>
                <a:lnTo>
                  <a:pt x="100063" y="69811"/>
                </a:lnTo>
                <a:lnTo>
                  <a:pt x="104584" y="58635"/>
                </a:lnTo>
                <a:lnTo>
                  <a:pt x="105714" y="52501"/>
                </a:lnTo>
                <a:lnTo>
                  <a:pt x="105714" y="39344"/>
                </a:lnTo>
                <a:lnTo>
                  <a:pt x="104584" y="33261"/>
                </a:lnTo>
                <a:lnTo>
                  <a:pt x="100063" y="21945"/>
                </a:lnTo>
                <a:lnTo>
                  <a:pt x="99149" y="2058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047974" y="814730"/>
            <a:ext cx="97155" cy="0"/>
          </a:xfrm>
          <a:custGeom>
            <a:avLst/>
            <a:gdLst/>
            <a:ahLst/>
            <a:cxnLst/>
            <a:rect l="l" t="t" r="r" b="b"/>
            <a:pathLst>
              <a:path w="97155">
                <a:moveTo>
                  <a:pt x="0" y="0"/>
                </a:moveTo>
                <a:lnTo>
                  <a:pt x="96583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047974" y="781710"/>
            <a:ext cx="23495" cy="0"/>
          </a:xfrm>
          <a:custGeom>
            <a:avLst/>
            <a:gdLst/>
            <a:ahLst/>
            <a:cxnLst/>
            <a:rect l="l" t="t" r="r" b="b"/>
            <a:pathLst>
              <a:path w="23494">
                <a:moveTo>
                  <a:pt x="0" y="0"/>
                </a:moveTo>
                <a:lnTo>
                  <a:pt x="22936" y="0"/>
                </a:lnTo>
              </a:path>
            </a:pathLst>
          </a:custGeom>
          <a:ln w="457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047974" y="748690"/>
            <a:ext cx="86360" cy="0"/>
          </a:xfrm>
          <a:custGeom>
            <a:avLst/>
            <a:gdLst/>
            <a:ahLst/>
            <a:cxnLst/>
            <a:rect l="l" t="t" r="r" b="b"/>
            <a:pathLst>
              <a:path w="86360">
                <a:moveTo>
                  <a:pt x="0" y="0"/>
                </a:moveTo>
                <a:lnTo>
                  <a:pt x="85763" y="0"/>
                </a:lnTo>
              </a:path>
            </a:pathLst>
          </a:custGeom>
          <a:ln w="2031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047974" y="716305"/>
            <a:ext cx="23495" cy="0"/>
          </a:xfrm>
          <a:custGeom>
            <a:avLst/>
            <a:gdLst/>
            <a:ahLst/>
            <a:cxnLst/>
            <a:rect l="l" t="t" r="r" b="b"/>
            <a:pathLst>
              <a:path w="23494">
                <a:moveTo>
                  <a:pt x="0" y="0"/>
                </a:moveTo>
                <a:lnTo>
                  <a:pt x="22936" y="0"/>
                </a:lnTo>
              </a:path>
            </a:pathLst>
          </a:custGeom>
          <a:ln w="444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047974" y="683920"/>
            <a:ext cx="97155" cy="0"/>
          </a:xfrm>
          <a:custGeom>
            <a:avLst/>
            <a:gdLst/>
            <a:ahLst/>
            <a:cxnLst/>
            <a:rect l="l" t="t" r="r" b="b"/>
            <a:pathLst>
              <a:path w="97155">
                <a:moveTo>
                  <a:pt x="0" y="0"/>
                </a:moveTo>
                <a:lnTo>
                  <a:pt x="96583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172008" y="672465"/>
            <a:ext cx="108585" cy="154305"/>
          </a:xfrm>
          <a:custGeom>
            <a:avLst/>
            <a:gdLst/>
            <a:ahLst/>
            <a:cxnLst/>
            <a:rect l="l" t="t" r="r" b="b"/>
            <a:pathLst>
              <a:path w="108585" h="154305">
                <a:moveTo>
                  <a:pt x="54274" y="0"/>
                </a:moveTo>
                <a:lnTo>
                  <a:pt x="46349" y="0"/>
                </a:lnTo>
                <a:lnTo>
                  <a:pt x="39059" y="1384"/>
                </a:lnTo>
                <a:lnTo>
                  <a:pt x="8071" y="23710"/>
                </a:lnTo>
                <a:lnTo>
                  <a:pt x="0" y="62852"/>
                </a:lnTo>
                <a:lnTo>
                  <a:pt x="0" y="90868"/>
                </a:lnTo>
                <a:lnTo>
                  <a:pt x="8071" y="129997"/>
                </a:lnTo>
                <a:lnTo>
                  <a:pt x="39059" y="152311"/>
                </a:lnTo>
                <a:lnTo>
                  <a:pt x="46349" y="153708"/>
                </a:lnTo>
                <a:lnTo>
                  <a:pt x="61068" y="153708"/>
                </a:lnTo>
                <a:lnTo>
                  <a:pt x="98217" y="133108"/>
                </a:lnTo>
                <a:lnTo>
                  <a:pt x="49740" y="133108"/>
                </a:lnTo>
                <a:lnTo>
                  <a:pt x="45574" y="132295"/>
                </a:lnTo>
                <a:lnTo>
                  <a:pt x="23552" y="101053"/>
                </a:lnTo>
                <a:lnTo>
                  <a:pt x="22854" y="84505"/>
                </a:lnTo>
                <a:lnTo>
                  <a:pt x="22854" y="69215"/>
                </a:lnTo>
                <a:lnTo>
                  <a:pt x="30144" y="31699"/>
                </a:lnTo>
                <a:lnTo>
                  <a:pt x="49740" y="20586"/>
                </a:lnTo>
                <a:lnTo>
                  <a:pt x="97655" y="20586"/>
                </a:lnTo>
                <a:lnTo>
                  <a:pt x="96289" y="18519"/>
                </a:lnTo>
                <a:lnTo>
                  <a:pt x="89719" y="11899"/>
                </a:lnTo>
                <a:lnTo>
                  <a:pt x="82091" y="6697"/>
                </a:lnTo>
                <a:lnTo>
                  <a:pt x="73644" y="2978"/>
                </a:lnTo>
                <a:lnTo>
                  <a:pt x="64373" y="744"/>
                </a:lnTo>
                <a:lnTo>
                  <a:pt x="54274" y="0"/>
                </a:lnTo>
                <a:close/>
              </a:path>
              <a:path w="108585" h="154305">
                <a:moveTo>
                  <a:pt x="108198" y="107213"/>
                </a:moveTo>
                <a:lnTo>
                  <a:pt x="85058" y="107213"/>
                </a:lnTo>
                <a:lnTo>
                  <a:pt x="83217" y="114846"/>
                </a:lnTo>
                <a:lnTo>
                  <a:pt x="79750" y="121081"/>
                </a:lnTo>
                <a:lnTo>
                  <a:pt x="69552" y="130695"/>
                </a:lnTo>
                <a:lnTo>
                  <a:pt x="62757" y="133108"/>
                </a:lnTo>
                <a:lnTo>
                  <a:pt x="98217" y="133108"/>
                </a:lnTo>
                <a:lnTo>
                  <a:pt x="98330" y="132969"/>
                </a:lnTo>
                <a:lnTo>
                  <a:pt x="104693" y="121361"/>
                </a:lnTo>
                <a:lnTo>
                  <a:pt x="106928" y="114719"/>
                </a:lnTo>
                <a:lnTo>
                  <a:pt x="108198" y="107213"/>
                </a:lnTo>
                <a:close/>
              </a:path>
              <a:path w="108585" h="154305">
                <a:moveTo>
                  <a:pt x="97655" y="20586"/>
                </a:moveTo>
                <a:lnTo>
                  <a:pt x="62757" y="20586"/>
                </a:lnTo>
                <a:lnTo>
                  <a:pt x="69514" y="23012"/>
                </a:lnTo>
                <a:lnTo>
                  <a:pt x="79559" y="32626"/>
                </a:lnTo>
                <a:lnTo>
                  <a:pt x="83001" y="38849"/>
                </a:lnTo>
                <a:lnTo>
                  <a:pt x="84842" y="46494"/>
                </a:lnTo>
                <a:lnTo>
                  <a:pt x="108198" y="46494"/>
                </a:lnTo>
                <a:lnTo>
                  <a:pt x="105528" y="35817"/>
                </a:lnTo>
                <a:lnTo>
                  <a:pt x="101559" y="26492"/>
                </a:lnTo>
                <a:lnTo>
                  <a:pt x="97655" y="2058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356419" y="694334"/>
            <a:ext cx="0" cy="130810"/>
          </a:xfrm>
          <a:custGeom>
            <a:avLst/>
            <a:gdLst/>
            <a:ahLst/>
            <a:cxnLst/>
            <a:rect l="l" t="t" r="r" b="b"/>
            <a:pathLst>
              <a:path h="130809">
                <a:moveTo>
                  <a:pt x="0" y="0"/>
                </a:moveTo>
                <a:lnTo>
                  <a:pt x="0" y="130555"/>
                </a:lnTo>
              </a:path>
            </a:pathLst>
          </a:custGeom>
          <a:ln w="229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303358" y="684041"/>
            <a:ext cx="106680" cy="0"/>
          </a:xfrm>
          <a:custGeom>
            <a:avLst/>
            <a:gdLst/>
            <a:ahLst/>
            <a:cxnLst/>
            <a:rect l="l" t="t" r="r" b="b"/>
            <a:pathLst>
              <a:path w="106679">
                <a:moveTo>
                  <a:pt x="0" y="0"/>
                </a:moveTo>
                <a:lnTo>
                  <a:pt x="106133" y="0"/>
                </a:lnTo>
              </a:path>
            </a:pathLst>
          </a:custGeom>
          <a:ln w="2058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452152" y="673747"/>
            <a:ext cx="0" cy="151130"/>
          </a:xfrm>
          <a:custGeom>
            <a:avLst/>
            <a:gdLst/>
            <a:ahLst/>
            <a:cxnLst/>
            <a:rect l="l" t="t" r="r" b="b"/>
            <a:pathLst>
              <a:path h="151130">
                <a:moveTo>
                  <a:pt x="0" y="0"/>
                </a:moveTo>
                <a:lnTo>
                  <a:pt x="0" y="151142"/>
                </a:lnTo>
              </a:path>
            </a:pathLst>
          </a:custGeom>
          <a:ln w="229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501242" y="672465"/>
            <a:ext cx="108585" cy="154305"/>
          </a:xfrm>
          <a:custGeom>
            <a:avLst/>
            <a:gdLst/>
            <a:ahLst/>
            <a:cxnLst/>
            <a:rect l="l" t="t" r="r" b="b"/>
            <a:pathLst>
              <a:path w="108585" h="154305">
                <a:moveTo>
                  <a:pt x="62351" y="0"/>
                </a:moveTo>
                <a:lnTo>
                  <a:pt x="46209" y="0"/>
                </a:lnTo>
                <a:lnTo>
                  <a:pt x="38894" y="1384"/>
                </a:lnTo>
                <a:lnTo>
                  <a:pt x="4109" y="31915"/>
                </a:lnTo>
                <a:lnTo>
                  <a:pt x="0" y="90830"/>
                </a:lnTo>
                <a:lnTo>
                  <a:pt x="286" y="102361"/>
                </a:lnTo>
                <a:lnTo>
                  <a:pt x="19819" y="142798"/>
                </a:lnTo>
                <a:lnTo>
                  <a:pt x="46209" y="153708"/>
                </a:lnTo>
                <a:lnTo>
                  <a:pt x="62351" y="153708"/>
                </a:lnTo>
                <a:lnTo>
                  <a:pt x="97860" y="133883"/>
                </a:lnTo>
                <a:lnTo>
                  <a:pt x="98427" y="133108"/>
                </a:lnTo>
                <a:lnTo>
                  <a:pt x="49740" y="133108"/>
                </a:lnTo>
                <a:lnTo>
                  <a:pt x="45536" y="132257"/>
                </a:lnTo>
                <a:lnTo>
                  <a:pt x="23388" y="100888"/>
                </a:lnTo>
                <a:lnTo>
                  <a:pt x="22968" y="90830"/>
                </a:lnTo>
                <a:lnTo>
                  <a:pt x="22968" y="62877"/>
                </a:lnTo>
                <a:lnTo>
                  <a:pt x="37751" y="24841"/>
                </a:lnTo>
                <a:lnTo>
                  <a:pt x="49740" y="20586"/>
                </a:lnTo>
                <a:lnTo>
                  <a:pt x="98418" y="20586"/>
                </a:lnTo>
                <a:lnTo>
                  <a:pt x="97860" y="19824"/>
                </a:lnTo>
                <a:lnTo>
                  <a:pt x="88945" y="10909"/>
                </a:lnTo>
                <a:lnTo>
                  <a:pt x="83001" y="6896"/>
                </a:lnTo>
                <a:lnTo>
                  <a:pt x="69704" y="1384"/>
                </a:lnTo>
                <a:lnTo>
                  <a:pt x="62351" y="0"/>
                </a:lnTo>
                <a:close/>
              </a:path>
              <a:path w="108585" h="154305">
                <a:moveTo>
                  <a:pt x="98418" y="20586"/>
                </a:moveTo>
                <a:lnTo>
                  <a:pt x="58808" y="20586"/>
                </a:lnTo>
                <a:lnTo>
                  <a:pt x="63012" y="21450"/>
                </a:lnTo>
                <a:lnTo>
                  <a:pt x="70809" y="24841"/>
                </a:lnTo>
                <a:lnTo>
                  <a:pt x="85605" y="62877"/>
                </a:lnTo>
                <a:lnTo>
                  <a:pt x="85605" y="90830"/>
                </a:lnTo>
                <a:lnTo>
                  <a:pt x="70809" y="128866"/>
                </a:lnTo>
                <a:lnTo>
                  <a:pt x="58808" y="133108"/>
                </a:lnTo>
                <a:lnTo>
                  <a:pt x="98427" y="133108"/>
                </a:lnTo>
                <a:lnTo>
                  <a:pt x="100705" y="129997"/>
                </a:lnTo>
                <a:lnTo>
                  <a:pt x="102674" y="125882"/>
                </a:lnTo>
                <a:lnTo>
                  <a:pt x="104668" y="121792"/>
                </a:lnTo>
                <a:lnTo>
                  <a:pt x="106077" y="117335"/>
                </a:lnTo>
                <a:lnTo>
                  <a:pt x="107779" y="107708"/>
                </a:lnTo>
                <a:lnTo>
                  <a:pt x="108274" y="102361"/>
                </a:lnTo>
                <a:lnTo>
                  <a:pt x="108549" y="90830"/>
                </a:lnTo>
                <a:lnTo>
                  <a:pt x="108429" y="57848"/>
                </a:lnTo>
                <a:lnTo>
                  <a:pt x="100705" y="23710"/>
                </a:lnTo>
                <a:lnTo>
                  <a:pt x="98418" y="2058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647236" y="673747"/>
            <a:ext cx="114300" cy="151130"/>
          </a:xfrm>
          <a:custGeom>
            <a:avLst/>
            <a:gdLst/>
            <a:ahLst/>
            <a:cxnLst/>
            <a:rect l="l" t="t" r="r" b="b"/>
            <a:pathLst>
              <a:path w="114300" h="151130">
                <a:moveTo>
                  <a:pt x="21018" y="0"/>
                </a:moveTo>
                <a:lnTo>
                  <a:pt x="0" y="0"/>
                </a:lnTo>
                <a:lnTo>
                  <a:pt x="0" y="151142"/>
                </a:lnTo>
                <a:lnTo>
                  <a:pt x="22936" y="151142"/>
                </a:lnTo>
                <a:lnTo>
                  <a:pt x="22936" y="44780"/>
                </a:lnTo>
                <a:lnTo>
                  <a:pt x="50489" y="44780"/>
                </a:lnTo>
                <a:lnTo>
                  <a:pt x="21018" y="0"/>
                </a:lnTo>
                <a:close/>
              </a:path>
              <a:path w="114300" h="151130">
                <a:moveTo>
                  <a:pt x="50489" y="44780"/>
                </a:moveTo>
                <a:lnTo>
                  <a:pt x="22936" y="44780"/>
                </a:lnTo>
                <a:lnTo>
                  <a:pt x="92773" y="151142"/>
                </a:lnTo>
                <a:lnTo>
                  <a:pt x="113792" y="151142"/>
                </a:lnTo>
                <a:lnTo>
                  <a:pt x="113792" y="106133"/>
                </a:lnTo>
                <a:lnTo>
                  <a:pt x="90868" y="106133"/>
                </a:lnTo>
                <a:lnTo>
                  <a:pt x="50489" y="44780"/>
                </a:lnTo>
                <a:close/>
              </a:path>
              <a:path w="114300" h="151130">
                <a:moveTo>
                  <a:pt x="113792" y="0"/>
                </a:moveTo>
                <a:lnTo>
                  <a:pt x="90868" y="0"/>
                </a:lnTo>
                <a:lnTo>
                  <a:pt x="90868" y="106133"/>
                </a:lnTo>
                <a:lnTo>
                  <a:pt x="113792" y="106133"/>
                </a:lnTo>
                <a:lnTo>
                  <a:pt x="1137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859733" y="673747"/>
            <a:ext cx="114300" cy="151130"/>
          </a:xfrm>
          <a:custGeom>
            <a:avLst/>
            <a:gdLst/>
            <a:ahLst/>
            <a:cxnLst/>
            <a:rect l="l" t="t" r="r" b="b"/>
            <a:pathLst>
              <a:path w="114300" h="151130">
                <a:moveTo>
                  <a:pt x="21018" y="0"/>
                </a:moveTo>
                <a:lnTo>
                  <a:pt x="0" y="0"/>
                </a:lnTo>
                <a:lnTo>
                  <a:pt x="0" y="151142"/>
                </a:lnTo>
                <a:lnTo>
                  <a:pt x="22936" y="151142"/>
                </a:lnTo>
                <a:lnTo>
                  <a:pt x="22936" y="44780"/>
                </a:lnTo>
                <a:lnTo>
                  <a:pt x="50489" y="44780"/>
                </a:lnTo>
                <a:lnTo>
                  <a:pt x="21018" y="0"/>
                </a:lnTo>
                <a:close/>
              </a:path>
              <a:path w="114300" h="151130">
                <a:moveTo>
                  <a:pt x="50489" y="44780"/>
                </a:moveTo>
                <a:lnTo>
                  <a:pt x="22936" y="44780"/>
                </a:lnTo>
                <a:lnTo>
                  <a:pt x="92773" y="151142"/>
                </a:lnTo>
                <a:lnTo>
                  <a:pt x="113792" y="151142"/>
                </a:lnTo>
                <a:lnTo>
                  <a:pt x="113792" y="106133"/>
                </a:lnTo>
                <a:lnTo>
                  <a:pt x="90868" y="106133"/>
                </a:lnTo>
                <a:lnTo>
                  <a:pt x="50489" y="44780"/>
                </a:lnTo>
                <a:close/>
              </a:path>
              <a:path w="114300" h="151130">
                <a:moveTo>
                  <a:pt x="113792" y="0"/>
                </a:moveTo>
                <a:lnTo>
                  <a:pt x="90868" y="0"/>
                </a:lnTo>
                <a:lnTo>
                  <a:pt x="90868" y="106133"/>
                </a:lnTo>
                <a:lnTo>
                  <a:pt x="113792" y="106133"/>
                </a:lnTo>
                <a:lnTo>
                  <a:pt x="1137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015333" y="814730"/>
            <a:ext cx="97155" cy="0"/>
          </a:xfrm>
          <a:custGeom>
            <a:avLst/>
            <a:gdLst/>
            <a:ahLst/>
            <a:cxnLst/>
            <a:rect l="l" t="t" r="r" b="b"/>
            <a:pathLst>
              <a:path w="97154">
                <a:moveTo>
                  <a:pt x="0" y="0"/>
                </a:moveTo>
                <a:lnTo>
                  <a:pt x="96583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4015333" y="781710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>
                <a:moveTo>
                  <a:pt x="0" y="0"/>
                </a:moveTo>
                <a:lnTo>
                  <a:pt x="22936" y="0"/>
                </a:lnTo>
              </a:path>
            </a:pathLst>
          </a:custGeom>
          <a:ln w="457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015333" y="748690"/>
            <a:ext cx="86360" cy="0"/>
          </a:xfrm>
          <a:custGeom>
            <a:avLst/>
            <a:gdLst/>
            <a:ahLst/>
            <a:cxnLst/>
            <a:rect l="l" t="t" r="r" b="b"/>
            <a:pathLst>
              <a:path w="86360">
                <a:moveTo>
                  <a:pt x="0" y="0"/>
                </a:moveTo>
                <a:lnTo>
                  <a:pt x="85763" y="0"/>
                </a:lnTo>
              </a:path>
            </a:pathLst>
          </a:custGeom>
          <a:ln w="2031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015333" y="716305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>
                <a:moveTo>
                  <a:pt x="0" y="0"/>
                </a:moveTo>
                <a:lnTo>
                  <a:pt x="22936" y="0"/>
                </a:lnTo>
              </a:path>
            </a:pathLst>
          </a:custGeom>
          <a:ln w="444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015333" y="683920"/>
            <a:ext cx="97155" cy="0"/>
          </a:xfrm>
          <a:custGeom>
            <a:avLst/>
            <a:gdLst/>
            <a:ahLst/>
            <a:cxnLst/>
            <a:rect l="l" t="t" r="r" b="b"/>
            <a:pathLst>
              <a:path w="97154">
                <a:moveTo>
                  <a:pt x="0" y="0"/>
                </a:moveTo>
                <a:lnTo>
                  <a:pt x="96583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145673" y="814730"/>
            <a:ext cx="97155" cy="0"/>
          </a:xfrm>
          <a:custGeom>
            <a:avLst/>
            <a:gdLst/>
            <a:ahLst/>
            <a:cxnLst/>
            <a:rect l="l" t="t" r="r" b="b"/>
            <a:pathLst>
              <a:path w="97154">
                <a:moveTo>
                  <a:pt x="0" y="0"/>
                </a:moveTo>
                <a:lnTo>
                  <a:pt x="96583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145673" y="781710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>
                <a:moveTo>
                  <a:pt x="0" y="0"/>
                </a:moveTo>
                <a:lnTo>
                  <a:pt x="22936" y="0"/>
                </a:lnTo>
              </a:path>
            </a:pathLst>
          </a:custGeom>
          <a:ln w="457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145673" y="748690"/>
            <a:ext cx="86360" cy="0"/>
          </a:xfrm>
          <a:custGeom>
            <a:avLst/>
            <a:gdLst/>
            <a:ahLst/>
            <a:cxnLst/>
            <a:rect l="l" t="t" r="r" b="b"/>
            <a:pathLst>
              <a:path w="86360">
                <a:moveTo>
                  <a:pt x="0" y="0"/>
                </a:moveTo>
                <a:lnTo>
                  <a:pt x="85763" y="0"/>
                </a:lnTo>
              </a:path>
            </a:pathLst>
          </a:custGeom>
          <a:ln w="2031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4145673" y="716305"/>
            <a:ext cx="23495" cy="0"/>
          </a:xfrm>
          <a:custGeom>
            <a:avLst/>
            <a:gdLst/>
            <a:ahLst/>
            <a:cxnLst/>
            <a:rect l="l" t="t" r="r" b="b"/>
            <a:pathLst>
              <a:path w="23495">
                <a:moveTo>
                  <a:pt x="0" y="0"/>
                </a:moveTo>
                <a:lnTo>
                  <a:pt x="22936" y="0"/>
                </a:lnTo>
              </a:path>
            </a:pathLst>
          </a:custGeom>
          <a:ln w="444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145673" y="683920"/>
            <a:ext cx="97155" cy="0"/>
          </a:xfrm>
          <a:custGeom>
            <a:avLst/>
            <a:gdLst/>
            <a:ahLst/>
            <a:cxnLst/>
            <a:rect l="l" t="t" r="r" b="b"/>
            <a:pathLst>
              <a:path w="97154">
                <a:moveTo>
                  <a:pt x="0" y="0"/>
                </a:moveTo>
                <a:lnTo>
                  <a:pt x="96583" y="0"/>
                </a:lnTo>
              </a:path>
            </a:pathLst>
          </a:custGeom>
          <a:ln w="203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276026" y="673747"/>
            <a:ext cx="107950" cy="151130"/>
          </a:xfrm>
          <a:custGeom>
            <a:avLst/>
            <a:gdLst/>
            <a:ahLst/>
            <a:cxnLst/>
            <a:rect l="l" t="t" r="r" b="b"/>
            <a:pathLst>
              <a:path w="107950" h="151130">
                <a:moveTo>
                  <a:pt x="60985" y="0"/>
                </a:moveTo>
                <a:lnTo>
                  <a:pt x="0" y="0"/>
                </a:lnTo>
                <a:lnTo>
                  <a:pt x="0" y="151142"/>
                </a:lnTo>
                <a:lnTo>
                  <a:pt x="60985" y="151142"/>
                </a:lnTo>
                <a:lnTo>
                  <a:pt x="68287" y="149974"/>
                </a:lnTo>
                <a:lnTo>
                  <a:pt x="81572" y="145300"/>
                </a:lnTo>
                <a:lnTo>
                  <a:pt x="87325" y="141731"/>
                </a:lnTo>
                <a:lnTo>
                  <a:pt x="96227" y="132816"/>
                </a:lnTo>
                <a:lnTo>
                  <a:pt x="97785" y="130555"/>
                </a:lnTo>
                <a:lnTo>
                  <a:pt x="22923" y="130555"/>
                </a:lnTo>
                <a:lnTo>
                  <a:pt x="22923" y="20586"/>
                </a:lnTo>
                <a:lnTo>
                  <a:pt x="97825" y="20586"/>
                </a:lnTo>
                <a:lnTo>
                  <a:pt x="96227" y="18326"/>
                </a:lnTo>
                <a:lnTo>
                  <a:pt x="87325" y="9410"/>
                </a:lnTo>
                <a:lnTo>
                  <a:pt x="81572" y="5829"/>
                </a:lnTo>
                <a:lnTo>
                  <a:pt x="68287" y="1168"/>
                </a:lnTo>
                <a:lnTo>
                  <a:pt x="60985" y="0"/>
                </a:lnTo>
                <a:close/>
              </a:path>
              <a:path w="107950" h="151130">
                <a:moveTo>
                  <a:pt x="97825" y="20586"/>
                </a:moveTo>
                <a:lnTo>
                  <a:pt x="50736" y="20586"/>
                </a:lnTo>
                <a:lnTo>
                  <a:pt x="58465" y="21224"/>
                </a:lnTo>
                <a:lnTo>
                  <a:pt x="65324" y="23137"/>
                </a:lnTo>
                <a:lnTo>
                  <a:pt x="84220" y="60044"/>
                </a:lnTo>
                <a:lnTo>
                  <a:pt x="84415" y="82116"/>
                </a:lnTo>
                <a:lnTo>
                  <a:pt x="84220" y="89233"/>
                </a:lnTo>
                <a:lnTo>
                  <a:pt x="65324" y="128009"/>
                </a:lnTo>
                <a:lnTo>
                  <a:pt x="50736" y="130555"/>
                </a:lnTo>
                <a:lnTo>
                  <a:pt x="97785" y="130555"/>
                </a:lnTo>
                <a:lnTo>
                  <a:pt x="99352" y="128282"/>
                </a:lnTo>
                <a:lnTo>
                  <a:pt x="103593" y="118376"/>
                </a:lnTo>
                <a:lnTo>
                  <a:pt x="105079" y="113220"/>
                </a:lnTo>
                <a:lnTo>
                  <a:pt x="105918" y="107835"/>
                </a:lnTo>
                <a:lnTo>
                  <a:pt x="106781" y="102463"/>
                </a:lnTo>
                <a:lnTo>
                  <a:pt x="107238" y="96951"/>
                </a:lnTo>
                <a:lnTo>
                  <a:pt x="107335" y="82116"/>
                </a:lnTo>
                <a:lnTo>
                  <a:pt x="107238" y="52781"/>
                </a:lnTo>
                <a:lnTo>
                  <a:pt x="106781" y="47510"/>
                </a:lnTo>
                <a:lnTo>
                  <a:pt x="105918" y="42354"/>
                </a:lnTo>
                <a:lnTo>
                  <a:pt x="105079" y="37185"/>
                </a:lnTo>
                <a:lnTo>
                  <a:pt x="103593" y="32232"/>
                </a:lnTo>
                <a:lnTo>
                  <a:pt x="99352" y="22745"/>
                </a:lnTo>
                <a:lnTo>
                  <a:pt x="97825" y="2058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409135" y="672465"/>
            <a:ext cx="107950" cy="154305"/>
          </a:xfrm>
          <a:custGeom>
            <a:avLst/>
            <a:gdLst/>
            <a:ahLst/>
            <a:cxnLst/>
            <a:rect l="l" t="t" r="r" b="b"/>
            <a:pathLst>
              <a:path w="107950" h="154305">
                <a:moveTo>
                  <a:pt x="15278" y="118668"/>
                </a:moveTo>
                <a:lnTo>
                  <a:pt x="0" y="133743"/>
                </a:lnTo>
                <a:lnTo>
                  <a:pt x="5531" y="138848"/>
                </a:lnTo>
                <a:lnTo>
                  <a:pt x="11302" y="143133"/>
                </a:lnTo>
                <a:lnTo>
                  <a:pt x="53492" y="153695"/>
                </a:lnTo>
                <a:lnTo>
                  <a:pt x="61417" y="153695"/>
                </a:lnTo>
                <a:lnTo>
                  <a:pt x="97358" y="138201"/>
                </a:lnTo>
                <a:lnTo>
                  <a:pt x="101334" y="133096"/>
                </a:lnTo>
                <a:lnTo>
                  <a:pt x="46139" y="133096"/>
                </a:lnTo>
                <a:lnTo>
                  <a:pt x="39128" y="132080"/>
                </a:lnTo>
                <a:lnTo>
                  <a:pt x="26669" y="127977"/>
                </a:lnTo>
                <a:lnTo>
                  <a:pt x="20802" y="124180"/>
                </a:lnTo>
                <a:lnTo>
                  <a:pt x="15278" y="118668"/>
                </a:lnTo>
                <a:close/>
              </a:path>
              <a:path w="107950" h="154305">
                <a:moveTo>
                  <a:pt x="55613" y="0"/>
                </a:moveTo>
                <a:lnTo>
                  <a:pt x="47688" y="0"/>
                </a:lnTo>
                <a:lnTo>
                  <a:pt x="40601" y="1066"/>
                </a:lnTo>
                <a:lnTo>
                  <a:pt x="6248" y="31877"/>
                </a:lnTo>
                <a:lnTo>
                  <a:pt x="5092" y="37858"/>
                </a:lnTo>
                <a:lnTo>
                  <a:pt x="5092" y="44361"/>
                </a:lnTo>
                <a:lnTo>
                  <a:pt x="28389" y="81040"/>
                </a:lnTo>
                <a:lnTo>
                  <a:pt x="62623" y="87884"/>
                </a:lnTo>
                <a:lnTo>
                  <a:pt x="67144" y="88595"/>
                </a:lnTo>
                <a:lnTo>
                  <a:pt x="70548" y="89369"/>
                </a:lnTo>
                <a:lnTo>
                  <a:pt x="75069" y="91071"/>
                </a:lnTo>
                <a:lnTo>
                  <a:pt x="77190" y="92417"/>
                </a:lnTo>
                <a:lnTo>
                  <a:pt x="79184" y="94259"/>
                </a:lnTo>
                <a:lnTo>
                  <a:pt x="83134" y="97790"/>
                </a:lnTo>
                <a:lnTo>
                  <a:pt x="85038" y="102831"/>
                </a:lnTo>
                <a:lnTo>
                  <a:pt x="85115" y="117322"/>
                </a:lnTo>
                <a:lnTo>
                  <a:pt x="82397" y="123012"/>
                </a:lnTo>
                <a:lnTo>
                  <a:pt x="71500" y="131089"/>
                </a:lnTo>
                <a:lnTo>
                  <a:pt x="63830" y="133096"/>
                </a:lnTo>
                <a:lnTo>
                  <a:pt x="101334" y="133096"/>
                </a:lnTo>
                <a:lnTo>
                  <a:pt x="106489" y="122491"/>
                </a:lnTo>
                <a:lnTo>
                  <a:pt x="107835" y="116255"/>
                </a:lnTo>
                <a:lnTo>
                  <a:pt x="107835" y="102831"/>
                </a:lnTo>
                <a:lnTo>
                  <a:pt x="80035" y="69659"/>
                </a:lnTo>
                <a:lnTo>
                  <a:pt x="42735" y="63398"/>
                </a:lnTo>
                <a:lnTo>
                  <a:pt x="37071" y="61074"/>
                </a:lnTo>
                <a:lnTo>
                  <a:pt x="27381" y="46342"/>
                </a:lnTo>
                <a:lnTo>
                  <a:pt x="27381" y="36728"/>
                </a:lnTo>
                <a:lnTo>
                  <a:pt x="29756" y="31102"/>
                </a:lnTo>
                <a:lnTo>
                  <a:pt x="39230" y="22186"/>
                </a:lnTo>
                <a:lnTo>
                  <a:pt x="46062" y="19951"/>
                </a:lnTo>
                <a:lnTo>
                  <a:pt x="99719" y="19951"/>
                </a:lnTo>
                <a:lnTo>
                  <a:pt x="102527" y="17183"/>
                </a:lnTo>
                <a:lnTo>
                  <a:pt x="62897" y="252"/>
                </a:lnTo>
                <a:lnTo>
                  <a:pt x="55613" y="0"/>
                </a:lnTo>
                <a:close/>
              </a:path>
              <a:path w="107950" h="154305">
                <a:moveTo>
                  <a:pt x="99719" y="19951"/>
                </a:moveTo>
                <a:lnTo>
                  <a:pt x="61340" y="19951"/>
                </a:lnTo>
                <a:lnTo>
                  <a:pt x="67259" y="20777"/>
                </a:lnTo>
                <a:lnTo>
                  <a:pt x="78143" y="24028"/>
                </a:lnTo>
                <a:lnTo>
                  <a:pt x="83210" y="27101"/>
                </a:lnTo>
                <a:lnTo>
                  <a:pt x="87883" y="31623"/>
                </a:lnTo>
                <a:lnTo>
                  <a:pt x="99719" y="1995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21747" y="670102"/>
            <a:ext cx="64769" cy="154940"/>
          </a:xfrm>
          <a:custGeom>
            <a:avLst/>
            <a:gdLst/>
            <a:ahLst/>
            <a:cxnLst/>
            <a:rect l="l" t="t" r="r" b="b"/>
            <a:pathLst>
              <a:path w="64769" h="154940">
                <a:moveTo>
                  <a:pt x="0" y="0"/>
                </a:moveTo>
                <a:lnTo>
                  <a:pt x="64528" y="77393"/>
                </a:lnTo>
                <a:lnTo>
                  <a:pt x="0" y="154787"/>
                </a:lnTo>
              </a:path>
            </a:pathLst>
          </a:custGeom>
          <a:ln w="35382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896682" y="670102"/>
            <a:ext cx="64769" cy="154940"/>
          </a:xfrm>
          <a:custGeom>
            <a:avLst/>
            <a:gdLst/>
            <a:ahLst/>
            <a:cxnLst/>
            <a:rect l="l" t="t" r="r" b="b"/>
            <a:pathLst>
              <a:path w="64769" h="154940">
                <a:moveTo>
                  <a:pt x="0" y="0"/>
                </a:moveTo>
                <a:lnTo>
                  <a:pt x="64528" y="77393"/>
                </a:lnTo>
                <a:lnTo>
                  <a:pt x="0" y="154787"/>
                </a:lnTo>
              </a:path>
            </a:pathLst>
          </a:custGeom>
          <a:ln w="35382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7560005" cy="106920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9513684"/>
            <a:ext cx="7560309" cy="1178560"/>
          </a:xfrm>
          <a:custGeom>
            <a:avLst/>
            <a:gdLst/>
            <a:ahLst/>
            <a:cxnLst/>
            <a:rect l="l" t="t" r="r" b="b"/>
            <a:pathLst>
              <a:path w="7560309" h="1178559">
                <a:moveTo>
                  <a:pt x="0" y="1178318"/>
                </a:moveTo>
                <a:lnTo>
                  <a:pt x="7560005" y="1178318"/>
                </a:lnTo>
                <a:lnTo>
                  <a:pt x="7560005" y="0"/>
                </a:lnTo>
                <a:lnTo>
                  <a:pt x="0" y="0"/>
                </a:lnTo>
                <a:lnTo>
                  <a:pt x="0" y="117831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655436" y="9845344"/>
            <a:ext cx="1449412" cy="5157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652096" y="9844592"/>
            <a:ext cx="1443037" cy="2144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657405" y="10016083"/>
            <a:ext cx="391642" cy="18708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86030" y="10015931"/>
            <a:ext cx="282816" cy="3371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90881" y="10016121"/>
            <a:ext cx="226021" cy="1870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411290" y="10011385"/>
            <a:ext cx="677875" cy="19259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652134" y="10001400"/>
            <a:ext cx="1443151" cy="35721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22694" y="218402"/>
            <a:ext cx="1137285" cy="2273935"/>
          </a:xfrm>
          <a:custGeom>
            <a:avLst/>
            <a:gdLst/>
            <a:ahLst/>
            <a:cxnLst/>
            <a:rect l="l" t="t" r="r" b="b"/>
            <a:pathLst>
              <a:path w="1137284" h="2273935">
                <a:moveTo>
                  <a:pt x="1136942" y="0"/>
                </a:moveTo>
                <a:lnTo>
                  <a:pt x="0" y="1136954"/>
                </a:lnTo>
                <a:lnTo>
                  <a:pt x="1136942" y="2273896"/>
                </a:lnTo>
                <a:lnTo>
                  <a:pt x="1137297" y="2273541"/>
                </a:lnTo>
                <a:lnTo>
                  <a:pt x="1137297" y="368"/>
                </a:lnTo>
                <a:lnTo>
                  <a:pt x="1136942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91172" y="1355344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59" h="1137285">
                <a:moveTo>
                  <a:pt x="568477" y="0"/>
                </a:moveTo>
                <a:lnTo>
                  <a:pt x="0" y="568464"/>
                </a:lnTo>
                <a:lnTo>
                  <a:pt x="568477" y="1136942"/>
                </a:lnTo>
                <a:lnTo>
                  <a:pt x="568832" y="1136586"/>
                </a:lnTo>
                <a:lnTo>
                  <a:pt x="568832" y="355"/>
                </a:lnTo>
                <a:lnTo>
                  <a:pt x="568477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1209" y="5373878"/>
            <a:ext cx="5877572" cy="3507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884585" y="1617916"/>
            <a:ext cx="232410" cy="325755"/>
          </a:xfrm>
          <a:custGeom>
            <a:avLst/>
            <a:gdLst/>
            <a:ahLst/>
            <a:cxnLst/>
            <a:rect l="l" t="t" r="r" b="b"/>
            <a:pathLst>
              <a:path w="232409" h="325755">
                <a:moveTo>
                  <a:pt x="125920" y="0"/>
                </a:moveTo>
                <a:lnTo>
                  <a:pt x="0" y="0"/>
                </a:lnTo>
                <a:lnTo>
                  <a:pt x="0" y="325513"/>
                </a:lnTo>
                <a:lnTo>
                  <a:pt x="50368" y="325513"/>
                </a:lnTo>
                <a:lnTo>
                  <a:pt x="50368" y="197497"/>
                </a:lnTo>
                <a:lnTo>
                  <a:pt x="125920" y="197497"/>
                </a:lnTo>
                <a:lnTo>
                  <a:pt x="169748" y="189966"/>
                </a:lnTo>
                <a:lnTo>
                  <a:pt x="203327" y="169379"/>
                </a:lnTo>
                <a:lnTo>
                  <a:pt x="217161" y="152692"/>
                </a:lnTo>
                <a:lnTo>
                  <a:pt x="50368" y="152692"/>
                </a:lnTo>
                <a:lnTo>
                  <a:pt x="50368" y="44348"/>
                </a:lnTo>
                <a:lnTo>
                  <a:pt x="216841" y="44348"/>
                </a:lnTo>
                <a:lnTo>
                  <a:pt x="215687" y="42449"/>
                </a:lnTo>
                <a:lnTo>
                  <a:pt x="179197" y="11653"/>
                </a:lnTo>
                <a:lnTo>
                  <a:pt x="137753" y="471"/>
                </a:lnTo>
                <a:lnTo>
                  <a:pt x="125920" y="0"/>
                </a:lnTo>
                <a:close/>
              </a:path>
              <a:path w="232409" h="325755">
                <a:moveTo>
                  <a:pt x="216841" y="44348"/>
                </a:moveTo>
                <a:lnTo>
                  <a:pt x="123126" y="44348"/>
                </a:lnTo>
                <a:lnTo>
                  <a:pt x="135758" y="45234"/>
                </a:lnTo>
                <a:lnTo>
                  <a:pt x="147080" y="47890"/>
                </a:lnTo>
                <a:lnTo>
                  <a:pt x="177861" y="75658"/>
                </a:lnTo>
                <a:lnTo>
                  <a:pt x="181889" y="98742"/>
                </a:lnTo>
                <a:lnTo>
                  <a:pt x="180882" y="111017"/>
                </a:lnTo>
                <a:lnTo>
                  <a:pt x="157089" y="144853"/>
                </a:lnTo>
                <a:lnTo>
                  <a:pt x="123126" y="152692"/>
                </a:lnTo>
                <a:lnTo>
                  <a:pt x="217161" y="152692"/>
                </a:lnTo>
                <a:lnTo>
                  <a:pt x="231778" y="109279"/>
                </a:lnTo>
                <a:lnTo>
                  <a:pt x="232244" y="98742"/>
                </a:lnTo>
                <a:lnTo>
                  <a:pt x="231778" y="88398"/>
                </a:lnTo>
                <a:lnTo>
                  <a:pt x="230379" y="78397"/>
                </a:lnTo>
                <a:lnTo>
                  <a:pt x="228049" y="68738"/>
                </a:lnTo>
                <a:lnTo>
                  <a:pt x="224790" y="59423"/>
                </a:lnTo>
                <a:lnTo>
                  <a:pt x="220647" y="50607"/>
                </a:lnTo>
                <a:lnTo>
                  <a:pt x="216841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1192377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1293571" y="1617916"/>
            <a:ext cx="232410" cy="325755"/>
          </a:xfrm>
          <a:custGeom>
            <a:avLst/>
            <a:gdLst/>
            <a:ahLst/>
            <a:cxnLst/>
            <a:rect l="l" t="t" r="r" b="b"/>
            <a:pathLst>
              <a:path w="232409" h="325755">
                <a:moveTo>
                  <a:pt x="125920" y="0"/>
                </a:moveTo>
                <a:lnTo>
                  <a:pt x="0" y="0"/>
                </a:lnTo>
                <a:lnTo>
                  <a:pt x="0" y="325513"/>
                </a:lnTo>
                <a:lnTo>
                  <a:pt x="50368" y="325513"/>
                </a:lnTo>
                <a:lnTo>
                  <a:pt x="50368" y="197497"/>
                </a:lnTo>
                <a:lnTo>
                  <a:pt x="125920" y="197497"/>
                </a:lnTo>
                <a:lnTo>
                  <a:pt x="169748" y="189966"/>
                </a:lnTo>
                <a:lnTo>
                  <a:pt x="203327" y="169379"/>
                </a:lnTo>
                <a:lnTo>
                  <a:pt x="217161" y="152692"/>
                </a:lnTo>
                <a:lnTo>
                  <a:pt x="50368" y="152692"/>
                </a:lnTo>
                <a:lnTo>
                  <a:pt x="50368" y="44348"/>
                </a:lnTo>
                <a:lnTo>
                  <a:pt x="216841" y="44348"/>
                </a:lnTo>
                <a:lnTo>
                  <a:pt x="215687" y="42449"/>
                </a:lnTo>
                <a:lnTo>
                  <a:pt x="179197" y="11653"/>
                </a:lnTo>
                <a:lnTo>
                  <a:pt x="137753" y="471"/>
                </a:lnTo>
                <a:lnTo>
                  <a:pt x="125920" y="0"/>
                </a:lnTo>
                <a:close/>
              </a:path>
              <a:path w="232409" h="325755">
                <a:moveTo>
                  <a:pt x="216841" y="44348"/>
                </a:moveTo>
                <a:lnTo>
                  <a:pt x="123126" y="44348"/>
                </a:lnTo>
                <a:lnTo>
                  <a:pt x="135758" y="45234"/>
                </a:lnTo>
                <a:lnTo>
                  <a:pt x="147080" y="47890"/>
                </a:lnTo>
                <a:lnTo>
                  <a:pt x="177861" y="75658"/>
                </a:lnTo>
                <a:lnTo>
                  <a:pt x="181889" y="98742"/>
                </a:lnTo>
                <a:lnTo>
                  <a:pt x="180882" y="111017"/>
                </a:lnTo>
                <a:lnTo>
                  <a:pt x="157089" y="144853"/>
                </a:lnTo>
                <a:lnTo>
                  <a:pt x="123126" y="152692"/>
                </a:lnTo>
                <a:lnTo>
                  <a:pt x="217161" y="152692"/>
                </a:lnTo>
                <a:lnTo>
                  <a:pt x="231778" y="109279"/>
                </a:lnTo>
                <a:lnTo>
                  <a:pt x="232244" y="98742"/>
                </a:lnTo>
                <a:lnTo>
                  <a:pt x="231778" y="88398"/>
                </a:lnTo>
                <a:lnTo>
                  <a:pt x="230379" y="78397"/>
                </a:lnTo>
                <a:lnTo>
                  <a:pt x="228049" y="68738"/>
                </a:lnTo>
                <a:lnTo>
                  <a:pt x="224790" y="59423"/>
                </a:lnTo>
                <a:lnTo>
                  <a:pt x="220647" y="50607"/>
                </a:lnTo>
                <a:lnTo>
                  <a:pt x="216841" y="44348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1576171" y="192121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1601355" y="1801203"/>
            <a:ext cx="0" cy="97790"/>
          </a:xfrm>
          <a:custGeom>
            <a:avLst/>
            <a:gdLst/>
            <a:ahLst/>
            <a:cxnLst/>
            <a:rect l="l" t="t" r="r" b="b"/>
            <a:pathLst>
              <a:path h="97789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1576171" y="1778978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4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1601355" y="1662773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1576171" y="164054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1846656" y="1921218"/>
            <a:ext cx="210820" cy="0"/>
          </a:xfrm>
          <a:custGeom>
            <a:avLst/>
            <a:gdLst/>
            <a:ahLst/>
            <a:cxnLst/>
            <a:rect l="l" t="t" r="r" b="b"/>
            <a:pathLst>
              <a:path w="210819">
                <a:moveTo>
                  <a:pt x="0" y="0"/>
                </a:moveTo>
                <a:lnTo>
                  <a:pt x="21032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1871840" y="1618323"/>
            <a:ext cx="0" cy="280670"/>
          </a:xfrm>
          <a:custGeom>
            <a:avLst/>
            <a:gdLst/>
            <a:ahLst/>
            <a:cxnLst/>
            <a:rect l="l" t="t" r="r" b="b"/>
            <a:pathLst>
              <a:path h="280669">
                <a:moveTo>
                  <a:pt x="0" y="0"/>
                </a:moveTo>
                <a:lnTo>
                  <a:pt x="0" y="28067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2128786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2229980" y="1617916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6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96469"/>
                </a:lnTo>
                <a:lnTo>
                  <a:pt x="110911" y="96469"/>
                </a:lnTo>
                <a:lnTo>
                  <a:pt x="46164" y="0"/>
                </a:lnTo>
                <a:close/>
              </a:path>
              <a:path w="250189" h="325755">
                <a:moveTo>
                  <a:pt x="110911" y="96469"/>
                </a:moveTo>
                <a:lnTo>
                  <a:pt x="50368" y="96469"/>
                </a:lnTo>
                <a:lnTo>
                  <a:pt x="203784" y="325526"/>
                </a:lnTo>
                <a:lnTo>
                  <a:pt x="249961" y="325526"/>
                </a:lnTo>
                <a:lnTo>
                  <a:pt x="249961" y="228599"/>
                </a:lnTo>
                <a:lnTo>
                  <a:pt x="199593" y="228599"/>
                </a:lnTo>
                <a:lnTo>
                  <a:pt x="110911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593" y="0"/>
                </a:lnTo>
                <a:lnTo>
                  <a:pt x="199593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2555938" y="192121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2581122" y="1801203"/>
            <a:ext cx="0" cy="97790"/>
          </a:xfrm>
          <a:custGeom>
            <a:avLst/>
            <a:gdLst/>
            <a:ahLst/>
            <a:cxnLst/>
            <a:rect l="l" t="t" r="r" b="b"/>
            <a:pathLst>
              <a:path h="97789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2555938" y="1778978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4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2581122" y="1662773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2555938" y="164054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91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2908033" y="1615173"/>
            <a:ext cx="222885" cy="331470"/>
          </a:xfrm>
          <a:custGeom>
            <a:avLst/>
            <a:gdLst/>
            <a:ahLst/>
            <a:cxnLst/>
            <a:rect l="l" t="t" r="r" b="b"/>
            <a:pathLst>
              <a:path w="222885" h="331469">
                <a:moveTo>
                  <a:pt x="17716" y="270649"/>
                </a:moveTo>
                <a:lnTo>
                  <a:pt x="0" y="288023"/>
                </a:lnTo>
                <a:lnTo>
                  <a:pt x="5636" y="293343"/>
                </a:lnTo>
                <a:lnTo>
                  <a:pt x="11361" y="298315"/>
                </a:lnTo>
                <a:lnTo>
                  <a:pt x="48259" y="320725"/>
                </a:lnTo>
                <a:lnTo>
                  <a:pt x="92735" y="330371"/>
                </a:lnTo>
                <a:lnTo>
                  <a:pt x="110515" y="331000"/>
                </a:lnTo>
                <a:lnTo>
                  <a:pt x="135227" y="329483"/>
                </a:lnTo>
                <a:lnTo>
                  <a:pt x="157146" y="324934"/>
                </a:lnTo>
                <a:lnTo>
                  <a:pt x="176270" y="317353"/>
                </a:lnTo>
                <a:lnTo>
                  <a:pt x="189019" y="309067"/>
                </a:lnTo>
                <a:lnTo>
                  <a:pt x="111912" y="309067"/>
                </a:lnTo>
                <a:lnTo>
                  <a:pt x="104606" y="308952"/>
                </a:lnTo>
                <a:lnTo>
                  <a:pt x="53632" y="297789"/>
                </a:lnTo>
                <a:lnTo>
                  <a:pt x="23266" y="275909"/>
                </a:lnTo>
                <a:lnTo>
                  <a:pt x="17716" y="270649"/>
                </a:lnTo>
                <a:close/>
              </a:path>
              <a:path w="222885" h="331469">
                <a:moveTo>
                  <a:pt x="110058" y="0"/>
                </a:moveTo>
                <a:lnTo>
                  <a:pt x="67148" y="5999"/>
                </a:lnTo>
                <a:lnTo>
                  <a:pt x="22465" y="37063"/>
                </a:lnTo>
                <a:lnTo>
                  <a:pt x="6997" y="89141"/>
                </a:lnTo>
                <a:lnTo>
                  <a:pt x="8627" y="107291"/>
                </a:lnTo>
                <a:lnTo>
                  <a:pt x="33096" y="149034"/>
                </a:lnTo>
                <a:lnTo>
                  <a:pt x="74460" y="169267"/>
                </a:lnTo>
                <a:lnTo>
                  <a:pt x="131038" y="178752"/>
                </a:lnTo>
                <a:lnTo>
                  <a:pt x="137871" y="179666"/>
                </a:lnTo>
                <a:lnTo>
                  <a:pt x="143636" y="180657"/>
                </a:lnTo>
                <a:lnTo>
                  <a:pt x="179082" y="196126"/>
                </a:lnTo>
                <a:lnTo>
                  <a:pt x="197256" y="241858"/>
                </a:lnTo>
                <a:lnTo>
                  <a:pt x="195827" y="256955"/>
                </a:lnTo>
                <a:lnTo>
                  <a:pt x="174409" y="291452"/>
                </a:lnTo>
                <a:lnTo>
                  <a:pt x="130683" y="307966"/>
                </a:lnTo>
                <a:lnTo>
                  <a:pt x="111912" y="309067"/>
                </a:lnTo>
                <a:lnTo>
                  <a:pt x="189019" y="309067"/>
                </a:lnTo>
                <a:lnTo>
                  <a:pt x="214976" y="278122"/>
                </a:lnTo>
                <a:lnTo>
                  <a:pt x="222440" y="240804"/>
                </a:lnTo>
                <a:lnTo>
                  <a:pt x="221959" y="231172"/>
                </a:lnTo>
                <a:lnTo>
                  <a:pt x="205590" y="189922"/>
                </a:lnTo>
                <a:lnTo>
                  <a:pt x="174942" y="165785"/>
                </a:lnTo>
                <a:lnTo>
                  <a:pt x="98399" y="150596"/>
                </a:lnTo>
                <a:lnTo>
                  <a:pt x="91449" y="149267"/>
                </a:lnTo>
                <a:lnTo>
                  <a:pt x="53664" y="133990"/>
                </a:lnTo>
                <a:lnTo>
                  <a:pt x="32788" y="101190"/>
                </a:lnTo>
                <a:lnTo>
                  <a:pt x="31711" y="87884"/>
                </a:lnTo>
                <a:lnTo>
                  <a:pt x="32978" y="73127"/>
                </a:lnTo>
                <a:lnTo>
                  <a:pt x="51993" y="38658"/>
                </a:lnTo>
                <a:lnTo>
                  <a:pt x="91470" y="21703"/>
                </a:lnTo>
                <a:lnTo>
                  <a:pt x="108661" y="20574"/>
                </a:lnTo>
                <a:lnTo>
                  <a:pt x="186449" y="20574"/>
                </a:lnTo>
                <a:lnTo>
                  <a:pt x="184143" y="19024"/>
                </a:lnTo>
                <a:lnTo>
                  <a:pt x="138556" y="2066"/>
                </a:lnTo>
                <a:lnTo>
                  <a:pt x="124874" y="516"/>
                </a:lnTo>
                <a:lnTo>
                  <a:pt x="110058" y="0"/>
                </a:lnTo>
                <a:close/>
              </a:path>
              <a:path w="222885" h="331469">
                <a:moveTo>
                  <a:pt x="186449" y="20574"/>
                </a:moveTo>
                <a:lnTo>
                  <a:pt x="108661" y="20574"/>
                </a:lnTo>
                <a:lnTo>
                  <a:pt x="115914" y="20714"/>
                </a:lnTo>
                <a:lnTo>
                  <a:pt x="122759" y="21139"/>
                </a:lnTo>
                <a:lnTo>
                  <a:pt x="162432" y="31623"/>
                </a:lnTo>
                <a:lnTo>
                  <a:pt x="189331" y="50749"/>
                </a:lnTo>
                <a:lnTo>
                  <a:pt x="205651" y="34734"/>
                </a:lnTo>
                <a:lnTo>
                  <a:pt x="194911" y="26259"/>
                </a:lnTo>
                <a:lnTo>
                  <a:pt x="186449" y="20574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3198558" y="1932648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3211150" y="1789773"/>
            <a:ext cx="0" cy="132080"/>
          </a:xfrm>
          <a:custGeom>
            <a:avLst/>
            <a:gdLst/>
            <a:ahLst/>
            <a:cxnLst/>
            <a:rect l="l" t="t" r="r" b="b"/>
            <a:pathLst>
              <a:path h="132080">
                <a:moveTo>
                  <a:pt x="0" y="0"/>
                </a:moveTo>
                <a:lnTo>
                  <a:pt x="0" y="132079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3198558" y="1778978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5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89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3211150" y="1639913"/>
            <a:ext cx="0" cy="128270"/>
          </a:xfrm>
          <a:custGeom>
            <a:avLst/>
            <a:gdLst/>
            <a:ahLst/>
            <a:cxnLst/>
            <a:rect l="l" t="t" r="r" b="b"/>
            <a:pathLst>
              <a:path h="128269">
                <a:moveTo>
                  <a:pt x="0" y="0"/>
                </a:moveTo>
                <a:lnTo>
                  <a:pt x="0" y="128270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3198558" y="1629118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3466693" y="1617916"/>
            <a:ext cx="225425" cy="325755"/>
          </a:xfrm>
          <a:custGeom>
            <a:avLst/>
            <a:gdLst/>
            <a:ahLst/>
            <a:cxnLst/>
            <a:rect l="l" t="t" r="r" b="b"/>
            <a:pathLst>
              <a:path w="225425" h="325755">
                <a:moveTo>
                  <a:pt x="126377" y="0"/>
                </a:moveTo>
                <a:lnTo>
                  <a:pt x="0" y="0"/>
                </a:lnTo>
                <a:lnTo>
                  <a:pt x="0" y="325513"/>
                </a:lnTo>
                <a:lnTo>
                  <a:pt x="25184" y="325513"/>
                </a:lnTo>
                <a:lnTo>
                  <a:pt x="25184" y="175564"/>
                </a:lnTo>
                <a:lnTo>
                  <a:pt x="145277" y="175564"/>
                </a:lnTo>
                <a:lnTo>
                  <a:pt x="145033" y="175107"/>
                </a:lnTo>
                <a:lnTo>
                  <a:pt x="161633" y="171091"/>
                </a:lnTo>
                <a:lnTo>
                  <a:pt x="176455" y="164987"/>
                </a:lnTo>
                <a:lnTo>
                  <a:pt x="189498" y="156799"/>
                </a:lnTo>
                <a:lnTo>
                  <a:pt x="193001" y="153606"/>
                </a:lnTo>
                <a:lnTo>
                  <a:pt x="25184" y="153606"/>
                </a:lnTo>
                <a:lnTo>
                  <a:pt x="25184" y="21932"/>
                </a:lnTo>
                <a:lnTo>
                  <a:pt x="193638" y="21932"/>
                </a:lnTo>
                <a:lnTo>
                  <a:pt x="187525" y="17234"/>
                </a:lnTo>
                <a:lnTo>
                  <a:pt x="145791" y="1428"/>
                </a:lnTo>
                <a:lnTo>
                  <a:pt x="136245" y="357"/>
                </a:lnTo>
                <a:lnTo>
                  <a:pt x="126377" y="0"/>
                </a:lnTo>
                <a:close/>
              </a:path>
              <a:path w="225425" h="325755">
                <a:moveTo>
                  <a:pt x="145277" y="175564"/>
                </a:moveTo>
                <a:lnTo>
                  <a:pt x="116585" y="175564"/>
                </a:lnTo>
                <a:lnTo>
                  <a:pt x="195872" y="325513"/>
                </a:lnTo>
                <a:lnTo>
                  <a:pt x="225247" y="325513"/>
                </a:lnTo>
                <a:lnTo>
                  <a:pt x="145277" y="175564"/>
                </a:lnTo>
                <a:close/>
              </a:path>
              <a:path w="225425" h="325755">
                <a:moveTo>
                  <a:pt x="193638" y="21932"/>
                </a:moveTo>
                <a:lnTo>
                  <a:pt x="123113" y="21932"/>
                </a:lnTo>
                <a:lnTo>
                  <a:pt x="130893" y="22177"/>
                </a:lnTo>
                <a:lnTo>
                  <a:pt x="138383" y="22910"/>
                </a:lnTo>
                <a:lnTo>
                  <a:pt x="175818" y="37947"/>
                </a:lnTo>
                <a:lnTo>
                  <a:pt x="194987" y="72002"/>
                </a:lnTo>
                <a:lnTo>
                  <a:pt x="196329" y="87782"/>
                </a:lnTo>
                <a:lnTo>
                  <a:pt x="195993" y="95947"/>
                </a:lnTo>
                <a:lnTo>
                  <a:pt x="180431" y="133245"/>
                </a:lnTo>
                <a:lnTo>
                  <a:pt x="145586" y="151431"/>
                </a:lnTo>
                <a:lnTo>
                  <a:pt x="123113" y="153606"/>
                </a:lnTo>
                <a:lnTo>
                  <a:pt x="193001" y="153606"/>
                </a:lnTo>
                <a:lnTo>
                  <a:pt x="216323" y="120405"/>
                </a:lnTo>
                <a:lnTo>
                  <a:pt x="221513" y="87325"/>
                </a:lnTo>
                <a:lnTo>
                  <a:pt x="221061" y="77095"/>
                </a:lnTo>
                <a:lnTo>
                  <a:pt x="205655" y="34734"/>
                </a:lnTo>
                <a:lnTo>
                  <a:pt x="194233" y="22390"/>
                </a:lnTo>
                <a:lnTo>
                  <a:pt x="193638" y="2193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3715740" y="1617916"/>
            <a:ext cx="240029" cy="325755"/>
          </a:xfrm>
          <a:custGeom>
            <a:avLst/>
            <a:gdLst/>
            <a:ahLst/>
            <a:cxnLst/>
            <a:rect l="l" t="t" r="r" b="b"/>
            <a:pathLst>
              <a:path w="240029" h="325755">
                <a:moveTo>
                  <a:pt x="26581" y="0"/>
                </a:moveTo>
                <a:lnTo>
                  <a:pt x="0" y="0"/>
                </a:lnTo>
                <a:lnTo>
                  <a:pt x="109131" y="325526"/>
                </a:lnTo>
                <a:lnTo>
                  <a:pt x="130568" y="325526"/>
                </a:lnTo>
                <a:lnTo>
                  <a:pt x="145129" y="282092"/>
                </a:lnTo>
                <a:lnTo>
                  <a:pt x="119849" y="282092"/>
                </a:lnTo>
                <a:lnTo>
                  <a:pt x="26581" y="0"/>
                </a:lnTo>
                <a:close/>
              </a:path>
              <a:path w="240029" h="325755">
                <a:moveTo>
                  <a:pt x="239699" y="0"/>
                </a:moveTo>
                <a:lnTo>
                  <a:pt x="213118" y="0"/>
                </a:lnTo>
                <a:lnTo>
                  <a:pt x="119849" y="282092"/>
                </a:lnTo>
                <a:lnTo>
                  <a:pt x="145129" y="282092"/>
                </a:lnTo>
                <a:lnTo>
                  <a:pt x="239699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4013256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4104892" y="1615186"/>
            <a:ext cx="226695" cy="331470"/>
          </a:xfrm>
          <a:custGeom>
            <a:avLst/>
            <a:gdLst/>
            <a:ahLst/>
            <a:cxnLst/>
            <a:rect l="l" t="t" r="r" b="b"/>
            <a:pathLst>
              <a:path w="226695" h="331469">
                <a:moveTo>
                  <a:pt x="113552" y="0"/>
                </a:moveTo>
                <a:lnTo>
                  <a:pt x="68314" y="8674"/>
                </a:lnTo>
                <a:lnTo>
                  <a:pt x="30545" y="33362"/>
                </a:lnTo>
                <a:lnTo>
                  <a:pt x="7580" y="68910"/>
                </a:lnTo>
                <a:lnTo>
                  <a:pt x="620" y="108529"/>
                </a:lnTo>
                <a:lnTo>
                  <a:pt x="0" y="200346"/>
                </a:lnTo>
                <a:lnTo>
                  <a:pt x="230" y="213042"/>
                </a:lnTo>
                <a:lnTo>
                  <a:pt x="5449" y="255578"/>
                </a:lnTo>
                <a:lnTo>
                  <a:pt x="25251" y="292095"/>
                </a:lnTo>
                <a:lnTo>
                  <a:pt x="57903" y="317514"/>
                </a:lnTo>
                <a:lnTo>
                  <a:pt x="101806" y="330457"/>
                </a:lnTo>
                <a:lnTo>
                  <a:pt x="113552" y="331000"/>
                </a:lnTo>
                <a:lnTo>
                  <a:pt x="124319" y="330585"/>
                </a:lnTo>
                <a:lnTo>
                  <a:pt x="163536" y="320709"/>
                </a:lnTo>
                <a:lnTo>
                  <a:pt x="183144" y="309054"/>
                </a:lnTo>
                <a:lnTo>
                  <a:pt x="113552" y="309054"/>
                </a:lnTo>
                <a:lnTo>
                  <a:pt x="104774" y="308656"/>
                </a:lnTo>
                <a:lnTo>
                  <a:pt x="64117" y="294773"/>
                </a:lnTo>
                <a:lnTo>
                  <a:pt x="33186" y="258838"/>
                </a:lnTo>
                <a:lnTo>
                  <a:pt x="26109" y="219021"/>
                </a:lnTo>
                <a:lnTo>
                  <a:pt x="24989" y="178052"/>
                </a:lnTo>
                <a:lnTo>
                  <a:pt x="24989" y="152942"/>
                </a:lnTo>
                <a:lnTo>
                  <a:pt x="26109" y="111974"/>
                </a:lnTo>
                <a:lnTo>
                  <a:pt x="33186" y="72148"/>
                </a:lnTo>
                <a:lnTo>
                  <a:pt x="57125" y="41285"/>
                </a:lnTo>
                <a:lnTo>
                  <a:pt x="96175" y="23533"/>
                </a:lnTo>
                <a:lnTo>
                  <a:pt x="113552" y="21932"/>
                </a:lnTo>
                <a:lnTo>
                  <a:pt x="183442" y="21932"/>
                </a:lnTo>
                <a:lnTo>
                  <a:pt x="180659" y="19777"/>
                </a:lnTo>
                <a:lnTo>
                  <a:pt x="145161" y="3718"/>
                </a:lnTo>
                <a:lnTo>
                  <a:pt x="124525" y="412"/>
                </a:lnTo>
                <a:lnTo>
                  <a:pt x="113552" y="0"/>
                </a:lnTo>
                <a:close/>
              </a:path>
              <a:path w="226695" h="331469">
                <a:moveTo>
                  <a:pt x="226417" y="235902"/>
                </a:moveTo>
                <a:lnTo>
                  <a:pt x="201690" y="235902"/>
                </a:lnTo>
                <a:lnTo>
                  <a:pt x="196951" y="251933"/>
                </a:lnTo>
                <a:lnTo>
                  <a:pt x="190203" y="266193"/>
                </a:lnTo>
                <a:lnTo>
                  <a:pt x="158277" y="298006"/>
                </a:lnTo>
                <a:lnTo>
                  <a:pt x="113552" y="309054"/>
                </a:lnTo>
                <a:lnTo>
                  <a:pt x="183144" y="309054"/>
                </a:lnTo>
                <a:lnTo>
                  <a:pt x="212409" y="275450"/>
                </a:lnTo>
                <a:lnTo>
                  <a:pt x="223964" y="246603"/>
                </a:lnTo>
                <a:lnTo>
                  <a:pt x="226417" y="235902"/>
                </a:lnTo>
                <a:close/>
              </a:path>
              <a:path w="226695" h="331469">
                <a:moveTo>
                  <a:pt x="183442" y="21932"/>
                </a:moveTo>
                <a:lnTo>
                  <a:pt x="113552" y="21932"/>
                </a:lnTo>
                <a:lnTo>
                  <a:pt x="129687" y="23163"/>
                </a:lnTo>
                <a:lnTo>
                  <a:pt x="144510" y="26852"/>
                </a:lnTo>
                <a:lnTo>
                  <a:pt x="180778" y="52308"/>
                </a:lnTo>
                <a:lnTo>
                  <a:pt x="200750" y="95084"/>
                </a:lnTo>
                <a:lnTo>
                  <a:pt x="226417" y="95084"/>
                </a:lnTo>
                <a:lnTo>
                  <a:pt x="212409" y="55549"/>
                </a:lnTo>
                <a:lnTo>
                  <a:pt x="188090" y="25533"/>
                </a:lnTo>
                <a:lnTo>
                  <a:pt x="183442" y="2193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4407306" y="1932648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4419898" y="1789773"/>
            <a:ext cx="0" cy="132080"/>
          </a:xfrm>
          <a:custGeom>
            <a:avLst/>
            <a:gdLst/>
            <a:ahLst/>
            <a:cxnLst/>
            <a:rect l="l" t="t" r="r" b="b"/>
            <a:pathLst>
              <a:path h="132080">
                <a:moveTo>
                  <a:pt x="0" y="0"/>
                </a:moveTo>
                <a:lnTo>
                  <a:pt x="0" y="132079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4407306" y="1778978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5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89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4419898" y="1639913"/>
            <a:ext cx="0" cy="128270"/>
          </a:xfrm>
          <a:custGeom>
            <a:avLst/>
            <a:gdLst/>
            <a:ahLst/>
            <a:cxnLst/>
            <a:rect l="l" t="t" r="r" b="b"/>
            <a:pathLst>
              <a:path h="128269">
                <a:moveTo>
                  <a:pt x="0" y="0"/>
                </a:moveTo>
                <a:lnTo>
                  <a:pt x="0" y="128270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4407306" y="1629118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4647933" y="1615173"/>
            <a:ext cx="222885" cy="331470"/>
          </a:xfrm>
          <a:custGeom>
            <a:avLst/>
            <a:gdLst/>
            <a:ahLst/>
            <a:cxnLst/>
            <a:rect l="l" t="t" r="r" b="b"/>
            <a:pathLst>
              <a:path w="222885" h="331469">
                <a:moveTo>
                  <a:pt x="17716" y="270649"/>
                </a:moveTo>
                <a:lnTo>
                  <a:pt x="0" y="288023"/>
                </a:lnTo>
                <a:lnTo>
                  <a:pt x="5636" y="293343"/>
                </a:lnTo>
                <a:lnTo>
                  <a:pt x="11361" y="298315"/>
                </a:lnTo>
                <a:lnTo>
                  <a:pt x="48260" y="320725"/>
                </a:lnTo>
                <a:lnTo>
                  <a:pt x="92735" y="330371"/>
                </a:lnTo>
                <a:lnTo>
                  <a:pt x="110515" y="331000"/>
                </a:lnTo>
                <a:lnTo>
                  <a:pt x="135227" y="329483"/>
                </a:lnTo>
                <a:lnTo>
                  <a:pt x="157146" y="324934"/>
                </a:lnTo>
                <a:lnTo>
                  <a:pt x="176270" y="317353"/>
                </a:lnTo>
                <a:lnTo>
                  <a:pt x="189019" y="309067"/>
                </a:lnTo>
                <a:lnTo>
                  <a:pt x="111912" y="309067"/>
                </a:lnTo>
                <a:lnTo>
                  <a:pt x="104606" y="308952"/>
                </a:lnTo>
                <a:lnTo>
                  <a:pt x="53632" y="297789"/>
                </a:lnTo>
                <a:lnTo>
                  <a:pt x="23266" y="275909"/>
                </a:lnTo>
                <a:lnTo>
                  <a:pt x="17716" y="270649"/>
                </a:lnTo>
                <a:close/>
              </a:path>
              <a:path w="222885" h="331469">
                <a:moveTo>
                  <a:pt x="110058" y="0"/>
                </a:moveTo>
                <a:lnTo>
                  <a:pt x="67148" y="5999"/>
                </a:lnTo>
                <a:lnTo>
                  <a:pt x="22465" y="37063"/>
                </a:lnTo>
                <a:lnTo>
                  <a:pt x="6997" y="89141"/>
                </a:lnTo>
                <a:lnTo>
                  <a:pt x="8627" y="107291"/>
                </a:lnTo>
                <a:lnTo>
                  <a:pt x="33096" y="149034"/>
                </a:lnTo>
                <a:lnTo>
                  <a:pt x="74460" y="169267"/>
                </a:lnTo>
                <a:lnTo>
                  <a:pt x="131038" y="178752"/>
                </a:lnTo>
                <a:lnTo>
                  <a:pt x="137871" y="179666"/>
                </a:lnTo>
                <a:lnTo>
                  <a:pt x="143637" y="180657"/>
                </a:lnTo>
                <a:lnTo>
                  <a:pt x="179082" y="196126"/>
                </a:lnTo>
                <a:lnTo>
                  <a:pt x="197256" y="241858"/>
                </a:lnTo>
                <a:lnTo>
                  <a:pt x="195827" y="256955"/>
                </a:lnTo>
                <a:lnTo>
                  <a:pt x="174409" y="291452"/>
                </a:lnTo>
                <a:lnTo>
                  <a:pt x="130683" y="307966"/>
                </a:lnTo>
                <a:lnTo>
                  <a:pt x="111912" y="309067"/>
                </a:lnTo>
                <a:lnTo>
                  <a:pt x="189019" y="309067"/>
                </a:lnTo>
                <a:lnTo>
                  <a:pt x="214976" y="278122"/>
                </a:lnTo>
                <a:lnTo>
                  <a:pt x="222440" y="240804"/>
                </a:lnTo>
                <a:lnTo>
                  <a:pt x="221959" y="231172"/>
                </a:lnTo>
                <a:lnTo>
                  <a:pt x="205590" y="189922"/>
                </a:lnTo>
                <a:lnTo>
                  <a:pt x="174942" y="165785"/>
                </a:lnTo>
                <a:lnTo>
                  <a:pt x="98399" y="150596"/>
                </a:lnTo>
                <a:lnTo>
                  <a:pt x="91449" y="149267"/>
                </a:lnTo>
                <a:lnTo>
                  <a:pt x="53664" y="133990"/>
                </a:lnTo>
                <a:lnTo>
                  <a:pt x="32788" y="101190"/>
                </a:lnTo>
                <a:lnTo>
                  <a:pt x="31711" y="87884"/>
                </a:lnTo>
                <a:lnTo>
                  <a:pt x="32978" y="73127"/>
                </a:lnTo>
                <a:lnTo>
                  <a:pt x="51993" y="38658"/>
                </a:lnTo>
                <a:lnTo>
                  <a:pt x="91470" y="21703"/>
                </a:lnTo>
                <a:lnTo>
                  <a:pt x="108661" y="20574"/>
                </a:lnTo>
                <a:lnTo>
                  <a:pt x="186449" y="20574"/>
                </a:lnTo>
                <a:lnTo>
                  <a:pt x="184143" y="19024"/>
                </a:lnTo>
                <a:lnTo>
                  <a:pt x="138557" y="2066"/>
                </a:lnTo>
                <a:lnTo>
                  <a:pt x="124874" y="516"/>
                </a:lnTo>
                <a:lnTo>
                  <a:pt x="110058" y="0"/>
                </a:lnTo>
                <a:close/>
              </a:path>
              <a:path w="222885" h="331469">
                <a:moveTo>
                  <a:pt x="186449" y="20574"/>
                </a:moveTo>
                <a:lnTo>
                  <a:pt x="108661" y="20574"/>
                </a:lnTo>
                <a:lnTo>
                  <a:pt x="115914" y="20714"/>
                </a:lnTo>
                <a:lnTo>
                  <a:pt x="122759" y="21139"/>
                </a:lnTo>
                <a:lnTo>
                  <a:pt x="162433" y="31623"/>
                </a:lnTo>
                <a:lnTo>
                  <a:pt x="189331" y="50749"/>
                </a:lnTo>
                <a:lnTo>
                  <a:pt x="205651" y="34734"/>
                </a:lnTo>
                <a:lnTo>
                  <a:pt x="194911" y="26259"/>
                </a:lnTo>
                <a:lnTo>
                  <a:pt x="186449" y="20574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855188" y="10053446"/>
            <a:ext cx="61594" cy="90805"/>
          </a:xfrm>
          <a:custGeom>
            <a:avLst/>
            <a:gdLst/>
            <a:ahLst/>
            <a:cxnLst/>
            <a:rect l="l" t="t" r="r" b="b"/>
            <a:pathLst>
              <a:path w="61594" h="90804">
                <a:moveTo>
                  <a:pt x="39916" y="0"/>
                </a:moveTo>
                <a:lnTo>
                  <a:pt x="0" y="0"/>
                </a:lnTo>
                <a:lnTo>
                  <a:pt x="0" y="90423"/>
                </a:lnTo>
                <a:lnTo>
                  <a:pt x="35090" y="90423"/>
                </a:lnTo>
                <a:lnTo>
                  <a:pt x="39369" y="89725"/>
                </a:lnTo>
                <a:lnTo>
                  <a:pt x="46989" y="86931"/>
                </a:lnTo>
                <a:lnTo>
                  <a:pt x="50253" y="84874"/>
                </a:lnTo>
                <a:lnTo>
                  <a:pt x="50812" y="84315"/>
                </a:lnTo>
                <a:lnTo>
                  <a:pt x="6857" y="84315"/>
                </a:lnTo>
                <a:lnTo>
                  <a:pt x="6857" y="6095"/>
                </a:lnTo>
                <a:lnTo>
                  <a:pt x="50799" y="6095"/>
                </a:lnTo>
                <a:lnTo>
                  <a:pt x="47459" y="2755"/>
                </a:lnTo>
                <a:lnTo>
                  <a:pt x="39916" y="0"/>
                </a:lnTo>
                <a:close/>
              </a:path>
              <a:path w="61594" h="90804">
                <a:moveTo>
                  <a:pt x="50799" y="6095"/>
                </a:moveTo>
                <a:lnTo>
                  <a:pt x="32334" y="6095"/>
                </a:lnTo>
                <a:lnTo>
                  <a:pt x="35839" y="6578"/>
                </a:lnTo>
                <a:lnTo>
                  <a:pt x="42519" y="8534"/>
                </a:lnTo>
                <a:lnTo>
                  <a:pt x="54749" y="33032"/>
                </a:lnTo>
                <a:lnTo>
                  <a:pt x="54749" y="55473"/>
                </a:lnTo>
                <a:lnTo>
                  <a:pt x="32334" y="84315"/>
                </a:lnTo>
                <a:lnTo>
                  <a:pt x="50812" y="84315"/>
                </a:lnTo>
                <a:lnTo>
                  <a:pt x="61607" y="57302"/>
                </a:lnTo>
                <a:lnTo>
                  <a:pt x="61521" y="30251"/>
                </a:lnTo>
                <a:lnTo>
                  <a:pt x="55244" y="10540"/>
                </a:lnTo>
                <a:lnTo>
                  <a:pt x="50799" y="609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931277" y="10053440"/>
            <a:ext cx="73025" cy="90805"/>
          </a:xfrm>
          <a:custGeom>
            <a:avLst/>
            <a:gdLst/>
            <a:ahLst/>
            <a:cxnLst/>
            <a:rect l="l" t="t" r="r" b="b"/>
            <a:pathLst>
              <a:path w="73025" h="90804">
                <a:moveTo>
                  <a:pt x="39357" y="0"/>
                </a:moveTo>
                <a:lnTo>
                  <a:pt x="33261" y="0"/>
                </a:lnTo>
                <a:lnTo>
                  <a:pt x="0" y="90423"/>
                </a:lnTo>
                <a:lnTo>
                  <a:pt x="7365" y="90423"/>
                </a:lnTo>
                <a:lnTo>
                  <a:pt x="15227" y="68452"/>
                </a:lnTo>
                <a:lnTo>
                  <a:pt x="64546" y="68452"/>
                </a:lnTo>
                <a:lnTo>
                  <a:pt x="62303" y="62356"/>
                </a:lnTo>
                <a:lnTo>
                  <a:pt x="17386" y="62356"/>
                </a:lnTo>
                <a:lnTo>
                  <a:pt x="36309" y="9143"/>
                </a:lnTo>
                <a:lnTo>
                  <a:pt x="42722" y="9143"/>
                </a:lnTo>
                <a:lnTo>
                  <a:pt x="39357" y="0"/>
                </a:lnTo>
                <a:close/>
              </a:path>
              <a:path w="73025" h="90804">
                <a:moveTo>
                  <a:pt x="64546" y="68452"/>
                </a:moveTo>
                <a:lnTo>
                  <a:pt x="57391" y="68452"/>
                </a:lnTo>
                <a:lnTo>
                  <a:pt x="65265" y="90423"/>
                </a:lnTo>
                <a:lnTo>
                  <a:pt x="72631" y="90423"/>
                </a:lnTo>
                <a:lnTo>
                  <a:pt x="64546" y="68452"/>
                </a:lnTo>
                <a:close/>
              </a:path>
              <a:path w="73025" h="90804">
                <a:moveTo>
                  <a:pt x="42722" y="9143"/>
                </a:moveTo>
                <a:lnTo>
                  <a:pt x="36309" y="9143"/>
                </a:lnTo>
                <a:lnTo>
                  <a:pt x="55232" y="62356"/>
                </a:lnTo>
                <a:lnTo>
                  <a:pt x="62303" y="62356"/>
                </a:lnTo>
                <a:lnTo>
                  <a:pt x="42722" y="914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1018294" y="10052692"/>
            <a:ext cx="62230" cy="92075"/>
          </a:xfrm>
          <a:custGeom>
            <a:avLst/>
            <a:gdLst/>
            <a:ahLst/>
            <a:cxnLst/>
            <a:rect l="l" t="t" r="r" b="b"/>
            <a:pathLst>
              <a:path w="62230" h="92075">
                <a:moveTo>
                  <a:pt x="35013" y="0"/>
                </a:moveTo>
                <a:lnTo>
                  <a:pt x="26631" y="0"/>
                </a:lnTo>
                <a:lnTo>
                  <a:pt x="22529" y="800"/>
                </a:lnTo>
                <a:lnTo>
                  <a:pt x="0" y="55448"/>
                </a:lnTo>
                <a:lnTo>
                  <a:pt x="177" y="62903"/>
                </a:lnTo>
                <a:lnTo>
                  <a:pt x="26631" y="91935"/>
                </a:lnTo>
                <a:lnTo>
                  <a:pt x="34925" y="91935"/>
                </a:lnTo>
                <a:lnTo>
                  <a:pt x="38633" y="91325"/>
                </a:lnTo>
                <a:lnTo>
                  <a:pt x="45491" y="88874"/>
                </a:lnTo>
                <a:lnTo>
                  <a:pt x="48539" y="87109"/>
                </a:lnTo>
                <a:lnTo>
                  <a:pt x="50028" y="85839"/>
                </a:lnTo>
                <a:lnTo>
                  <a:pt x="27736" y="85839"/>
                </a:lnTo>
                <a:lnTo>
                  <a:pt x="24650" y="85242"/>
                </a:lnTo>
                <a:lnTo>
                  <a:pt x="6883" y="37020"/>
                </a:lnTo>
                <a:lnTo>
                  <a:pt x="7137" y="30162"/>
                </a:lnTo>
                <a:lnTo>
                  <a:pt x="27736" y="6083"/>
                </a:lnTo>
                <a:lnTo>
                  <a:pt x="50101" y="6083"/>
                </a:lnTo>
                <a:lnTo>
                  <a:pt x="48641" y="4813"/>
                </a:lnTo>
                <a:lnTo>
                  <a:pt x="45618" y="3060"/>
                </a:lnTo>
                <a:lnTo>
                  <a:pt x="38760" y="596"/>
                </a:lnTo>
                <a:lnTo>
                  <a:pt x="35013" y="0"/>
                </a:lnTo>
                <a:close/>
              </a:path>
              <a:path w="62230" h="92075">
                <a:moveTo>
                  <a:pt x="61683" y="65531"/>
                </a:moveTo>
                <a:lnTo>
                  <a:pt x="54965" y="65531"/>
                </a:lnTo>
                <a:lnTo>
                  <a:pt x="53605" y="71742"/>
                </a:lnTo>
                <a:lnTo>
                  <a:pt x="53536" y="71894"/>
                </a:lnTo>
                <a:lnTo>
                  <a:pt x="50774" y="76746"/>
                </a:lnTo>
                <a:lnTo>
                  <a:pt x="42240" y="84023"/>
                </a:lnTo>
                <a:lnTo>
                  <a:pt x="37045" y="85839"/>
                </a:lnTo>
                <a:lnTo>
                  <a:pt x="50028" y="85839"/>
                </a:lnTo>
                <a:lnTo>
                  <a:pt x="53886" y="82549"/>
                </a:lnTo>
                <a:lnTo>
                  <a:pt x="56095" y="79768"/>
                </a:lnTo>
                <a:lnTo>
                  <a:pt x="59651" y="73253"/>
                </a:lnTo>
                <a:lnTo>
                  <a:pt x="60921" y="69583"/>
                </a:lnTo>
                <a:lnTo>
                  <a:pt x="61683" y="65531"/>
                </a:lnTo>
                <a:close/>
              </a:path>
              <a:path w="62230" h="92075">
                <a:moveTo>
                  <a:pt x="50101" y="6083"/>
                </a:moveTo>
                <a:lnTo>
                  <a:pt x="37045" y="6083"/>
                </a:lnTo>
                <a:lnTo>
                  <a:pt x="42189" y="7912"/>
                </a:lnTo>
                <a:lnTo>
                  <a:pt x="50571" y="15189"/>
                </a:lnTo>
                <a:lnTo>
                  <a:pt x="53295" y="20040"/>
                </a:lnTo>
                <a:lnTo>
                  <a:pt x="53388" y="20307"/>
                </a:lnTo>
                <a:lnTo>
                  <a:pt x="54698" y="26415"/>
                </a:lnTo>
                <a:lnTo>
                  <a:pt x="61683" y="26415"/>
                </a:lnTo>
                <a:lnTo>
                  <a:pt x="60921" y="22339"/>
                </a:lnTo>
                <a:lnTo>
                  <a:pt x="59651" y="18681"/>
                </a:lnTo>
                <a:lnTo>
                  <a:pt x="56095" y="12166"/>
                </a:lnTo>
                <a:lnTo>
                  <a:pt x="53898" y="9385"/>
                </a:lnTo>
                <a:lnTo>
                  <a:pt x="50101" y="608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1102194" y="10052681"/>
            <a:ext cx="62230" cy="92075"/>
          </a:xfrm>
          <a:custGeom>
            <a:avLst/>
            <a:gdLst/>
            <a:ahLst/>
            <a:cxnLst/>
            <a:rect l="l" t="t" r="r" b="b"/>
            <a:pathLst>
              <a:path w="62230" h="92075">
                <a:moveTo>
                  <a:pt x="35191" y="0"/>
                </a:moveTo>
                <a:lnTo>
                  <a:pt x="26555" y="0"/>
                </a:lnTo>
                <a:lnTo>
                  <a:pt x="22452" y="812"/>
                </a:lnTo>
                <a:lnTo>
                  <a:pt x="0" y="58356"/>
                </a:lnTo>
                <a:lnTo>
                  <a:pt x="100" y="62915"/>
                </a:lnTo>
                <a:lnTo>
                  <a:pt x="26555" y="91947"/>
                </a:lnTo>
                <a:lnTo>
                  <a:pt x="35191" y="91947"/>
                </a:lnTo>
                <a:lnTo>
                  <a:pt x="39293" y="91147"/>
                </a:lnTo>
                <a:lnTo>
                  <a:pt x="47090" y="87922"/>
                </a:lnTo>
                <a:lnTo>
                  <a:pt x="50213" y="85851"/>
                </a:lnTo>
                <a:lnTo>
                  <a:pt x="27659" y="85851"/>
                </a:lnTo>
                <a:lnTo>
                  <a:pt x="24573" y="85255"/>
                </a:lnTo>
                <a:lnTo>
                  <a:pt x="6898" y="54927"/>
                </a:lnTo>
                <a:lnTo>
                  <a:pt x="6933" y="33591"/>
                </a:lnTo>
                <a:lnTo>
                  <a:pt x="21614" y="7886"/>
                </a:lnTo>
                <a:lnTo>
                  <a:pt x="24573" y="6692"/>
                </a:lnTo>
                <a:lnTo>
                  <a:pt x="27659" y="6095"/>
                </a:lnTo>
                <a:lnTo>
                  <a:pt x="50196" y="6095"/>
                </a:lnTo>
                <a:lnTo>
                  <a:pt x="47090" y="4025"/>
                </a:lnTo>
                <a:lnTo>
                  <a:pt x="39293" y="812"/>
                </a:lnTo>
                <a:lnTo>
                  <a:pt x="35191" y="0"/>
                </a:lnTo>
                <a:close/>
              </a:path>
              <a:path w="62230" h="92075">
                <a:moveTo>
                  <a:pt x="50196" y="6095"/>
                </a:moveTo>
                <a:lnTo>
                  <a:pt x="34098" y="6095"/>
                </a:lnTo>
                <a:lnTo>
                  <a:pt x="37184" y="6692"/>
                </a:lnTo>
                <a:lnTo>
                  <a:pt x="43115" y="9055"/>
                </a:lnTo>
                <a:lnTo>
                  <a:pt x="54931" y="55460"/>
                </a:lnTo>
                <a:lnTo>
                  <a:pt x="54685" y="61785"/>
                </a:lnTo>
                <a:lnTo>
                  <a:pt x="34098" y="85851"/>
                </a:lnTo>
                <a:lnTo>
                  <a:pt x="50213" y="85851"/>
                </a:lnTo>
                <a:lnTo>
                  <a:pt x="61761" y="54927"/>
                </a:lnTo>
                <a:lnTo>
                  <a:pt x="61657" y="29146"/>
                </a:lnTo>
                <a:lnTo>
                  <a:pt x="50519" y="6311"/>
                </a:lnTo>
                <a:lnTo>
                  <a:pt x="50196" y="609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1190461" y="10053446"/>
            <a:ext cx="66040" cy="90805"/>
          </a:xfrm>
          <a:custGeom>
            <a:avLst/>
            <a:gdLst/>
            <a:ahLst/>
            <a:cxnLst/>
            <a:rect l="l" t="t" r="r" b="b"/>
            <a:pathLst>
              <a:path w="66040" h="90804">
                <a:moveTo>
                  <a:pt x="6858" y="0"/>
                </a:moveTo>
                <a:lnTo>
                  <a:pt x="0" y="0"/>
                </a:lnTo>
                <a:lnTo>
                  <a:pt x="0" y="90423"/>
                </a:lnTo>
                <a:lnTo>
                  <a:pt x="6858" y="90423"/>
                </a:lnTo>
                <a:lnTo>
                  <a:pt x="6858" y="11810"/>
                </a:lnTo>
                <a:lnTo>
                  <a:pt x="14725" y="11810"/>
                </a:lnTo>
                <a:lnTo>
                  <a:pt x="6858" y="0"/>
                </a:lnTo>
                <a:close/>
              </a:path>
              <a:path w="66040" h="90804">
                <a:moveTo>
                  <a:pt x="14725" y="11810"/>
                </a:moveTo>
                <a:lnTo>
                  <a:pt x="6858" y="11810"/>
                </a:lnTo>
                <a:lnTo>
                  <a:pt x="59055" y="90423"/>
                </a:lnTo>
                <a:lnTo>
                  <a:pt x="65913" y="90423"/>
                </a:lnTo>
                <a:lnTo>
                  <a:pt x="65913" y="78358"/>
                </a:lnTo>
                <a:lnTo>
                  <a:pt x="59055" y="78358"/>
                </a:lnTo>
                <a:lnTo>
                  <a:pt x="14725" y="11810"/>
                </a:lnTo>
                <a:close/>
              </a:path>
              <a:path w="66040" h="90804">
                <a:moveTo>
                  <a:pt x="65913" y="0"/>
                </a:moveTo>
                <a:lnTo>
                  <a:pt x="59055" y="0"/>
                </a:lnTo>
                <a:lnTo>
                  <a:pt x="59055" y="78358"/>
                </a:lnTo>
                <a:lnTo>
                  <a:pt x="65913" y="78358"/>
                </a:lnTo>
                <a:lnTo>
                  <a:pt x="6591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1324178" y="10053446"/>
            <a:ext cx="0" cy="90805"/>
          </a:xfrm>
          <a:custGeom>
            <a:avLst/>
            <a:gdLst/>
            <a:ahLst/>
            <a:cxnLst/>
            <a:rect l="l" t="t" r="r" b="b"/>
            <a:pathLst>
              <a:path h="90804">
                <a:moveTo>
                  <a:pt x="0" y="0"/>
                </a:moveTo>
                <a:lnTo>
                  <a:pt x="0" y="90423"/>
                </a:lnTo>
              </a:path>
            </a:pathLst>
          </a:custGeom>
          <a:ln w="6858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1357591" y="10053446"/>
            <a:ext cx="66040" cy="90805"/>
          </a:xfrm>
          <a:custGeom>
            <a:avLst/>
            <a:gdLst/>
            <a:ahLst/>
            <a:cxnLst/>
            <a:rect l="l" t="t" r="r" b="b"/>
            <a:pathLst>
              <a:path w="66040" h="90804">
                <a:moveTo>
                  <a:pt x="6858" y="0"/>
                </a:moveTo>
                <a:lnTo>
                  <a:pt x="0" y="0"/>
                </a:lnTo>
                <a:lnTo>
                  <a:pt x="0" y="90423"/>
                </a:lnTo>
                <a:lnTo>
                  <a:pt x="6858" y="90423"/>
                </a:lnTo>
                <a:lnTo>
                  <a:pt x="6858" y="11810"/>
                </a:lnTo>
                <a:lnTo>
                  <a:pt x="14725" y="11810"/>
                </a:lnTo>
                <a:lnTo>
                  <a:pt x="6858" y="0"/>
                </a:lnTo>
                <a:close/>
              </a:path>
              <a:path w="66040" h="90804">
                <a:moveTo>
                  <a:pt x="14725" y="11810"/>
                </a:moveTo>
                <a:lnTo>
                  <a:pt x="6858" y="11810"/>
                </a:lnTo>
                <a:lnTo>
                  <a:pt x="59055" y="90423"/>
                </a:lnTo>
                <a:lnTo>
                  <a:pt x="65913" y="90423"/>
                </a:lnTo>
                <a:lnTo>
                  <a:pt x="65913" y="78358"/>
                </a:lnTo>
                <a:lnTo>
                  <a:pt x="59055" y="78358"/>
                </a:lnTo>
                <a:lnTo>
                  <a:pt x="14725" y="11810"/>
                </a:lnTo>
                <a:close/>
              </a:path>
              <a:path w="66040" h="90804">
                <a:moveTo>
                  <a:pt x="65913" y="0"/>
                </a:moveTo>
                <a:lnTo>
                  <a:pt x="59055" y="0"/>
                </a:lnTo>
                <a:lnTo>
                  <a:pt x="59055" y="78358"/>
                </a:lnTo>
                <a:lnTo>
                  <a:pt x="65913" y="78358"/>
                </a:lnTo>
                <a:lnTo>
                  <a:pt x="65913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1445983" y="10052687"/>
            <a:ext cx="60960" cy="92075"/>
          </a:xfrm>
          <a:custGeom>
            <a:avLst/>
            <a:gdLst/>
            <a:ahLst/>
            <a:cxnLst/>
            <a:rect l="l" t="t" r="r" b="b"/>
            <a:pathLst>
              <a:path w="60959" h="92075">
                <a:moveTo>
                  <a:pt x="4825" y="75183"/>
                </a:moveTo>
                <a:lnTo>
                  <a:pt x="0" y="80009"/>
                </a:lnTo>
                <a:lnTo>
                  <a:pt x="2031" y="82041"/>
                </a:lnTo>
                <a:lnTo>
                  <a:pt x="4127" y="83819"/>
                </a:lnTo>
                <a:lnTo>
                  <a:pt x="26720" y="91935"/>
                </a:lnTo>
                <a:lnTo>
                  <a:pt x="39585" y="91935"/>
                </a:lnTo>
                <a:lnTo>
                  <a:pt x="47028" y="89700"/>
                </a:lnTo>
                <a:lnTo>
                  <a:pt x="51669" y="85851"/>
                </a:lnTo>
                <a:lnTo>
                  <a:pt x="27774" y="85851"/>
                </a:lnTo>
                <a:lnTo>
                  <a:pt x="25298" y="85674"/>
                </a:lnTo>
                <a:lnTo>
                  <a:pt x="10744" y="80251"/>
                </a:lnTo>
                <a:lnTo>
                  <a:pt x="8826" y="78905"/>
                </a:lnTo>
                <a:lnTo>
                  <a:pt x="6857" y="77215"/>
                </a:lnTo>
                <a:lnTo>
                  <a:pt x="4825" y="75183"/>
                </a:lnTo>
                <a:close/>
              </a:path>
              <a:path w="60959" h="92075">
                <a:moveTo>
                  <a:pt x="35559" y="0"/>
                </a:moveTo>
                <a:lnTo>
                  <a:pt x="21259" y="0"/>
                </a:lnTo>
                <a:lnTo>
                  <a:pt x="14401" y="2222"/>
                </a:lnTo>
                <a:lnTo>
                  <a:pt x="4406" y="11112"/>
                </a:lnTo>
                <a:lnTo>
                  <a:pt x="1917" y="17144"/>
                </a:lnTo>
                <a:lnTo>
                  <a:pt x="1917" y="31876"/>
                </a:lnTo>
                <a:lnTo>
                  <a:pt x="4279" y="37414"/>
                </a:lnTo>
                <a:lnTo>
                  <a:pt x="9031" y="41414"/>
                </a:lnTo>
                <a:lnTo>
                  <a:pt x="12915" y="44780"/>
                </a:lnTo>
                <a:lnTo>
                  <a:pt x="18300" y="46977"/>
                </a:lnTo>
                <a:lnTo>
                  <a:pt x="35699" y="49656"/>
                </a:lnTo>
                <a:lnTo>
                  <a:pt x="37553" y="49910"/>
                </a:lnTo>
                <a:lnTo>
                  <a:pt x="39115" y="50177"/>
                </a:lnTo>
                <a:lnTo>
                  <a:pt x="53733" y="61671"/>
                </a:lnTo>
                <a:lnTo>
                  <a:pt x="53733" y="73113"/>
                </a:lnTo>
                <a:lnTo>
                  <a:pt x="51650" y="77698"/>
                </a:lnTo>
                <a:lnTo>
                  <a:pt x="43345" y="84226"/>
                </a:lnTo>
                <a:lnTo>
                  <a:pt x="37680" y="85851"/>
                </a:lnTo>
                <a:lnTo>
                  <a:pt x="51669" y="85851"/>
                </a:lnTo>
                <a:lnTo>
                  <a:pt x="57873" y="80708"/>
                </a:lnTo>
                <a:lnTo>
                  <a:pt x="60591" y="74599"/>
                </a:lnTo>
                <a:lnTo>
                  <a:pt x="60591" y="63245"/>
                </a:lnTo>
                <a:lnTo>
                  <a:pt x="24212" y="41401"/>
                </a:lnTo>
                <a:lnTo>
                  <a:pt x="21780" y="40703"/>
                </a:lnTo>
                <a:lnTo>
                  <a:pt x="16954" y="38760"/>
                </a:lnTo>
                <a:lnTo>
                  <a:pt x="14947" y="37591"/>
                </a:lnTo>
                <a:lnTo>
                  <a:pt x="10210" y="33616"/>
                </a:lnTo>
                <a:lnTo>
                  <a:pt x="8648" y="29667"/>
                </a:lnTo>
                <a:lnTo>
                  <a:pt x="8648" y="18643"/>
                </a:lnTo>
                <a:lnTo>
                  <a:pt x="10477" y="14084"/>
                </a:lnTo>
                <a:lnTo>
                  <a:pt x="17843" y="7391"/>
                </a:lnTo>
                <a:lnTo>
                  <a:pt x="22999" y="5702"/>
                </a:lnTo>
                <a:lnTo>
                  <a:pt x="51201" y="5702"/>
                </a:lnTo>
                <a:lnTo>
                  <a:pt x="48196" y="3835"/>
                </a:lnTo>
                <a:lnTo>
                  <a:pt x="40322" y="774"/>
                </a:lnTo>
                <a:lnTo>
                  <a:pt x="35559" y="0"/>
                </a:lnTo>
                <a:close/>
              </a:path>
              <a:path w="60959" h="92075">
                <a:moveTo>
                  <a:pt x="51201" y="5702"/>
                </a:moveTo>
                <a:lnTo>
                  <a:pt x="32308" y="5702"/>
                </a:lnTo>
                <a:lnTo>
                  <a:pt x="34721" y="5930"/>
                </a:lnTo>
                <a:lnTo>
                  <a:pt x="38950" y="6769"/>
                </a:lnTo>
                <a:lnTo>
                  <a:pt x="51574" y="14084"/>
                </a:lnTo>
                <a:lnTo>
                  <a:pt x="56006" y="9651"/>
                </a:lnTo>
                <a:lnTo>
                  <a:pt x="52120" y="6273"/>
                </a:lnTo>
                <a:lnTo>
                  <a:pt x="51201" y="5702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1530057" y="10053449"/>
            <a:ext cx="60960" cy="90805"/>
          </a:xfrm>
          <a:custGeom>
            <a:avLst/>
            <a:gdLst/>
            <a:ahLst/>
            <a:cxnLst/>
            <a:rect l="l" t="t" r="r" b="b"/>
            <a:pathLst>
              <a:path w="60959" h="90804">
                <a:moveTo>
                  <a:pt x="37045" y="0"/>
                </a:moveTo>
                <a:lnTo>
                  <a:pt x="0" y="0"/>
                </a:lnTo>
                <a:lnTo>
                  <a:pt x="0" y="90424"/>
                </a:lnTo>
                <a:lnTo>
                  <a:pt x="6858" y="90424"/>
                </a:lnTo>
                <a:lnTo>
                  <a:pt x="6858" y="52070"/>
                </a:lnTo>
                <a:lnTo>
                  <a:pt x="37045" y="52070"/>
                </a:lnTo>
                <a:lnTo>
                  <a:pt x="40665" y="51485"/>
                </a:lnTo>
                <a:lnTo>
                  <a:pt x="47358" y="49212"/>
                </a:lnTo>
                <a:lnTo>
                  <a:pt x="50228" y="47523"/>
                </a:lnTo>
                <a:lnTo>
                  <a:pt x="51891" y="45974"/>
                </a:lnTo>
                <a:lnTo>
                  <a:pt x="6858" y="45974"/>
                </a:lnTo>
                <a:lnTo>
                  <a:pt x="6858" y="6096"/>
                </a:lnTo>
                <a:lnTo>
                  <a:pt x="51804" y="6096"/>
                </a:lnTo>
                <a:lnTo>
                  <a:pt x="50228" y="4660"/>
                </a:lnTo>
                <a:lnTo>
                  <a:pt x="47358" y="2959"/>
                </a:lnTo>
                <a:lnTo>
                  <a:pt x="40665" y="584"/>
                </a:lnTo>
                <a:lnTo>
                  <a:pt x="37045" y="0"/>
                </a:lnTo>
                <a:close/>
              </a:path>
              <a:path w="60959" h="90804">
                <a:moveTo>
                  <a:pt x="51804" y="6096"/>
                </a:moveTo>
                <a:lnTo>
                  <a:pt x="35521" y="6096"/>
                </a:lnTo>
                <a:lnTo>
                  <a:pt x="38379" y="6489"/>
                </a:lnTo>
                <a:lnTo>
                  <a:pt x="43548" y="8102"/>
                </a:lnTo>
                <a:lnTo>
                  <a:pt x="53606" y="22644"/>
                </a:lnTo>
                <a:lnTo>
                  <a:pt x="53606" y="29413"/>
                </a:lnTo>
                <a:lnTo>
                  <a:pt x="35521" y="45974"/>
                </a:lnTo>
                <a:lnTo>
                  <a:pt x="51891" y="45974"/>
                </a:lnTo>
                <a:lnTo>
                  <a:pt x="55054" y="43027"/>
                </a:lnTo>
                <a:lnTo>
                  <a:pt x="56972" y="40297"/>
                </a:lnTo>
                <a:lnTo>
                  <a:pt x="59753" y="33870"/>
                </a:lnTo>
                <a:lnTo>
                  <a:pt x="60464" y="30175"/>
                </a:lnTo>
                <a:lnTo>
                  <a:pt x="60464" y="21882"/>
                </a:lnTo>
                <a:lnTo>
                  <a:pt x="59753" y="18199"/>
                </a:lnTo>
                <a:lnTo>
                  <a:pt x="56972" y="11760"/>
                </a:lnTo>
                <a:lnTo>
                  <a:pt x="55054" y="9055"/>
                </a:lnTo>
                <a:lnTo>
                  <a:pt x="51804" y="609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1612214" y="10053446"/>
            <a:ext cx="55244" cy="90805"/>
          </a:xfrm>
          <a:custGeom>
            <a:avLst/>
            <a:gdLst/>
            <a:ahLst/>
            <a:cxnLst/>
            <a:rect l="l" t="t" r="r" b="b"/>
            <a:pathLst>
              <a:path w="55244" h="90804">
                <a:moveTo>
                  <a:pt x="54864" y="0"/>
                </a:moveTo>
                <a:lnTo>
                  <a:pt x="0" y="0"/>
                </a:lnTo>
                <a:lnTo>
                  <a:pt x="0" y="90423"/>
                </a:lnTo>
                <a:lnTo>
                  <a:pt x="54864" y="90423"/>
                </a:lnTo>
                <a:lnTo>
                  <a:pt x="54864" y="84327"/>
                </a:lnTo>
                <a:lnTo>
                  <a:pt x="6858" y="84327"/>
                </a:lnTo>
                <a:lnTo>
                  <a:pt x="6858" y="47878"/>
                </a:lnTo>
                <a:lnTo>
                  <a:pt x="47764" y="47878"/>
                </a:lnTo>
                <a:lnTo>
                  <a:pt x="47764" y="41782"/>
                </a:lnTo>
                <a:lnTo>
                  <a:pt x="6858" y="41782"/>
                </a:lnTo>
                <a:lnTo>
                  <a:pt x="6858" y="6095"/>
                </a:lnTo>
                <a:lnTo>
                  <a:pt x="54864" y="6095"/>
                </a:lnTo>
                <a:lnTo>
                  <a:pt x="54864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1686674" y="10052692"/>
            <a:ext cx="62230" cy="92075"/>
          </a:xfrm>
          <a:custGeom>
            <a:avLst/>
            <a:gdLst/>
            <a:ahLst/>
            <a:cxnLst/>
            <a:rect l="l" t="t" r="r" b="b"/>
            <a:pathLst>
              <a:path w="62230" h="92075">
                <a:moveTo>
                  <a:pt x="35013" y="0"/>
                </a:moveTo>
                <a:lnTo>
                  <a:pt x="26631" y="0"/>
                </a:lnTo>
                <a:lnTo>
                  <a:pt x="22529" y="800"/>
                </a:lnTo>
                <a:lnTo>
                  <a:pt x="0" y="55448"/>
                </a:lnTo>
                <a:lnTo>
                  <a:pt x="177" y="62903"/>
                </a:lnTo>
                <a:lnTo>
                  <a:pt x="26631" y="91935"/>
                </a:lnTo>
                <a:lnTo>
                  <a:pt x="34924" y="91935"/>
                </a:lnTo>
                <a:lnTo>
                  <a:pt x="38633" y="91325"/>
                </a:lnTo>
                <a:lnTo>
                  <a:pt x="45491" y="88874"/>
                </a:lnTo>
                <a:lnTo>
                  <a:pt x="48539" y="87109"/>
                </a:lnTo>
                <a:lnTo>
                  <a:pt x="50028" y="85839"/>
                </a:lnTo>
                <a:lnTo>
                  <a:pt x="27736" y="85839"/>
                </a:lnTo>
                <a:lnTo>
                  <a:pt x="24650" y="85242"/>
                </a:lnTo>
                <a:lnTo>
                  <a:pt x="6883" y="37020"/>
                </a:lnTo>
                <a:lnTo>
                  <a:pt x="7137" y="30162"/>
                </a:lnTo>
                <a:lnTo>
                  <a:pt x="27736" y="6083"/>
                </a:lnTo>
                <a:lnTo>
                  <a:pt x="50101" y="6083"/>
                </a:lnTo>
                <a:lnTo>
                  <a:pt x="48640" y="4813"/>
                </a:lnTo>
                <a:lnTo>
                  <a:pt x="45618" y="3060"/>
                </a:lnTo>
                <a:lnTo>
                  <a:pt x="38760" y="596"/>
                </a:lnTo>
                <a:lnTo>
                  <a:pt x="35013" y="0"/>
                </a:lnTo>
                <a:close/>
              </a:path>
              <a:path w="62230" h="92075">
                <a:moveTo>
                  <a:pt x="61683" y="65531"/>
                </a:moveTo>
                <a:lnTo>
                  <a:pt x="54965" y="65531"/>
                </a:lnTo>
                <a:lnTo>
                  <a:pt x="53605" y="71742"/>
                </a:lnTo>
                <a:lnTo>
                  <a:pt x="53536" y="71894"/>
                </a:lnTo>
                <a:lnTo>
                  <a:pt x="50774" y="76746"/>
                </a:lnTo>
                <a:lnTo>
                  <a:pt x="42240" y="84023"/>
                </a:lnTo>
                <a:lnTo>
                  <a:pt x="37045" y="85839"/>
                </a:lnTo>
                <a:lnTo>
                  <a:pt x="50028" y="85839"/>
                </a:lnTo>
                <a:lnTo>
                  <a:pt x="53886" y="82549"/>
                </a:lnTo>
                <a:lnTo>
                  <a:pt x="56095" y="79768"/>
                </a:lnTo>
                <a:lnTo>
                  <a:pt x="59651" y="73253"/>
                </a:lnTo>
                <a:lnTo>
                  <a:pt x="60921" y="69583"/>
                </a:lnTo>
                <a:lnTo>
                  <a:pt x="61683" y="65531"/>
                </a:lnTo>
                <a:close/>
              </a:path>
              <a:path w="62230" h="92075">
                <a:moveTo>
                  <a:pt x="50101" y="6083"/>
                </a:moveTo>
                <a:lnTo>
                  <a:pt x="37045" y="6083"/>
                </a:lnTo>
                <a:lnTo>
                  <a:pt x="42189" y="7912"/>
                </a:lnTo>
                <a:lnTo>
                  <a:pt x="50571" y="15189"/>
                </a:lnTo>
                <a:lnTo>
                  <a:pt x="53295" y="20040"/>
                </a:lnTo>
                <a:lnTo>
                  <a:pt x="53388" y="20307"/>
                </a:lnTo>
                <a:lnTo>
                  <a:pt x="54698" y="26415"/>
                </a:lnTo>
                <a:lnTo>
                  <a:pt x="61683" y="26415"/>
                </a:lnTo>
                <a:lnTo>
                  <a:pt x="60921" y="22339"/>
                </a:lnTo>
                <a:lnTo>
                  <a:pt x="59651" y="18681"/>
                </a:lnTo>
                <a:lnTo>
                  <a:pt x="56095" y="12166"/>
                </a:lnTo>
                <a:lnTo>
                  <a:pt x="53898" y="9385"/>
                </a:lnTo>
                <a:lnTo>
                  <a:pt x="50101" y="608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1760804" y="10050018"/>
            <a:ext cx="897255" cy="972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18389"/>
            <a:ext cx="1137920" cy="2273935"/>
          </a:xfrm>
          <a:custGeom>
            <a:avLst/>
            <a:gdLst/>
            <a:ahLst/>
            <a:cxnLst/>
            <a:rect l="l" t="t" r="r" b="b"/>
            <a:pathLst>
              <a:path w="1137920" h="2273935">
                <a:moveTo>
                  <a:pt x="355" y="0"/>
                </a:moveTo>
                <a:lnTo>
                  <a:pt x="0" y="368"/>
                </a:lnTo>
                <a:lnTo>
                  <a:pt x="0" y="2273541"/>
                </a:lnTo>
                <a:lnTo>
                  <a:pt x="355" y="2273896"/>
                </a:lnTo>
                <a:lnTo>
                  <a:pt x="1137323" y="1136954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2" y="1355344"/>
            <a:ext cx="568960" cy="1137285"/>
          </a:xfrm>
          <a:custGeom>
            <a:avLst/>
            <a:gdLst/>
            <a:ahLst/>
            <a:cxnLst/>
            <a:rect l="l" t="t" r="r" b="b"/>
            <a:pathLst>
              <a:path w="568960" h="1137285">
                <a:moveTo>
                  <a:pt x="355" y="0"/>
                </a:moveTo>
                <a:lnTo>
                  <a:pt x="0" y="355"/>
                </a:lnTo>
                <a:lnTo>
                  <a:pt x="0" y="1136586"/>
                </a:lnTo>
                <a:lnTo>
                  <a:pt x="355" y="1136942"/>
                </a:lnTo>
                <a:lnTo>
                  <a:pt x="568845" y="568464"/>
                </a:lnTo>
                <a:lnTo>
                  <a:pt x="355" y="0"/>
                </a:lnTo>
                <a:close/>
              </a:path>
            </a:pathLst>
          </a:custGeom>
          <a:solidFill>
            <a:srgbClr val="C4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841209" y="5373878"/>
            <a:ext cx="5877585" cy="3507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2703169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2804363" y="1617916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6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96469"/>
                </a:lnTo>
                <a:lnTo>
                  <a:pt x="110911" y="96469"/>
                </a:lnTo>
                <a:lnTo>
                  <a:pt x="46164" y="0"/>
                </a:lnTo>
                <a:close/>
              </a:path>
              <a:path w="250189" h="325755">
                <a:moveTo>
                  <a:pt x="110911" y="96469"/>
                </a:moveTo>
                <a:lnTo>
                  <a:pt x="50368" y="96469"/>
                </a:lnTo>
                <a:lnTo>
                  <a:pt x="203784" y="325526"/>
                </a:lnTo>
                <a:lnTo>
                  <a:pt x="249961" y="325526"/>
                </a:lnTo>
                <a:lnTo>
                  <a:pt x="249961" y="228599"/>
                </a:lnTo>
                <a:lnTo>
                  <a:pt x="199593" y="228599"/>
                </a:lnTo>
                <a:lnTo>
                  <a:pt x="110911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593" y="0"/>
                </a:lnTo>
                <a:lnTo>
                  <a:pt x="199593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3130334" y="1921218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21032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3155518" y="1618323"/>
            <a:ext cx="0" cy="280670"/>
          </a:xfrm>
          <a:custGeom>
            <a:avLst/>
            <a:gdLst/>
            <a:ahLst/>
            <a:cxnLst/>
            <a:rect l="l" t="t" r="r" b="b"/>
            <a:pathLst>
              <a:path h="280669">
                <a:moveTo>
                  <a:pt x="0" y="0"/>
                </a:moveTo>
                <a:lnTo>
                  <a:pt x="0" y="28067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3412464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3513658" y="1617916"/>
            <a:ext cx="250190" cy="325755"/>
          </a:xfrm>
          <a:custGeom>
            <a:avLst/>
            <a:gdLst/>
            <a:ahLst/>
            <a:cxnLst/>
            <a:rect l="l" t="t" r="r" b="b"/>
            <a:pathLst>
              <a:path w="250189" h="325755">
                <a:moveTo>
                  <a:pt x="46164" y="0"/>
                </a:moveTo>
                <a:lnTo>
                  <a:pt x="0" y="0"/>
                </a:lnTo>
                <a:lnTo>
                  <a:pt x="0" y="325526"/>
                </a:lnTo>
                <a:lnTo>
                  <a:pt x="50368" y="325526"/>
                </a:lnTo>
                <a:lnTo>
                  <a:pt x="50368" y="96469"/>
                </a:lnTo>
                <a:lnTo>
                  <a:pt x="110911" y="96469"/>
                </a:lnTo>
                <a:lnTo>
                  <a:pt x="46164" y="0"/>
                </a:lnTo>
                <a:close/>
              </a:path>
              <a:path w="250189" h="325755">
                <a:moveTo>
                  <a:pt x="110911" y="96469"/>
                </a:moveTo>
                <a:lnTo>
                  <a:pt x="50368" y="96469"/>
                </a:lnTo>
                <a:lnTo>
                  <a:pt x="203784" y="325526"/>
                </a:lnTo>
                <a:lnTo>
                  <a:pt x="249961" y="325526"/>
                </a:lnTo>
                <a:lnTo>
                  <a:pt x="249961" y="228599"/>
                </a:lnTo>
                <a:lnTo>
                  <a:pt x="199593" y="228599"/>
                </a:lnTo>
                <a:lnTo>
                  <a:pt x="110911" y="96469"/>
                </a:lnTo>
                <a:close/>
              </a:path>
              <a:path w="250189" h="325755">
                <a:moveTo>
                  <a:pt x="249961" y="0"/>
                </a:moveTo>
                <a:lnTo>
                  <a:pt x="199593" y="0"/>
                </a:lnTo>
                <a:lnTo>
                  <a:pt x="199593" y="228599"/>
                </a:lnTo>
                <a:lnTo>
                  <a:pt x="249961" y="228599"/>
                </a:lnTo>
                <a:lnTo>
                  <a:pt x="249961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3839629" y="192121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3864813" y="1801203"/>
            <a:ext cx="0" cy="97790"/>
          </a:xfrm>
          <a:custGeom>
            <a:avLst/>
            <a:gdLst/>
            <a:ahLst/>
            <a:cxnLst/>
            <a:rect l="l" t="t" r="r" b="b"/>
            <a:pathLst>
              <a:path h="97789">
                <a:moveTo>
                  <a:pt x="0" y="0"/>
                </a:moveTo>
                <a:lnTo>
                  <a:pt x="0" y="97790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3839629" y="1778978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5">
                <a:moveTo>
                  <a:pt x="0" y="0"/>
                </a:moveTo>
                <a:lnTo>
                  <a:pt x="188404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3864813" y="1662773"/>
            <a:ext cx="0" cy="93980"/>
          </a:xfrm>
          <a:custGeom>
            <a:avLst/>
            <a:gdLst/>
            <a:ahLst/>
            <a:cxnLst/>
            <a:rect l="l" t="t" r="r" b="b"/>
            <a:pathLst>
              <a:path h="93980">
                <a:moveTo>
                  <a:pt x="0" y="0"/>
                </a:moveTo>
                <a:lnTo>
                  <a:pt x="0" y="93979"/>
                </a:lnTo>
              </a:path>
            </a:pathLst>
          </a:custGeom>
          <a:ln w="50368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3839629" y="1640548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0" y="0"/>
                </a:moveTo>
                <a:lnTo>
                  <a:pt x="212178" y="0"/>
                </a:lnTo>
              </a:path>
            </a:pathLst>
          </a:custGeom>
          <a:ln w="4445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4231805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4336262" y="1617916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25171" y="0"/>
                </a:moveTo>
                <a:lnTo>
                  <a:pt x="0" y="0"/>
                </a:lnTo>
                <a:lnTo>
                  <a:pt x="0" y="325526"/>
                </a:lnTo>
                <a:lnTo>
                  <a:pt x="25171" y="325526"/>
                </a:lnTo>
                <a:lnTo>
                  <a:pt x="25171" y="42519"/>
                </a:lnTo>
                <a:lnTo>
                  <a:pt x="54061" y="42519"/>
                </a:lnTo>
                <a:lnTo>
                  <a:pt x="25171" y="0"/>
                </a:lnTo>
                <a:close/>
              </a:path>
              <a:path w="242570" h="325755">
                <a:moveTo>
                  <a:pt x="54061" y="42519"/>
                </a:moveTo>
                <a:lnTo>
                  <a:pt x="25171" y="42519"/>
                </a:lnTo>
                <a:lnTo>
                  <a:pt x="216839" y="325526"/>
                </a:lnTo>
                <a:lnTo>
                  <a:pt x="242023" y="325526"/>
                </a:lnTo>
                <a:lnTo>
                  <a:pt x="242023" y="282092"/>
                </a:lnTo>
                <a:lnTo>
                  <a:pt x="216839" y="282092"/>
                </a:lnTo>
                <a:lnTo>
                  <a:pt x="54061" y="42519"/>
                </a:lnTo>
                <a:close/>
              </a:path>
              <a:path w="242570" h="325755">
                <a:moveTo>
                  <a:pt x="242023" y="0"/>
                </a:moveTo>
                <a:lnTo>
                  <a:pt x="216839" y="0"/>
                </a:lnTo>
                <a:lnTo>
                  <a:pt x="216839" y="282092"/>
                </a:lnTo>
                <a:lnTo>
                  <a:pt x="242023" y="282092"/>
                </a:lnTo>
                <a:lnTo>
                  <a:pt x="242023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4642649" y="1615173"/>
            <a:ext cx="222885" cy="331470"/>
          </a:xfrm>
          <a:custGeom>
            <a:avLst/>
            <a:gdLst/>
            <a:ahLst/>
            <a:cxnLst/>
            <a:rect l="l" t="t" r="r" b="b"/>
            <a:pathLst>
              <a:path w="222885" h="331469">
                <a:moveTo>
                  <a:pt x="17716" y="270649"/>
                </a:moveTo>
                <a:lnTo>
                  <a:pt x="0" y="288023"/>
                </a:lnTo>
                <a:lnTo>
                  <a:pt x="5641" y="293343"/>
                </a:lnTo>
                <a:lnTo>
                  <a:pt x="11368" y="298315"/>
                </a:lnTo>
                <a:lnTo>
                  <a:pt x="48272" y="320725"/>
                </a:lnTo>
                <a:lnTo>
                  <a:pt x="92748" y="330371"/>
                </a:lnTo>
                <a:lnTo>
                  <a:pt x="110528" y="331000"/>
                </a:lnTo>
                <a:lnTo>
                  <a:pt x="135240" y="329483"/>
                </a:lnTo>
                <a:lnTo>
                  <a:pt x="157159" y="324934"/>
                </a:lnTo>
                <a:lnTo>
                  <a:pt x="176282" y="317353"/>
                </a:lnTo>
                <a:lnTo>
                  <a:pt x="189032" y="309067"/>
                </a:lnTo>
                <a:lnTo>
                  <a:pt x="111925" y="309067"/>
                </a:lnTo>
                <a:lnTo>
                  <a:pt x="104619" y="308952"/>
                </a:lnTo>
                <a:lnTo>
                  <a:pt x="53644" y="297789"/>
                </a:lnTo>
                <a:lnTo>
                  <a:pt x="23273" y="275909"/>
                </a:lnTo>
                <a:lnTo>
                  <a:pt x="17716" y="270649"/>
                </a:lnTo>
                <a:close/>
              </a:path>
              <a:path w="222885" h="331469">
                <a:moveTo>
                  <a:pt x="110058" y="0"/>
                </a:moveTo>
                <a:lnTo>
                  <a:pt x="67159" y="5999"/>
                </a:lnTo>
                <a:lnTo>
                  <a:pt x="22476" y="37063"/>
                </a:lnTo>
                <a:lnTo>
                  <a:pt x="6997" y="89141"/>
                </a:lnTo>
                <a:lnTo>
                  <a:pt x="8629" y="107291"/>
                </a:lnTo>
                <a:lnTo>
                  <a:pt x="33108" y="149034"/>
                </a:lnTo>
                <a:lnTo>
                  <a:pt x="74467" y="169267"/>
                </a:lnTo>
                <a:lnTo>
                  <a:pt x="131038" y="178752"/>
                </a:lnTo>
                <a:lnTo>
                  <a:pt x="137871" y="179666"/>
                </a:lnTo>
                <a:lnTo>
                  <a:pt x="143649" y="180657"/>
                </a:lnTo>
                <a:lnTo>
                  <a:pt x="179082" y="196126"/>
                </a:lnTo>
                <a:lnTo>
                  <a:pt x="197269" y="241858"/>
                </a:lnTo>
                <a:lnTo>
                  <a:pt x="195840" y="256955"/>
                </a:lnTo>
                <a:lnTo>
                  <a:pt x="174409" y="291452"/>
                </a:lnTo>
                <a:lnTo>
                  <a:pt x="130696" y="307966"/>
                </a:lnTo>
                <a:lnTo>
                  <a:pt x="111925" y="309067"/>
                </a:lnTo>
                <a:lnTo>
                  <a:pt x="189032" y="309067"/>
                </a:lnTo>
                <a:lnTo>
                  <a:pt x="214988" y="278122"/>
                </a:lnTo>
                <a:lnTo>
                  <a:pt x="222453" y="240804"/>
                </a:lnTo>
                <a:lnTo>
                  <a:pt x="221970" y="231172"/>
                </a:lnTo>
                <a:lnTo>
                  <a:pt x="205603" y="189922"/>
                </a:lnTo>
                <a:lnTo>
                  <a:pt x="174955" y="165785"/>
                </a:lnTo>
                <a:lnTo>
                  <a:pt x="98399" y="150596"/>
                </a:lnTo>
                <a:lnTo>
                  <a:pt x="91451" y="149267"/>
                </a:lnTo>
                <a:lnTo>
                  <a:pt x="53671" y="133990"/>
                </a:lnTo>
                <a:lnTo>
                  <a:pt x="32790" y="101190"/>
                </a:lnTo>
                <a:lnTo>
                  <a:pt x="31711" y="87884"/>
                </a:lnTo>
                <a:lnTo>
                  <a:pt x="32980" y="73127"/>
                </a:lnTo>
                <a:lnTo>
                  <a:pt x="52006" y="38658"/>
                </a:lnTo>
                <a:lnTo>
                  <a:pt x="91481" y="21703"/>
                </a:lnTo>
                <a:lnTo>
                  <a:pt x="108673" y="20574"/>
                </a:lnTo>
                <a:lnTo>
                  <a:pt x="186456" y="20574"/>
                </a:lnTo>
                <a:lnTo>
                  <a:pt x="184149" y="19024"/>
                </a:lnTo>
                <a:lnTo>
                  <a:pt x="138566" y="2066"/>
                </a:lnTo>
                <a:lnTo>
                  <a:pt x="124881" y="516"/>
                </a:lnTo>
                <a:lnTo>
                  <a:pt x="110058" y="0"/>
                </a:lnTo>
                <a:close/>
              </a:path>
              <a:path w="222885" h="331469">
                <a:moveTo>
                  <a:pt x="186456" y="20574"/>
                </a:moveTo>
                <a:lnTo>
                  <a:pt x="108673" y="20574"/>
                </a:lnTo>
                <a:lnTo>
                  <a:pt x="115922" y="20714"/>
                </a:lnTo>
                <a:lnTo>
                  <a:pt x="122767" y="21139"/>
                </a:lnTo>
                <a:lnTo>
                  <a:pt x="162445" y="31623"/>
                </a:lnTo>
                <a:lnTo>
                  <a:pt x="189344" y="50749"/>
                </a:lnTo>
                <a:lnTo>
                  <a:pt x="205663" y="34734"/>
                </a:lnTo>
                <a:lnTo>
                  <a:pt x="194918" y="26259"/>
                </a:lnTo>
                <a:lnTo>
                  <a:pt x="186456" y="20574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4933175" y="1617916"/>
            <a:ext cx="222250" cy="325755"/>
          </a:xfrm>
          <a:custGeom>
            <a:avLst/>
            <a:gdLst/>
            <a:ahLst/>
            <a:cxnLst/>
            <a:rect l="l" t="t" r="r" b="b"/>
            <a:pathLst>
              <a:path w="222250" h="325755">
                <a:moveTo>
                  <a:pt x="121716" y="0"/>
                </a:moveTo>
                <a:lnTo>
                  <a:pt x="0" y="0"/>
                </a:lnTo>
                <a:lnTo>
                  <a:pt x="0" y="325526"/>
                </a:lnTo>
                <a:lnTo>
                  <a:pt x="25184" y="325526"/>
                </a:lnTo>
                <a:lnTo>
                  <a:pt x="25184" y="187452"/>
                </a:lnTo>
                <a:lnTo>
                  <a:pt x="121716" y="187452"/>
                </a:lnTo>
                <a:lnTo>
                  <a:pt x="161594" y="181279"/>
                </a:lnTo>
                <a:lnTo>
                  <a:pt x="190224" y="165506"/>
                </a:lnTo>
                <a:lnTo>
                  <a:pt x="25184" y="165506"/>
                </a:lnTo>
                <a:lnTo>
                  <a:pt x="25184" y="21945"/>
                </a:lnTo>
                <a:lnTo>
                  <a:pt x="189904" y="21945"/>
                </a:lnTo>
                <a:lnTo>
                  <a:pt x="186337" y="19082"/>
                </a:lnTo>
                <a:lnTo>
                  <a:pt x="142413" y="1600"/>
                </a:lnTo>
                <a:lnTo>
                  <a:pt x="132253" y="400"/>
                </a:lnTo>
                <a:lnTo>
                  <a:pt x="121716" y="0"/>
                </a:lnTo>
                <a:close/>
              </a:path>
              <a:path w="222250" h="325755">
                <a:moveTo>
                  <a:pt x="189904" y="21945"/>
                </a:moveTo>
                <a:lnTo>
                  <a:pt x="118922" y="21945"/>
                </a:lnTo>
                <a:lnTo>
                  <a:pt x="127356" y="22217"/>
                </a:lnTo>
                <a:lnTo>
                  <a:pt x="135416" y="23031"/>
                </a:lnTo>
                <a:lnTo>
                  <a:pt x="174878" y="39547"/>
                </a:lnTo>
                <a:lnTo>
                  <a:pt x="195341" y="76638"/>
                </a:lnTo>
                <a:lnTo>
                  <a:pt x="196799" y="93726"/>
                </a:lnTo>
                <a:lnTo>
                  <a:pt x="196434" y="102569"/>
                </a:lnTo>
                <a:lnTo>
                  <a:pt x="179727" y="143160"/>
                </a:lnTo>
                <a:lnTo>
                  <a:pt x="143100" y="163063"/>
                </a:lnTo>
                <a:lnTo>
                  <a:pt x="118922" y="165506"/>
                </a:lnTo>
                <a:lnTo>
                  <a:pt x="190224" y="165506"/>
                </a:lnTo>
                <a:lnTo>
                  <a:pt x="214287" y="133502"/>
                </a:lnTo>
                <a:lnTo>
                  <a:pt x="221983" y="93726"/>
                </a:lnTo>
                <a:lnTo>
                  <a:pt x="221502" y="82838"/>
                </a:lnTo>
                <a:lnTo>
                  <a:pt x="210096" y="45605"/>
                </a:lnTo>
                <a:lnTo>
                  <a:pt x="193306" y="24676"/>
                </a:lnTo>
                <a:lnTo>
                  <a:pt x="189904" y="21945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5216715" y="1932648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5229301" y="1789773"/>
            <a:ext cx="0" cy="132080"/>
          </a:xfrm>
          <a:custGeom>
            <a:avLst/>
            <a:gdLst/>
            <a:ahLst/>
            <a:cxnLst/>
            <a:rect l="l" t="t" r="r" b="b"/>
            <a:pathLst>
              <a:path h="132080">
                <a:moveTo>
                  <a:pt x="0" y="0"/>
                </a:moveTo>
                <a:lnTo>
                  <a:pt x="0" y="132079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5216715" y="1778978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5">
                <a:moveTo>
                  <a:pt x="0" y="0"/>
                </a:moveTo>
                <a:lnTo>
                  <a:pt x="175348" y="0"/>
                </a:lnTo>
              </a:path>
            </a:pathLst>
          </a:custGeom>
          <a:ln w="21589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5229301" y="1639913"/>
            <a:ext cx="0" cy="128270"/>
          </a:xfrm>
          <a:custGeom>
            <a:avLst/>
            <a:gdLst/>
            <a:ahLst/>
            <a:cxnLst/>
            <a:rect l="l" t="t" r="r" b="b"/>
            <a:pathLst>
              <a:path h="128269">
                <a:moveTo>
                  <a:pt x="0" y="0"/>
                </a:moveTo>
                <a:lnTo>
                  <a:pt x="0" y="128270"/>
                </a:lnTo>
              </a:path>
            </a:pathLst>
          </a:custGeom>
          <a:ln w="25171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5216715" y="1629118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460" y="0"/>
                </a:lnTo>
              </a:path>
            </a:pathLst>
          </a:custGeom>
          <a:ln w="21590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5472042" y="1615186"/>
            <a:ext cx="226695" cy="331470"/>
          </a:xfrm>
          <a:custGeom>
            <a:avLst/>
            <a:gdLst/>
            <a:ahLst/>
            <a:cxnLst/>
            <a:rect l="l" t="t" r="r" b="b"/>
            <a:pathLst>
              <a:path w="226695" h="331469">
                <a:moveTo>
                  <a:pt x="113557" y="0"/>
                </a:moveTo>
                <a:lnTo>
                  <a:pt x="68307" y="8674"/>
                </a:lnTo>
                <a:lnTo>
                  <a:pt x="30550" y="33362"/>
                </a:lnTo>
                <a:lnTo>
                  <a:pt x="7575" y="68910"/>
                </a:lnTo>
                <a:lnTo>
                  <a:pt x="618" y="108529"/>
                </a:lnTo>
                <a:lnTo>
                  <a:pt x="0" y="200346"/>
                </a:lnTo>
                <a:lnTo>
                  <a:pt x="235" y="213042"/>
                </a:lnTo>
                <a:lnTo>
                  <a:pt x="5447" y="255578"/>
                </a:lnTo>
                <a:lnTo>
                  <a:pt x="25256" y="292095"/>
                </a:lnTo>
                <a:lnTo>
                  <a:pt x="57903" y="317514"/>
                </a:lnTo>
                <a:lnTo>
                  <a:pt x="101806" y="330457"/>
                </a:lnTo>
                <a:lnTo>
                  <a:pt x="113557" y="331000"/>
                </a:lnTo>
                <a:lnTo>
                  <a:pt x="124324" y="330585"/>
                </a:lnTo>
                <a:lnTo>
                  <a:pt x="163541" y="320709"/>
                </a:lnTo>
                <a:lnTo>
                  <a:pt x="183149" y="309054"/>
                </a:lnTo>
                <a:lnTo>
                  <a:pt x="113557" y="309054"/>
                </a:lnTo>
                <a:lnTo>
                  <a:pt x="104779" y="308656"/>
                </a:lnTo>
                <a:lnTo>
                  <a:pt x="64117" y="294773"/>
                </a:lnTo>
                <a:lnTo>
                  <a:pt x="33179" y="258838"/>
                </a:lnTo>
                <a:lnTo>
                  <a:pt x="26115" y="219021"/>
                </a:lnTo>
                <a:lnTo>
                  <a:pt x="24992" y="178052"/>
                </a:lnTo>
                <a:lnTo>
                  <a:pt x="24992" y="152942"/>
                </a:lnTo>
                <a:lnTo>
                  <a:pt x="26115" y="111974"/>
                </a:lnTo>
                <a:lnTo>
                  <a:pt x="33179" y="72148"/>
                </a:lnTo>
                <a:lnTo>
                  <a:pt x="57125" y="41285"/>
                </a:lnTo>
                <a:lnTo>
                  <a:pt x="96180" y="23533"/>
                </a:lnTo>
                <a:lnTo>
                  <a:pt x="113557" y="21932"/>
                </a:lnTo>
                <a:lnTo>
                  <a:pt x="183447" y="21932"/>
                </a:lnTo>
                <a:lnTo>
                  <a:pt x="180664" y="19777"/>
                </a:lnTo>
                <a:lnTo>
                  <a:pt x="145161" y="3718"/>
                </a:lnTo>
                <a:lnTo>
                  <a:pt x="124530" y="412"/>
                </a:lnTo>
                <a:lnTo>
                  <a:pt x="113557" y="0"/>
                </a:lnTo>
                <a:close/>
              </a:path>
              <a:path w="226695" h="331469">
                <a:moveTo>
                  <a:pt x="226409" y="235902"/>
                </a:moveTo>
                <a:lnTo>
                  <a:pt x="201682" y="235902"/>
                </a:lnTo>
                <a:lnTo>
                  <a:pt x="196949" y="251933"/>
                </a:lnTo>
                <a:lnTo>
                  <a:pt x="190201" y="266193"/>
                </a:lnTo>
                <a:lnTo>
                  <a:pt x="158282" y="298006"/>
                </a:lnTo>
                <a:lnTo>
                  <a:pt x="113557" y="309054"/>
                </a:lnTo>
                <a:lnTo>
                  <a:pt x="183149" y="309054"/>
                </a:lnTo>
                <a:lnTo>
                  <a:pt x="212414" y="275450"/>
                </a:lnTo>
                <a:lnTo>
                  <a:pt x="223963" y="246603"/>
                </a:lnTo>
                <a:lnTo>
                  <a:pt x="226409" y="235902"/>
                </a:lnTo>
                <a:close/>
              </a:path>
              <a:path w="226695" h="331469">
                <a:moveTo>
                  <a:pt x="183447" y="21932"/>
                </a:moveTo>
                <a:lnTo>
                  <a:pt x="113557" y="21932"/>
                </a:lnTo>
                <a:lnTo>
                  <a:pt x="129691" y="23163"/>
                </a:lnTo>
                <a:lnTo>
                  <a:pt x="144508" y="26852"/>
                </a:lnTo>
                <a:lnTo>
                  <a:pt x="180778" y="52308"/>
                </a:lnTo>
                <a:lnTo>
                  <a:pt x="200755" y="95084"/>
                </a:lnTo>
                <a:lnTo>
                  <a:pt x="226409" y="95084"/>
                </a:lnTo>
                <a:lnTo>
                  <a:pt x="212414" y="55549"/>
                </a:lnTo>
                <a:lnTo>
                  <a:pt x="188096" y="25533"/>
                </a:lnTo>
                <a:lnTo>
                  <a:pt x="183447" y="2193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5848610" y="1639849"/>
            <a:ext cx="0" cy="304165"/>
          </a:xfrm>
          <a:custGeom>
            <a:avLst/>
            <a:gdLst/>
            <a:ahLst/>
            <a:cxnLst/>
            <a:rect l="l" t="t" r="r" b="b"/>
            <a:pathLst>
              <a:path h="304164">
                <a:moveTo>
                  <a:pt x="0" y="0"/>
                </a:moveTo>
                <a:lnTo>
                  <a:pt x="0" y="303580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5737148" y="1628876"/>
            <a:ext cx="223520" cy="0"/>
          </a:xfrm>
          <a:custGeom>
            <a:avLst/>
            <a:gdLst/>
            <a:ahLst/>
            <a:cxnLst/>
            <a:rect l="l" t="t" r="r" b="b"/>
            <a:pathLst>
              <a:path w="223520">
                <a:moveTo>
                  <a:pt x="0" y="0"/>
                </a:moveTo>
                <a:lnTo>
                  <a:pt x="223380" y="0"/>
                </a:lnTo>
              </a:path>
            </a:pathLst>
          </a:custGeom>
          <a:ln w="21945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6027680" y="1617916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5">
                <a:moveTo>
                  <a:pt x="0" y="0"/>
                </a:moveTo>
                <a:lnTo>
                  <a:pt x="0" y="325526"/>
                </a:lnTo>
              </a:path>
            </a:pathLst>
          </a:custGeom>
          <a:ln w="25184">
            <a:solidFill>
              <a:srgbClr val="46464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6119318" y="1615173"/>
            <a:ext cx="227329" cy="331470"/>
          </a:xfrm>
          <a:custGeom>
            <a:avLst/>
            <a:gdLst/>
            <a:ahLst/>
            <a:cxnLst/>
            <a:rect l="l" t="t" r="r" b="b"/>
            <a:pathLst>
              <a:path w="227329" h="331469">
                <a:moveTo>
                  <a:pt x="113549" y="0"/>
                </a:moveTo>
                <a:lnTo>
                  <a:pt x="68324" y="8674"/>
                </a:lnTo>
                <a:lnTo>
                  <a:pt x="30542" y="33362"/>
                </a:lnTo>
                <a:lnTo>
                  <a:pt x="7578" y="68910"/>
                </a:lnTo>
                <a:lnTo>
                  <a:pt x="623" y="108529"/>
                </a:lnTo>
                <a:lnTo>
                  <a:pt x="0" y="200346"/>
                </a:lnTo>
                <a:lnTo>
                  <a:pt x="227" y="213042"/>
                </a:lnTo>
                <a:lnTo>
                  <a:pt x="5451" y="255578"/>
                </a:lnTo>
                <a:lnTo>
                  <a:pt x="25255" y="292095"/>
                </a:lnTo>
                <a:lnTo>
                  <a:pt x="57917" y="317514"/>
                </a:lnTo>
                <a:lnTo>
                  <a:pt x="101807" y="330457"/>
                </a:lnTo>
                <a:lnTo>
                  <a:pt x="113549" y="331000"/>
                </a:lnTo>
                <a:lnTo>
                  <a:pt x="125298" y="330457"/>
                </a:lnTo>
                <a:lnTo>
                  <a:pt x="169197" y="317514"/>
                </a:lnTo>
                <a:lnTo>
                  <a:pt x="182740" y="309054"/>
                </a:lnTo>
                <a:lnTo>
                  <a:pt x="113549" y="309054"/>
                </a:lnTo>
                <a:lnTo>
                  <a:pt x="104773" y="308654"/>
                </a:lnTo>
                <a:lnTo>
                  <a:pt x="64119" y="294773"/>
                </a:lnTo>
                <a:lnTo>
                  <a:pt x="33183" y="258838"/>
                </a:lnTo>
                <a:lnTo>
                  <a:pt x="26109" y="219021"/>
                </a:lnTo>
                <a:lnTo>
                  <a:pt x="24997" y="178052"/>
                </a:lnTo>
                <a:lnTo>
                  <a:pt x="24997" y="152942"/>
                </a:lnTo>
                <a:lnTo>
                  <a:pt x="25153" y="139947"/>
                </a:lnTo>
                <a:lnTo>
                  <a:pt x="27747" y="95970"/>
                </a:lnTo>
                <a:lnTo>
                  <a:pt x="40029" y="59042"/>
                </a:lnTo>
                <a:lnTo>
                  <a:pt x="71578" y="31911"/>
                </a:lnTo>
                <a:lnTo>
                  <a:pt x="113549" y="21932"/>
                </a:lnTo>
                <a:lnTo>
                  <a:pt x="182726" y="21932"/>
                </a:lnTo>
                <a:lnTo>
                  <a:pt x="178959" y="19194"/>
                </a:lnTo>
                <a:lnTo>
                  <a:pt x="136755" y="2170"/>
                </a:lnTo>
                <a:lnTo>
                  <a:pt x="125298" y="542"/>
                </a:lnTo>
                <a:lnTo>
                  <a:pt x="113549" y="0"/>
                </a:lnTo>
                <a:close/>
              </a:path>
              <a:path w="227329" h="331469">
                <a:moveTo>
                  <a:pt x="182726" y="21932"/>
                </a:moveTo>
                <a:lnTo>
                  <a:pt x="113549" y="21932"/>
                </a:lnTo>
                <a:lnTo>
                  <a:pt x="122325" y="22332"/>
                </a:lnTo>
                <a:lnTo>
                  <a:pt x="130921" y="23533"/>
                </a:lnTo>
                <a:lnTo>
                  <a:pt x="169979" y="41285"/>
                </a:lnTo>
                <a:lnTo>
                  <a:pt x="193914" y="72148"/>
                </a:lnTo>
                <a:lnTo>
                  <a:pt x="200995" y="111972"/>
                </a:lnTo>
                <a:lnTo>
                  <a:pt x="202124" y="152942"/>
                </a:lnTo>
                <a:lnTo>
                  <a:pt x="202124" y="178052"/>
                </a:lnTo>
                <a:lnTo>
                  <a:pt x="200995" y="219021"/>
                </a:lnTo>
                <a:lnTo>
                  <a:pt x="193914" y="258838"/>
                </a:lnTo>
                <a:lnTo>
                  <a:pt x="169979" y="289711"/>
                </a:lnTo>
                <a:lnTo>
                  <a:pt x="130921" y="307455"/>
                </a:lnTo>
                <a:lnTo>
                  <a:pt x="113549" y="309054"/>
                </a:lnTo>
                <a:lnTo>
                  <a:pt x="182740" y="309054"/>
                </a:lnTo>
                <a:lnTo>
                  <a:pt x="210594" y="280779"/>
                </a:lnTo>
                <a:lnTo>
                  <a:pt x="224733" y="240390"/>
                </a:lnTo>
                <a:lnTo>
                  <a:pt x="227101" y="200346"/>
                </a:lnTo>
                <a:lnTo>
                  <a:pt x="227073" y="128589"/>
                </a:lnTo>
                <a:lnTo>
                  <a:pt x="223378" y="83197"/>
                </a:lnTo>
                <a:lnTo>
                  <a:pt x="206529" y="44569"/>
                </a:lnTo>
                <a:lnTo>
                  <a:pt x="188079" y="25824"/>
                </a:lnTo>
                <a:lnTo>
                  <a:pt x="182726" y="21932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6425463" y="1617916"/>
            <a:ext cx="242570" cy="325755"/>
          </a:xfrm>
          <a:custGeom>
            <a:avLst/>
            <a:gdLst/>
            <a:ahLst/>
            <a:cxnLst/>
            <a:rect l="l" t="t" r="r" b="b"/>
            <a:pathLst>
              <a:path w="242570" h="325755">
                <a:moveTo>
                  <a:pt x="25184" y="0"/>
                </a:moveTo>
                <a:lnTo>
                  <a:pt x="0" y="0"/>
                </a:lnTo>
                <a:lnTo>
                  <a:pt x="0" y="325526"/>
                </a:lnTo>
                <a:lnTo>
                  <a:pt x="25184" y="325526"/>
                </a:lnTo>
                <a:lnTo>
                  <a:pt x="25184" y="42519"/>
                </a:lnTo>
                <a:lnTo>
                  <a:pt x="54074" y="42519"/>
                </a:lnTo>
                <a:lnTo>
                  <a:pt x="25184" y="0"/>
                </a:lnTo>
                <a:close/>
              </a:path>
              <a:path w="242570" h="325755">
                <a:moveTo>
                  <a:pt x="54074" y="42519"/>
                </a:moveTo>
                <a:lnTo>
                  <a:pt x="25184" y="42519"/>
                </a:lnTo>
                <a:lnTo>
                  <a:pt x="216852" y="325526"/>
                </a:lnTo>
                <a:lnTo>
                  <a:pt x="242023" y="325526"/>
                </a:lnTo>
                <a:lnTo>
                  <a:pt x="242023" y="282092"/>
                </a:lnTo>
                <a:lnTo>
                  <a:pt x="216852" y="282092"/>
                </a:lnTo>
                <a:lnTo>
                  <a:pt x="54074" y="42519"/>
                </a:lnTo>
                <a:close/>
              </a:path>
              <a:path w="242570" h="325755">
                <a:moveTo>
                  <a:pt x="242023" y="0"/>
                </a:moveTo>
                <a:lnTo>
                  <a:pt x="216852" y="0"/>
                </a:lnTo>
                <a:lnTo>
                  <a:pt x="216852" y="282092"/>
                </a:lnTo>
                <a:lnTo>
                  <a:pt x="242023" y="282092"/>
                </a:lnTo>
                <a:lnTo>
                  <a:pt x="242023" y="0"/>
                </a:lnTo>
                <a:close/>
              </a:path>
            </a:pathLst>
          </a:custGeom>
          <a:solidFill>
            <a:srgbClr val="4646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4643932" y="10053577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57696" y="0"/>
                </a:moveTo>
                <a:lnTo>
                  <a:pt x="0" y="0"/>
                </a:lnTo>
                <a:lnTo>
                  <a:pt x="0" y="90284"/>
                </a:lnTo>
                <a:lnTo>
                  <a:pt x="13690" y="90284"/>
                </a:lnTo>
                <a:lnTo>
                  <a:pt x="13690" y="52120"/>
                </a:lnTo>
                <a:lnTo>
                  <a:pt x="51219" y="52120"/>
                </a:lnTo>
                <a:lnTo>
                  <a:pt x="51219" y="39814"/>
                </a:lnTo>
                <a:lnTo>
                  <a:pt x="13690" y="39814"/>
                </a:lnTo>
                <a:lnTo>
                  <a:pt x="13690" y="12293"/>
                </a:lnTo>
                <a:lnTo>
                  <a:pt x="57696" y="12293"/>
                </a:lnTo>
                <a:lnTo>
                  <a:pt x="5769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4716970" y="10052807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37160" y="0"/>
                </a:moveTo>
                <a:lnTo>
                  <a:pt x="27521" y="0"/>
                </a:lnTo>
                <a:lnTo>
                  <a:pt x="23139" y="838"/>
                </a:lnTo>
                <a:lnTo>
                  <a:pt x="0" y="57632"/>
                </a:lnTo>
                <a:lnTo>
                  <a:pt x="89" y="61150"/>
                </a:lnTo>
                <a:lnTo>
                  <a:pt x="27521" y="91808"/>
                </a:lnTo>
                <a:lnTo>
                  <a:pt x="37160" y="91808"/>
                </a:lnTo>
                <a:lnTo>
                  <a:pt x="58716" y="79514"/>
                </a:lnTo>
                <a:lnTo>
                  <a:pt x="29629" y="79514"/>
                </a:lnTo>
                <a:lnTo>
                  <a:pt x="27114" y="79006"/>
                </a:lnTo>
                <a:lnTo>
                  <a:pt x="13627" y="54254"/>
                </a:lnTo>
                <a:lnTo>
                  <a:pt x="13627" y="37553"/>
                </a:lnTo>
                <a:lnTo>
                  <a:pt x="29629" y="12306"/>
                </a:lnTo>
                <a:lnTo>
                  <a:pt x="58714" y="12306"/>
                </a:lnTo>
                <a:lnTo>
                  <a:pt x="58382" y="11849"/>
                </a:lnTo>
                <a:lnTo>
                  <a:pt x="53048" y="6515"/>
                </a:lnTo>
                <a:lnTo>
                  <a:pt x="49504" y="4127"/>
                </a:lnTo>
                <a:lnTo>
                  <a:pt x="41554" y="838"/>
                </a:lnTo>
                <a:lnTo>
                  <a:pt x="37160" y="0"/>
                </a:lnTo>
                <a:close/>
              </a:path>
              <a:path w="64770" h="92075">
                <a:moveTo>
                  <a:pt x="58714" y="12306"/>
                </a:moveTo>
                <a:lnTo>
                  <a:pt x="35039" y="12306"/>
                </a:lnTo>
                <a:lnTo>
                  <a:pt x="37554" y="12814"/>
                </a:lnTo>
                <a:lnTo>
                  <a:pt x="42202" y="14833"/>
                </a:lnTo>
                <a:lnTo>
                  <a:pt x="51041" y="37553"/>
                </a:lnTo>
                <a:lnTo>
                  <a:pt x="51041" y="54254"/>
                </a:lnTo>
                <a:lnTo>
                  <a:pt x="35039" y="79514"/>
                </a:lnTo>
                <a:lnTo>
                  <a:pt x="58716" y="79514"/>
                </a:lnTo>
                <a:lnTo>
                  <a:pt x="60071" y="77660"/>
                </a:lnTo>
                <a:lnTo>
                  <a:pt x="61239" y="75196"/>
                </a:lnTo>
                <a:lnTo>
                  <a:pt x="62433" y="72745"/>
                </a:lnTo>
                <a:lnTo>
                  <a:pt x="63284" y="70091"/>
                </a:lnTo>
                <a:lnTo>
                  <a:pt x="64300" y="64338"/>
                </a:lnTo>
                <a:lnTo>
                  <a:pt x="64592" y="61150"/>
                </a:lnTo>
                <a:lnTo>
                  <a:pt x="64684" y="54127"/>
                </a:lnTo>
                <a:lnTo>
                  <a:pt x="64592" y="30670"/>
                </a:lnTo>
                <a:lnTo>
                  <a:pt x="64300" y="27470"/>
                </a:lnTo>
                <a:lnTo>
                  <a:pt x="63284" y="21729"/>
                </a:lnTo>
                <a:lnTo>
                  <a:pt x="62433" y="19062"/>
                </a:lnTo>
                <a:lnTo>
                  <a:pt x="61239" y="16624"/>
                </a:lnTo>
                <a:lnTo>
                  <a:pt x="60071" y="14173"/>
                </a:lnTo>
                <a:lnTo>
                  <a:pt x="58714" y="1230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4804079" y="10053577"/>
            <a:ext cx="66040" cy="90805"/>
          </a:xfrm>
          <a:custGeom>
            <a:avLst/>
            <a:gdLst/>
            <a:ahLst/>
            <a:cxnLst/>
            <a:rect l="l" t="t" r="r" b="b"/>
            <a:pathLst>
              <a:path w="66039" h="90804">
                <a:moveTo>
                  <a:pt x="39306" y="0"/>
                </a:moveTo>
                <a:lnTo>
                  <a:pt x="0" y="0"/>
                </a:lnTo>
                <a:lnTo>
                  <a:pt x="0" y="90284"/>
                </a:lnTo>
                <a:lnTo>
                  <a:pt x="13690" y="90284"/>
                </a:lnTo>
                <a:lnTo>
                  <a:pt x="13690" y="52247"/>
                </a:lnTo>
                <a:lnTo>
                  <a:pt x="46007" y="52247"/>
                </a:lnTo>
                <a:lnTo>
                  <a:pt x="45008" y="50330"/>
                </a:lnTo>
                <a:lnTo>
                  <a:pt x="50088" y="48907"/>
                </a:lnTo>
                <a:lnTo>
                  <a:pt x="54343" y="46177"/>
                </a:lnTo>
                <a:lnTo>
                  <a:pt x="59087" y="40690"/>
                </a:lnTo>
                <a:lnTo>
                  <a:pt x="13690" y="40690"/>
                </a:lnTo>
                <a:lnTo>
                  <a:pt x="13690" y="12293"/>
                </a:lnTo>
                <a:lnTo>
                  <a:pt x="59578" y="12293"/>
                </a:lnTo>
                <a:lnTo>
                  <a:pt x="57861" y="9740"/>
                </a:lnTo>
                <a:lnTo>
                  <a:pt x="52958" y="5092"/>
                </a:lnTo>
                <a:lnTo>
                  <a:pt x="50025" y="3276"/>
                </a:lnTo>
                <a:lnTo>
                  <a:pt x="43179" y="647"/>
                </a:lnTo>
                <a:lnTo>
                  <a:pt x="39306" y="0"/>
                </a:lnTo>
                <a:close/>
              </a:path>
              <a:path w="66039" h="90804">
                <a:moveTo>
                  <a:pt x="46007" y="52247"/>
                </a:moveTo>
                <a:lnTo>
                  <a:pt x="30810" y="52247"/>
                </a:lnTo>
                <a:lnTo>
                  <a:pt x="49834" y="90284"/>
                </a:lnTo>
                <a:lnTo>
                  <a:pt x="65811" y="90284"/>
                </a:lnTo>
                <a:lnTo>
                  <a:pt x="46007" y="52247"/>
                </a:lnTo>
                <a:close/>
              </a:path>
              <a:path w="66039" h="90804">
                <a:moveTo>
                  <a:pt x="59578" y="12293"/>
                </a:moveTo>
                <a:lnTo>
                  <a:pt x="38544" y="12293"/>
                </a:lnTo>
                <a:lnTo>
                  <a:pt x="42240" y="13550"/>
                </a:lnTo>
                <a:lnTo>
                  <a:pt x="47917" y="18554"/>
                </a:lnTo>
                <a:lnTo>
                  <a:pt x="49326" y="22072"/>
                </a:lnTo>
                <a:lnTo>
                  <a:pt x="49326" y="31064"/>
                </a:lnTo>
                <a:lnTo>
                  <a:pt x="47917" y="34544"/>
                </a:lnTo>
                <a:lnTo>
                  <a:pt x="42240" y="39471"/>
                </a:lnTo>
                <a:lnTo>
                  <a:pt x="38544" y="40690"/>
                </a:lnTo>
                <a:lnTo>
                  <a:pt x="59087" y="40690"/>
                </a:lnTo>
                <a:lnTo>
                  <a:pt x="61277" y="38138"/>
                </a:lnTo>
                <a:lnTo>
                  <a:pt x="63017" y="32880"/>
                </a:lnTo>
                <a:lnTo>
                  <a:pt x="62924" y="22072"/>
                </a:lnTo>
                <a:lnTo>
                  <a:pt x="62356" y="19037"/>
                </a:lnTo>
                <a:lnTo>
                  <a:pt x="59740" y="12534"/>
                </a:lnTo>
                <a:lnTo>
                  <a:pt x="59578" y="1229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4911750" y="10053583"/>
            <a:ext cx="77470" cy="90805"/>
          </a:xfrm>
          <a:custGeom>
            <a:avLst/>
            <a:gdLst/>
            <a:ahLst/>
            <a:cxnLst/>
            <a:rect l="l" t="t" r="r" b="b"/>
            <a:pathLst>
              <a:path w="77470" h="90804">
                <a:moveTo>
                  <a:pt x="44119" y="0"/>
                </a:moveTo>
                <a:lnTo>
                  <a:pt x="33083" y="0"/>
                </a:lnTo>
                <a:lnTo>
                  <a:pt x="0" y="90271"/>
                </a:lnTo>
                <a:lnTo>
                  <a:pt x="14579" y="90271"/>
                </a:lnTo>
                <a:lnTo>
                  <a:pt x="20789" y="72136"/>
                </a:lnTo>
                <a:lnTo>
                  <a:pt x="70566" y="72136"/>
                </a:lnTo>
                <a:lnTo>
                  <a:pt x="66339" y="60604"/>
                </a:lnTo>
                <a:lnTo>
                  <a:pt x="24853" y="60604"/>
                </a:lnTo>
                <a:lnTo>
                  <a:pt x="38925" y="20535"/>
                </a:lnTo>
                <a:lnTo>
                  <a:pt x="51648" y="20535"/>
                </a:lnTo>
                <a:lnTo>
                  <a:pt x="44119" y="0"/>
                </a:lnTo>
                <a:close/>
              </a:path>
              <a:path w="77470" h="90804">
                <a:moveTo>
                  <a:pt x="70566" y="72136"/>
                </a:moveTo>
                <a:lnTo>
                  <a:pt x="56413" y="72136"/>
                </a:lnTo>
                <a:lnTo>
                  <a:pt x="62623" y="90271"/>
                </a:lnTo>
                <a:lnTo>
                  <a:pt x="77215" y="90271"/>
                </a:lnTo>
                <a:lnTo>
                  <a:pt x="70566" y="72136"/>
                </a:lnTo>
                <a:close/>
              </a:path>
              <a:path w="77470" h="90804">
                <a:moveTo>
                  <a:pt x="51648" y="20535"/>
                </a:moveTo>
                <a:lnTo>
                  <a:pt x="38925" y="20535"/>
                </a:lnTo>
                <a:lnTo>
                  <a:pt x="52616" y="60604"/>
                </a:lnTo>
                <a:lnTo>
                  <a:pt x="66339" y="60604"/>
                </a:lnTo>
                <a:lnTo>
                  <a:pt x="51648" y="2053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5006340" y="10053585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13690" y="0"/>
                </a:moveTo>
                <a:lnTo>
                  <a:pt x="0" y="0"/>
                </a:lnTo>
                <a:lnTo>
                  <a:pt x="0" y="90271"/>
                </a:lnTo>
                <a:lnTo>
                  <a:pt x="57188" y="90271"/>
                </a:lnTo>
                <a:lnTo>
                  <a:pt x="57188" y="77965"/>
                </a:lnTo>
                <a:lnTo>
                  <a:pt x="13690" y="77965"/>
                </a:lnTo>
                <a:lnTo>
                  <a:pt x="13690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5082159" y="10053585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13690" y="0"/>
                </a:moveTo>
                <a:lnTo>
                  <a:pt x="0" y="0"/>
                </a:lnTo>
                <a:lnTo>
                  <a:pt x="0" y="90271"/>
                </a:lnTo>
                <a:lnTo>
                  <a:pt x="57188" y="90271"/>
                </a:lnTo>
                <a:lnTo>
                  <a:pt x="57188" y="77965"/>
                </a:lnTo>
                <a:lnTo>
                  <a:pt x="13690" y="77965"/>
                </a:lnTo>
                <a:lnTo>
                  <a:pt x="13690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5179148" y="10053575"/>
            <a:ext cx="67945" cy="90805"/>
          </a:xfrm>
          <a:custGeom>
            <a:avLst/>
            <a:gdLst/>
            <a:ahLst/>
            <a:cxnLst/>
            <a:rect l="l" t="t" r="r" b="b"/>
            <a:pathLst>
              <a:path w="67945" h="90804">
                <a:moveTo>
                  <a:pt x="14973" y="0"/>
                </a:moveTo>
                <a:lnTo>
                  <a:pt x="0" y="0"/>
                </a:lnTo>
                <a:lnTo>
                  <a:pt x="27012" y="53124"/>
                </a:lnTo>
                <a:lnTo>
                  <a:pt x="27012" y="90284"/>
                </a:lnTo>
                <a:lnTo>
                  <a:pt x="40703" y="90284"/>
                </a:lnTo>
                <a:lnTo>
                  <a:pt x="40703" y="53124"/>
                </a:lnTo>
                <a:lnTo>
                  <a:pt x="47535" y="39687"/>
                </a:lnTo>
                <a:lnTo>
                  <a:pt x="33858" y="39687"/>
                </a:lnTo>
                <a:lnTo>
                  <a:pt x="14973" y="0"/>
                </a:lnTo>
                <a:close/>
              </a:path>
              <a:path w="67945" h="90804">
                <a:moveTo>
                  <a:pt x="67716" y="0"/>
                </a:moveTo>
                <a:lnTo>
                  <a:pt x="52743" y="0"/>
                </a:lnTo>
                <a:lnTo>
                  <a:pt x="33858" y="39687"/>
                </a:lnTo>
                <a:lnTo>
                  <a:pt x="47535" y="39687"/>
                </a:lnTo>
                <a:lnTo>
                  <a:pt x="6771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5257266" y="10052807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37160" y="0"/>
                </a:moveTo>
                <a:lnTo>
                  <a:pt x="27521" y="0"/>
                </a:lnTo>
                <a:lnTo>
                  <a:pt x="23139" y="838"/>
                </a:lnTo>
                <a:lnTo>
                  <a:pt x="0" y="57632"/>
                </a:lnTo>
                <a:lnTo>
                  <a:pt x="89" y="61150"/>
                </a:lnTo>
                <a:lnTo>
                  <a:pt x="27521" y="91808"/>
                </a:lnTo>
                <a:lnTo>
                  <a:pt x="37160" y="91808"/>
                </a:lnTo>
                <a:lnTo>
                  <a:pt x="58716" y="79514"/>
                </a:lnTo>
                <a:lnTo>
                  <a:pt x="29629" y="79514"/>
                </a:lnTo>
                <a:lnTo>
                  <a:pt x="27114" y="79006"/>
                </a:lnTo>
                <a:lnTo>
                  <a:pt x="13627" y="54254"/>
                </a:lnTo>
                <a:lnTo>
                  <a:pt x="13627" y="37553"/>
                </a:lnTo>
                <a:lnTo>
                  <a:pt x="29629" y="12306"/>
                </a:lnTo>
                <a:lnTo>
                  <a:pt x="58714" y="12306"/>
                </a:lnTo>
                <a:lnTo>
                  <a:pt x="58382" y="11849"/>
                </a:lnTo>
                <a:lnTo>
                  <a:pt x="53048" y="6515"/>
                </a:lnTo>
                <a:lnTo>
                  <a:pt x="49504" y="4127"/>
                </a:lnTo>
                <a:lnTo>
                  <a:pt x="41554" y="838"/>
                </a:lnTo>
                <a:lnTo>
                  <a:pt x="37160" y="0"/>
                </a:lnTo>
                <a:close/>
              </a:path>
              <a:path w="64770" h="92075">
                <a:moveTo>
                  <a:pt x="58714" y="12306"/>
                </a:moveTo>
                <a:lnTo>
                  <a:pt x="35039" y="12306"/>
                </a:lnTo>
                <a:lnTo>
                  <a:pt x="37554" y="12814"/>
                </a:lnTo>
                <a:lnTo>
                  <a:pt x="42202" y="14833"/>
                </a:lnTo>
                <a:lnTo>
                  <a:pt x="51041" y="37553"/>
                </a:lnTo>
                <a:lnTo>
                  <a:pt x="51041" y="54254"/>
                </a:lnTo>
                <a:lnTo>
                  <a:pt x="35039" y="79514"/>
                </a:lnTo>
                <a:lnTo>
                  <a:pt x="58716" y="79514"/>
                </a:lnTo>
                <a:lnTo>
                  <a:pt x="60071" y="77660"/>
                </a:lnTo>
                <a:lnTo>
                  <a:pt x="61239" y="75196"/>
                </a:lnTo>
                <a:lnTo>
                  <a:pt x="62433" y="72745"/>
                </a:lnTo>
                <a:lnTo>
                  <a:pt x="63284" y="70091"/>
                </a:lnTo>
                <a:lnTo>
                  <a:pt x="64300" y="64338"/>
                </a:lnTo>
                <a:lnTo>
                  <a:pt x="64592" y="61150"/>
                </a:lnTo>
                <a:lnTo>
                  <a:pt x="64684" y="54127"/>
                </a:lnTo>
                <a:lnTo>
                  <a:pt x="64592" y="30670"/>
                </a:lnTo>
                <a:lnTo>
                  <a:pt x="64300" y="27470"/>
                </a:lnTo>
                <a:lnTo>
                  <a:pt x="63284" y="21729"/>
                </a:lnTo>
                <a:lnTo>
                  <a:pt x="62433" y="19062"/>
                </a:lnTo>
                <a:lnTo>
                  <a:pt x="61239" y="16624"/>
                </a:lnTo>
                <a:lnTo>
                  <a:pt x="60071" y="14173"/>
                </a:lnTo>
                <a:lnTo>
                  <a:pt x="58714" y="1230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5343232" y="10053577"/>
            <a:ext cx="65405" cy="91440"/>
          </a:xfrm>
          <a:custGeom>
            <a:avLst/>
            <a:gdLst/>
            <a:ahLst/>
            <a:cxnLst/>
            <a:rect l="l" t="t" r="r" b="b"/>
            <a:pathLst>
              <a:path w="65404" h="91440">
                <a:moveTo>
                  <a:pt x="13703" y="0"/>
                </a:moveTo>
                <a:lnTo>
                  <a:pt x="0" y="0"/>
                </a:lnTo>
                <a:lnTo>
                  <a:pt x="0" y="64490"/>
                </a:lnTo>
                <a:lnTo>
                  <a:pt x="27762" y="91033"/>
                </a:lnTo>
                <a:lnTo>
                  <a:pt x="36906" y="91033"/>
                </a:lnTo>
                <a:lnTo>
                  <a:pt x="59076" y="78740"/>
                </a:lnTo>
                <a:lnTo>
                  <a:pt x="26669" y="78740"/>
                </a:lnTo>
                <a:lnTo>
                  <a:pt x="22148" y="77012"/>
                </a:lnTo>
                <a:lnTo>
                  <a:pt x="15392" y="70078"/>
                </a:lnTo>
                <a:lnTo>
                  <a:pt x="13703" y="65303"/>
                </a:lnTo>
                <a:lnTo>
                  <a:pt x="13703" y="0"/>
                </a:lnTo>
                <a:close/>
              </a:path>
              <a:path w="65404" h="91440">
                <a:moveTo>
                  <a:pt x="64795" y="0"/>
                </a:moveTo>
                <a:lnTo>
                  <a:pt x="51104" y="0"/>
                </a:lnTo>
                <a:lnTo>
                  <a:pt x="51104" y="65303"/>
                </a:lnTo>
                <a:lnTo>
                  <a:pt x="49390" y="70078"/>
                </a:lnTo>
                <a:lnTo>
                  <a:pt x="42544" y="77012"/>
                </a:lnTo>
                <a:lnTo>
                  <a:pt x="37998" y="78740"/>
                </a:lnTo>
                <a:lnTo>
                  <a:pt x="59076" y="78740"/>
                </a:lnTo>
                <a:lnTo>
                  <a:pt x="60680" y="76441"/>
                </a:lnTo>
                <a:lnTo>
                  <a:pt x="63969" y="68745"/>
                </a:lnTo>
                <a:lnTo>
                  <a:pt x="64795" y="64490"/>
                </a:lnTo>
                <a:lnTo>
                  <a:pt x="64795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5432120" y="10053577"/>
            <a:ext cx="66040" cy="90805"/>
          </a:xfrm>
          <a:custGeom>
            <a:avLst/>
            <a:gdLst/>
            <a:ahLst/>
            <a:cxnLst/>
            <a:rect l="l" t="t" r="r" b="b"/>
            <a:pathLst>
              <a:path w="66039" h="90804">
                <a:moveTo>
                  <a:pt x="39306" y="0"/>
                </a:moveTo>
                <a:lnTo>
                  <a:pt x="0" y="0"/>
                </a:lnTo>
                <a:lnTo>
                  <a:pt x="0" y="90284"/>
                </a:lnTo>
                <a:lnTo>
                  <a:pt x="13690" y="90284"/>
                </a:lnTo>
                <a:lnTo>
                  <a:pt x="13690" y="52247"/>
                </a:lnTo>
                <a:lnTo>
                  <a:pt x="46007" y="52247"/>
                </a:lnTo>
                <a:lnTo>
                  <a:pt x="45008" y="50330"/>
                </a:lnTo>
                <a:lnTo>
                  <a:pt x="50088" y="48907"/>
                </a:lnTo>
                <a:lnTo>
                  <a:pt x="54343" y="46177"/>
                </a:lnTo>
                <a:lnTo>
                  <a:pt x="59087" y="40690"/>
                </a:lnTo>
                <a:lnTo>
                  <a:pt x="13690" y="40690"/>
                </a:lnTo>
                <a:lnTo>
                  <a:pt x="13690" y="12293"/>
                </a:lnTo>
                <a:lnTo>
                  <a:pt x="59578" y="12293"/>
                </a:lnTo>
                <a:lnTo>
                  <a:pt x="57861" y="9740"/>
                </a:lnTo>
                <a:lnTo>
                  <a:pt x="52958" y="5092"/>
                </a:lnTo>
                <a:lnTo>
                  <a:pt x="50025" y="3276"/>
                </a:lnTo>
                <a:lnTo>
                  <a:pt x="43179" y="647"/>
                </a:lnTo>
                <a:lnTo>
                  <a:pt x="39306" y="0"/>
                </a:lnTo>
                <a:close/>
              </a:path>
              <a:path w="66039" h="90804">
                <a:moveTo>
                  <a:pt x="46007" y="52247"/>
                </a:moveTo>
                <a:lnTo>
                  <a:pt x="30810" y="52247"/>
                </a:lnTo>
                <a:lnTo>
                  <a:pt x="49834" y="90284"/>
                </a:lnTo>
                <a:lnTo>
                  <a:pt x="65811" y="90284"/>
                </a:lnTo>
                <a:lnTo>
                  <a:pt x="46007" y="52247"/>
                </a:lnTo>
                <a:close/>
              </a:path>
              <a:path w="66039" h="90804">
                <a:moveTo>
                  <a:pt x="59578" y="12293"/>
                </a:moveTo>
                <a:lnTo>
                  <a:pt x="38544" y="12293"/>
                </a:lnTo>
                <a:lnTo>
                  <a:pt x="42240" y="13550"/>
                </a:lnTo>
                <a:lnTo>
                  <a:pt x="47917" y="18554"/>
                </a:lnTo>
                <a:lnTo>
                  <a:pt x="49326" y="22072"/>
                </a:lnTo>
                <a:lnTo>
                  <a:pt x="49326" y="31064"/>
                </a:lnTo>
                <a:lnTo>
                  <a:pt x="47917" y="34544"/>
                </a:lnTo>
                <a:lnTo>
                  <a:pt x="42240" y="39471"/>
                </a:lnTo>
                <a:lnTo>
                  <a:pt x="38544" y="40690"/>
                </a:lnTo>
                <a:lnTo>
                  <a:pt x="59087" y="40690"/>
                </a:lnTo>
                <a:lnTo>
                  <a:pt x="61277" y="38138"/>
                </a:lnTo>
                <a:lnTo>
                  <a:pt x="63017" y="32880"/>
                </a:lnTo>
                <a:lnTo>
                  <a:pt x="62924" y="22072"/>
                </a:lnTo>
                <a:lnTo>
                  <a:pt x="62356" y="19037"/>
                </a:lnTo>
                <a:lnTo>
                  <a:pt x="59740" y="12534"/>
                </a:lnTo>
                <a:lnTo>
                  <a:pt x="59578" y="1229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5557405" y="10053573"/>
            <a:ext cx="0" cy="90805"/>
          </a:xfrm>
          <a:custGeom>
            <a:avLst/>
            <a:gdLst/>
            <a:ahLst/>
            <a:cxnLst/>
            <a:rect l="l" t="t" r="r" b="b"/>
            <a:pathLst>
              <a:path h="90804">
                <a:moveTo>
                  <a:pt x="0" y="0"/>
                </a:moveTo>
                <a:lnTo>
                  <a:pt x="0" y="90271"/>
                </a:lnTo>
              </a:path>
            </a:pathLst>
          </a:custGeom>
          <a:ln w="1369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5589371" y="10053585"/>
            <a:ext cx="67945" cy="90805"/>
          </a:xfrm>
          <a:custGeom>
            <a:avLst/>
            <a:gdLst/>
            <a:ahLst/>
            <a:cxnLst/>
            <a:rect l="l" t="t" r="r" b="b"/>
            <a:pathLst>
              <a:path w="67945" h="90804">
                <a:moveTo>
                  <a:pt x="12547" y="0"/>
                </a:moveTo>
                <a:lnTo>
                  <a:pt x="0" y="0"/>
                </a:lnTo>
                <a:lnTo>
                  <a:pt x="0" y="90271"/>
                </a:lnTo>
                <a:lnTo>
                  <a:pt x="13690" y="90271"/>
                </a:lnTo>
                <a:lnTo>
                  <a:pt x="13690" y="26746"/>
                </a:lnTo>
                <a:lnTo>
                  <a:pt x="30148" y="26746"/>
                </a:lnTo>
                <a:lnTo>
                  <a:pt x="12547" y="0"/>
                </a:lnTo>
                <a:close/>
              </a:path>
              <a:path w="67945" h="90804">
                <a:moveTo>
                  <a:pt x="30148" y="26746"/>
                </a:moveTo>
                <a:lnTo>
                  <a:pt x="13690" y="26746"/>
                </a:lnTo>
                <a:lnTo>
                  <a:pt x="55410" y="90271"/>
                </a:lnTo>
                <a:lnTo>
                  <a:pt x="67957" y="90271"/>
                </a:lnTo>
                <a:lnTo>
                  <a:pt x="67957" y="63398"/>
                </a:lnTo>
                <a:lnTo>
                  <a:pt x="54267" y="63398"/>
                </a:lnTo>
                <a:lnTo>
                  <a:pt x="30148" y="26746"/>
                </a:lnTo>
                <a:close/>
              </a:path>
              <a:path w="67945" h="90804">
                <a:moveTo>
                  <a:pt x="67957" y="0"/>
                </a:moveTo>
                <a:lnTo>
                  <a:pt x="54267" y="0"/>
                </a:lnTo>
                <a:lnTo>
                  <a:pt x="54267" y="63398"/>
                </a:lnTo>
                <a:lnTo>
                  <a:pt x="67957" y="63398"/>
                </a:lnTo>
                <a:lnTo>
                  <a:pt x="67957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5675972" y="10052804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9131" y="70891"/>
                </a:moveTo>
                <a:lnTo>
                  <a:pt x="0" y="79895"/>
                </a:lnTo>
                <a:lnTo>
                  <a:pt x="4305" y="84289"/>
                </a:lnTo>
                <a:lnTo>
                  <a:pt x="9004" y="87376"/>
                </a:lnTo>
                <a:lnTo>
                  <a:pt x="19151" y="90932"/>
                </a:lnTo>
                <a:lnTo>
                  <a:pt x="25107" y="91808"/>
                </a:lnTo>
                <a:lnTo>
                  <a:pt x="36690" y="91808"/>
                </a:lnTo>
                <a:lnTo>
                  <a:pt x="60524" y="79514"/>
                </a:lnTo>
                <a:lnTo>
                  <a:pt x="27559" y="79514"/>
                </a:lnTo>
                <a:lnTo>
                  <a:pt x="23368" y="78892"/>
                </a:lnTo>
                <a:lnTo>
                  <a:pt x="15925" y="76454"/>
                </a:lnTo>
                <a:lnTo>
                  <a:pt x="12433" y="74180"/>
                </a:lnTo>
                <a:lnTo>
                  <a:pt x="9131" y="70891"/>
                </a:lnTo>
                <a:close/>
              </a:path>
              <a:path w="64770" h="92075">
                <a:moveTo>
                  <a:pt x="39217" y="0"/>
                </a:moveTo>
                <a:lnTo>
                  <a:pt x="28486" y="0"/>
                </a:lnTo>
                <a:lnTo>
                  <a:pt x="24257" y="635"/>
                </a:lnTo>
                <a:lnTo>
                  <a:pt x="3035" y="22631"/>
                </a:lnTo>
                <a:lnTo>
                  <a:pt x="3035" y="33870"/>
                </a:lnTo>
                <a:lnTo>
                  <a:pt x="5232" y="39624"/>
                </a:lnTo>
                <a:lnTo>
                  <a:pt x="13690" y="47561"/>
                </a:lnTo>
                <a:lnTo>
                  <a:pt x="19405" y="49961"/>
                </a:lnTo>
                <a:lnTo>
                  <a:pt x="37401" y="52501"/>
                </a:lnTo>
                <a:lnTo>
                  <a:pt x="40106" y="52920"/>
                </a:lnTo>
                <a:lnTo>
                  <a:pt x="42138" y="53390"/>
                </a:lnTo>
                <a:lnTo>
                  <a:pt x="44831" y="54406"/>
                </a:lnTo>
                <a:lnTo>
                  <a:pt x="46113" y="55206"/>
                </a:lnTo>
                <a:lnTo>
                  <a:pt x="47294" y="56311"/>
                </a:lnTo>
                <a:lnTo>
                  <a:pt x="49657" y="58420"/>
                </a:lnTo>
                <a:lnTo>
                  <a:pt x="50802" y="61417"/>
                </a:lnTo>
                <a:lnTo>
                  <a:pt x="50850" y="70091"/>
                </a:lnTo>
                <a:lnTo>
                  <a:pt x="49212" y="73494"/>
                </a:lnTo>
                <a:lnTo>
                  <a:pt x="42697" y="78308"/>
                </a:lnTo>
                <a:lnTo>
                  <a:pt x="38125" y="79514"/>
                </a:lnTo>
                <a:lnTo>
                  <a:pt x="60524" y="79514"/>
                </a:lnTo>
                <a:lnTo>
                  <a:pt x="63614" y="73164"/>
                </a:lnTo>
                <a:lnTo>
                  <a:pt x="64401" y="69456"/>
                </a:lnTo>
                <a:lnTo>
                  <a:pt x="64401" y="61417"/>
                </a:lnTo>
                <a:lnTo>
                  <a:pt x="25527" y="37884"/>
                </a:lnTo>
                <a:lnTo>
                  <a:pt x="22136" y="36487"/>
                </a:lnTo>
                <a:lnTo>
                  <a:pt x="16357" y="27698"/>
                </a:lnTo>
                <a:lnTo>
                  <a:pt x="16357" y="21945"/>
                </a:lnTo>
                <a:lnTo>
                  <a:pt x="17780" y="18580"/>
                </a:lnTo>
                <a:lnTo>
                  <a:pt x="23431" y="13258"/>
                </a:lnTo>
                <a:lnTo>
                  <a:pt x="27508" y="11925"/>
                </a:lnTo>
                <a:lnTo>
                  <a:pt x="59566" y="11925"/>
                </a:lnTo>
                <a:lnTo>
                  <a:pt x="61239" y="10274"/>
                </a:lnTo>
                <a:lnTo>
                  <a:pt x="57353" y="6642"/>
                </a:lnTo>
                <a:lnTo>
                  <a:pt x="53213" y="4025"/>
                </a:lnTo>
                <a:lnTo>
                  <a:pt x="44411" y="812"/>
                </a:lnTo>
                <a:lnTo>
                  <a:pt x="39217" y="0"/>
                </a:lnTo>
                <a:close/>
              </a:path>
              <a:path w="64770" h="92075">
                <a:moveTo>
                  <a:pt x="59566" y="11925"/>
                </a:moveTo>
                <a:lnTo>
                  <a:pt x="36639" y="11925"/>
                </a:lnTo>
                <a:lnTo>
                  <a:pt x="40170" y="12420"/>
                </a:lnTo>
                <a:lnTo>
                  <a:pt x="46685" y="14351"/>
                </a:lnTo>
                <a:lnTo>
                  <a:pt x="49707" y="16205"/>
                </a:lnTo>
                <a:lnTo>
                  <a:pt x="52489" y="18910"/>
                </a:lnTo>
                <a:lnTo>
                  <a:pt x="59566" y="1192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5760542" y="10053584"/>
            <a:ext cx="63500" cy="90805"/>
          </a:xfrm>
          <a:custGeom>
            <a:avLst/>
            <a:gdLst/>
            <a:ahLst/>
            <a:cxnLst/>
            <a:rect l="l" t="t" r="r" b="b"/>
            <a:pathLst>
              <a:path w="63500" h="90804">
                <a:moveTo>
                  <a:pt x="38633" y="0"/>
                </a:moveTo>
                <a:lnTo>
                  <a:pt x="0" y="0"/>
                </a:lnTo>
                <a:lnTo>
                  <a:pt x="0" y="90271"/>
                </a:lnTo>
                <a:lnTo>
                  <a:pt x="13690" y="90271"/>
                </a:lnTo>
                <a:lnTo>
                  <a:pt x="13690" y="54762"/>
                </a:lnTo>
                <a:lnTo>
                  <a:pt x="38633" y="54762"/>
                </a:lnTo>
                <a:lnTo>
                  <a:pt x="59325" y="42341"/>
                </a:lnTo>
                <a:lnTo>
                  <a:pt x="13690" y="42341"/>
                </a:lnTo>
                <a:lnTo>
                  <a:pt x="13690" y="12280"/>
                </a:lnTo>
                <a:lnTo>
                  <a:pt x="59220" y="12280"/>
                </a:lnTo>
                <a:lnTo>
                  <a:pt x="57823" y="10198"/>
                </a:lnTo>
                <a:lnTo>
                  <a:pt x="52743" y="5372"/>
                </a:lnTo>
                <a:lnTo>
                  <a:pt x="49707" y="3479"/>
                </a:lnTo>
                <a:lnTo>
                  <a:pt x="42608" y="685"/>
                </a:lnTo>
                <a:lnTo>
                  <a:pt x="38633" y="0"/>
                </a:lnTo>
                <a:close/>
              </a:path>
              <a:path w="63500" h="90804">
                <a:moveTo>
                  <a:pt x="59220" y="12280"/>
                </a:moveTo>
                <a:lnTo>
                  <a:pt x="38290" y="12280"/>
                </a:lnTo>
                <a:lnTo>
                  <a:pt x="42163" y="13601"/>
                </a:lnTo>
                <a:lnTo>
                  <a:pt x="47993" y="18846"/>
                </a:lnTo>
                <a:lnTo>
                  <a:pt x="49453" y="22555"/>
                </a:lnTo>
                <a:lnTo>
                  <a:pt x="49453" y="32194"/>
                </a:lnTo>
                <a:lnTo>
                  <a:pt x="47993" y="35902"/>
                </a:lnTo>
                <a:lnTo>
                  <a:pt x="42163" y="41059"/>
                </a:lnTo>
                <a:lnTo>
                  <a:pt x="38290" y="42341"/>
                </a:lnTo>
                <a:lnTo>
                  <a:pt x="59325" y="42341"/>
                </a:lnTo>
                <a:lnTo>
                  <a:pt x="59766" y="41694"/>
                </a:lnTo>
                <a:lnTo>
                  <a:pt x="62471" y="35001"/>
                </a:lnTo>
                <a:lnTo>
                  <a:pt x="63144" y="31343"/>
                </a:lnTo>
                <a:lnTo>
                  <a:pt x="63144" y="23482"/>
                </a:lnTo>
                <a:lnTo>
                  <a:pt x="62471" y="19850"/>
                </a:lnTo>
                <a:lnTo>
                  <a:pt x="59766" y="13093"/>
                </a:lnTo>
                <a:lnTo>
                  <a:pt x="59220" y="1228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5842850" y="10053585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57696" y="0"/>
                </a:moveTo>
                <a:lnTo>
                  <a:pt x="0" y="0"/>
                </a:lnTo>
                <a:lnTo>
                  <a:pt x="0" y="90271"/>
                </a:lnTo>
                <a:lnTo>
                  <a:pt x="57696" y="90271"/>
                </a:lnTo>
                <a:lnTo>
                  <a:pt x="57696" y="77965"/>
                </a:lnTo>
                <a:lnTo>
                  <a:pt x="13690" y="77965"/>
                </a:lnTo>
                <a:lnTo>
                  <a:pt x="13690" y="50838"/>
                </a:lnTo>
                <a:lnTo>
                  <a:pt x="51219" y="50838"/>
                </a:lnTo>
                <a:lnTo>
                  <a:pt x="51219" y="38671"/>
                </a:lnTo>
                <a:lnTo>
                  <a:pt x="13690" y="38671"/>
                </a:lnTo>
                <a:lnTo>
                  <a:pt x="13690" y="12280"/>
                </a:lnTo>
                <a:lnTo>
                  <a:pt x="57696" y="12280"/>
                </a:lnTo>
                <a:lnTo>
                  <a:pt x="5769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5916946" y="10052817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40788" y="0"/>
                </a:moveTo>
                <a:lnTo>
                  <a:pt x="27682" y="0"/>
                </a:lnTo>
                <a:lnTo>
                  <a:pt x="23326" y="825"/>
                </a:lnTo>
                <a:lnTo>
                  <a:pt x="0" y="54267"/>
                </a:lnTo>
                <a:lnTo>
                  <a:pt x="161" y="61137"/>
                </a:lnTo>
                <a:lnTo>
                  <a:pt x="27682" y="91795"/>
                </a:lnTo>
                <a:lnTo>
                  <a:pt x="36483" y="91795"/>
                </a:lnTo>
                <a:lnTo>
                  <a:pt x="58661" y="79502"/>
                </a:lnTo>
                <a:lnTo>
                  <a:pt x="29701" y="79502"/>
                </a:lnTo>
                <a:lnTo>
                  <a:pt x="27212" y="79006"/>
                </a:lnTo>
                <a:lnTo>
                  <a:pt x="13737" y="54267"/>
                </a:lnTo>
                <a:lnTo>
                  <a:pt x="13737" y="37528"/>
                </a:lnTo>
                <a:lnTo>
                  <a:pt x="29701" y="12293"/>
                </a:lnTo>
                <a:lnTo>
                  <a:pt x="59575" y="12293"/>
                </a:lnTo>
                <a:lnTo>
                  <a:pt x="59330" y="11836"/>
                </a:lnTo>
                <a:lnTo>
                  <a:pt x="47837" y="2362"/>
                </a:lnTo>
                <a:lnTo>
                  <a:pt x="40788" y="0"/>
                </a:lnTo>
                <a:close/>
              </a:path>
              <a:path w="64770" h="92075">
                <a:moveTo>
                  <a:pt x="64614" y="64033"/>
                </a:moveTo>
                <a:lnTo>
                  <a:pt x="50809" y="64033"/>
                </a:lnTo>
                <a:lnTo>
                  <a:pt x="49704" y="68592"/>
                </a:lnTo>
                <a:lnTo>
                  <a:pt x="47634" y="72313"/>
                </a:lnTo>
                <a:lnTo>
                  <a:pt x="41538" y="78066"/>
                </a:lnTo>
                <a:lnTo>
                  <a:pt x="37486" y="79502"/>
                </a:lnTo>
                <a:lnTo>
                  <a:pt x="58661" y="79502"/>
                </a:lnTo>
                <a:lnTo>
                  <a:pt x="62531" y="72491"/>
                </a:lnTo>
                <a:lnTo>
                  <a:pt x="63864" y="68516"/>
                </a:lnTo>
                <a:lnTo>
                  <a:pt x="64614" y="64033"/>
                </a:lnTo>
                <a:close/>
              </a:path>
              <a:path w="64770" h="92075">
                <a:moveTo>
                  <a:pt x="59575" y="12293"/>
                </a:moveTo>
                <a:lnTo>
                  <a:pt x="37486" y="12293"/>
                </a:lnTo>
                <a:lnTo>
                  <a:pt x="41525" y="13741"/>
                </a:lnTo>
                <a:lnTo>
                  <a:pt x="47532" y="19481"/>
                </a:lnTo>
                <a:lnTo>
                  <a:pt x="49577" y="23202"/>
                </a:lnTo>
                <a:lnTo>
                  <a:pt x="50682" y="27762"/>
                </a:lnTo>
                <a:lnTo>
                  <a:pt x="64614" y="27762"/>
                </a:lnTo>
                <a:lnTo>
                  <a:pt x="63013" y="18719"/>
                </a:lnTo>
                <a:lnTo>
                  <a:pt x="59575" y="1229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6027102" y="10065871"/>
            <a:ext cx="0" cy="78105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990"/>
                </a:lnTo>
              </a:path>
            </a:pathLst>
          </a:custGeom>
          <a:ln w="1369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5995403" y="10059724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8" y="0"/>
                </a:lnTo>
              </a:path>
            </a:pathLst>
          </a:custGeom>
          <a:ln w="12293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6084277" y="10053573"/>
            <a:ext cx="0" cy="90805"/>
          </a:xfrm>
          <a:custGeom>
            <a:avLst/>
            <a:gdLst/>
            <a:ahLst/>
            <a:cxnLst/>
            <a:rect l="l" t="t" r="r" b="b"/>
            <a:pathLst>
              <a:path h="90804">
                <a:moveTo>
                  <a:pt x="0" y="0"/>
                </a:moveTo>
                <a:lnTo>
                  <a:pt x="0" y="90271"/>
                </a:lnTo>
              </a:path>
            </a:pathLst>
          </a:custGeom>
          <a:ln w="13690">
            <a:solidFill>
              <a:srgbClr val="4140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6113690" y="10052807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37160" y="0"/>
                </a:moveTo>
                <a:lnTo>
                  <a:pt x="27521" y="0"/>
                </a:lnTo>
                <a:lnTo>
                  <a:pt x="23139" y="838"/>
                </a:lnTo>
                <a:lnTo>
                  <a:pt x="0" y="57632"/>
                </a:lnTo>
                <a:lnTo>
                  <a:pt x="89" y="61150"/>
                </a:lnTo>
                <a:lnTo>
                  <a:pt x="27521" y="91808"/>
                </a:lnTo>
                <a:lnTo>
                  <a:pt x="37160" y="91808"/>
                </a:lnTo>
                <a:lnTo>
                  <a:pt x="58716" y="79514"/>
                </a:lnTo>
                <a:lnTo>
                  <a:pt x="29629" y="79514"/>
                </a:lnTo>
                <a:lnTo>
                  <a:pt x="27114" y="79006"/>
                </a:lnTo>
                <a:lnTo>
                  <a:pt x="13627" y="54254"/>
                </a:lnTo>
                <a:lnTo>
                  <a:pt x="13627" y="37553"/>
                </a:lnTo>
                <a:lnTo>
                  <a:pt x="29629" y="12306"/>
                </a:lnTo>
                <a:lnTo>
                  <a:pt x="58714" y="12306"/>
                </a:lnTo>
                <a:lnTo>
                  <a:pt x="58382" y="11849"/>
                </a:lnTo>
                <a:lnTo>
                  <a:pt x="53048" y="6515"/>
                </a:lnTo>
                <a:lnTo>
                  <a:pt x="49504" y="4127"/>
                </a:lnTo>
                <a:lnTo>
                  <a:pt x="41554" y="838"/>
                </a:lnTo>
                <a:lnTo>
                  <a:pt x="37160" y="0"/>
                </a:lnTo>
                <a:close/>
              </a:path>
              <a:path w="64770" h="92075">
                <a:moveTo>
                  <a:pt x="58714" y="12306"/>
                </a:moveTo>
                <a:lnTo>
                  <a:pt x="35039" y="12306"/>
                </a:lnTo>
                <a:lnTo>
                  <a:pt x="37554" y="12814"/>
                </a:lnTo>
                <a:lnTo>
                  <a:pt x="42202" y="14833"/>
                </a:lnTo>
                <a:lnTo>
                  <a:pt x="51041" y="37553"/>
                </a:lnTo>
                <a:lnTo>
                  <a:pt x="51041" y="54254"/>
                </a:lnTo>
                <a:lnTo>
                  <a:pt x="35039" y="79514"/>
                </a:lnTo>
                <a:lnTo>
                  <a:pt x="58716" y="79514"/>
                </a:lnTo>
                <a:lnTo>
                  <a:pt x="60071" y="77660"/>
                </a:lnTo>
                <a:lnTo>
                  <a:pt x="61239" y="75196"/>
                </a:lnTo>
                <a:lnTo>
                  <a:pt x="62433" y="72745"/>
                </a:lnTo>
                <a:lnTo>
                  <a:pt x="63284" y="70091"/>
                </a:lnTo>
                <a:lnTo>
                  <a:pt x="64300" y="64338"/>
                </a:lnTo>
                <a:lnTo>
                  <a:pt x="64592" y="61150"/>
                </a:lnTo>
                <a:lnTo>
                  <a:pt x="64684" y="54127"/>
                </a:lnTo>
                <a:lnTo>
                  <a:pt x="64592" y="30670"/>
                </a:lnTo>
                <a:lnTo>
                  <a:pt x="64300" y="27470"/>
                </a:lnTo>
                <a:lnTo>
                  <a:pt x="63284" y="21729"/>
                </a:lnTo>
                <a:lnTo>
                  <a:pt x="62433" y="19062"/>
                </a:lnTo>
                <a:lnTo>
                  <a:pt x="61239" y="16624"/>
                </a:lnTo>
                <a:lnTo>
                  <a:pt x="60071" y="14173"/>
                </a:lnTo>
                <a:lnTo>
                  <a:pt x="58714" y="12306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6200812" y="10053585"/>
            <a:ext cx="67945" cy="90805"/>
          </a:xfrm>
          <a:custGeom>
            <a:avLst/>
            <a:gdLst/>
            <a:ahLst/>
            <a:cxnLst/>
            <a:rect l="l" t="t" r="r" b="b"/>
            <a:pathLst>
              <a:path w="67945" h="90804">
                <a:moveTo>
                  <a:pt x="12547" y="0"/>
                </a:moveTo>
                <a:lnTo>
                  <a:pt x="0" y="0"/>
                </a:lnTo>
                <a:lnTo>
                  <a:pt x="0" y="90271"/>
                </a:lnTo>
                <a:lnTo>
                  <a:pt x="13690" y="90271"/>
                </a:lnTo>
                <a:lnTo>
                  <a:pt x="13690" y="26746"/>
                </a:lnTo>
                <a:lnTo>
                  <a:pt x="30148" y="26746"/>
                </a:lnTo>
                <a:lnTo>
                  <a:pt x="12547" y="0"/>
                </a:lnTo>
                <a:close/>
              </a:path>
              <a:path w="67945" h="90804">
                <a:moveTo>
                  <a:pt x="30148" y="26746"/>
                </a:moveTo>
                <a:lnTo>
                  <a:pt x="13690" y="26746"/>
                </a:lnTo>
                <a:lnTo>
                  <a:pt x="55410" y="90271"/>
                </a:lnTo>
                <a:lnTo>
                  <a:pt x="67957" y="90271"/>
                </a:lnTo>
                <a:lnTo>
                  <a:pt x="67957" y="63398"/>
                </a:lnTo>
                <a:lnTo>
                  <a:pt x="54267" y="63398"/>
                </a:lnTo>
                <a:lnTo>
                  <a:pt x="30148" y="26746"/>
                </a:lnTo>
                <a:close/>
              </a:path>
              <a:path w="67945" h="90804">
                <a:moveTo>
                  <a:pt x="67957" y="0"/>
                </a:moveTo>
                <a:lnTo>
                  <a:pt x="54267" y="0"/>
                </a:lnTo>
                <a:lnTo>
                  <a:pt x="54267" y="63398"/>
                </a:lnTo>
                <a:lnTo>
                  <a:pt x="67957" y="63398"/>
                </a:lnTo>
                <a:lnTo>
                  <a:pt x="67957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6327749" y="10053585"/>
            <a:ext cx="67945" cy="90805"/>
          </a:xfrm>
          <a:custGeom>
            <a:avLst/>
            <a:gdLst/>
            <a:ahLst/>
            <a:cxnLst/>
            <a:rect l="l" t="t" r="r" b="b"/>
            <a:pathLst>
              <a:path w="67945" h="90804">
                <a:moveTo>
                  <a:pt x="12547" y="0"/>
                </a:moveTo>
                <a:lnTo>
                  <a:pt x="0" y="0"/>
                </a:lnTo>
                <a:lnTo>
                  <a:pt x="0" y="90271"/>
                </a:lnTo>
                <a:lnTo>
                  <a:pt x="13690" y="90271"/>
                </a:lnTo>
                <a:lnTo>
                  <a:pt x="13690" y="26746"/>
                </a:lnTo>
                <a:lnTo>
                  <a:pt x="30148" y="26746"/>
                </a:lnTo>
                <a:lnTo>
                  <a:pt x="12547" y="0"/>
                </a:lnTo>
                <a:close/>
              </a:path>
              <a:path w="67945" h="90804">
                <a:moveTo>
                  <a:pt x="30148" y="26746"/>
                </a:moveTo>
                <a:lnTo>
                  <a:pt x="13690" y="26746"/>
                </a:lnTo>
                <a:lnTo>
                  <a:pt x="55410" y="90271"/>
                </a:lnTo>
                <a:lnTo>
                  <a:pt x="67957" y="90271"/>
                </a:lnTo>
                <a:lnTo>
                  <a:pt x="67957" y="63398"/>
                </a:lnTo>
                <a:lnTo>
                  <a:pt x="54267" y="63398"/>
                </a:lnTo>
                <a:lnTo>
                  <a:pt x="30148" y="26746"/>
                </a:lnTo>
                <a:close/>
              </a:path>
              <a:path w="67945" h="90804">
                <a:moveTo>
                  <a:pt x="67957" y="0"/>
                </a:moveTo>
                <a:lnTo>
                  <a:pt x="54267" y="0"/>
                </a:lnTo>
                <a:lnTo>
                  <a:pt x="54267" y="63398"/>
                </a:lnTo>
                <a:lnTo>
                  <a:pt x="67957" y="63398"/>
                </a:lnTo>
                <a:lnTo>
                  <a:pt x="67957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6420700" y="10053585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5" h="90804">
                <a:moveTo>
                  <a:pt x="57696" y="0"/>
                </a:moveTo>
                <a:lnTo>
                  <a:pt x="0" y="0"/>
                </a:lnTo>
                <a:lnTo>
                  <a:pt x="0" y="90271"/>
                </a:lnTo>
                <a:lnTo>
                  <a:pt x="57696" y="90271"/>
                </a:lnTo>
                <a:lnTo>
                  <a:pt x="57696" y="77965"/>
                </a:lnTo>
                <a:lnTo>
                  <a:pt x="13690" y="77965"/>
                </a:lnTo>
                <a:lnTo>
                  <a:pt x="13690" y="50838"/>
                </a:lnTo>
                <a:lnTo>
                  <a:pt x="51219" y="50838"/>
                </a:lnTo>
                <a:lnTo>
                  <a:pt x="51219" y="38671"/>
                </a:lnTo>
                <a:lnTo>
                  <a:pt x="13690" y="38671"/>
                </a:lnTo>
                <a:lnTo>
                  <a:pt x="13690" y="12280"/>
                </a:lnTo>
                <a:lnTo>
                  <a:pt x="57696" y="12280"/>
                </a:lnTo>
                <a:lnTo>
                  <a:pt x="5769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6498551" y="10053585"/>
            <a:ext cx="57785" cy="90805"/>
          </a:xfrm>
          <a:custGeom>
            <a:avLst/>
            <a:gdLst/>
            <a:ahLst/>
            <a:cxnLst/>
            <a:rect l="l" t="t" r="r" b="b"/>
            <a:pathLst>
              <a:path w="57784" h="90804">
                <a:moveTo>
                  <a:pt x="57696" y="0"/>
                </a:moveTo>
                <a:lnTo>
                  <a:pt x="0" y="0"/>
                </a:lnTo>
                <a:lnTo>
                  <a:pt x="0" y="90271"/>
                </a:lnTo>
                <a:lnTo>
                  <a:pt x="57696" y="90271"/>
                </a:lnTo>
                <a:lnTo>
                  <a:pt x="57696" y="77965"/>
                </a:lnTo>
                <a:lnTo>
                  <a:pt x="13690" y="77965"/>
                </a:lnTo>
                <a:lnTo>
                  <a:pt x="13690" y="50838"/>
                </a:lnTo>
                <a:lnTo>
                  <a:pt x="51219" y="50838"/>
                </a:lnTo>
                <a:lnTo>
                  <a:pt x="51219" y="38671"/>
                </a:lnTo>
                <a:lnTo>
                  <a:pt x="13690" y="38671"/>
                </a:lnTo>
                <a:lnTo>
                  <a:pt x="13690" y="12280"/>
                </a:lnTo>
                <a:lnTo>
                  <a:pt x="57696" y="12280"/>
                </a:lnTo>
                <a:lnTo>
                  <a:pt x="57696" y="0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6576415" y="10053577"/>
            <a:ext cx="64135" cy="90805"/>
          </a:xfrm>
          <a:custGeom>
            <a:avLst/>
            <a:gdLst/>
            <a:ahLst/>
            <a:cxnLst/>
            <a:rect l="l" t="t" r="r" b="b"/>
            <a:pathLst>
              <a:path w="64134" h="90804">
                <a:moveTo>
                  <a:pt x="36423" y="0"/>
                </a:moveTo>
                <a:lnTo>
                  <a:pt x="0" y="0"/>
                </a:lnTo>
                <a:lnTo>
                  <a:pt x="0" y="90284"/>
                </a:lnTo>
                <a:lnTo>
                  <a:pt x="36423" y="90284"/>
                </a:lnTo>
                <a:lnTo>
                  <a:pt x="40779" y="89585"/>
                </a:lnTo>
                <a:lnTo>
                  <a:pt x="48729" y="86791"/>
                </a:lnTo>
                <a:lnTo>
                  <a:pt x="52158" y="84658"/>
                </a:lnTo>
                <a:lnTo>
                  <a:pt x="57492" y="79324"/>
                </a:lnTo>
                <a:lnTo>
                  <a:pt x="58415" y="77978"/>
                </a:lnTo>
                <a:lnTo>
                  <a:pt x="13690" y="77978"/>
                </a:lnTo>
                <a:lnTo>
                  <a:pt x="13690" y="12293"/>
                </a:lnTo>
                <a:lnTo>
                  <a:pt x="58437" y="12293"/>
                </a:lnTo>
                <a:lnTo>
                  <a:pt x="57492" y="10947"/>
                </a:lnTo>
                <a:lnTo>
                  <a:pt x="52158" y="5626"/>
                </a:lnTo>
                <a:lnTo>
                  <a:pt x="48729" y="3492"/>
                </a:lnTo>
                <a:lnTo>
                  <a:pt x="40779" y="698"/>
                </a:lnTo>
                <a:lnTo>
                  <a:pt x="36423" y="0"/>
                </a:lnTo>
                <a:close/>
              </a:path>
              <a:path w="64134" h="90804">
                <a:moveTo>
                  <a:pt x="58437" y="12293"/>
                </a:moveTo>
                <a:lnTo>
                  <a:pt x="36817" y="12293"/>
                </a:lnTo>
                <a:lnTo>
                  <a:pt x="41922" y="14325"/>
                </a:lnTo>
                <a:lnTo>
                  <a:pt x="45643" y="18389"/>
                </a:lnTo>
                <a:lnTo>
                  <a:pt x="48005" y="21005"/>
                </a:lnTo>
                <a:lnTo>
                  <a:pt x="49415" y="24447"/>
                </a:lnTo>
                <a:lnTo>
                  <a:pt x="50253" y="32994"/>
                </a:lnTo>
                <a:lnTo>
                  <a:pt x="50469" y="38252"/>
                </a:lnTo>
                <a:lnTo>
                  <a:pt x="50469" y="50761"/>
                </a:lnTo>
                <a:lnTo>
                  <a:pt x="36817" y="77978"/>
                </a:lnTo>
                <a:lnTo>
                  <a:pt x="58415" y="77978"/>
                </a:lnTo>
                <a:lnTo>
                  <a:pt x="64058" y="57912"/>
                </a:lnTo>
                <a:lnTo>
                  <a:pt x="64058" y="31534"/>
                </a:lnTo>
                <a:lnTo>
                  <a:pt x="63779" y="28384"/>
                </a:lnTo>
                <a:lnTo>
                  <a:pt x="62776" y="22199"/>
                </a:lnTo>
                <a:lnTo>
                  <a:pt x="61874" y="19253"/>
                </a:lnTo>
                <a:lnTo>
                  <a:pt x="59347" y="13589"/>
                </a:lnTo>
                <a:lnTo>
                  <a:pt x="58437" y="12293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6655904" y="10052804"/>
            <a:ext cx="64769" cy="92075"/>
          </a:xfrm>
          <a:custGeom>
            <a:avLst/>
            <a:gdLst/>
            <a:ahLst/>
            <a:cxnLst/>
            <a:rect l="l" t="t" r="r" b="b"/>
            <a:pathLst>
              <a:path w="64770" h="92075">
                <a:moveTo>
                  <a:pt x="9131" y="70891"/>
                </a:moveTo>
                <a:lnTo>
                  <a:pt x="0" y="79895"/>
                </a:lnTo>
                <a:lnTo>
                  <a:pt x="4305" y="84289"/>
                </a:lnTo>
                <a:lnTo>
                  <a:pt x="9004" y="87376"/>
                </a:lnTo>
                <a:lnTo>
                  <a:pt x="19151" y="90932"/>
                </a:lnTo>
                <a:lnTo>
                  <a:pt x="25107" y="91808"/>
                </a:lnTo>
                <a:lnTo>
                  <a:pt x="36690" y="91808"/>
                </a:lnTo>
                <a:lnTo>
                  <a:pt x="60524" y="79514"/>
                </a:lnTo>
                <a:lnTo>
                  <a:pt x="27558" y="79514"/>
                </a:lnTo>
                <a:lnTo>
                  <a:pt x="23367" y="78892"/>
                </a:lnTo>
                <a:lnTo>
                  <a:pt x="15925" y="76454"/>
                </a:lnTo>
                <a:lnTo>
                  <a:pt x="12433" y="74180"/>
                </a:lnTo>
                <a:lnTo>
                  <a:pt x="9131" y="70891"/>
                </a:lnTo>
                <a:close/>
              </a:path>
              <a:path w="64770" h="92075">
                <a:moveTo>
                  <a:pt x="39217" y="0"/>
                </a:moveTo>
                <a:lnTo>
                  <a:pt x="28486" y="0"/>
                </a:lnTo>
                <a:lnTo>
                  <a:pt x="24256" y="635"/>
                </a:lnTo>
                <a:lnTo>
                  <a:pt x="3035" y="22631"/>
                </a:lnTo>
                <a:lnTo>
                  <a:pt x="3035" y="33870"/>
                </a:lnTo>
                <a:lnTo>
                  <a:pt x="5232" y="39624"/>
                </a:lnTo>
                <a:lnTo>
                  <a:pt x="13690" y="47561"/>
                </a:lnTo>
                <a:lnTo>
                  <a:pt x="19405" y="49961"/>
                </a:lnTo>
                <a:lnTo>
                  <a:pt x="37401" y="52501"/>
                </a:lnTo>
                <a:lnTo>
                  <a:pt x="40106" y="52920"/>
                </a:lnTo>
                <a:lnTo>
                  <a:pt x="42138" y="53390"/>
                </a:lnTo>
                <a:lnTo>
                  <a:pt x="44830" y="54406"/>
                </a:lnTo>
                <a:lnTo>
                  <a:pt x="46113" y="55206"/>
                </a:lnTo>
                <a:lnTo>
                  <a:pt x="47294" y="56311"/>
                </a:lnTo>
                <a:lnTo>
                  <a:pt x="49656" y="58420"/>
                </a:lnTo>
                <a:lnTo>
                  <a:pt x="50802" y="61417"/>
                </a:lnTo>
                <a:lnTo>
                  <a:pt x="50850" y="70091"/>
                </a:lnTo>
                <a:lnTo>
                  <a:pt x="49212" y="73494"/>
                </a:lnTo>
                <a:lnTo>
                  <a:pt x="42697" y="78308"/>
                </a:lnTo>
                <a:lnTo>
                  <a:pt x="38125" y="79514"/>
                </a:lnTo>
                <a:lnTo>
                  <a:pt x="60524" y="79514"/>
                </a:lnTo>
                <a:lnTo>
                  <a:pt x="63614" y="73164"/>
                </a:lnTo>
                <a:lnTo>
                  <a:pt x="64401" y="69456"/>
                </a:lnTo>
                <a:lnTo>
                  <a:pt x="64401" y="61417"/>
                </a:lnTo>
                <a:lnTo>
                  <a:pt x="25526" y="37884"/>
                </a:lnTo>
                <a:lnTo>
                  <a:pt x="22136" y="36487"/>
                </a:lnTo>
                <a:lnTo>
                  <a:pt x="16357" y="27698"/>
                </a:lnTo>
                <a:lnTo>
                  <a:pt x="16357" y="21945"/>
                </a:lnTo>
                <a:lnTo>
                  <a:pt x="17779" y="18580"/>
                </a:lnTo>
                <a:lnTo>
                  <a:pt x="23431" y="13258"/>
                </a:lnTo>
                <a:lnTo>
                  <a:pt x="27508" y="11925"/>
                </a:lnTo>
                <a:lnTo>
                  <a:pt x="59566" y="11925"/>
                </a:lnTo>
                <a:lnTo>
                  <a:pt x="61239" y="10274"/>
                </a:lnTo>
                <a:lnTo>
                  <a:pt x="57353" y="6642"/>
                </a:lnTo>
                <a:lnTo>
                  <a:pt x="53212" y="4025"/>
                </a:lnTo>
                <a:lnTo>
                  <a:pt x="44411" y="812"/>
                </a:lnTo>
                <a:lnTo>
                  <a:pt x="39217" y="0"/>
                </a:lnTo>
                <a:close/>
              </a:path>
              <a:path w="64770" h="92075">
                <a:moveTo>
                  <a:pt x="59566" y="11925"/>
                </a:moveTo>
                <a:lnTo>
                  <a:pt x="36639" y="11925"/>
                </a:lnTo>
                <a:lnTo>
                  <a:pt x="40170" y="12420"/>
                </a:lnTo>
                <a:lnTo>
                  <a:pt x="46685" y="14351"/>
                </a:lnTo>
                <a:lnTo>
                  <a:pt x="49707" y="16205"/>
                </a:lnTo>
                <a:lnTo>
                  <a:pt x="52489" y="18910"/>
                </a:lnTo>
                <a:lnTo>
                  <a:pt x="59566" y="11925"/>
                </a:lnTo>
                <a:close/>
              </a:path>
            </a:pathLst>
          </a:custGeom>
          <a:solidFill>
            <a:srgbClr val="4140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4513084" y="10051384"/>
            <a:ext cx="38735" cy="92710"/>
          </a:xfrm>
          <a:custGeom>
            <a:avLst/>
            <a:gdLst/>
            <a:ahLst/>
            <a:cxnLst/>
            <a:rect l="l" t="t" r="r" b="b"/>
            <a:pathLst>
              <a:path w="38735" h="92709">
                <a:moveTo>
                  <a:pt x="0" y="0"/>
                </a:moveTo>
                <a:lnTo>
                  <a:pt x="38544" y="46228"/>
                </a:lnTo>
                <a:lnTo>
                  <a:pt x="0" y="92456"/>
                </a:lnTo>
              </a:path>
            </a:pathLst>
          </a:custGeom>
          <a:ln w="21132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4557839" y="10051384"/>
            <a:ext cx="38735" cy="92710"/>
          </a:xfrm>
          <a:custGeom>
            <a:avLst/>
            <a:gdLst/>
            <a:ahLst/>
            <a:cxnLst/>
            <a:rect l="l" t="t" r="r" b="b"/>
            <a:pathLst>
              <a:path w="38735" h="92709">
                <a:moveTo>
                  <a:pt x="0" y="0"/>
                </a:moveTo>
                <a:lnTo>
                  <a:pt x="38544" y="46228"/>
                </a:lnTo>
                <a:lnTo>
                  <a:pt x="0" y="92456"/>
                </a:lnTo>
              </a:path>
            </a:pathLst>
          </a:custGeom>
          <a:ln w="21132">
            <a:solidFill>
              <a:srgbClr val="C4202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16</Words>
  <Application>Microsoft Office PowerPoint</Application>
  <PresentationFormat>Custom</PresentationFormat>
  <Paragraphs>5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Dacon Company Profile 2017 Selected Rev10 s</dc:title>
  <cp:lastModifiedBy>Admin</cp:lastModifiedBy>
  <cp:revision>5</cp:revision>
  <dcterms:created xsi:type="dcterms:W3CDTF">2019-02-24T17:05:42Z</dcterms:created>
  <dcterms:modified xsi:type="dcterms:W3CDTF">2019-02-24T15:23:46Z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2017-07-17T00:00:00Z</vt:filetime>
  </property>
  <property fmtid="{D5CDD505-2E9C-101B-9397-08002B2CF9AE}" pid="3" name="Creator">
    <vt:lpwstr>Adobe Illustrator CC 2017 (Windows)</vt:lpwstr>
  </property>
  <property fmtid="{D5CDD505-2E9C-101B-9397-08002B2CF9AE}" pid="4" name="LastSaved">
    <vt:filetime>2019-02-24T00:00:00Z</vt:filetime>
  </property>
</Properties>
</file>