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94"/>
  </p:normalViewPr>
  <p:slideViewPr>
    <p:cSldViewPr snapToGrid="0" snapToObjects="1">
      <p:cViewPr varScale="1">
        <p:scale>
          <a:sx n="65" d="100"/>
          <a:sy n="65" d="100"/>
        </p:scale>
        <p:origin x="5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463EE-12FA-D841-86C6-56DD90A6908E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1F865-EA65-024B-BFBB-5AB17E31C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9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F391-D04D-2F48-BE4F-806D18118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D664E-BB2A-9744-85A2-5D69B8B52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C7121-BE66-9047-A9F2-0EE2BC56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54D9C-1668-0D40-A73C-DA9F1EBD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A1F4B-0778-1A4F-B90D-3C9452CB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E7FA-DA32-EA48-AAD5-66E9515B4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192D4-4CE7-4D46-B744-4997F38E0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1FA6E-3AA7-7041-B44F-0072DB00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85E5-7CF4-FA43-862B-4181858A5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33768-1B1F-B845-9693-D2273AFBF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6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82050-41D5-4543-A88E-3B64138E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8C4E2-B95E-8046-AB71-F543ABD4F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413F0-D93F-B247-BA37-ADA19E2C7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B76D4-C688-FE47-BC85-E288476B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777EE-026E-9C4A-9016-E9122AB3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0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4415-C82B-4B42-9B8C-854879DF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E15AB-D976-D64C-9495-49E3F513C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8E07B-C7ED-2549-AC11-2096B1C2E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333DB-0052-4841-946F-147C60A4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1A83F-B4CC-E84B-AB49-EE61A2112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5C9E7-F832-374E-8E3B-C65967FF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52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1B4A-3DA0-4349-B0CE-172674279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0CAAB-B6E5-EC44-8EEC-364F6FCF4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652AF8-C583-334B-BB6B-7D3BC4D10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E566E-88B2-774C-BCEF-893CDA104D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C9CD35-EE22-C74B-A9BB-522DE1443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618E1-CC4A-C645-96DA-1B348E69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36F7F-2A32-BA4C-9CBC-716E62C7E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245B97-24E7-E141-9AEB-D69CB4DF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0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DD09-00FA-A240-911E-B5AFA709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12236-6AA1-2E43-931E-D3F8B4FA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2375D-483A-D24F-AB3A-8FE8D541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E4D36-F879-3543-9477-7B3D98D1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9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EE221-FE13-B647-B390-DBE654811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48EB6C-D9FE-804B-AB46-1FAAEFF9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97789-34FF-8F41-83AA-3DBF2889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5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B290-01D7-124B-91EB-FA18F206D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D88C8-C90C-0C4F-923C-F019C8424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1BD7-23C2-7F4A-9B97-CCA66AB01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869B4-1851-A940-8B35-306C2720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419FA-D046-9C41-BAC3-18AA187C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215A9-1936-134E-8FA3-B1C4726E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9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BAEC4-B2AF-1440-914F-F35FD080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6DE535-9E9F-B24B-A2D4-78C05ACCF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DC172-C091-014A-A3F7-C2E0B5C68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E837F-9D78-FD45-89CE-DEDE43B0B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59EDF-29D6-004C-9A01-EDCD383B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53111-FE74-8248-BB08-484ED64FF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0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CDEE-1DC8-6A4C-BBF4-60E7E07D0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EF05D-3F12-BD40-BE52-CBB80586B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3BDE4-A44E-2C4D-BF14-2D1B8BBF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7362-6C31-AA4F-813B-2CE9987C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69009-7B94-DF49-A51B-99177E70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1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942F32-E0E7-6D4E-8BA0-09CB546DB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6AFE4-3768-6143-8488-46482635E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2D1C7-F35A-534B-BA63-EE051B9E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D42A6-FDD5-E54B-9338-D093E4ACA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62888-5EEA-8C49-8B97-48668154B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3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48933-E339-544E-82E6-14D6995C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04C68-7443-E144-841D-2DC64E22A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C2D53-EE41-C347-A067-54E2B50D5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7C4CC-75D5-5F48-932A-E4351C470D74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72EE7-A688-7041-BF87-FAC3B796E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CEBBF-0D1F-E240-8571-5FC359184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E0B9-66A3-F443-B11C-3CE96C0C7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45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>
            <a:extLst>
              <a:ext uri="{FF2B5EF4-FFF2-40B4-BE49-F238E27FC236}">
                <a16:creationId xmlns:a16="http://schemas.microsoft.com/office/drawing/2014/main" id="{9A44E4A4-F186-5E4D-98B6-8DBC81F09334}"/>
              </a:ext>
            </a:extLst>
          </p:cNvPr>
          <p:cNvSpPr txBox="1"/>
          <p:nvPr/>
        </p:nvSpPr>
        <p:spPr>
          <a:xfrm>
            <a:off x="5179693" y="2548204"/>
            <a:ext cx="10033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Helvetica Light" panose="020B0403020202020204" pitchFamily="34" charset="0"/>
              </a:rPr>
              <a:t>Federal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61D2AF8-B0FA-4B44-8641-1FB14C2F0407}"/>
              </a:ext>
            </a:extLst>
          </p:cNvPr>
          <p:cNvSpPr txBox="1"/>
          <p:nvPr/>
        </p:nvSpPr>
        <p:spPr>
          <a:xfrm>
            <a:off x="4657849" y="2548204"/>
            <a:ext cx="709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23000">
                      <a:schemeClr val="accent5">
                        <a:lumMod val="89000"/>
                      </a:schemeClr>
                    </a:gs>
                    <a:gs pos="69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Helvetica" pitchFamily="2" charset="0"/>
                <a:cs typeface="Arial" panose="020B0604020202020204" pitchFamily="34" charset="0"/>
              </a:rPr>
              <a:t>LarK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E78138-F6B6-C549-93D4-39ED5FBFBE13}"/>
              </a:ext>
            </a:extLst>
          </p:cNvPr>
          <p:cNvSpPr/>
          <p:nvPr/>
        </p:nvSpPr>
        <p:spPr>
          <a:xfrm>
            <a:off x="4680745" y="2813743"/>
            <a:ext cx="15541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chemeClr val="bg1">
                    <a:lumMod val="65000"/>
                  </a:schemeClr>
                </a:solidFill>
                <a:latin typeface="Helvetica Light Oblique" panose="020B0403020202020204" pitchFamily="34" charset="0"/>
              </a:rPr>
              <a:t>Engineered to Execute</a:t>
            </a:r>
            <a:endParaRPr lang="en-US" sz="1100" i="1" baseline="30000" dirty="0">
              <a:solidFill>
                <a:schemeClr val="bg1">
                  <a:lumMod val="65000"/>
                </a:schemeClr>
              </a:solidFill>
              <a:latin typeface="Helvetica Light Oblique" panose="020B0403020202020204" pitchFamily="34" charset="0"/>
            </a:endParaRP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4D3E557C-3EFB-AE4E-B82C-2CC381D85DC0}"/>
              </a:ext>
            </a:extLst>
          </p:cNvPr>
          <p:cNvCxnSpPr>
            <a:cxnSpLocks/>
          </p:cNvCxnSpPr>
          <p:nvPr/>
        </p:nvCxnSpPr>
        <p:spPr>
          <a:xfrm>
            <a:off x="4740215" y="2860923"/>
            <a:ext cx="13891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98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Helvetica Light</vt:lpstr>
      <vt:lpstr>Helvetica Light Oblique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Goldhirsch</dc:creator>
  <cp:lastModifiedBy>Kristen Larson</cp:lastModifiedBy>
  <cp:revision>22</cp:revision>
  <cp:lastPrinted>2020-02-08T19:58:32Z</cp:lastPrinted>
  <dcterms:created xsi:type="dcterms:W3CDTF">2020-02-08T02:34:01Z</dcterms:created>
  <dcterms:modified xsi:type="dcterms:W3CDTF">2020-02-15T19:28:50Z</dcterms:modified>
</cp:coreProperties>
</file>