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97C4-BC3C-4EA6-950C-404079A4D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CDA9B-001F-4965-9055-FA5E91CC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83807-421D-429D-B956-CF886179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35CF4-3F44-490F-8A39-ECC9F181A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7B50F-7744-4B49-BFAE-F8F916DAF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0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720EC-C6F3-416B-B730-5722D700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95ADF-8267-4EBC-BD3E-BCEDB5306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67E82-C666-48A1-A1BF-5307356F1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0F890-BAB2-47A6-9962-B2D7EE2BD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3F07-C278-40F6-A433-004B9D612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8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1E62A5-DD47-4468-9CF3-4F50832F65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322D7C-CD0C-42B2-8BF6-00EC29A69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FFC34-C322-44A5-A841-C9DF5524F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1C7D3-4242-4AD9-99E4-B12EADF1E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64248-5D2C-4DB7-87F1-7868E80C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4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7D686-0B46-4917-AC61-603763C80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07D0E-3654-4386-8F10-ECF43F52F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9A3CA-6F5B-4BE3-B90E-722660EB0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08929-50F4-4FA1-A355-794B49240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5FDDB-C32C-406D-9CA6-757D9554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2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652B7-56DB-4EE4-9B4A-45745399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13DEB-2C18-4801-A337-8D9439246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06C71-6F18-4A6E-8DC6-2FC134025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8FDE0-B31C-40D6-8EDF-55EB19D5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4EE7F-C1B8-4C6C-B413-E2D09E5C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2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05BB-496C-4AF0-98E7-331007185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B2166-7636-4CE9-A85C-B92F3EC74B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FEBA2-C19B-4AD9-9C51-3EC3E5341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189D8F-A5C5-4965-B686-A0C9EF3D1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09BEB-7A39-42B7-B105-F9AA9AFEE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107BA-A8FB-458B-BB80-8A35CC187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1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54E0B-4A23-4867-BC6F-421D26F0F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24CD6-D63B-4A77-9829-72A58793A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4CF5F-96B9-4EED-A486-A8E5C8E01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10793E-513F-4999-80A1-41BF80E9A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7D27B7-8B60-49D0-8398-217A8BEA17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8E9609-6284-4B6E-98A8-732D3A3F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336428-118A-4D9E-967B-180D57583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CD29B3-B34A-4402-AE8D-81934D2B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4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4A00F-4873-4F8F-BEC7-140030B8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D54D7-A7FE-42C7-941B-FFC4B038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FE8E9A-DBD7-40FC-94FA-DD813E920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FA889-EBFA-4227-AF30-04B45569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5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999598-9ED7-4F06-9E76-D417581C9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3DC52D-72FC-4290-AF7C-72771B64C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EBC7F-A81B-498F-AECB-42B17CA8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5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53E66-EECE-43AC-B137-B04F2EAA5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A73F2-7F0A-4007-A5E2-5C0422CC6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7A024-17E7-4EF2-805E-067A8C249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3C3E4-7029-4A09-B2CA-1C68B73A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BBD7D-0119-45FA-8FB7-791A613F5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BC726-00D6-42B3-BF2F-A76F61A99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7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D073B-276F-4A0E-993D-290FBC1AD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9B42F1-C623-4CCF-80AE-68CA9AB954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9E9125-79FB-46DE-8641-F53AF1343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1FBAC-5DFF-461F-A3C8-04099C7E4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E6BB3-EA83-416E-8532-64BF86986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EC3FE-066B-45FE-BEE6-9D1080E7E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9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A7DBF2-A84C-4F57-9F14-816E2EF7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A357C-7F5E-4A12-B0BF-BC6EAE2D0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63380-B40B-485F-BE49-AF63E850F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848E5-060C-4B2D-AC15-EE16952411D5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D45C6-CBB9-4DE5-AD42-7828DDC00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8633D-7ED9-498C-8BD5-52F7DA113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6CBF3-B7A9-4285-B34E-A590FD0DC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6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5759F-773C-459A-A16B-4E61D5E222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err="1"/>
              <a:t>JVSolutions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AA25C-A700-44F1-9FC6-DFFE24FBBB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Audio  Visual  Electrical</a:t>
            </a:r>
            <a:endParaRPr lang="en-US" dirty="0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8ED6BBB8-B458-4C2E-AA5A-BE3F8AFF78D5}"/>
              </a:ext>
            </a:extLst>
          </p:cNvPr>
          <p:cNvSpPr/>
          <p:nvPr/>
        </p:nvSpPr>
        <p:spPr>
          <a:xfrm>
            <a:off x="5417387" y="3772620"/>
            <a:ext cx="120771" cy="7476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90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JVSolutions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JVSolutions</dc:title>
  <dc:creator>Leia Redman</dc:creator>
  <cp:lastModifiedBy>Leia Redman</cp:lastModifiedBy>
  <cp:revision>2</cp:revision>
  <dcterms:created xsi:type="dcterms:W3CDTF">2020-02-04T10:21:06Z</dcterms:created>
  <dcterms:modified xsi:type="dcterms:W3CDTF">2020-02-04T10:31:55Z</dcterms:modified>
</cp:coreProperties>
</file>