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38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694DCC-759F-46D7-A69B-BBFF8A5B0C6E}" type="datetimeFigureOut">
              <a:rPr lang="en-US" smtClean="0"/>
              <a:t>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2370855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94DCC-759F-46D7-A69B-BBFF8A5B0C6E}" type="datetimeFigureOut">
              <a:rPr lang="en-US" smtClean="0"/>
              <a:t>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53203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94DCC-759F-46D7-A69B-BBFF8A5B0C6E}" type="datetimeFigureOut">
              <a:rPr lang="en-US" smtClean="0"/>
              <a:t>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4218788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694DCC-759F-46D7-A69B-BBFF8A5B0C6E}" type="datetimeFigureOut">
              <a:rPr lang="en-US" smtClean="0"/>
              <a:t>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216412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694DCC-759F-46D7-A69B-BBFF8A5B0C6E}" type="datetimeFigureOut">
              <a:rPr lang="en-US" smtClean="0"/>
              <a:t>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17826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694DCC-759F-46D7-A69B-BBFF8A5B0C6E}" type="datetimeFigureOut">
              <a:rPr lang="en-US" smtClean="0"/>
              <a:t>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372147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694DCC-759F-46D7-A69B-BBFF8A5B0C6E}" type="datetimeFigureOut">
              <a:rPr lang="en-US" smtClean="0"/>
              <a:t>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2222604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694DCC-759F-46D7-A69B-BBFF8A5B0C6E}" type="datetimeFigureOut">
              <a:rPr lang="en-US" smtClean="0"/>
              <a:t>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3058266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694DCC-759F-46D7-A69B-BBFF8A5B0C6E}" type="datetimeFigureOut">
              <a:rPr lang="en-US" smtClean="0"/>
              <a:t>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904907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94DCC-759F-46D7-A69B-BBFF8A5B0C6E}" type="datetimeFigureOut">
              <a:rPr lang="en-US" smtClean="0"/>
              <a:t>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206569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94DCC-759F-46D7-A69B-BBFF8A5B0C6E}" type="datetimeFigureOut">
              <a:rPr lang="en-US" smtClean="0"/>
              <a:t>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78C6D-AFFA-4A8F-99C7-8170175851B7}" type="slidenum">
              <a:rPr lang="en-US" smtClean="0"/>
              <a:t>‹#›</a:t>
            </a:fld>
            <a:endParaRPr lang="en-US"/>
          </a:p>
        </p:txBody>
      </p:sp>
    </p:spTree>
    <p:extLst>
      <p:ext uri="{BB962C8B-B14F-4D97-AF65-F5344CB8AC3E}">
        <p14:creationId xmlns:p14="http://schemas.microsoft.com/office/powerpoint/2010/main" val="1632795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694DCC-759F-46D7-A69B-BBFF8A5B0C6E}" type="datetimeFigureOut">
              <a:rPr lang="en-US" smtClean="0"/>
              <a:t>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478C6D-AFFA-4A8F-99C7-8170175851B7}" type="slidenum">
              <a:rPr lang="en-US" smtClean="0"/>
              <a:t>‹#›</a:t>
            </a:fld>
            <a:endParaRPr lang="en-US"/>
          </a:p>
        </p:txBody>
      </p:sp>
    </p:spTree>
    <p:extLst>
      <p:ext uri="{BB962C8B-B14F-4D97-AF65-F5344CB8AC3E}">
        <p14:creationId xmlns:p14="http://schemas.microsoft.com/office/powerpoint/2010/main" val="2949620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445" y="2637808"/>
            <a:ext cx="10515600" cy="1325563"/>
          </a:xfrm>
        </p:spPr>
        <p:txBody>
          <a:bodyPr/>
          <a:lstStyle/>
          <a:p>
            <a:pPr algn="ctr"/>
            <a:r>
              <a:rPr lang="en-US" dirty="0" smtClean="0"/>
              <a:t>AI based Data Services</a:t>
            </a:r>
            <a:endParaRPr lang="en-US" dirty="0"/>
          </a:p>
        </p:txBody>
      </p:sp>
    </p:spTree>
    <p:extLst>
      <p:ext uri="{BB962C8B-B14F-4D97-AF65-F5344CB8AC3E}">
        <p14:creationId xmlns:p14="http://schemas.microsoft.com/office/powerpoint/2010/main" val="343796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22090" y="1207363"/>
            <a:ext cx="342678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Data Staging</a:t>
            </a:r>
            <a:endParaRPr lang="en-US" dirty="0"/>
          </a:p>
        </p:txBody>
      </p:sp>
      <p:sp>
        <p:nvSpPr>
          <p:cNvPr id="5" name="Rectangle 4"/>
          <p:cNvSpPr/>
          <p:nvPr/>
        </p:nvSpPr>
        <p:spPr>
          <a:xfrm>
            <a:off x="3596935" y="2416205"/>
            <a:ext cx="342678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ML | Big Data</a:t>
            </a:r>
          </a:p>
          <a:p>
            <a:pPr algn="ctr"/>
            <a:r>
              <a:rPr lang="en-US" dirty="0" smtClean="0"/>
              <a:t>Pre-Processing | Enrichment</a:t>
            </a:r>
            <a:endParaRPr lang="en-US" dirty="0"/>
          </a:p>
        </p:txBody>
      </p:sp>
      <p:sp>
        <p:nvSpPr>
          <p:cNvPr id="6" name="Rectangle 5"/>
          <p:cNvSpPr/>
          <p:nvPr/>
        </p:nvSpPr>
        <p:spPr>
          <a:xfrm>
            <a:off x="3596935" y="3625047"/>
            <a:ext cx="342678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NLP | AI | Context</a:t>
            </a:r>
          </a:p>
          <a:p>
            <a:pPr algn="ctr"/>
            <a:r>
              <a:rPr lang="en-US" dirty="0" smtClean="0"/>
              <a:t>Post-Processing</a:t>
            </a:r>
            <a:endParaRPr lang="en-US" dirty="0"/>
          </a:p>
        </p:txBody>
      </p:sp>
      <p:sp>
        <p:nvSpPr>
          <p:cNvPr id="7" name="Rectangle 6"/>
          <p:cNvSpPr/>
          <p:nvPr/>
        </p:nvSpPr>
        <p:spPr>
          <a:xfrm>
            <a:off x="3611731" y="4993689"/>
            <a:ext cx="342678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Business Automation</a:t>
            </a:r>
            <a:endParaRPr lang="en-US" dirty="0"/>
          </a:p>
        </p:txBody>
      </p:sp>
      <p:sp>
        <p:nvSpPr>
          <p:cNvPr id="8" name="Flowchart: Process 7"/>
          <p:cNvSpPr/>
          <p:nvPr/>
        </p:nvSpPr>
        <p:spPr>
          <a:xfrm>
            <a:off x="3444538" y="337351"/>
            <a:ext cx="816746" cy="532661"/>
          </a:xfrm>
          <a:prstGeom prst="flowChartProcess">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ERP</a:t>
            </a:r>
            <a:endParaRPr lang="en-US" sz="1400" dirty="0"/>
          </a:p>
        </p:txBody>
      </p:sp>
      <p:sp>
        <p:nvSpPr>
          <p:cNvPr id="9" name="Flowchart: Process 8"/>
          <p:cNvSpPr/>
          <p:nvPr/>
        </p:nvSpPr>
        <p:spPr>
          <a:xfrm>
            <a:off x="4422561" y="337350"/>
            <a:ext cx="816746" cy="532661"/>
          </a:xfrm>
          <a:prstGeom prst="flowChartProcess">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3</a:t>
            </a:r>
            <a:r>
              <a:rPr lang="en-US" sz="1400" baseline="30000" dirty="0" smtClean="0"/>
              <a:t>rd</a:t>
            </a:r>
            <a:r>
              <a:rPr lang="en-US" sz="1400" dirty="0" smtClean="0"/>
              <a:t> Party Sources</a:t>
            </a:r>
            <a:endParaRPr lang="en-US" sz="1400" dirty="0"/>
          </a:p>
        </p:txBody>
      </p:sp>
      <p:sp>
        <p:nvSpPr>
          <p:cNvPr id="10" name="Flowchart: Process 9"/>
          <p:cNvSpPr/>
          <p:nvPr/>
        </p:nvSpPr>
        <p:spPr>
          <a:xfrm>
            <a:off x="5400584" y="337350"/>
            <a:ext cx="816746" cy="532661"/>
          </a:xfrm>
          <a:prstGeom prst="flowChartProcess">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Streaming Data</a:t>
            </a:r>
            <a:endParaRPr lang="en-US" sz="1400" dirty="0"/>
          </a:p>
        </p:txBody>
      </p:sp>
      <p:sp>
        <p:nvSpPr>
          <p:cNvPr id="11" name="Flowchart: Process 10"/>
          <p:cNvSpPr/>
          <p:nvPr/>
        </p:nvSpPr>
        <p:spPr>
          <a:xfrm>
            <a:off x="6378607" y="337350"/>
            <a:ext cx="816746" cy="532661"/>
          </a:xfrm>
          <a:prstGeom prst="flowChartProcess">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Catalogs</a:t>
            </a:r>
            <a:endParaRPr lang="en-US" sz="1400" dirty="0"/>
          </a:p>
        </p:txBody>
      </p:sp>
      <p:sp>
        <p:nvSpPr>
          <p:cNvPr id="13" name="Rectangle 12"/>
          <p:cNvSpPr/>
          <p:nvPr/>
        </p:nvSpPr>
        <p:spPr>
          <a:xfrm>
            <a:off x="621436" y="1207363"/>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Integration Services</a:t>
            </a:r>
            <a:endParaRPr lang="en-US" dirty="0"/>
          </a:p>
        </p:txBody>
      </p:sp>
      <p:sp>
        <p:nvSpPr>
          <p:cNvPr id="14" name="Rectangle 13"/>
          <p:cNvSpPr/>
          <p:nvPr/>
        </p:nvSpPr>
        <p:spPr>
          <a:xfrm>
            <a:off x="634751" y="2463923"/>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Orchestration Services</a:t>
            </a:r>
          </a:p>
        </p:txBody>
      </p:sp>
      <p:sp>
        <p:nvSpPr>
          <p:cNvPr id="15" name="Rectangle 14"/>
          <p:cNvSpPr/>
          <p:nvPr/>
        </p:nvSpPr>
        <p:spPr>
          <a:xfrm>
            <a:off x="566690" y="3720483"/>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Transformation Services</a:t>
            </a:r>
          </a:p>
        </p:txBody>
      </p:sp>
      <p:sp>
        <p:nvSpPr>
          <p:cNvPr id="16" name="Rectangle 15"/>
          <p:cNvSpPr/>
          <p:nvPr/>
        </p:nvSpPr>
        <p:spPr>
          <a:xfrm>
            <a:off x="581486" y="5053613"/>
            <a:ext cx="2334827" cy="79455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Advisory Services</a:t>
            </a:r>
          </a:p>
        </p:txBody>
      </p:sp>
      <p:sp>
        <p:nvSpPr>
          <p:cNvPr id="17" name="Rectangle 16"/>
          <p:cNvSpPr/>
          <p:nvPr/>
        </p:nvSpPr>
        <p:spPr>
          <a:xfrm>
            <a:off x="8239956" y="1207363"/>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Acquire</a:t>
            </a:r>
          </a:p>
        </p:txBody>
      </p:sp>
      <p:sp>
        <p:nvSpPr>
          <p:cNvPr id="18" name="Rectangle 17"/>
          <p:cNvSpPr/>
          <p:nvPr/>
        </p:nvSpPr>
        <p:spPr>
          <a:xfrm>
            <a:off x="8239956" y="3117541"/>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Process</a:t>
            </a:r>
          </a:p>
        </p:txBody>
      </p:sp>
      <p:sp>
        <p:nvSpPr>
          <p:cNvPr id="19" name="Rectangle 18"/>
          <p:cNvSpPr/>
          <p:nvPr/>
        </p:nvSpPr>
        <p:spPr>
          <a:xfrm>
            <a:off x="8239956" y="5206753"/>
            <a:ext cx="2334827" cy="914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Transform</a:t>
            </a:r>
          </a:p>
        </p:txBody>
      </p:sp>
      <p:sp>
        <p:nvSpPr>
          <p:cNvPr id="20" name="Down Arrow 19"/>
          <p:cNvSpPr/>
          <p:nvPr/>
        </p:nvSpPr>
        <p:spPr>
          <a:xfrm>
            <a:off x="7546019" y="550416"/>
            <a:ext cx="3551068" cy="6125592"/>
          </a:xfrm>
          <a:prstGeom prst="downArrow">
            <a:avLst/>
          </a:prstGeom>
          <a:solidFill>
            <a:srgbClr val="5B9BD5">
              <a:alpha val="2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Process 21"/>
          <p:cNvSpPr/>
          <p:nvPr/>
        </p:nvSpPr>
        <p:spPr>
          <a:xfrm>
            <a:off x="3444538" y="6121154"/>
            <a:ext cx="816746" cy="532661"/>
          </a:xfrm>
          <a:prstGeom prst="flowChartProcess">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smtClean="0"/>
              <a:t>EAM</a:t>
            </a:r>
            <a:endParaRPr lang="en-US" sz="1200" dirty="0"/>
          </a:p>
        </p:txBody>
      </p:sp>
      <p:sp>
        <p:nvSpPr>
          <p:cNvPr id="23" name="Flowchart: Process 22"/>
          <p:cNvSpPr/>
          <p:nvPr/>
        </p:nvSpPr>
        <p:spPr>
          <a:xfrm>
            <a:off x="4422561" y="6121153"/>
            <a:ext cx="816746" cy="532661"/>
          </a:xfrm>
          <a:prstGeom prst="flowChartProcess">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smtClean="0"/>
              <a:t>PLM</a:t>
            </a:r>
            <a:endParaRPr lang="en-US" sz="1200" dirty="0"/>
          </a:p>
        </p:txBody>
      </p:sp>
      <p:sp>
        <p:nvSpPr>
          <p:cNvPr id="24" name="Flowchart: Process 23"/>
          <p:cNvSpPr/>
          <p:nvPr/>
        </p:nvSpPr>
        <p:spPr>
          <a:xfrm>
            <a:off x="5400584" y="6121153"/>
            <a:ext cx="816746" cy="532661"/>
          </a:xfrm>
          <a:prstGeom prst="flowChartProcess">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smtClean="0"/>
              <a:t>E-Com</a:t>
            </a:r>
            <a:endParaRPr lang="en-US" sz="1200" dirty="0"/>
          </a:p>
        </p:txBody>
      </p:sp>
      <p:sp>
        <p:nvSpPr>
          <p:cNvPr id="25" name="Flowchart: Process 24"/>
          <p:cNvSpPr/>
          <p:nvPr/>
        </p:nvSpPr>
        <p:spPr>
          <a:xfrm>
            <a:off x="6378607" y="6121153"/>
            <a:ext cx="816746" cy="532661"/>
          </a:xfrm>
          <a:prstGeom prst="flowChartProcess">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smtClean="0"/>
              <a:t>Social Platforms</a:t>
            </a:r>
            <a:endParaRPr lang="en-US" sz="1200" dirty="0"/>
          </a:p>
        </p:txBody>
      </p:sp>
    </p:spTree>
    <p:extLst>
      <p:ext uri="{BB962C8B-B14F-4D97-AF65-F5344CB8AC3E}">
        <p14:creationId xmlns:p14="http://schemas.microsoft.com/office/powerpoint/2010/main" val="424296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Acquire Data: Integrate data from desperate sources such as ERP, Affiliate &amp; 3</a:t>
            </a:r>
            <a:r>
              <a:rPr lang="en-US" baseline="30000" dirty="0" smtClean="0"/>
              <a:t>rd</a:t>
            </a:r>
            <a:r>
              <a:rPr lang="en-US" dirty="0" smtClean="0"/>
              <a:t> Party Feeds, OEM Catalogs, Distributors, Suppliers, Streaming Data without disrupting your production swim lane </a:t>
            </a:r>
          </a:p>
          <a:p>
            <a:r>
              <a:rPr lang="en-US" dirty="0" smtClean="0"/>
              <a:t>Making Sense of Data:  Our machine learning engines detect patterns in the data and make sense out of it to render the data actionable in real time for managing assets, monitoring business operations and potentially identify new transformational opportunities</a:t>
            </a:r>
          </a:p>
          <a:p>
            <a:r>
              <a:rPr lang="en-US" dirty="0" smtClean="0"/>
              <a:t>Business Automation: Driven by real time actionable insights automate business processes for delivering results. Our mature business automation capabilities can deliver scalable business automation delivered on an industry leading business automation platform</a:t>
            </a:r>
          </a:p>
          <a:p>
            <a:endParaRPr lang="en-US" dirty="0"/>
          </a:p>
        </p:txBody>
      </p:sp>
    </p:spTree>
    <p:extLst>
      <p:ext uri="{BB962C8B-B14F-4D97-AF65-F5344CB8AC3E}">
        <p14:creationId xmlns:p14="http://schemas.microsoft.com/office/powerpoint/2010/main" val="1207862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A80731E5FED8498E2F4386ED5E5428" ma:contentTypeVersion="12" ma:contentTypeDescription="Create a new document." ma:contentTypeScope="" ma:versionID="4839383a7f9661f6b891d89ef300a5fe">
  <xsd:schema xmlns:xsd="http://www.w3.org/2001/XMLSchema" xmlns:xs="http://www.w3.org/2001/XMLSchema" xmlns:p="http://schemas.microsoft.com/office/2006/metadata/properties" xmlns:ns3="812d93f1-d029-4eb0-a607-1d473199a6a2" xmlns:ns4="5aa90a66-1701-4909-a27a-c30c9907fdce" targetNamespace="http://schemas.microsoft.com/office/2006/metadata/properties" ma:root="true" ma:fieldsID="98e3e5e26ee0c8a12e9a4fec02a65dcb" ns3:_="" ns4:_="">
    <xsd:import namespace="812d93f1-d029-4eb0-a607-1d473199a6a2"/>
    <xsd:import namespace="5aa90a66-1701-4909-a27a-c30c9907fdc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EventHashCode" minOccurs="0"/>
                <xsd:element ref="ns3:MediaServiceGenerationTime" minOccurs="0"/>
                <xsd:element ref="ns3:MediaServiceOCR" minOccurs="0"/>
                <xsd:element ref="ns4:SharingHintHash" minOccurs="0"/>
                <xsd:element ref="ns4:SharedWithUsers" minOccurs="0"/>
                <xsd:element ref="ns4:SharedWithDetails"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d93f1-d029-4eb0-a607-1d473199a6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aa90a66-1701-4909-a27a-c30c9907fdce" elementFormDefault="qualified">
    <xsd:import namespace="http://schemas.microsoft.com/office/2006/documentManagement/types"/>
    <xsd:import namespace="http://schemas.microsoft.com/office/infopath/2007/PartnerControls"/>
    <xsd:element name="SharingHintHash" ma:index="15" nillable="true" ma:displayName="Sharing Hint Hash" ma:hidden="true" ma:internalName="SharingHintHash" ma:readOnly="true">
      <xsd:simpleType>
        <xsd:restriction base="dms:Text"/>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B7744CC-FF74-4BCC-A422-8C40DEB483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2d93f1-d029-4eb0-a607-1d473199a6a2"/>
    <ds:schemaRef ds:uri="5aa90a66-1701-4909-a27a-c30c9907fd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5FE8B3-701C-4BE8-93D3-9854F3E69C49}">
  <ds:schemaRefs>
    <ds:schemaRef ds:uri="http://schemas.microsoft.com/sharepoint/v3/contenttype/forms"/>
  </ds:schemaRefs>
</ds:datastoreItem>
</file>

<file path=customXml/itemProps3.xml><?xml version="1.0" encoding="utf-8"?>
<ds:datastoreItem xmlns:ds="http://schemas.openxmlformats.org/officeDocument/2006/customXml" ds:itemID="{A4F91C6F-322B-429A-90D3-36B3F0631975}">
  <ds:schemaRefs>
    <ds:schemaRef ds:uri="http://schemas.microsoft.com/office/infopath/2007/PartnerControls"/>
    <ds:schemaRef ds:uri="http://purl.org/dc/elements/1.1/"/>
    <ds:schemaRef ds:uri="http://schemas.microsoft.com/office/2006/metadata/properties"/>
    <ds:schemaRef ds:uri="812d93f1-d029-4eb0-a607-1d473199a6a2"/>
    <ds:schemaRef ds:uri="http://purl.org/dc/terms/"/>
    <ds:schemaRef ds:uri="http://schemas.microsoft.com/office/2006/documentManagement/types"/>
    <ds:schemaRef ds:uri="http://purl.org/dc/dcmitype/"/>
    <ds:schemaRef ds:uri="http://schemas.openxmlformats.org/package/2006/metadata/core-properties"/>
    <ds:schemaRef ds:uri="5aa90a66-1701-4909-a27a-c30c9907fdc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37</TotalTime>
  <Words>152</Words>
  <Application>Microsoft Office PowerPoint</Application>
  <PresentationFormat>Widescreen</PresentationFormat>
  <Paragraphs>25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AI based Data Services</vt:lpstr>
      <vt:lpstr>PowerPoint Presentation</vt:lpstr>
      <vt:lpstr>PowerPoint Presentation</vt:lpstr>
    </vt:vector>
  </TitlesOfParts>
  <Company>Hewlett 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Vishwanath, Raghu 2</dc:creator>
  <cp:lastModifiedBy>Vishwanath, Raghu 2</cp:lastModifiedBy>
  <cp:revision>5</cp:revision>
  <dcterms:created xsi:type="dcterms:W3CDTF">2020-01-02T21:56:49Z</dcterms:created>
  <dcterms:modified xsi:type="dcterms:W3CDTF">2020-01-02T22:34:03Z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0x01010090A80731E5FED8498E2F4386ED5E5428</vt:lpwstr>
  </property>
</Properties>
</file>