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72" r:id="rId11"/>
  </p:sldIdLst>
  <p:sldSz cx="20104100" cy="11309350"/>
  <p:notesSz cx="20104100" cy="113093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662" y="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D0AF1-4216-46F7-98F0-C9F81AE2D435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35378-5E17-4700-BC5B-0CE2607819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99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35378-5E17-4700-BC5B-0CE26078191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74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05237" y="3770052"/>
            <a:ext cx="3243579" cy="1010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66FB3D-D700-4B80-AA80-62C0126E159D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3684F6-6127-4943-9728-C1FCC2532F3D}"/>
              </a:ext>
            </a:extLst>
          </p:cNvPr>
          <p:cNvSpPr txBox="1"/>
          <p:nvPr/>
        </p:nvSpPr>
        <p:spPr>
          <a:xfrm>
            <a:off x="3803650" y="4054475"/>
            <a:ext cx="1112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chemeClr val="bg1"/>
                </a:solidFill>
              </a:rPr>
              <a:t>FREELANCE.COM</a:t>
            </a:r>
          </a:p>
          <a:p>
            <a:pPr algn="ctr"/>
            <a:endParaRPr lang="fr-FR" sz="6000" dirty="0">
              <a:solidFill>
                <a:schemeClr val="bg1"/>
              </a:solidFill>
            </a:endParaRPr>
          </a:p>
          <a:p>
            <a:pPr algn="ctr"/>
            <a:r>
              <a:rPr lang="fr-FR" sz="6000" dirty="0">
                <a:solidFill>
                  <a:schemeClr val="bg1"/>
                </a:solidFill>
              </a:rPr>
              <a:t>Nouvelle identité visuelle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89" y="480362"/>
            <a:ext cx="19153867" cy="1034653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4A31B8-59EA-46E4-8748-138430023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" y="24124"/>
            <a:ext cx="20062622" cy="112852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58814" y="6222548"/>
            <a:ext cx="1275715" cy="1361440"/>
          </a:xfrm>
          <a:custGeom>
            <a:avLst/>
            <a:gdLst/>
            <a:ahLst/>
            <a:cxnLst/>
            <a:rect l="l" t="t" r="r" b="b"/>
            <a:pathLst>
              <a:path w="1275715" h="1361440">
                <a:moveTo>
                  <a:pt x="680722" y="0"/>
                </a:moveTo>
                <a:lnTo>
                  <a:pt x="628388" y="1641"/>
                </a:lnTo>
                <a:lnTo>
                  <a:pt x="577613" y="6560"/>
                </a:lnTo>
                <a:lnTo>
                  <a:pt x="528418" y="14746"/>
                </a:lnTo>
                <a:lnTo>
                  <a:pt x="480826" y="26191"/>
                </a:lnTo>
                <a:lnTo>
                  <a:pt x="434857" y="40886"/>
                </a:lnTo>
                <a:lnTo>
                  <a:pt x="390533" y="58822"/>
                </a:lnTo>
                <a:lnTo>
                  <a:pt x="347874" y="79989"/>
                </a:lnTo>
                <a:lnTo>
                  <a:pt x="306902" y="104378"/>
                </a:lnTo>
                <a:lnTo>
                  <a:pt x="267638" y="131981"/>
                </a:lnTo>
                <a:lnTo>
                  <a:pt x="230103" y="162788"/>
                </a:lnTo>
                <a:lnTo>
                  <a:pt x="194318" y="196789"/>
                </a:lnTo>
                <a:lnTo>
                  <a:pt x="160728" y="232794"/>
                </a:lnTo>
                <a:lnTo>
                  <a:pt x="130299" y="270457"/>
                </a:lnTo>
                <a:lnTo>
                  <a:pt x="103038" y="309759"/>
                </a:lnTo>
                <a:lnTo>
                  <a:pt x="78954" y="350680"/>
                </a:lnTo>
                <a:lnTo>
                  <a:pt x="58055" y="393198"/>
                </a:lnTo>
                <a:lnTo>
                  <a:pt x="40350" y="437293"/>
                </a:lnTo>
                <a:lnTo>
                  <a:pt x="25845" y="482945"/>
                </a:lnTo>
                <a:lnTo>
                  <a:pt x="14550" y="530134"/>
                </a:lnTo>
                <a:lnTo>
                  <a:pt x="6472" y="578838"/>
                </a:lnTo>
                <a:lnTo>
                  <a:pt x="1619" y="629037"/>
                </a:lnTo>
                <a:lnTo>
                  <a:pt x="0" y="680712"/>
                </a:lnTo>
                <a:lnTo>
                  <a:pt x="1577" y="732742"/>
                </a:lnTo>
                <a:lnTo>
                  <a:pt x="6319" y="783083"/>
                </a:lnTo>
                <a:lnTo>
                  <a:pt x="14244" y="831778"/>
                </a:lnTo>
                <a:lnTo>
                  <a:pt x="25367" y="878867"/>
                </a:lnTo>
                <a:lnTo>
                  <a:pt x="39704" y="924390"/>
                </a:lnTo>
                <a:lnTo>
                  <a:pt x="57272" y="968390"/>
                </a:lnTo>
                <a:lnTo>
                  <a:pt x="78088" y="1010906"/>
                </a:lnTo>
                <a:lnTo>
                  <a:pt x="102167" y="1051980"/>
                </a:lnTo>
                <a:lnTo>
                  <a:pt x="129526" y="1091653"/>
                </a:lnTo>
                <a:lnTo>
                  <a:pt x="160182" y="1129965"/>
                </a:lnTo>
                <a:lnTo>
                  <a:pt x="194151" y="1166959"/>
                </a:lnTo>
                <a:lnTo>
                  <a:pt x="230340" y="1200714"/>
                </a:lnTo>
                <a:lnTo>
                  <a:pt x="268063" y="1231141"/>
                </a:lnTo>
                <a:lnTo>
                  <a:pt x="307465" y="1258400"/>
                </a:lnTo>
                <a:lnTo>
                  <a:pt x="348527" y="1282482"/>
                </a:lnTo>
                <a:lnTo>
                  <a:pt x="391228" y="1303380"/>
                </a:lnTo>
                <a:lnTo>
                  <a:pt x="435548" y="1321085"/>
                </a:lnTo>
                <a:lnTo>
                  <a:pt x="481467" y="1335589"/>
                </a:lnTo>
                <a:lnTo>
                  <a:pt x="528964" y="1346884"/>
                </a:lnTo>
                <a:lnTo>
                  <a:pt x="578020" y="1354962"/>
                </a:lnTo>
                <a:lnTo>
                  <a:pt x="628612" y="1359815"/>
                </a:lnTo>
                <a:lnTo>
                  <a:pt x="680722" y="1361434"/>
                </a:lnTo>
                <a:lnTo>
                  <a:pt x="729664" y="1359727"/>
                </a:lnTo>
                <a:lnTo>
                  <a:pt x="777837" y="1354664"/>
                </a:lnTo>
                <a:lnTo>
                  <a:pt x="825088" y="1346335"/>
                </a:lnTo>
                <a:lnTo>
                  <a:pt x="871261" y="1334830"/>
                </a:lnTo>
                <a:lnTo>
                  <a:pt x="916200" y="1320238"/>
                </a:lnTo>
                <a:lnTo>
                  <a:pt x="959752" y="1302649"/>
                </a:lnTo>
                <a:lnTo>
                  <a:pt x="1001760" y="1282152"/>
                </a:lnTo>
                <a:lnTo>
                  <a:pt x="1042070" y="1258838"/>
                </a:lnTo>
                <a:lnTo>
                  <a:pt x="1080527" y="1232795"/>
                </a:lnTo>
                <a:lnTo>
                  <a:pt x="1116976" y="1204114"/>
                </a:lnTo>
                <a:lnTo>
                  <a:pt x="1151261" y="1172883"/>
                </a:lnTo>
                <a:lnTo>
                  <a:pt x="1183228" y="1139193"/>
                </a:lnTo>
                <a:lnTo>
                  <a:pt x="1212721" y="1103133"/>
                </a:lnTo>
                <a:lnTo>
                  <a:pt x="1216929" y="1097128"/>
                </a:lnTo>
                <a:lnTo>
                  <a:pt x="680722" y="1097128"/>
                </a:lnTo>
                <a:lnTo>
                  <a:pt x="631561" y="1094664"/>
                </a:lnTo>
                <a:lnTo>
                  <a:pt x="584590" y="1087285"/>
                </a:lnTo>
                <a:lnTo>
                  <a:pt x="539861" y="1075017"/>
                </a:lnTo>
                <a:lnTo>
                  <a:pt x="497428" y="1057884"/>
                </a:lnTo>
                <a:lnTo>
                  <a:pt x="457344" y="1035909"/>
                </a:lnTo>
                <a:lnTo>
                  <a:pt x="419663" y="1009116"/>
                </a:lnTo>
                <a:lnTo>
                  <a:pt x="384438" y="977530"/>
                </a:lnTo>
                <a:lnTo>
                  <a:pt x="353347" y="941880"/>
                </a:lnTo>
                <a:lnTo>
                  <a:pt x="326985" y="903898"/>
                </a:lnTo>
                <a:lnTo>
                  <a:pt x="305373" y="863633"/>
                </a:lnTo>
                <a:lnTo>
                  <a:pt x="288530" y="821134"/>
                </a:lnTo>
                <a:lnTo>
                  <a:pt x="276475" y="776448"/>
                </a:lnTo>
                <a:lnTo>
                  <a:pt x="269228" y="729625"/>
                </a:lnTo>
                <a:lnTo>
                  <a:pt x="266808" y="680712"/>
                </a:lnTo>
                <a:lnTo>
                  <a:pt x="269169" y="630680"/>
                </a:lnTo>
                <a:lnTo>
                  <a:pt x="276275" y="583240"/>
                </a:lnTo>
                <a:lnTo>
                  <a:pt x="288160" y="538301"/>
                </a:lnTo>
                <a:lnTo>
                  <a:pt x="304858" y="495767"/>
                </a:lnTo>
                <a:lnTo>
                  <a:pt x="326404" y="455547"/>
                </a:lnTo>
                <a:lnTo>
                  <a:pt x="352832" y="417547"/>
                </a:lnTo>
                <a:lnTo>
                  <a:pt x="384176" y="381674"/>
                </a:lnTo>
                <a:lnTo>
                  <a:pt x="419498" y="349990"/>
                </a:lnTo>
                <a:lnTo>
                  <a:pt x="457249" y="323126"/>
                </a:lnTo>
                <a:lnTo>
                  <a:pt x="497379" y="301103"/>
                </a:lnTo>
                <a:lnTo>
                  <a:pt x="539840" y="283939"/>
                </a:lnTo>
                <a:lnTo>
                  <a:pt x="584584" y="271654"/>
                </a:lnTo>
                <a:lnTo>
                  <a:pt x="631561" y="264269"/>
                </a:lnTo>
                <a:lnTo>
                  <a:pt x="680722" y="261803"/>
                </a:lnTo>
                <a:lnTo>
                  <a:pt x="1207719" y="261803"/>
                </a:lnTo>
                <a:lnTo>
                  <a:pt x="1207178" y="260963"/>
                </a:lnTo>
                <a:lnTo>
                  <a:pt x="1179353" y="224531"/>
                </a:lnTo>
                <a:lnTo>
                  <a:pt x="1148858" y="190494"/>
                </a:lnTo>
                <a:lnTo>
                  <a:pt x="1115844" y="158941"/>
                </a:lnTo>
                <a:lnTo>
                  <a:pt x="1080464" y="129964"/>
                </a:lnTo>
                <a:lnTo>
                  <a:pt x="1042870" y="103653"/>
                </a:lnTo>
                <a:lnTo>
                  <a:pt x="1003215" y="80098"/>
                </a:lnTo>
                <a:lnTo>
                  <a:pt x="961651" y="59391"/>
                </a:lnTo>
                <a:lnTo>
                  <a:pt x="918330" y="41620"/>
                </a:lnTo>
                <a:lnTo>
                  <a:pt x="873406" y="26878"/>
                </a:lnTo>
                <a:lnTo>
                  <a:pt x="827031" y="15255"/>
                </a:lnTo>
                <a:lnTo>
                  <a:pt x="779357" y="6840"/>
                </a:lnTo>
                <a:lnTo>
                  <a:pt x="730536" y="1725"/>
                </a:lnTo>
                <a:lnTo>
                  <a:pt x="680722" y="0"/>
                </a:lnTo>
                <a:close/>
              </a:path>
              <a:path w="1275715" h="1361440">
                <a:moveTo>
                  <a:pt x="1047339" y="870528"/>
                </a:moveTo>
                <a:lnTo>
                  <a:pt x="1010390" y="934048"/>
                </a:lnTo>
                <a:lnTo>
                  <a:pt x="981107" y="970606"/>
                </a:lnTo>
                <a:lnTo>
                  <a:pt x="947691" y="1002964"/>
                </a:lnTo>
                <a:lnTo>
                  <a:pt x="910548" y="1030879"/>
                </a:lnTo>
                <a:lnTo>
                  <a:pt x="869980" y="1054185"/>
                </a:lnTo>
                <a:lnTo>
                  <a:pt x="826359" y="1072667"/>
                </a:lnTo>
                <a:lnTo>
                  <a:pt x="780040" y="1086121"/>
                </a:lnTo>
                <a:lnTo>
                  <a:pt x="731376" y="1094343"/>
                </a:lnTo>
                <a:lnTo>
                  <a:pt x="680722" y="1097128"/>
                </a:lnTo>
                <a:lnTo>
                  <a:pt x="1216929" y="1097128"/>
                </a:lnTo>
                <a:lnTo>
                  <a:pt x="1239586" y="1064793"/>
                </a:lnTo>
                <a:lnTo>
                  <a:pt x="1263668" y="1024262"/>
                </a:lnTo>
                <a:lnTo>
                  <a:pt x="1275270" y="1002964"/>
                </a:lnTo>
                <a:lnTo>
                  <a:pt x="1047339" y="870528"/>
                </a:lnTo>
                <a:close/>
              </a:path>
              <a:path w="1275715" h="1361440">
                <a:moveTo>
                  <a:pt x="1207719" y="261803"/>
                </a:moveTo>
                <a:lnTo>
                  <a:pt x="680722" y="261803"/>
                </a:lnTo>
                <a:lnTo>
                  <a:pt x="731209" y="264672"/>
                </a:lnTo>
                <a:lnTo>
                  <a:pt x="779694" y="273112"/>
                </a:lnTo>
                <a:lnTo>
                  <a:pt x="825751" y="286868"/>
                </a:lnTo>
                <a:lnTo>
                  <a:pt x="868953" y="305690"/>
                </a:lnTo>
                <a:lnTo>
                  <a:pt x="908872" y="329325"/>
                </a:lnTo>
                <a:lnTo>
                  <a:pt x="945084" y="357519"/>
                </a:lnTo>
                <a:lnTo>
                  <a:pt x="977161" y="390021"/>
                </a:lnTo>
                <a:lnTo>
                  <a:pt x="1004676" y="426579"/>
                </a:lnTo>
                <a:lnTo>
                  <a:pt x="1027204" y="466938"/>
                </a:lnTo>
                <a:lnTo>
                  <a:pt x="1038743" y="491409"/>
                </a:lnTo>
                <a:lnTo>
                  <a:pt x="1264411" y="361570"/>
                </a:lnTo>
                <a:lnTo>
                  <a:pt x="1254202" y="340649"/>
                </a:lnTo>
                <a:lnTo>
                  <a:pt x="1232178" y="299699"/>
                </a:lnTo>
                <a:lnTo>
                  <a:pt x="1207719" y="261803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28730" y="2909917"/>
            <a:ext cx="6303734" cy="438225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30933" y="6254956"/>
            <a:ext cx="1865630" cy="1329055"/>
          </a:xfrm>
          <a:custGeom>
            <a:avLst/>
            <a:gdLst/>
            <a:ahLst/>
            <a:cxnLst/>
            <a:rect l="l" t="t" r="r" b="b"/>
            <a:pathLst>
              <a:path w="1865629" h="1329054">
                <a:moveTo>
                  <a:pt x="266798" y="32407"/>
                </a:moveTo>
                <a:lnTo>
                  <a:pt x="0" y="32407"/>
                </a:lnTo>
                <a:lnTo>
                  <a:pt x="0" y="1329027"/>
                </a:lnTo>
                <a:lnTo>
                  <a:pt x="266798" y="1329027"/>
                </a:lnTo>
                <a:lnTo>
                  <a:pt x="266798" y="610902"/>
                </a:lnTo>
                <a:lnTo>
                  <a:pt x="269498" y="552683"/>
                </a:lnTo>
                <a:lnTo>
                  <a:pt x="277491" y="499088"/>
                </a:lnTo>
                <a:lnTo>
                  <a:pt x="290615" y="450311"/>
                </a:lnTo>
                <a:lnTo>
                  <a:pt x="308711" y="406545"/>
                </a:lnTo>
                <a:lnTo>
                  <a:pt x="331616" y="367986"/>
                </a:lnTo>
                <a:lnTo>
                  <a:pt x="359169" y="334827"/>
                </a:lnTo>
                <a:lnTo>
                  <a:pt x="391210" y="307261"/>
                </a:lnTo>
                <a:lnTo>
                  <a:pt x="427578" y="285484"/>
                </a:lnTo>
                <a:lnTo>
                  <a:pt x="468111" y="269688"/>
                </a:lnTo>
                <a:lnTo>
                  <a:pt x="512649" y="260069"/>
                </a:lnTo>
                <a:lnTo>
                  <a:pt x="561030" y="256819"/>
                </a:lnTo>
                <a:lnTo>
                  <a:pt x="1805415" y="256819"/>
                </a:lnTo>
                <a:lnTo>
                  <a:pt x="1802756" y="251048"/>
                </a:lnTo>
                <a:lnTo>
                  <a:pt x="1781083" y="213205"/>
                </a:lnTo>
                <a:lnTo>
                  <a:pt x="1764896" y="190098"/>
                </a:lnTo>
                <a:lnTo>
                  <a:pt x="981121" y="190098"/>
                </a:lnTo>
                <a:lnTo>
                  <a:pt x="952270" y="150343"/>
                </a:lnTo>
                <a:lnTo>
                  <a:pt x="951536" y="149534"/>
                </a:lnTo>
                <a:lnTo>
                  <a:pt x="266798" y="149534"/>
                </a:lnTo>
                <a:lnTo>
                  <a:pt x="266798" y="32407"/>
                </a:lnTo>
                <a:close/>
              </a:path>
              <a:path w="1865629" h="1329054">
                <a:moveTo>
                  <a:pt x="1348985" y="256819"/>
                </a:moveTo>
                <a:lnTo>
                  <a:pt x="561030" y="256819"/>
                </a:lnTo>
                <a:lnTo>
                  <a:pt x="608713" y="260639"/>
                </a:lnTo>
                <a:lnTo>
                  <a:pt x="651683" y="271913"/>
                </a:lnTo>
                <a:lnTo>
                  <a:pt x="689700" y="290361"/>
                </a:lnTo>
                <a:lnTo>
                  <a:pt x="722526" y="315706"/>
                </a:lnTo>
                <a:lnTo>
                  <a:pt x="749920" y="347667"/>
                </a:lnTo>
                <a:lnTo>
                  <a:pt x="771643" y="385966"/>
                </a:lnTo>
                <a:lnTo>
                  <a:pt x="787456" y="430324"/>
                </a:lnTo>
                <a:lnTo>
                  <a:pt x="797120" y="480461"/>
                </a:lnTo>
                <a:lnTo>
                  <a:pt x="800394" y="536098"/>
                </a:lnTo>
                <a:lnTo>
                  <a:pt x="800394" y="1329027"/>
                </a:lnTo>
                <a:lnTo>
                  <a:pt x="1067213" y="1329027"/>
                </a:lnTo>
                <a:lnTo>
                  <a:pt x="1067213" y="610902"/>
                </a:lnTo>
                <a:lnTo>
                  <a:pt x="1069621" y="550443"/>
                </a:lnTo>
                <a:lnTo>
                  <a:pt x="1076813" y="495460"/>
                </a:lnTo>
                <a:lnTo>
                  <a:pt x="1088742" y="446010"/>
                </a:lnTo>
                <a:lnTo>
                  <a:pt x="1105360" y="402156"/>
                </a:lnTo>
                <a:lnTo>
                  <a:pt x="1126620" y="363955"/>
                </a:lnTo>
                <a:lnTo>
                  <a:pt x="1152473" y="331467"/>
                </a:lnTo>
                <a:lnTo>
                  <a:pt x="1182873" y="304753"/>
                </a:lnTo>
                <a:lnTo>
                  <a:pt x="1217772" y="283871"/>
                </a:lnTo>
                <a:lnTo>
                  <a:pt x="1257122" y="268882"/>
                </a:lnTo>
                <a:lnTo>
                  <a:pt x="1300875" y="259845"/>
                </a:lnTo>
                <a:lnTo>
                  <a:pt x="1348985" y="256819"/>
                </a:lnTo>
                <a:close/>
              </a:path>
              <a:path w="1865629" h="1329054">
                <a:moveTo>
                  <a:pt x="1805415" y="256819"/>
                </a:moveTo>
                <a:lnTo>
                  <a:pt x="1348985" y="256819"/>
                </a:lnTo>
                <a:lnTo>
                  <a:pt x="1398656" y="260639"/>
                </a:lnTo>
                <a:lnTo>
                  <a:pt x="1443418" y="271913"/>
                </a:lnTo>
                <a:lnTo>
                  <a:pt x="1483021" y="290361"/>
                </a:lnTo>
                <a:lnTo>
                  <a:pt x="1517215" y="315706"/>
                </a:lnTo>
                <a:lnTo>
                  <a:pt x="1545751" y="347667"/>
                </a:lnTo>
                <a:lnTo>
                  <a:pt x="1568379" y="385966"/>
                </a:lnTo>
                <a:lnTo>
                  <a:pt x="1584851" y="430324"/>
                </a:lnTo>
                <a:lnTo>
                  <a:pt x="1594917" y="480461"/>
                </a:lnTo>
                <a:lnTo>
                  <a:pt x="1598328" y="536098"/>
                </a:lnTo>
                <a:lnTo>
                  <a:pt x="1598328" y="1329027"/>
                </a:lnTo>
                <a:lnTo>
                  <a:pt x="1865136" y="1329027"/>
                </a:lnTo>
                <a:lnTo>
                  <a:pt x="1865136" y="528622"/>
                </a:lnTo>
                <a:lnTo>
                  <a:pt x="1863317" y="476905"/>
                </a:lnTo>
                <a:lnTo>
                  <a:pt x="1857927" y="427220"/>
                </a:lnTo>
                <a:lnTo>
                  <a:pt x="1849071" y="379681"/>
                </a:lnTo>
                <a:lnTo>
                  <a:pt x="1836855" y="334397"/>
                </a:lnTo>
                <a:lnTo>
                  <a:pt x="1821382" y="291483"/>
                </a:lnTo>
                <a:lnTo>
                  <a:pt x="1805415" y="256819"/>
                </a:lnTo>
                <a:close/>
              </a:path>
              <a:path w="1865629" h="1329054">
                <a:moveTo>
                  <a:pt x="1371413" y="0"/>
                </a:moveTo>
                <a:lnTo>
                  <a:pt x="1316704" y="2364"/>
                </a:lnTo>
                <a:lnTo>
                  <a:pt x="1264773" y="9449"/>
                </a:lnTo>
                <a:lnTo>
                  <a:pt x="1215643" y="21241"/>
                </a:lnTo>
                <a:lnTo>
                  <a:pt x="1169341" y="37727"/>
                </a:lnTo>
                <a:lnTo>
                  <a:pt x="1125891" y="58893"/>
                </a:lnTo>
                <a:lnTo>
                  <a:pt x="1085319" y="84727"/>
                </a:lnTo>
                <a:lnTo>
                  <a:pt x="1047650" y="115214"/>
                </a:lnTo>
                <a:lnTo>
                  <a:pt x="1012909" y="150343"/>
                </a:lnTo>
                <a:lnTo>
                  <a:pt x="981121" y="190098"/>
                </a:lnTo>
                <a:lnTo>
                  <a:pt x="1764896" y="190098"/>
                </a:lnTo>
                <a:lnTo>
                  <a:pt x="1729012" y="145744"/>
                </a:lnTo>
                <a:lnTo>
                  <a:pt x="1698823" y="116348"/>
                </a:lnTo>
                <a:lnTo>
                  <a:pt x="1666004" y="89993"/>
                </a:lnTo>
                <a:lnTo>
                  <a:pt x="1630660" y="66788"/>
                </a:lnTo>
                <a:lnTo>
                  <a:pt x="1592895" y="46846"/>
                </a:lnTo>
                <a:lnTo>
                  <a:pt x="1552813" y="30280"/>
                </a:lnTo>
                <a:lnTo>
                  <a:pt x="1510520" y="17200"/>
                </a:lnTo>
                <a:lnTo>
                  <a:pt x="1466119" y="7719"/>
                </a:lnTo>
                <a:lnTo>
                  <a:pt x="1419715" y="1948"/>
                </a:lnTo>
                <a:lnTo>
                  <a:pt x="1371413" y="0"/>
                </a:lnTo>
                <a:close/>
              </a:path>
              <a:path w="1865629" h="1329054">
                <a:moveTo>
                  <a:pt x="613394" y="0"/>
                </a:moveTo>
                <a:lnTo>
                  <a:pt x="560750" y="2364"/>
                </a:lnTo>
                <a:lnTo>
                  <a:pt x="510868" y="9399"/>
                </a:lnTo>
                <a:lnTo>
                  <a:pt x="463510" y="21129"/>
                </a:lnTo>
                <a:lnTo>
                  <a:pt x="418790" y="37527"/>
                </a:lnTo>
                <a:lnTo>
                  <a:pt x="376734" y="58580"/>
                </a:lnTo>
                <a:lnTo>
                  <a:pt x="337366" y="84275"/>
                </a:lnTo>
                <a:lnTo>
                  <a:pt x="300712" y="114597"/>
                </a:lnTo>
                <a:lnTo>
                  <a:pt x="266798" y="149534"/>
                </a:lnTo>
                <a:lnTo>
                  <a:pt x="951536" y="149534"/>
                </a:lnTo>
                <a:lnTo>
                  <a:pt x="920361" y="115214"/>
                </a:lnTo>
                <a:lnTo>
                  <a:pt x="885420" y="84727"/>
                </a:lnTo>
                <a:lnTo>
                  <a:pt x="847468" y="58893"/>
                </a:lnTo>
                <a:lnTo>
                  <a:pt x="806530" y="37727"/>
                </a:lnTo>
                <a:lnTo>
                  <a:pt x="762631" y="21241"/>
                </a:lnTo>
                <a:lnTo>
                  <a:pt x="715792" y="9449"/>
                </a:lnTo>
                <a:lnTo>
                  <a:pt x="666039" y="2364"/>
                </a:lnTo>
                <a:lnTo>
                  <a:pt x="613394" y="0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E50168-F6AA-4CB3-A88E-4C4810476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06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47508" y="7144978"/>
            <a:ext cx="0" cy="2339975"/>
          </a:xfrm>
          <a:custGeom>
            <a:avLst/>
            <a:gdLst/>
            <a:ahLst/>
            <a:cxnLst/>
            <a:rect l="l" t="t" r="r" b="b"/>
            <a:pathLst>
              <a:path h="2339975">
                <a:moveTo>
                  <a:pt x="0" y="0"/>
                </a:moveTo>
                <a:lnTo>
                  <a:pt x="0" y="2339499"/>
                </a:lnTo>
              </a:path>
            </a:pathLst>
          </a:custGeom>
          <a:ln w="1130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08506" y="2625960"/>
            <a:ext cx="293370" cy="941069"/>
          </a:xfrm>
          <a:custGeom>
            <a:avLst/>
            <a:gdLst/>
            <a:ahLst/>
            <a:cxnLst/>
            <a:rect l="l" t="t" r="r" b="b"/>
            <a:pathLst>
              <a:path w="293370" h="941070">
                <a:moveTo>
                  <a:pt x="131273" y="0"/>
                </a:moveTo>
                <a:lnTo>
                  <a:pt x="0" y="0"/>
                </a:lnTo>
                <a:lnTo>
                  <a:pt x="0" y="684617"/>
                </a:lnTo>
                <a:lnTo>
                  <a:pt x="4481" y="744589"/>
                </a:lnTo>
                <a:lnTo>
                  <a:pt x="17885" y="797139"/>
                </a:lnTo>
                <a:lnTo>
                  <a:pt x="40149" y="842096"/>
                </a:lnTo>
                <a:lnTo>
                  <a:pt x="71212" y="879292"/>
                </a:lnTo>
                <a:lnTo>
                  <a:pt x="107068" y="906114"/>
                </a:lnTo>
                <a:lnTo>
                  <a:pt x="149278" y="925318"/>
                </a:lnTo>
                <a:lnTo>
                  <a:pt x="197715" y="936867"/>
                </a:lnTo>
                <a:lnTo>
                  <a:pt x="252254" y="940725"/>
                </a:lnTo>
                <a:lnTo>
                  <a:pt x="259480" y="940664"/>
                </a:lnTo>
                <a:lnTo>
                  <a:pt x="266800" y="940483"/>
                </a:lnTo>
                <a:lnTo>
                  <a:pt x="274211" y="940181"/>
                </a:lnTo>
                <a:lnTo>
                  <a:pt x="293195" y="939028"/>
                </a:lnTo>
                <a:lnTo>
                  <a:pt x="293195" y="812821"/>
                </a:lnTo>
                <a:lnTo>
                  <a:pt x="243606" y="812821"/>
                </a:lnTo>
                <a:lnTo>
                  <a:pt x="212315" y="808419"/>
                </a:lnTo>
                <a:lnTo>
                  <a:pt x="165356" y="784740"/>
                </a:lnTo>
                <a:lnTo>
                  <a:pt x="139833" y="743926"/>
                </a:lnTo>
                <a:lnTo>
                  <a:pt x="131273" y="684617"/>
                </a:lnTo>
                <a:lnTo>
                  <a:pt x="131273" y="0"/>
                </a:lnTo>
                <a:close/>
              </a:path>
              <a:path w="293370" h="941070">
                <a:moveTo>
                  <a:pt x="293195" y="811179"/>
                </a:moveTo>
                <a:lnTo>
                  <a:pt x="279960" y="812237"/>
                </a:lnTo>
                <a:lnTo>
                  <a:pt x="243606" y="812821"/>
                </a:lnTo>
                <a:lnTo>
                  <a:pt x="293195" y="812821"/>
                </a:lnTo>
                <a:lnTo>
                  <a:pt x="293195" y="8111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53371" y="2002245"/>
            <a:ext cx="391795" cy="905510"/>
          </a:xfrm>
          <a:custGeom>
            <a:avLst/>
            <a:gdLst/>
            <a:ahLst/>
            <a:cxnLst/>
            <a:rect l="l" t="t" r="r" b="b"/>
            <a:pathLst>
              <a:path w="391795" h="905510">
                <a:moveTo>
                  <a:pt x="229406" y="389239"/>
                </a:moveTo>
                <a:lnTo>
                  <a:pt x="98133" y="389239"/>
                </a:lnTo>
                <a:lnTo>
                  <a:pt x="98133" y="905328"/>
                </a:lnTo>
                <a:lnTo>
                  <a:pt x="229406" y="905328"/>
                </a:lnTo>
                <a:lnTo>
                  <a:pt x="229406" y="389239"/>
                </a:lnTo>
                <a:close/>
              </a:path>
              <a:path w="391795" h="905510">
                <a:moveTo>
                  <a:pt x="391338" y="261651"/>
                </a:moveTo>
                <a:lnTo>
                  <a:pt x="0" y="261651"/>
                </a:lnTo>
                <a:lnTo>
                  <a:pt x="0" y="389239"/>
                </a:lnTo>
                <a:lnTo>
                  <a:pt x="391338" y="389239"/>
                </a:lnTo>
                <a:lnTo>
                  <a:pt x="391338" y="261651"/>
                </a:lnTo>
                <a:close/>
              </a:path>
              <a:path w="391795" h="905510">
                <a:moveTo>
                  <a:pt x="327797" y="0"/>
                </a:moveTo>
                <a:lnTo>
                  <a:pt x="280631" y="5897"/>
                </a:lnTo>
                <a:lnTo>
                  <a:pt x="238443" y="18027"/>
                </a:lnTo>
                <a:lnTo>
                  <a:pt x="201321" y="36353"/>
                </a:lnTo>
                <a:lnTo>
                  <a:pt x="169356" y="60841"/>
                </a:lnTo>
                <a:lnTo>
                  <a:pt x="138287" y="98032"/>
                </a:lnTo>
                <a:lnTo>
                  <a:pt x="116020" y="142990"/>
                </a:lnTo>
                <a:lnTo>
                  <a:pt x="102615" y="195542"/>
                </a:lnTo>
                <a:lnTo>
                  <a:pt x="98133" y="255515"/>
                </a:lnTo>
                <a:lnTo>
                  <a:pt x="98133" y="261651"/>
                </a:lnTo>
                <a:lnTo>
                  <a:pt x="229406" y="261651"/>
                </a:lnTo>
                <a:lnTo>
                  <a:pt x="229406" y="255515"/>
                </a:lnTo>
                <a:lnTo>
                  <a:pt x="231551" y="223593"/>
                </a:lnTo>
                <a:lnTo>
                  <a:pt x="248622" y="173444"/>
                </a:lnTo>
                <a:lnTo>
                  <a:pt x="284320" y="141081"/>
                </a:lnTo>
                <a:lnTo>
                  <a:pt x="341728" y="127307"/>
                </a:lnTo>
                <a:lnTo>
                  <a:pt x="391338" y="127307"/>
                </a:lnTo>
                <a:lnTo>
                  <a:pt x="391338" y="1104"/>
                </a:lnTo>
                <a:lnTo>
                  <a:pt x="379852" y="371"/>
                </a:lnTo>
                <a:lnTo>
                  <a:pt x="327797" y="0"/>
                </a:lnTo>
                <a:close/>
              </a:path>
              <a:path w="391795" h="905510">
                <a:moveTo>
                  <a:pt x="391338" y="127307"/>
                </a:moveTo>
                <a:lnTo>
                  <a:pt x="341728" y="127307"/>
                </a:lnTo>
                <a:lnTo>
                  <a:pt x="378103" y="127896"/>
                </a:lnTo>
                <a:lnTo>
                  <a:pt x="391338" y="128943"/>
                </a:lnTo>
                <a:lnTo>
                  <a:pt x="391338" y="1273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59150" y="2252856"/>
            <a:ext cx="323215" cy="655320"/>
          </a:xfrm>
          <a:custGeom>
            <a:avLst/>
            <a:gdLst/>
            <a:ahLst/>
            <a:cxnLst/>
            <a:rect l="l" t="t" r="r" b="b"/>
            <a:pathLst>
              <a:path w="323215" h="655319">
                <a:moveTo>
                  <a:pt x="131263" y="11036"/>
                </a:moveTo>
                <a:lnTo>
                  <a:pt x="0" y="11036"/>
                </a:lnTo>
                <a:lnTo>
                  <a:pt x="0" y="654713"/>
                </a:lnTo>
                <a:lnTo>
                  <a:pt x="131263" y="654713"/>
                </a:lnTo>
                <a:lnTo>
                  <a:pt x="131263" y="311592"/>
                </a:lnTo>
                <a:lnTo>
                  <a:pt x="134458" y="267374"/>
                </a:lnTo>
                <a:lnTo>
                  <a:pt x="144108" y="230057"/>
                </a:lnTo>
                <a:lnTo>
                  <a:pt x="183135" y="175167"/>
                </a:lnTo>
                <a:lnTo>
                  <a:pt x="241039" y="144093"/>
                </a:lnTo>
                <a:lnTo>
                  <a:pt x="309812" y="136163"/>
                </a:lnTo>
                <a:lnTo>
                  <a:pt x="322639" y="136163"/>
                </a:lnTo>
                <a:lnTo>
                  <a:pt x="322639" y="81442"/>
                </a:lnTo>
                <a:lnTo>
                  <a:pt x="131263" y="81442"/>
                </a:lnTo>
                <a:lnTo>
                  <a:pt x="131263" y="11036"/>
                </a:lnTo>
                <a:close/>
              </a:path>
              <a:path w="323215" h="655319">
                <a:moveTo>
                  <a:pt x="322639" y="136163"/>
                </a:moveTo>
                <a:lnTo>
                  <a:pt x="309812" y="136163"/>
                </a:lnTo>
                <a:lnTo>
                  <a:pt x="322639" y="136760"/>
                </a:lnTo>
                <a:lnTo>
                  <a:pt x="322639" y="136163"/>
                </a:lnTo>
                <a:close/>
              </a:path>
              <a:path w="323215" h="655319">
                <a:moveTo>
                  <a:pt x="322639" y="0"/>
                </a:moveTo>
                <a:lnTo>
                  <a:pt x="310377" y="0"/>
                </a:lnTo>
                <a:lnTo>
                  <a:pt x="254548" y="5118"/>
                </a:lnTo>
                <a:lnTo>
                  <a:pt x="206021" y="20436"/>
                </a:lnTo>
                <a:lnTo>
                  <a:pt x="164893" y="45896"/>
                </a:lnTo>
                <a:lnTo>
                  <a:pt x="131263" y="81442"/>
                </a:lnTo>
                <a:lnTo>
                  <a:pt x="322639" y="81442"/>
                </a:lnTo>
                <a:lnTo>
                  <a:pt x="3226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53306" y="2895176"/>
            <a:ext cx="673735" cy="669925"/>
          </a:xfrm>
          <a:custGeom>
            <a:avLst/>
            <a:gdLst/>
            <a:ahLst/>
            <a:cxnLst/>
            <a:rect l="l" t="t" r="r" b="b"/>
            <a:pathLst>
              <a:path w="673734" h="669925">
                <a:moveTo>
                  <a:pt x="322639" y="0"/>
                </a:moveTo>
                <a:lnTo>
                  <a:pt x="270732" y="3959"/>
                </a:lnTo>
                <a:lnTo>
                  <a:pt x="221833" y="15807"/>
                </a:lnTo>
                <a:lnTo>
                  <a:pt x="176044" y="35499"/>
                </a:lnTo>
                <a:lnTo>
                  <a:pt x="133467" y="62991"/>
                </a:lnTo>
                <a:lnTo>
                  <a:pt x="94206" y="98237"/>
                </a:lnTo>
                <a:lnTo>
                  <a:pt x="60404" y="139006"/>
                </a:lnTo>
                <a:lnTo>
                  <a:pt x="34041" y="183162"/>
                </a:lnTo>
                <a:lnTo>
                  <a:pt x="15157" y="230600"/>
                </a:lnTo>
                <a:lnTo>
                  <a:pt x="3796" y="281215"/>
                </a:lnTo>
                <a:lnTo>
                  <a:pt x="0" y="334900"/>
                </a:lnTo>
                <a:lnTo>
                  <a:pt x="3796" y="389033"/>
                </a:lnTo>
                <a:lnTo>
                  <a:pt x="15157" y="439996"/>
                </a:lnTo>
                <a:lnTo>
                  <a:pt x="34041" y="487684"/>
                </a:lnTo>
                <a:lnTo>
                  <a:pt x="60404" y="531991"/>
                </a:lnTo>
                <a:lnTo>
                  <a:pt x="94206" y="572809"/>
                </a:lnTo>
                <a:lnTo>
                  <a:pt x="133090" y="607614"/>
                </a:lnTo>
                <a:lnTo>
                  <a:pt x="175478" y="634760"/>
                </a:lnTo>
                <a:lnTo>
                  <a:pt x="221267" y="654204"/>
                </a:lnTo>
                <a:lnTo>
                  <a:pt x="270355" y="665902"/>
                </a:lnTo>
                <a:lnTo>
                  <a:pt x="322639" y="669812"/>
                </a:lnTo>
                <a:lnTo>
                  <a:pt x="375694" y="665926"/>
                </a:lnTo>
                <a:lnTo>
                  <a:pt x="424253" y="654296"/>
                </a:lnTo>
                <a:lnTo>
                  <a:pt x="468243" y="634956"/>
                </a:lnTo>
                <a:lnTo>
                  <a:pt x="507594" y="607946"/>
                </a:lnTo>
                <a:lnTo>
                  <a:pt x="542234" y="573301"/>
                </a:lnTo>
                <a:lnTo>
                  <a:pt x="673487" y="573301"/>
                </a:lnTo>
                <a:lnTo>
                  <a:pt x="673487" y="542234"/>
                </a:lnTo>
                <a:lnTo>
                  <a:pt x="336136" y="542234"/>
                </a:lnTo>
                <a:lnTo>
                  <a:pt x="294241" y="538601"/>
                </a:lnTo>
                <a:lnTo>
                  <a:pt x="256145" y="527642"/>
                </a:lnTo>
                <a:lnTo>
                  <a:pt x="221579" y="509250"/>
                </a:lnTo>
                <a:lnTo>
                  <a:pt x="190360" y="483388"/>
                </a:lnTo>
                <a:lnTo>
                  <a:pt x="164322" y="451156"/>
                </a:lnTo>
                <a:lnTo>
                  <a:pt x="145889" y="415873"/>
                </a:lnTo>
                <a:lnTo>
                  <a:pt x="134903" y="377207"/>
                </a:lnTo>
                <a:lnTo>
                  <a:pt x="131263" y="334900"/>
                </a:lnTo>
                <a:lnTo>
                  <a:pt x="134900" y="292472"/>
                </a:lnTo>
                <a:lnTo>
                  <a:pt x="145886" y="253968"/>
                </a:lnTo>
                <a:lnTo>
                  <a:pt x="164336" y="219120"/>
                </a:lnTo>
                <a:lnTo>
                  <a:pt x="190360" y="187659"/>
                </a:lnTo>
                <a:lnTo>
                  <a:pt x="221431" y="161221"/>
                </a:lnTo>
                <a:lnTo>
                  <a:pt x="255913" y="142466"/>
                </a:lnTo>
                <a:lnTo>
                  <a:pt x="294063" y="131290"/>
                </a:lnTo>
                <a:lnTo>
                  <a:pt x="336136" y="127587"/>
                </a:lnTo>
                <a:lnTo>
                  <a:pt x="673487" y="127587"/>
                </a:lnTo>
                <a:lnTo>
                  <a:pt x="673487" y="96510"/>
                </a:lnTo>
                <a:lnTo>
                  <a:pt x="542234" y="96510"/>
                </a:lnTo>
                <a:lnTo>
                  <a:pt x="507594" y="61869"/>
                </a:lnTo>
                <a:lnTo>
                  <a:pt x="468243" y="34859"/>
                </a:lnTo>
                <a:lnTo>
                  <a:pt x="424253" y="15519"/>
                </a:lnTo>
                <a:lnTo>
                  <a:pt x="375694" y="3886"/>
                </a:lnTo>
                <a:lnTo>
                  <a:pt x="322639" y="0"/>
                </a:lnTo>
                <a:close/>
              </a:path>
              <a:path w="673734" h="669925">
                <a:moveTo>
                  <a:pt x="673487" y="573301"/>
                </a:moveTo>
                <a:lnTo>
                  <a:pt x="542234" y="573301"/>
                </a:lnTo>
                <a:lnTo>
                  <a:pt x="542234" y="653864"/>
                </a:lnTo>
                <a:lnTo>
                  <a:pt x="673487" y="653864"/>
                </a:lnTo>
                <a:lnTo>
                  <a:pt x="673487" y="573301"/>
                </a:lnTo>
                <a:close/>
              </a:path>
              <a:path w="673734" h="669925">
                <a:moveTo>
                  <a:pt x="673487" y="127587"/>
                </a:moveTo>
                <a:lnTo>
                  <a:pt x="336136" y="127587"/>
                </a:lnTo>
                <a:lnTo>
                  <a:pt x="378746" y="131292"/>
                </a:lnTo>
                <a:lnTo>
                  <a:pt x="417292" y="142482"/>
                </a:lnTo>
                <a:lnTo>
                  <a:pt x="452038" y="161274"/>
                </a:lnTo>
                <a:lnTo>
                  <a:pt x="483252" y="187784"/>
                </a:lnTo>
                <a:lnTo>
                  <a:pt x="509210" y="219169"/>
                </a:lnTo>
                <a:lnTo>
                  <a:pt x="527625" y="253980"/>
                </a:lnTo>
                <a:lnTo>
                  <a:pt x="538599" y="292472"/>
                </a:lnTo>
                <a:lnTo>
                  <a:pt x="542234" y="334900"/>
                </a:lnTo>
                <a:lnTo>
                  <a:pt x="538591" y="377223"/>
                </a:lnTo>
                <a:lnTo>
                  <a:pt x="527592" y="415906"/>
                </a:lnTo>
                <a:lnTo>
                  <a:pt x="509174" y="451156"/>
                </a:lnTo>
                <a:lnTo>
                  <a:pt x="483189" y="483315"/>
                </a:lnTo>
                <a:lnTo>
                  <a:pt x="451778" y="509267"/>
                </a:lnTo>
                <a:lnTo>
                  <a:pt x="417017" y="527644"/>
                </a:lnTo>
                <a:lnTo>
                  <a:pt x="378545" y="538604"/>
                </a:lnTo>
                <a:lnTo>
                  <a:pt x="336136" y="542234"/>
                </a:lnTo>
                <a:lnTo>
                  <a:pt x="673487" y="542234"/>
                </a:lnTo>
                <a:lnTo>
                  <a:pt x="673487" y="127587"/>
                </a:lnTo>
                <a:close/>
              </a:path>
              <a:path w="673734" h="669925">
                <a:moveTo>
                  <a:pt x="673487" y="15947"/>
                </a:moveTo>
                <a:lnTo>
                  <a:pt x="542234" y="15947"/>
                </a:lnTo>
                <a:lnTo>
                  <a:pt x="542234" y="96510"/>
                </a:lnTo>
                <a:lnTo>
                  <a:pt x="673487" y="96510"/>
                </a:lnTo>
                <a:lnTo>
                  <a:pt x="673487" y="159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62884" y="2895178"/>
            <a:ext cx="568325" cy="654050"/>
          </a:xfrm>
          <a:custGeom>
            <a:avLst/>
            <a:gdLst/>
            <a:ahLst/>
            <a:cxnLst/>
            <a:rect l="l" t="t" r="r" b="b"/>
            <a:pathLst>
              <a:path w="568325" h="654050">
                <a:moveTo>
                  <a:pt x="131252" y="15947"/>
                </a:moveTo>
                <a:lnTo>
                  <a:pt x="0" y="15947"/>
                </a:lnTo>
                <a:lnTo>
                  <a:pt x="0" y="653864"/>
                </a:lnTo>
                <a:lnTo>
                  <a:pt x="131252" y="653864"/>
                </a:lnTo>
                <a:lnTo>
                  <a:pt x="131252" y="316503"/>
                </a:lnTo>
                <a:lnTo>
                  <a:pt x="136104" y="259840"/>
                </a:lnTo>
                <a:lnTo>
                  <a:pt x="150458" y="212705"/>
                </a:lnTo>
                <a:lnTo>
                  <a:pt x="174014" y="175443"/>
                </a:lnTo>
                <a:lnTo>
                  <a:pt x="206469" y="148400"/>
                </a:lnTo>
                <a:lnTo>
                  <a:pt x="247521" y="131921"/>
                </a:lnTo>
                <a:lnTo>
                  <a:pt x="296870" y="126352"/>
                </a:lnTo>
                <a:lnTo>
                  <a:pt x="537552" y="126352"/>
                </a:lnTo>
                <a:lnTo>
                  <a:pt x="536895" y="124736"/>
                </a:lnTo>
                <a:lnTo>
                  <a:pt x="513683" y="88236"/>
                </a:lnTo>
                <a:lnTo>
                  <a:pt x="504686" y="78709"/>
                </a:lnTo>
                <a:lnTo>
                  <a:pt x="131252" y="78709"/>
                </a:lnTo>
                <a:lnTo>
                  <a:pt x="131252" y="15947"/>
                </a:lnTo>
                <a:close/>
              </a:path>
              <a:path w="568325" h="654050">
                <a:moveTo>
                  <a:pt x="537552" y="126352"/>
                </a:moveTo>
                <a:lnTo>
                  <a:pt x="296870" y="126352"/>
                </a:lnTo>
                <a:lnTo>
                  <a:pt x="345543" y="132575"/>
                </a:lnTo>
                <a:lnTo>
                  <a:pt x="384492" y="150812"/>
                </a:lnTo>
                <a:lnTo>
                  <a:pt x="413089" y="180413"/>
                </a:lnTo>
                <a:lnTo>
                  <a:pt x="430707" y="220730"/>
                </a:lnTo>
                <a:lnTo>
                  <a:pt x="436719" y="271112"/>
                </a:lnTo>
                <a:lnTo>
                  <a:pt x="436719" y="653864"/>
                </a:lnTo>
                <a:lnTo>
                  <a:pt x="567993" y="653864"/>
                </a:lnTo>
                <a:lnTo>
                  <a:pt x="567993" y="264976"/>
                </a:lnTo>
                <a:lnTo>
                  <a:pt x="564416" y="213494"/>
                </a:lnTo>
                <a:lnTo>
                  <a:pt x="553928" y="166618"/>
                </a:lnTo>
                <a:lnTo>
                  <a:pt x="537552" y="126352"/>
                </a:lnTo>
                <a:close/>
              </a:path>
              <a:path w="568325" h="654050">
                <a:moveTo>
                  <a:pt x="317728" y="0"/>
                </a:moveTo>
                <a:lnTo>
                  <a:pt x="261374" y="4949"/>
                </a:lnTo>
                <a:lnTo>
                  <a:pt x="211438" y="19757"/>
                </a:lnTo>
                <a:lnTo>
                  <a:pt x="168028" y="44363"/>
                </a:lnTo>
                <a:lnTo>
                  <a:pt x="131252" y="78709"/>
                </a:lnTo>
                <a:lnTo>
                  <a:pt x="504686" y="78709"/>
                </a:lnTo>
                <a:lnTo>
                  <a:pt x="450184" y="32926"/>
                </a:lnTo>
                <a:lnTo>
                  <a:pt x="410627" y="14892"/>
                </a:lnTo>
                <a:lnTo>
                  <a:pt x="366353" y="3787"/>
                </a:lnTo>
                <a:lnTo>
                  <a:pt x="317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13176" y="2895177"/>
            <a:ext cx="628015" cy="669925"/>
          </a:xfrm>
          <a:custGeom>
            <a:avLst/>
            <a:gdLst/>
            <a:ahLst/>
            <a:cxnLst/>
            <a:rect l="l" t="t" r="r" b="b"/>
            <a:pathLst>
              <a:path w="628015" h="669925">
                <a:moveTo>
                  <a:pt x="334900" y="0"/>
                </a:moveTo>
                <a:lnTo>
                  <a:pt x="279271" y="3904"/>
                </a:lnTo>
                <a:lnTo>
                  <a:pt x="227414" y="15587"/>
                </a:lnTo>
                <a:lnTo>
                  <a:pt x="179442" y="34999"/>
                </a:lnTo>
                <a:lnTo>
                  <a:pt x="135467" y="62094"/>
                </a:lnTo>
                <a:lnTo>
                  <a:pt x="95599" y="96824"/>
                </a:lnTo>
                <a:lnTo>
                  <a:pt x="61294" y="136871"/>
                </a:lnTo>
                <a:lnTo>
                  <a:pt x="34540" y="180809"/>
                </a:lnTo>
                <a:lnTo>
                  <a:pt x="15379" y="228532"/>
                </a:lnTo>
                <a:lnTo>
                  <a:pt x="3851" y="279931"/>
                </a:lnTo>
                <a:lnTo>
                  <a:pt x="0" y="334900"/>
                </a:lnTo>
                <a:lnTo>
                  <a:pt x="3762" y="390123"/>
                </a:lnTo>
                <a:lnTo>
                  <a:pt x="15108" y="441442"/>
                </a:lnTo>
                <a:lnTo>
                  <a:pt x="34124" y="489073"/>
                </a:lnTo>
                <a:lnTo>
                  <a:pt x="60897" y="533230"/>
                </a:lnTo>
                <a:lnTo>
                  <a:pt x="95599" y="574212"/>
                </a:lnTo>
                <a:lnTo>
                  <a:pt x="135690" y="608513"/>
                </a:lnTo>
                <a:lnTo>
                  <a:pt x="179773" y="635266"/>
                </a:lnTo>
                <a:lnTo>
                  <a:pt x="227740" y="654429"/>
                </a:lnTo>
                <a:lnTo>
                  <a:pt x="279485" y="665959"/>
                </a:lnTo>
                <a:lnTo>
                  <a:pt x="334900" y="669812"/>
                </a:lnTo>
                <a:lnTo>
                  <a:pt x="386030" y="665993"/>
                </a:lnTo>
                <a:lnTo>
                  <a:pt x="435025" y="654824"/>
                </a:lnTo>
                <a:lnTo>
                  <a:pt x="481135" y="636741"/>
                </a:lnTo>
                <a:lnTo>
                  <a:pt x="523608" y="612175"/>
                </a:lnTo>
                <a:lnTo>
                  <a:pt x="561695" y="581561"/>
                </a:lnTo>
                <a:lnTo>
                  <a:pt x="594645" y="545332"/>
                </a:lnTo>
                <a:lnTo>
                  <a:pt x="598278" y="539774"/>
                </a:lnTo>
                <a:lnTo>
                  <a:pt x="334900" y="539774"/>
                </a:lnTo>
                <a:lnTo>
                  <a:pt x="293278" y="536065"/>
                </a:lnTo>
                <a:lnTo>
                  <a:pt x="255017" y="524982"/>
                </a:lnTo>
                <a:lnTo>
                  <a:pt x="220255" y="506586"/>
                </a:lnTo>
                <a:lnTo>
                  <a:pt x="189135" y="480938"/>
                </a:lnTo>
                <a:lnTo>
                  <a:pt x="163894" y="449489"/>
                </a:lnTo>
                <a:lnTo>
                  <a:pt x="145800" y="414582"/>
                </a:lnTo>
                <a:lnTo>
                  <a:pt x="134906" y="376344"/>
                </a:lnTo>
                <a:lnTo>
                  <a:pt x="131263" y="334900"/>
                </a:lnTo>
                <a:lnTo>
                  <a:pt x="134827" y="292667"/>
                </a:lnTo>
                <a:lnTo>
                  <a:pt x="145579" y="254231"/>
                </a:lnTo>
                <a:lnTo>
                  <a:pt x="163607" y="219351"/>
                </a:lnTo>
                <a:lnTo>
                  <a:pt x="188999" y="187784"/>
                </a:lnTo>
                <a:lnTo>
                  <a:pt x="220198" y="162062"/>
                </a:lnTo>
                <a:lnTo>
                  <a:pt x="255000" y="143625"/>
                </a:lnTo>
                <a:lnTo>
                  <a:pt x="293276" y="132524"/>
                </a:lnTo>
                <a:lnTo>
                  <a:pt x="334900" y="128812"/>
                </a:lnTo>
                <a:lnTo>
                  <a:pt x="593863" y="128812"/>
                </a:lnTo>
                <a:lnTo>
                  <a:pt x="592040" y="125762"/>
                </a:lnTo>
                <a:lnTo>
                  <a:pt x="560701" y="89161"/>
                </a:lnTo>
                <a:lnTo>
                  <a:pt x="523772" y="58232"/>
                </a:lnTo>
                <a:lnTo>
                  <a:pt x="481989" y="33412"/>
                </a:lnTo>
                <a:lnTo>
                  <a:pt x="436091" y="15142"/>
                </a:lnTo>
                <a:lnTo>
                  <a:pt x="386815" y="3858"/>
                </a:lnTo>
                <a:lnTo>
                  <a:pt x="334900" y="0"/>
                </a:lnTo>
                <a:close/>
              </a:path>
              <a:path w="628015" h="669925">
                <a:moveTo>
                  <a:pt x="515272" y="428290"/>
                </a:moveTo>
                <a:lnTo>
                  <a:pt x="478763" y="481702"/>
                </a:lnTo>
                <a:lnTo>
                  <a:pt x="438193" y="513204"/>
                </a:lnTo>
                <a:lnTo>
                  <a:pt x="389577" y="532941"/>
                </a:lnTo>
                <a:lnTo>
                  <a:pt x="334900" y="539774"/>
                </a:lnTo>
                <a:lnTo>
                  <a:pt x="598278" y="539774"/>
                </a:lnTo>
                <a:lnTo>
                  <a:pt x="621708" y="503921"/>
                </a:lnTo>
                <a:lnTo>
                  <a:pt x="627404" y="493450"/>
                </a:lnTo>
                <a:lnTo>
                  <a:pt x="515272" y="428290"/>
                </a:lnTo>
                <a:close/>
              </a:path>
              <a:path w="628015" h="669925">
                <a:moveTo>
                  <a:pt x="593863" y="128812"/>
                </a:moveTo>
                <a:lnTo>
                  <a:pt x="334900" y="128812"/>
                </a:lnTo>
                <a:lnTo>
                  <a:pt x="389380" y="135827"/>
                </a:lnTo>
                <a:lnTo>
                  <a:pt x="437544" y="155928"/>
                </a:lnTo>
                <a:lnTo>
                  <a:pt x="477002" y="187701"/>
                </a:lnTo>
                <a:lnTo>
                  <a:pt x="505366" y="229731"/>
                </a:lnTo>
                <a:lnTo>
                  <a:pt x="511042" y="241772"/>
                </a:lnTo>
                <a:lnTo>
                  <a:pt x="622064" y="177889"/>
                </a:lnTo>
                <a:lnTo>
                  <a:pt x="617049" y="167596"/>
                </a:lnTo>
                <a:lnTo>
                  <a:pt x="593863" y="128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16892" y="3631398"/>
            <a:ext cx="628015" cy="669925"/>
          </a:xfrm>
          <a:custGeom>
            <a:avLst/>
            <a:gdLst/>
            <a:ahLst/>
            <a:cxnLst/>
            <a:rect l="l" t="t" r="r" b="b"/>
            <a:pathLst>
              <a:path w="628015" h="669925">
                <a:moveTo>
                  <a:pt x="334911" y="0"/>
                </a:moveTo>
                <a:lnTo>
                  <a:pt x="279281" y="3904"/>
                </a:lnTo>
                <a:lnTo>
                  <a:pt x="227425" y="15587"/>
                </a:lnTo>
                <a:lnTo>
                  <a:pt x="179453" y="34999"/>
                </a:lnTo>
                <a:lnTo>
                  <a:pt x="135477" y="62094"/>
                </a:lnTo>
                <a:lnTo>
                  <a:pt x="95609" y="96824"/>
                </a:lnTo>
                <a:lnTo>
                  <a:pt x="61304" y="136871"/>
                </a:lnTo>
                <a:lnTo>
                  <a:pt x="34547" y="180809"/>
                </a:lnTo>
                <a:lnTo>
                  <a:pt x="15382" y="228532"/>
                </a:lnTo>
                <a:lnTo>
                  <a:pt x="3852" y="279931"/>
                </a:lnTo>
                <a:lnTo>
                  <a:pt x="0" y="334900"/>
                </a:lnTo>
                <a:lnTo>
                  <a:pt x="3764" y="390123"/>
                </a:lnTo>
                <a:lnTo>
                  <a:pt x="15115" y="441442"/>
                </a:lnTo>
                <a:lnTo>
                  <a:pt x="34136" y="489073"/>
                </a:lnTo>
                <a:lnTo>
                  <a:pt x="60911" y="533230"/>
                </a:lnTo>
                <a:lnTo>
                  <a:pt x="95525" y="574129"/>
                </a:lnTo>
                <a:lnTo>
                  <a:pt x="135700" y="608513"/>
                </a:lnTo>
                <a:lnTo>
                  <a:pt x="179783" y="635266"/>
                </a:lnTo>
                <a:lnTo>
                  <a:pt x="227750" y="654429"/>
                </a:lnTo>
                <a:lnTo>
                  <a:pt x="279495" y="665959"/>
                </a:lnTo>
                <a:lnTo>
                  <a:pt x="334911" y="669812"/>
                </a:lnTo>
                <a:lnTo>
                  <a:pt x="386041" y="665993"/>
                </a:lnTo>
                <a:lnTo>
                  <a:pt x="435036" y="654824"/>
                </a:lnTo>
                <a:lnTo>
                  <a:pt x="481144" y="636741"/>
                </a:lnTo>
                <a:lnTo>
                  <a:pt x="523617" y="612175"/>
                </a:lnTo>
                <a:lnTo>
                  <a:pt x="561702" y="581561"/>
                </a:lnTo>
                <a:lnTo>
                  <a:pt x="594649" y="545332"/>
                </a:lnTo>
                <a:lnTo>
                  <a:pt x="598281" y="539774"/>
                </a:lnTo>
                <a:lnTo>
                  <a:pt x="334911" y="539774"/>
                </a:lnTo>
                <a:lnTo>
                  <a:pt x="293289" y="536065"/>
                </a:lnTo>
                <a:lnTo>
                  <a:pt x="255027" y="524982"/>
                </a:lnTo>
                <a:lnTo>
                  <a:pt x="220266" y="506586"/>
                </a:lnTo>
                <a:lnTo>
                  <a:pt x="189146" y="480938"/>
                </a:lnTo>
                <a:lnTo>
                  <a:pt x="163904" y="449489"/>
                </a:lnTo>
                <a:lnTo>
                  <a:pt x="145811" y="414582"/>
                </a:lnTo>
                <a:lnTo>
                  <a:pt x="134916" y="376344"/>
                </a:lnTo>
                <a:lnTo>
                  <a:pt x="131273" y="334900"/>
                </a:lnTo>
                <a:lnTo>
                  <a:pt x="134836" y="292668"/>
                </a:lnTo>
                <a:lnTo>
                  <a:pt x="145585" y="254235"/>
                </a:lnTo>
                <a:lnTo>
                  <a:pt x="163613" y="219356"/>
                </a:lnTo>
                <a:lnTo>
                  <a:pt x="189009" y="187784"/>
                </a:lnTo>
                <a:lnTo>
                  <a:pt x="220208" y="162062"/>
                </a:lnTo>
                <a:lnTo>
                  <a:pt x="255010" y="143625"/>
                </a:lnTo>
                <a:lnTo>
                  <a:pt x="293287" y="132524"/>
                </a:lnTo>
                <a:lnTo>
                  <a:pt x="334911" y="128812"/>
                </a:lnTo>
                <a:lnTo>
                  <a:pt x="593874" y="128812"/>
                </a:lnTo>
                <a:lnTo>
                  <a:pt x="592050" y="125762"/>
                </a:lnTo>
                <a:lnTo>
                  <a:pt x="560712" y="89161"/>
                </a:lnTo>
                <a:lnTo>
                  <a:pt x="523782" y="58232"/>
                </a:lnTo>
                <a:lnTo>
                  <a:pt x="481999" y="33412"/>
                </a:lnTo>
                <a:lnTo>
                  <a:pt x="436101" y="15142"/>
                </a:lnTo>
                <a:lnTo>
                  <a:pt x="386826" y="3858"/>
                </a:lnTo>
                <a:lnTo>
                  <a:pt x="334911" y="0"/>
                </a:lnTo>
                <a:close/>
              </a:path>
              <a:path w="628015" h="669925">
                <a:moveTo>
                  <a:pt x="515282" y="428290"/>
                </a:moveTo>
                <a:lnTo>
                  <a:pt x="478774" y="481702"/>
                </a:lnTo>
                <a:lnTo>
                  <a:pt x="438203" y="513204"/>
                </a:lnTo>
                <a:lnTo>
                  <a:pt x="389587" y="532941"/>
                </a:lnTo>
                <a:lnTo>
                  <a:pt x="334911" y="539774"/>
                </a:lnTo>
                <a:lnTo>
                  <a:pt x="598281" y="539774"/>
                </a:lnTo>
                <a:lnTo>
                  <a:pt x="621708" y="503921"/>
                </a:lnTo>
                <a:lnTo>
                  <a:pt x="627425" y="493450"/>
                </a:lnTo>
                <a:lnTo>
                  <a:pt x="515282" y="428290"/>
                </a:lnTo>
                <a:close/>
              </a:path>
              <a:path w="628015" h="669925">
                <a:moveTo>
                  <a:pt x="593874" y="128812"/>
                </a:moveTo>
                <a:lnTo>
                  <a:pt x="334911" y="128812"/>
                </a:lnTo>
                <a:lnTo>
                  <a:pt x="389390" y="135827"/>
                </a:lnTo>
                <a:lnTo>
                  <a:pt x="437554" y="155928"/>
                </a:lnTo>
                <a:lnTo>
                  <a:pt x="477013" y="187701"/>
                </a:lnTo>
                <a:lnTo>
                  <a:pt x="505377" y="229731"/>
                </a:lnTo>
                <a:lnTo>
                  <a:pt x="511052" y="241772"/>
                </a:lnTo>
                <a:lnTo>
                  <a:pt x="622075" y="177900"/>
                </a:lnTo>
                <a:lnTo>
                  <a:pt x="617059" y="167596"/>
                </a:lnTo>
                <a:lnTo>
                  <a:pt x="593874" y="128812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79133" y="3647345"/>
            <a:ext cx="918210" cy="654050"/>
          </a:xfrm>
          <a:custGeom>
            <a:avLst/>
            <a:gdLst/>
            <a:ahLst/>
            <a:cxnLst/>
            <a:rect l="l" t="t" r="r" b="b"/>
            <a:pathLst>
              <a:path w="918209" h="654050">
                <a:moveTo>
                  <a:pt x="131263" y="15947"/>
                </a:moveTo>
                <a:lnTo>
                  <a:pt x="0" y="15947"/>
                </a:lnTo>
                <a:lnTo>
                  <a:pt x="0" y="653864"/>
                </a:lnTo>
                <a:lnTo>
                  <a:pt x="131263" y="653864"/>
                </a:lnTo>
                <a:lnTo>
                  <a:pt x="131263" y="300556"/>
                </a:lnTo>
                <a:lnTo>
                  <a:pt x="135691" y="249778"/>
                </a:lnTo>
                <a:lnTo>
                  <a:pt x="148649" y="206914"/>
                </a:lnTo>
                <a:lnTo>
                  <a:pt x="169650" y="172551"/>
                </a:lnTo>
                <a:lnTo>
                  <a:pt x="198205" y="147277"/>
                </a:lnTo>
                <a:lnTo>
                  <a:pt x="233825" y="131681"/>
                </a:lnTo>
                <a:lnTo>
                  <a:pt x="276023" y="126352"/>
                </a:lnTo>
                <a:lnTo>
                  <a:pt x="888098" y="126352"/>
                </a:lnTo>
                <a:lnTo>
                  <a:pt x="886936" y="123513"/>
                </a:lnTo>
                <a:lnTo>
                  <a:pt x="867917" y="93525"/>
                </a:lnTo>
                <a:lnTo>
                  <a:pt x="482697" y="93525"/>
                </a:lnTo>
                <a:lnTo>
                  <a:pt x="466043" y="73568"/>
                </a:lnTo>
                <a:lnTo>
                  <a:pt x="131263" y="73568"/>
                </a:lnTo>
                <a:lnTo>
                  <a:pt x="131263" y="15947"/>
                </a:lnTo>
                <a:close/>
              </a:path>
              <a:path w="918209" h="654050">
                <a:moveTo>
                  <a:pt x="663686" y="126352"/>
                </a:moveTo>
                <a:lnTo>
                  <a:pt x="276023" y="126352"/>
                </a:lnTo>
                <a:lnTo>
                  <a:pt x="325531" y="135721"/>
                </a:lnTo>
                <a:lnTo>
                  <a:pt x="362557" y="162786"/>
                </a:lnTo>
                <a:lnTo>
                  <a:pt x="385757" y="205984"/>
                </a:lnTo>
                <a:lnTo>
                  <a:pt x="393789" y="263751"/>
                </a:lnTo>
                <a:lnTo>
                  <a:pt x="393789" y="653864"/>
                </a:lnTo>
                <a:lnTo>
                  <a:pt x="525062" y="653864"/>
                </a:lnTo>
                <a:lnTo>
                  <a:pt x="525062" y="300556"/>
                </a:lnTo>
                <a:lnTo>
                  <a:pt x="529033" y="248081"/>
                </a:lnTo>
                <a:lnTo>
                  <a:pt x="540849" y="204741"/>
                </a:lnTo>
                <a:lnTo>
                  <a:pt x="560366" y="170717"/>
                </a:lnTo>
                <a:lnTo>
                  <a:pt x="587441" y="146190"/>
                </a:lnTo>
                <a:lnTo>
                  <a:pt x="621929" y="131341"/>
                </a:lnTo>
                <a:lnTo>
                  <a:pt x="663686" y="126352"/>
                </a:lnTo>
                <a:close/>
              </a:path>
              <a:path w="918209" h="654050">
                <a:moveTo>
                  <a:pt x="888098" y="126352"/>
                </a:moveTo>
                <a:lnTo>
                  <a:pt x="663686" y="126352"/>
                </a:lnTo>
                <a:lnTo>
                  <a:pt x="705940" y="132381"/>
                </a:lnTo>
                <a:lnTo>
                  <a:pt x="740049" y="149937"/>
                </a:lnTo>
                <a:lnTo>
                  <a:pt x="765296" y="178217"/>
                </a:lnTo>
                <a:lnTo>
                  <a:pt x="780969" y="216422"/>
                </a:lnTo>
                <a:lnTo>
                  <a:pt x="786353" y="263751"/>
                </a:lnTo>
                <a:lnTo>
                  <a:pt x="786353" y="653864"/>
                </a:lnTo>
                <a:lnTo>
                  <a:pt x="917626" y="653864"/>
                </a:lnTo>
                <a:lnTo>
                  <a:pt x="917626" y="260075"/>
                </a:lnTo>
                <a:lnTo>
                  <a:pt x="914079" y="210187"/>
                </a:lnTo>
                <a:lnTo>
                  <a:pt x="903712" y="164519"/>
                </a:lnTo>
                <a:lnTo>
                  <a:pt x="888098" y="126352"/>
                </a:lnTo>
                <a:close/>
              </a:path>
              <a:path w="918209" h="654050">
                <a:moveTo>
                  <a:pt x="674722" y="0"/>
                </a:moveTo>
                <a:lnTo>
                  <a:pt x="627257" y="3766"/>
                </a:lnTo>
                <a:lnTo>
                  <a:pt x="584250" y="15041"/>
                </a:lnTo>
                <a:lnTo>
                  <a:pt x="545772" y="33785"/>
                </a:lnTo>
                <a:lnTo>
                  <a:pt x="511897" y="59959"/>
                </a:lnTo>
                <a:lnTo>
                  <a:pt x="482697" y="93525"/>
                </a:lnTo>
                <a:lnTo>
                  <a:pt x="867917" y="93525"/>
                </a:lnTo>
                <a:lnTo>
                  <a:pt x="835803" y="57242"/>
                </a:lnTo>
                <a:lnTo>
                  <a:pt x="802268" y="32859"/>
                </a:lnTo>
                <a:lnTo>
                  <a:pt x="763969" y="14897"/>
                </a:lnTo>
                <a:lnTo>
                  <a:pt x="721316" y="3797"/>
                </a:lnTo>
                <a:lnTo>
                  <a:pt x="674722" y="0"/>
                </a:lnTo>
                <a:close/>
              </a:path>
              <a:path w="918209" h="654050">
                <a:moveTo>
                  <a:pt x="301791" y="0"/>
                </a:moveTo>
                <a:lnTo>
                  <a:pt x="251345" y="4624"/>
                </a:lnTo>
                <a:lnTo>
                  <a:pt x="206043" y="18462"/>
                </a:lnTo>
                <a:lnTo>
                  <a:pt x="165983" y="41461"/>
                </a:lnTo>
                <a:lnTo>
                  <a:pt x="131263" y="73568"/>
                </a:lnTo>
                <a:lnTo>
                  <a:pt x="466043" y="73568"/>
                </a:lnTo>
                <a:lnTo>
                  <a:pt x="448648" y="52721"/>
                </a:lnTo>
                <a:lnTo>
                  <a:pt x="407059" y="23482"/>
                </a:lnTo>
                <a:lnTo>
                  <a:pt x="358063" y="5883"/>
                </a:lnTo>
                <a:lnTo>
                  <a:pt x="301791" y="0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75246" y="3414392"/>
            <a:ext cx="743585" cy="743585"/>
          </a:xfrm>
          <a:custGeom>
            <a:avLst/>
            <a:gdLst/>
            <a:ahLst/>
            <a:cxnLst/>
            <a:rect l="l" t="t" r="r" b="b"/>
            <a:pathLst>
              <a:path w="743584" h="743585">
                <a:moveTo>
                  <a:pt x="371632" y="0"/>
                </a:moveTo>
                <a:lnTo>
                  <a:pt x="325081" y="2900"/>
                </a:lnTo>
                <a:lnTo>
                  <a:pt x="280236" y="11369"/>
                </a:lnTo>
                <a:lnTo>
                  <a:pt x="237450" y="25054"/>
                </a:lnTo>
                <a:lnTo>
                  <a:pt x="197073" y="43605"/>
                </a:lnTo>
                <a:lnTo>
                  <a:pt x="159455" y="66671"/>
                </a:lnTo>
                <a:lnTo>
                  <a:pt x="124949" y="93901"/>
                </a:lnTo>
                <a:lnTo>
                  <a:pt x="93905" y="124943"/>
                </a:lnTo>
                <a:lnTo>
                  <a:pt x="66674" y="159448"/>
                </a:lnTo>
                <a:lnTo>
                  <a:pt x="43607" y="197064"/>
                </a:lnTo>
                <a:lnTo>
                  <a:pt x="25055" y="237441"/>
                </a:lnTo>
                <a:lnTo>
                  <a:pt x="11369" y="280226"/>
                </a:lnTo>
                <a:lnTo>
                  <a:pt x="2900" y="325070"/>
                </a:lnTo>
                <a:lnTo>
                  <a:pt x="0" y="371622"/>
                </a:lnTo>
                <a:lnTo>
                  <a:pt x="2900" y="418173"/>
                </a:lnTo>
                <a:lnTo>
                  <a:pt x="11369" y="463018"/>
                </a:lnTo>
                <a:lnTo>
                  <a:pt x="25055" y="505804"/>
                </a:lnTo>
                <a:lnTo>
                  <a:pt x="43607" y="546181"/>
                </a:lnTo>
                <a:lnTo>
                  <a:pt x="66674" y="583798"/>
                </a:lnTo>
                <a:lnTo>
                  <a:pt x="93905" y="618305"/>
                </a:lnTo>
                <a:lnTo>
                  <a:pt x="124949" y="649349"/>
                </a:lnTo>
                <a:lnTo>
                  <a:pt x="159455" y="676580"/>
                </a:lnTo>
                <a:lnTo>
                  <a:pt x="197073" y="699647"/>
                </a:lnTo>
                <a:lnTo>
                  <a:pt x="237450" y="718198"/>
                </a:lnTo>
                <a:lnTo>
                  <a:pt x="280236" y="731884"/>
                </a:lnTo>
                <a:lnTo>
                  <a:pt x="325081" y="740353"/>
                </a:lnTo>
                <a:lnTo>
                  <a:pt x="371632" y="743254"/>
                </a:lnTo>
                <a:lnTo>
                  <a:pt x="418184" y="740353"/>
                </a:lnTo>
                <a:lnTo>
                  <a:pt x="463028" y="731884"/>
                </a:lnTo>
                <a:lnTo>
                  <a:pt x="505813" y="718198"/>
                </a:lnTo>
                <a:lnTo>
                  <a:pt x="546189" y="699647"/>
                </a:lnTo>
                <a:lnTo>
                  <a:pt x="583805" y="676580"/>
                </a:lnTo>
                <a:lnTo>
                  <a:pt x="618310" y="649349"/>
                </a:lnTo>
                <a:lnTo>
                  <a:pt x="649353" y="618305"/>
                </a:lnTo>
                <a:lnTo>
                  <a:pt x="651063" y="616138"/>
                </a:lnTo>
                <a:lnTo>
                  <a:pt x="371632" y="616138"/>
                </a:lnTo>
                <a:lnTo>
                  <a:pt x="322417" y="611162"/>
                </a:lnTo>
                <a:lnTo>
                  <a:pt x="276548" y="596893"/>
                </a:lnTo>
                <a:lnTo>
                  <a:pt x="235017" y="574323"/>
                </a:lnTo>
                <a:lnTo>
                  <a:pt x="198815" y="544442"/>
                </a:lnTo>
                <a:lnTo>
                  <a:pt x="168933" y="508241"/>
                </a:lnTo>
                <a:lnTo>
                  <a:pt x="146362" y="466710"/>
                </a:lnTo>
                <a:lnTo>
                  <a:pt x="132093" y="420840"/>
                </a:lnTo>
                <a:lnTo>
                  <a:pt x="127116" y="371622"/>
                </a:lnTo>
                <a:lnTo>
                  <a:pt x="132093" y="322406"/>
                </a:lnTo>
                <a:lnTo>
                  <a:pt x="146362" y="276538"/>
                </a:lnTo>
                <a:lnTo>
                  <a:pt x="168933" y="235007"/>
                </a:lnTo>
                <a:lnTo>
                  <a:pt x="198815" y="198805"/>
                </a:lnTo>
                <a:lnTo>
                  <a:pt x="235017" y="168923"/>
                </a:lnTo>
                <a:lnTo>
                  <a:pt x="276548" y="146352"/>
                </a:lnTo>
                <a:lnTo>
                  <a:pt x="322417" y="132082"/>
                </a:lnTo>
                <a:lnTo>
                  <a:pt x="371632" y="127106"/>
                </a:lnTo>
                <a:lnTo>
                  <a:pt x="651059" y="127106"/>
                </a:lnTo>
                <a:lnTo>
                  <a:pt x="649353" y="124943"/>
                </a:lnTo>
                <a:lnTo>
                  <a:pt x="618310" y="93901"/>
                </a:lnTo>
                <a:lnTo>
                  <a:pt x="583805" y="66671"/>
                </a:lnTo>
                <a:lnTo>
                  <a:pt x="546189" y="43605"/>
                </a:lnTo>
                <a:lnTo>
                  <a:pt x="505813" y="25054"/>
                </a:lnTo>
                <a:lnTo>
                  <a:pt x="463028" y="11369"/>
                </a:lnTo>
                <a:lnTo>
                  <a:pt x="418184" y="2900"/>
                </a:lnTo>
                <a:lnTo>
                  <a:pt x="371632" y="0"/>
                </a:lnTo>
                <a:close/>
              </a:path>
              <a:path w="743584" h="743585">
                <a:moveTo>
                  <a:pt x="651059" y="127106"/>
                </a:moveTo>
                <a:lnTo>
                  <a:pt x="371632" y="127106"/>
                </a:lnTo>
                <a:lnTo>
                  <a:pt x="420848" y="132082"/>
                </a:lnTo>
                <a:lnTo>
                  <a:pt x="466716" y="146352"/>
                </a:lnTo>
                <a:lnTo>
                  <a:pt x="508247" y="168923"/>
                </a:lnTo>
                <a:lnTo>
                  <a:pt x="544449" y="198805"/>
                </a:lnTo>
                <a:lnTo>
                  <a:pt x="574331" y="235007"/>
                </a:lnTo>
                <a:lnTo>
                  <a:pt x="596902" y="276538"/>
                </a:lnTo>
                <a:lnTo>
                  <a:pt x="611172" y="322406"/>
                </a:lnTo>
                <a:lnTo>
                  <a:pt x="616148" y="371622"/>
                </a:lnTo>
                <a:lnTo>
                  <a:pt x="611172" y="420840"/>
                </a:lnTo>
                <a:lnTo>
                  <a:pt x="596902" y="466710"/>
                </a:lnTo>
                <a:lnTo>
                  <a:pt x="574331" y="508241"/>
                </a:lnTo>
                <a:lnTo>
                  <a:pt x="544449" y="544442"/>
                </a:lnTo>
                <a:lnTo>
                  <a:pt x="508247" y="574323"/>
                </a:lnTo>
                <a:lnTo>
                  <a:pt x="466716" y="596893"/>
                </a:lnTo>
                <a:lnTo>
                  <a:pt x="420848" y="611162"/>
                </a:lnTo>
                <a:lnTo>
                  <a:pt x="371632" y="616138"/>
                </a:lnTo>
                <a:lnTo>
                  <a:pt x="651063" y="616138"/>
                </a:lnTo>
                <a:lnTo>
                  <a:pt x="676583" y="583798"/>
                </a:lnTo>
                <a:lnTo>
                  <a:pt x="699649" y="546181"/>
                </a:lnTo>
                <a:lnTo>
                  <a:pt x="718200" y="505804"/>
                </a:lnTo>
                <a:lnTo>
                  <a:pt x="731885" y="463018"/>
                </a:lnTo>
                <a:lnTo>
                  <a:pt x="740354" y="418173"/>
                </a:lnTo>
                <a:lnTo>
                  <a:pt x="743254" y="371622"/>
                </a:lnTo>
                <a:lnTo>
                  <a:pt x="740354" y="325070"/>
                </a:lnTo>
                <a:lnTo>
                  <a:pt x="731885" y="280226"/>
                </a:lnTo>
                <a:lnTo>
                  <a:pt x="718200" y="237441"/>
                </a:lnTo>
                <a:lnTo>
                  <a:pt x="699649" y="197064"/>
                </a:lnTo>
                <a:lnTo>
                  <a:pt x="676583" y="159448"/>
                </a:lnTo>
                <a:lnTo>
                  <a:pt x="651059" y="127106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30676" y="3669819"/>
            <a:ext cx="232401" cy="23239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706635" y="2232008"/>
            <a:ext cx="651510" cy="669925"/>
          </a:xfrm>
          <a:custGeom>
            <a:avLst/>
            <a:gdLst/>
            <a:ahLst/>
            <a:cxnLst/>
            <a:rect l="l" t="t" r="r" b="b"/>
            <a:pathLst>
              <a:path w="651509" h="669925">
                <a:moveTo>
                  <a:pt x="333686" y="0"/>
                </a:moveTo>
                <a:lnTo>
                  <a:pt x="277216" y="3855"/>
                </a:lnTo>
                <a:lnTo>
                  <a:pt x="224811" y="15393"/>
                </a:lnTo>
                <a:lnTo>
                  <a:pt x="176578" y="34572"/>
                </a:lnTo>
                <a:lnTo>
                  <a:pt x="132627" y="61349"/>
                </a:lnTo>
                <a:lnTo>
                  <a:pt x="93065" y="95682"/>
                </a:lnTo>
                <a:lnTo>
                  <a:pt x="59675" y="135565"/>
                </a:lnTo>
                <a:lnTo>
                  <a:pt x="33631" y="179536"/>
                </a:lnTo>
                <a:lnTo>
                  <a:pt x="14975" y="227487"/>
                </a:lnTo>
                <a:lnTo>
                  <a:pt x="3751" y="279312"/>
                </a:lnTo>
                <a:lnTo>
                  <a:pt x="0" y="334900"/>
                </a:lnTo>
                <a:lnTo>
                  <a:pt x="3800" y="390529"/>
                </a:lnTo>
                <a:lnTo>
                  <a:pt x="15180" y="442505"/>
                </a:lnTo>
                <a:lnTo>
                  <a:pt x="34106" y="490729"/>
                </a:lnTo>
                <a:lnTo>
                  <a:pt x="60546" y="535101"/>
                </a:lnTo>
                <a:lnTo>
                  <a:pt x="94468" y="575521"/>
                </a:lnTo>
                <a:lnTo>
                  <a:pt x="135048" y="609352"/>
                </a:lnTo>
                <a:lnTo>
                  <a:pt x="180107" y="635739"/>
                </a:lnTo>
                <a:lnTo>
                  <a:pt x="229533" y="654640"/>
                </a:lnTo>
                <a:lnTo>
                  <a:pt x="283217" y="666011"/>
                </a:lnTo>
                <a:lnTo>
                  <a:pt x="341047" y="669812"/>
                </a:lnTo>
                <a:lnTo>
                  <a:pt x="392140" y="666845"/>
                </a:lnTo>
                <a:lnTo>
                  <a:pt x="439620" y="657963"/>
                </a:lnTo>
                <a:lnTo>
                  <a:pt x="483440" y="643187"/>
                </a:lnTo>
                <a:lnTo>
                  <a:pt x="523554" y="622542"/>
                </a:lnTo>
                <a:lnTo>
                  <a:pt x="559917" y="596051"/>
                </a:lnTo>
                <a:lnTo>
                  <a:pt x="592483" y="563739"/>
                </a:lnTo>
                <a:lnTo>
                  <a:pt x="606843" y="544684"/>
                </a:lnTo>
                <a:lnTo>
                  <a:pt x="343497" y="544684"/>
                </a:lnTo>
                <a:lnTo>
                  <a:pt x="292845" y="540167"/>
                </a:lnTo>
                <a:lnTo>
                  <a:pt x="247857" y="526929"/>
                </a:lnTo>
                <a:lnTo>
                  <a:pt x="209144" y="505444"/>
                </a:lnTo>
                <a:lnTo>
                  <a:pt x="177316" y="476185"/>
                </a:lnTo>
                <a:lnTo>
                  <a:pt x="152985" y="439625"/>
                </a:lnTo>
                <a:lnTo>
                  <a:pt x="136760" y="396239"/>
                </a:lnTo>
                <a:lnTo>
                  <a:pt x="646001" y="396239"/>
                </a:lnTo>
                <a:lnTo>
                  <a:pt x="647592" y="385841"/>
                </a:lnTo>
                <a:lnTo>
                  <a:pt x="649263" y="373442"/>
                </a:lnTo>
                <a:lnTo>
                  <a:pt x="650457" y="360995"/>
                </a:lnTo>
                <a:lnTo>
                  <a:pt x="651175" y="348542"/>
                </a:lnTo>
                <a:lnTo>
                  <a:pt x="651414" y="336125"/>
                </a:lnTo>
                <a:lnTo>
                  <a:pt x="647825" y="282076"/>
                </a:lnTo>
                <a:lnTo>
                  <a:pt x="647063" y="278473"/>
                </a:lnTo>
                <a:lnTo>
                  <a:pt x="136425" y="278473"/>
                </a:lnTo>
                <a:lnTo>
                  <a:pt x="151683" y="234130"/>
                </a:lnTo>
                <a:lnTo>
                  <a:pt x="174948" y="196498"/>
                </a:lnTo>
                <a:lnTo>
                  <a:pt x="205500" y="166178"/>
                </a:lnTo>
                <a:lnTo>
                  <a:pt x="242620" y="143774"/>
                </a:lnTo>
                <a:lnTo>
                  <a:pt x="285588" y="129889"/>
                </a:lnTo>
                <a:lnTo>
                  <a:pt x="333686" y="125127"/>
                </a:lnTo>
                <a:lnTo>
                  <a:pt x="582530" y="125127"/>
                </a:lnTo>
                <a:lnTo>
                  <a:pt x="562475" y="99818"/>
                </a:lnTo>
                <a:lnTo>
                  <a:pt x="525124" y="64002"/>
                </a:lnTo>
                <a:lnTo>
                  <a:pt x="483468" y="36067"/>
                </a:lnTo>
                <a:lnTo>
                  <a:pt x="437608" y="16059"/>
                </a:lnTo>
                <a:lnTo>
                  <a:pt x="387647" y="4022"/>
                </a:lnTo>
                <a:lnTo>
                  <a:pt x="333686" y="0"/>
                </a:lnTo>
                <a:close/>
              </a:path>
              <a:path w="651509" h="669925">
                <a:moveTo>
                  <a:pt x="515890" y="450855"/>
                </a:moveTo>
                <a:lnTo>
                  <a:pt x="480054" y="497820"/>
                </a:lnTo>
                <a:lnTo>
                  <a:pt x="442669" y="523953"/>
                </a:lnTo>
                <a:lnTo>
                  <a:pt x="397247" y="539526"/>
                </a:lnTo>
                <a:lnTo>
                  <a:pt x="343497" y="544684"/>
                </a:lnTo>
                <a:lnTo>
                  <a:pt x="606843" y="544684"/>
                </a:lnTo>
                <a:lnTo>
                  <a:pt x="621206" y="525627"/>
                </a:lnTo>
                <a:lnTo>
                  <a:pt x="628347" y="514696"/>
                </a:lnTo>
                <a:lnTo>
                  <a:pt x="515890" y="450855"/>
                </a:lnTo>
                <a:close/>
              </a:path>
              <a:path w="651509" h="669925">
                <a:moveTo>
                  <a:pt x="582530" y="125127"/>
                </a:moveTo>
                <a:lnTo>
                  <a:pt x="333686" y="125127"/>
                </a:lnTo>
                <a:lnTo>
                  <a:pt x="378265" y="129889"/>
                </a:lnTo>
                <a:lnTo>
                  <a:pt x="418086" y="143774"/>
                </a:lnTo>
                <a:lnTo>
                  <a:pt x="452480" y="166178"/>
                </a:lnTo>
                <a:lnTo>
                  <a:pt x="480783" y="196498"/>
                </a:lnTo>
                <a:lnTo>
                  <a:pt x="502327" y="234130"/>
                </a:lnTo>
                <a:lnTo>
                  <a:pt x="516445" y="278473"/>
                </a:lnTo>
                <a:lnTo>
                  <a:pt x="647063" y="278473"/>
                </a:lnTo>
                <a:lnTo>
                  <a:pt x="637088" y="231305"/>
                </a:lnTo>
                <a:lnTo>
                  <a:pt x="619253" y="183929"/>
                </a:lnTo>
                <a:lnTo>
                  <a:pt x="594365" y="140061"/>
                </a:lnTo>
                <a:lnTo>
                  <a:pt x="582530" y="1251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415945" y="2232008"/>
            <a:ext cx="651510" cy="669925"/>
          </a:xfrm>
          <a:custGeom>
            <a:avLst/>
            <a:gdLst/>
            <a:ahLst/>
            <a:cxnLst/>
            <a:rect l="l" t="t" r="r" b="b"/>
            <a:pathLst>
              <a:path w="651509" h="669925">
                <a:moveTo>
                  <a:pt x="333686" y="0"/>
                </a:moveTo>
                <a:lnTo>
                  <a:pt x="277216" y="3855"/>
                </a:lnTo>
                <a:lnTo>
                  <a:pt x="224811" y="15393"/>
                </a:lnTo>
                <a:lnTo>
                  <a:pt x="176578" y="34572"/>
                </a:lnTo>
                <a:lnTo>
                  <a:pt x="132627" y="61349"/>
                </a:lnTo>
                <a:lnTo>
                  <a:pt x="93065" y="95682"/>
                </a:lnTo>
                <a:lnTo>
                  <a:pt x="59675" y="135565"/>
                </a:lnTo>
                <a:lnTo>
                  <a:pt x="33631" y="179536"/>
                </a:lnTo>
                <a:lnTo>
                  <a:pt x="14975" y="227487"/>
                </a:lnTo>
                <a:lnTo>
                  <a:pt x="3751" y="279312"/>
                </a:lnTo>
                <a:lnTo>
                  <a:pt x="0" y="334900"/>
                </a:lnTo>
                <a:lnTo>
                  <a:pt x="3800" y="390529"/>
                </a:lnTo>
                <a:lnTo>
                  <a:pt x="15180" y="442505"/>
                </a:lnTo>
                <a:lnTo>
                  <a:pt x="34106" y="490729"/>
                </a:lnTo>
                <a:lnTo>
                  <a:pt x="60546" y="535101"/>
                </a:lnTo>
                <a:lnTo>
                  <a:pt x="94468" y="575521"/>
                </a:lnTo>
                <a:lnTo>
                  <a:pt x="135048" y="609352"/>
                </a:lnTo>
                <a:lnTo>
                  <a:pt x="180107" y="635739"/>
                </a:lnTo>
                <a:lnTo>
                  <a:pt x="229533" y="654640"/>
                </a:lnTo>
                <a:lnTo>
                  <a:pt x="283217" y="666011"/>
                </a:lnTo>
                <a:lnTo>
                  <a:pt x="341047" y="669812"/>
                </a:lnTo>
                <a:lnTo>
                  <a:pt x="392140" y="666845"/>
                </a:lnTo>
                <a:lnTo>
                  <a:pt x="439620" y="657963"/>
                </a:lnTo>
                <a:lnTo>
                  <a:pt x="483440" y="643187"/>
                </a:lnTo>
                <a:lnTo>
                  <a:pt x="523554" y="622542"/>
                </a:lnTo>
                <a:lnTo>
                  <a:pt x="559917" y="596051"/>
                </a:lnTo>
                <a:lnTo>
                  <a:pt x="592483" y="563739"/>
                </a:lnTo>
                <a:lnTo>
                  <a:pt x="606843" y="544684"/>
                </a:lnTo>
                <a:lnTo>
                  <a:pt x="343497" y="544684"/>
                </a:lnTo>
                <a:lnTo>
                  <a:pt x="292845" y="540167"/>
                </a:lnTo>
                <a:lnTo>
                  <a:pt x="247857" y="526929"/>
                </a:lnTo>
                <a:lnTo>
                  <a:pt x="209144" y="505444"/>
                </a:lnTo>
                <a:lnTo>
                  <a:pt x="177316" y="476185"/>
                </a:lnTo>
                <a:lnTo>
                  <a:pt x="152985" y="439625"/>
                </a:lnTo>
                <a:lnTo>
                  <a:pt x="136760" y="396239"/>
                </a:lnTo>
                <a:lnTo>
                  <a:pt x="646001" y="396239"/>
                </a:lnTo>
                <a:lnTo>
                  <a:pt x="647592" y="385841"/>
                </a:lnTo>
                <a:lnTo>
                  <a:pt x="649263" y="373442"/>
                </a:lnTo>
                <a:lnTo>
                  <a:pt x="650457" y="360995"/>
                </a:lnTo>
                <a:lnTo>
                  <a:pt x="651175" y="348542"/>
                </a:lnTo>
                <a:lnTo>
                  <a:pt x="651414" y="336125"/>
                </a:lnTo>
                <a:lnTo>
                  <a:pt x="647825" y="282076"/>
                </a:lnTo>
                <a:lnTo>
                  <a:pt x="647063" y="278473"/>
                </a:lnTo>
                <a:lnTo>
                  <a:pt x="136425" y="278473"/>
                </a:lnTo>
                <a:lnTo>
                  <a:pt x="151683" y="234130"/>
                </a:lnTo>
                <a:lnTo>
                  <a:pt x="174948" y="196498"/>
                </a:lnTo>
                <a:lnTo>
                  <a:pt x="205500" y="166178"/>
                </a:lnTo>
                <a:lnTo>
                  <a:pt x="242620" y="143774"/>
                </a:lnTo>
                <a:lnTo>
                  <a:pt x="285588" y="129889"/>
                </a:lnTo>
                <a:lnTo>
                  <a:pt x="333686" y="125127"/>
                </a:lnTo>
                <a:lnTo>
                  <a:pt x="582530" y="125127"/>
                </a:lnTo>
                <a:lnTo>
                  <a:pt x="562475" y="99818"/>
                </a:lnTo>
                <a:lnTo>
                  <a:pt x="525124" y="64002"/>
                </a:lnTo>
                <a:lnTo>
                  <a:pt x="483468" y="36067"/>
                </a:lnTo>
                <a:lnTo>
                  <a:pt x="437608" y="16059"/>
                </a:lnTo>
                <a:lnTo>
                  <a:pt x="387647" y="4022"/>
                </a:lnTo>
                <a:lnTo>
                  <a:pt x="333686" y="0"/>
                </a:lnTo>
                <a:close/>
              </a:path>
              <a:path w="651509" h="669925">
                <a:moveTo>
                  <a:pt x="515890" y="450855"/>
                </a:moveTo>
                <a:lnTo>
                  <a:pt x="480054" y="497820"/>
                </a:lnTo>
                <a:lnTo>
                  <a:pt x="442669" y="523953"/>
                </a:lnTo>
                <a:lnTo>
                  <a:pt x="397247" y="539526"/>
                </a:lnTo>
                <a:lnTo>
                  <a:pt x="343497" y="544684"/>
                </a:lnTo>
                <a:lnTo>
                  <a:pt x="606843" y="544684"/>
                </a:lnTo>
                <a:lnTo>
                  <a:pt x="621206" y="525627"/>
                </a:lnTo>
                <a:lnTo>
                  <a:pt x="628347" y="514696"/>
                </a:lnTo>
                <a:lnTo>
                  <a:pt x="515890" y="450855"/>
                </a:lnTo>
                <a:close/>
              </a:path>
              <a:path w="651509" h="669925">
                <a:moveTo>
                  <a:pt x="582530" y="125127"/>
                </a:moveTo>
                <a:lnTo>
                  <a:pt x="333686" y="125127"/>
                </a:lnTo>
                <a:lnTo>
                  <a:pt x="378265" y="129889"/>
                </a:lnTo>
                <a:lnTo>
                  <a:pt x="418086" y="143774"/>
                </a:lnTo>
                <a:lnTo>
                  <a:pt x="452480" y="166178"/>
                </a:lnTo>
                <a:lnTo>
                  <a:pt x="480783" y="196498"/>
                </a:lnTo>
                <a:lnTo>
                  <a:pt x="502327" y="234130"/>
                </a:lnTo>
                <a:lnTo>
                  <a:pt x="516445" y="278473"/>
                </a:lnTo>
                <a:lnTo>
                  <a:pt x="647063" y="278473"/>
                </a:lnTo>
                <a:lnTo>
                  <a:pt x="637088" y="231305"/>
                </a:lnTo>
                <a:lnTo>
                  <a:pt x="619253" y="183929"/>
                </a:lnTo>
                <a:lnTo>
                  <a:pt x="594365" y="140061"/>
                </a:lnTo>
                <a:lnTo>
                  <a:pt x="582530" y="1251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58443" y="2895178"/>
            <a:ext cx="651510" cy="669925"/>
          </a:xfrm>
          <a:custGeom>
            <a:avLst/>
            <a:gdLst/>
            <a:ahLst/>
            <a:cxnLst/>
            <a:rect l="l" t="t" r="r" b="b"/>
            <a:pathLst>
              <a:path w="651509" h="669925">
                <a:moveTo>
                  <a:pt x="333686" y="0"/>
                </a:moveTo>
                <a:lnTo>
                  <a:pt x="277216" y="3855"/>
                </a:lnTo>
                <a:lnTo>
                  <a:pt x="224811" y="15393"/>
                </a:lnTo>
                <a:lnTo>
                  <a:pt x="176578" y="34572"/>
                </a:lnTo>
                <a:lnTo>
                  <a:pt x="132627" y="61349"/>
                </a:lnTo>
                <a:lnTo>
                  <a:pt x="93065" y="95682"/>
                </a:lnTo>
                <a:lnTo>
                  <a:pt x="59671" y="135569"/>
                </a:lnTo>
                <a:lnTo>
                  <a:pt x="33627" y="179540"/>
                </a:lnTo>
                <a:lnTo>
                  <a:pt x="14972" y="227490"/>
                </a:lnTo>
                <a:lnTo>
                  <a:pt x="3750" y="279313"/>
                </a:lnTo>
                <a:lnTo>
                  <a:pt x="0" y="334900"/>
                </a:lnTo>
                <a:lnTo>
                  <a:pt x="3800" y="390530"/>
                </a:lnTo>
                <a:lnTo>
                  <a:pt x="15180" y="442508"/>
                </a:lnTo>
                <a:lnTo>
                  <a:pt x="34106" y="490734"/>
                </a:lnTo>
                <a:lnTo>
                  <a:pt x="60546" y="535105"/>
                </a:lnTo>
                <a:lnTo>
                  <a:pt x="94468" y="575521"/>
                </a:lnTo>
                <a:lnTo>
                  <a:pt x="135048" y="609352"/>
                </a:lnTo>
                <a:lnTo>
                  <a:pt x="180107" y="635739"/>
                </a:lnTo>
                <a:lnTo>
                  <a:pt x="229533" y="654640"/>
                </a:lnTo>
                <a:lnTo>
                  <a:pt x="283217" y="666011"/>
                </a:lnTo>
                <a:lnTo>
                  <a:pt x="341047" y="669812"/>
                </a:lnTo>
                <a:lnTo>
                  <a:pt x="392140" y="666845"/>
                </a:lnTo>
                <a:lnTo>
                  <a:pt x="439618" y="657963"/>
                </a:lnTo>
                <a:lnTo>
                  <a:pt x="483437" y="643187"/>
                </a:lnTo>
                <a:lnTo>
                  <a:pt x="523550" y="622542"/>
                </a:lnTo>
                <a:lnTo>
                  <a:pt x="559913" y="596051"/>
                </a:lnTo>
                <a:lnTo>
                  <a:pt x="592480" y="563739"/>
                </a:lnTo>
                <a:lnTo>
                  <a:pt x="606842" y="544684"/>
                </a:lnTo>
                <a:lnTo>
                  <a:pt x="343497" y="544684"/>
                </a:lnTo>
                <a:lnTo>
                  <a:pt x="292845" y="540167"/>
                </a:lnTo>
                <a:lnTo>
                  <a:pt x="247857" y="526929"/>
                </a:lnTo>
                <a:lnTo>
                  <a:pt x="209144" y="505445"/>
                </a:lnTo>
                <a:lnTo>
                  <a:pt x="177316" y="476188"/>
                </a:lnTo>
                <a:lnTo>
                  <a:pt x="152985" y="439631"/>
                </a:lnTo>
                <a:lnTo>
                  <a:pt x="136760" y="396249"/>
                </a:lnTo>
                <a:lnTo>
                  <a:pt x="646001" y="396249"/>
                </a:lnTo>
                <a:lnTo>
                  <a:pt x="647592" y="385841"/>
                </a:lnTo>
                <a:lnTo>
                  <a:pt x="649263" y="373442"/>
                </a:lnTo>
                <a:lnTo>
                  <a:pt x="650457" y="360996"/>
                </a:lnTo>
                <a:lnTo>
                  <a:pt x="651175" y="348546"/>
                </a:lnTo>
                <a:lnTo>
                  <a:pt x="651414" y="336136"/>
                </a:lnTo>
                <a:lnTo>
                  <a:pt x="647825" y="282081"/>
                </a:lnTo>
                <a:lnTo>
                  <a:pt x="647062" y="278473"/>
                </a:lnTo>
                <a:lnTo>
                  <a:pt x="136425" y="278473"/>
                </a:lnTo>
                <a:lnTo>
                  <a:pt x="151683" y="234130"/>
                </a:lnTo>
                <a:lnTo>
                  <a:pt x="174948" y="196498"/>
                </a:lnTo>
                <a:lnTo>
                  <a:pt x="205500" y="166178"/>
                </a:lnTo>
                <a:lnTo>
                  <a:pt x="242620" y="143774"/>
                </a:lnTo>
                <a:lnTo>
                  <a:pt x="285588" y="129889"/>
                </a:lnTo>
                <a:lnTo>
                  <a:pt x="333686" y="125127"/>
                </a:lnTo>
                <a:lnTo>
                  <a:pt x="582523" y="125127"/>
                </a:lnTo>
                <a:lnTo>
                  <a:pt x="562464" y="99818"/>
                </a:lnTo>
                <a:lnTo>
                  <a:pt x="525119" y="64002"/>
                </a:lnTo>
                <a:lnTo>
                  <a:pt x="483466" y="36067"/>
                </a:lnTo>
                <a:lnTo>
                  <a:pt x="437608" y="16059"/>
                </a:lnTo>
                <a:lnTo>
                  <a:pt x="387647" y="4022"/>
                </a:lnTo>
                <a:lnTo>
                  <a:pt x="333686" y="0"/>
                </a:lnTo>
                <a:close/>
              </a:path>
              <a:path w="651509" h="669925">
                <a:moveTo>
                  <a:pt x="515890" y="450855"/>
                </a:moveTo>
                <a:lnTo>
                  <a:pt x="480049" y="497825"/>
                </a:lnTo>
                <a:lnTo>
                  <a:pt x="442665" y="523955"/>
                </a:lnTo>
                <a:lnTo>
                  <a:pt x="397246" y="539526"/>
                </a:lnTo>
                <a:lnTo>
                  <a:pt x="343497" y="544684"/>
                </a:lnTo>
                <a:lnTo>
                  <a:pt x="606842" y="544684"/>
                </a:lnTo>
                <a:lnTo>
                  <a:pt x="621206" y="525627"/>
                </a:lnTo>
                <a:lnTo>
                  <a:pt x="628347" y="514696"/>
                </a:lnTo>
                <a:lnTo>
                  <a:pt x="515890" y="450855"/>
                </a:lnTo>
                <a:close/>
              </a:path>
              <a:path w="651509" h="669925">
                <a:moveTo>
                  <a:pt x="582523" y="125127"/>
                </a:moveTo>
                <a:lnTo>
                  <a:pt x="333686" y="125127"/>
                </a:lnTo>
                <a:lnTo>
                  <a:pt x="378265" y="129889"/>
                </a:lnTo>
                <a:lnTo>
                  <a:pt x="418086" y="143774"/>
                </a:lnTo>
                <a:lnTo>
                  <a:pt x="452480" y="166178"/>
                </a:lnTo>
                <a:lnTo>
                  <a:pt x="480783" y="196498"/>
                </a:lnTo>
                <a:lnTo>
                  <a:pt x="502327" y="234130"/>
                </a:lnTo>
                <a:lnTo>
                  <a:pt x="516445" y="278473"/>
                </a:lnTo>
                <a:lnTo>
                  <a:pt x="647062" y="278473"/>
                </a:lnTo>
                <a:lnTo>
                  <a:pt x="637088" y="231308"/>
                </a:lnTo>
                <a:lnTo>
                  <a:pt x="619250" y="183929"/>
                </a:lnTo>
                <a:lnTo>
                  <a:pt x="594360" y="140062"/>
                </a:lnTo>
                <a:lnTo>
                  <a:pt x="582523" y="1251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026001" y="4693789"/>
            <a:ext cx="237236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4" dirty="0">
                <a:solidFill>
                  <a:srgbClr val="003BC4"/>
                </a:solidFill>
                <a:latin typeface="Arial"/>
                <a:cs typeface="Arial"/>
              </a:rPr>
              <a:t>the </a:t>
            </a:r>
            <a:r>
              <a:rPr sz="1700" b="1" spc="125" dirty="0">
                <a:solidFill>
                  <a:srgbClr val="003BC4"/>
                </a:solidFill>
                <a:latin typeface="Arial"/>
                <a:cs typeface="Arial"/>
              </a:rPr>
              <a:t>freedom </a:t>
            </a:r>
            <a:r>
              <a:rPr sz="1700" b="1" spc="114" dirty="0">
                <a:solidFill>
                  <a:srgbClr val="003BC4"/>
                </a:solidFill>
                <a:latin typeface="Arial"/>
                <a:cs typeface="Arial"/>
              </a:rPr>
              <a:t>of</a:t>
            </a:r>
            <a:r>
              <a:rPr sz="1700" b="1" spc="-40" dirty="0">
                <a:solidFill>
                  <a:srgbClr val="003BC4"/>
                </a:solidFill>
                <a:latin typeface="Arial"/>
                <a:cs typeface="Arial"/>
              </a:rPr>
              <a:t> </a:t>
            </a:r>
            <a:r>
              <a:rPr sz="1700" b="1" spc="114" dirty="0">
                <a:solidFill>
                  <a:srgbClr val="003BC4"/>
                </a:solidFill>
                <a:latin typeface="Arial"/>
                <a:cs typeface="Arial"/>
              </a:rPr>
              <a:t>work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908859" y="8197713"/>
            <a:ext cx="619125" cy="605790"/>
          </a:xfrm>
          <a:custGeom>
            <a:avLst/>
            <a:gdLst/>
            <a:ahLst/>
            <a:cxnLst/>
            <a:rect l="l" t="t" r="r" b="b"/>
            <a:pathLst>
              <a:path w="619125" h="605790">
                <a:moveTo>
                  <a:pt x="134603" y="0"/>
                </a:moveTo>
                <a:lnTo>
                  <a:pt x="0" y="0"/>
                </a:lnTo>
                <a:lnTo>
                  <a:pt x="242139" y="605332"/>
                </a:lnTo>
                <a:lnTo>
                  <a:pt x="376648" y="605332"/>
                </a:lnTo>
                <a:lnTo>
                  <a:pt x="437543" y="453085"/>
                </a:lnTo>
                <a:lnTo>
                  <a:pt x="309383" y="453085"/>
                </a:lnTo>
                <a:lnTo>
                  <a:pt x="134603" y="0"/>
                </a:lnTo>
                <a:close/>
              </a:path>
              <a:path w="619125" h="605790">
                <a:moveTo>
                  <a:pt x="618766" y="0"/>
                </a:moveTo>
                <a:lnTo>
                  <a:pt x="484163" y="0"/>
                </a:lnTo>
                <a:lnTo>
                  <a:pt x="309383" y="453085"/>
                </a:lnTo>
                <a:lnTo>
                  <a:pt x="437543" y="453085"/>
                </a:lnTo>
                <a:lnTo>
                  <a:pt x="6187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597911" y="8197708"/>
            <a:ext cx="125095" cy="605790"/>
          </a:xfrm>
          <a:custGeom>
            <a:avLst/>
            <a:gdLst/>
            <a:ahLst/>
            <a:cxnLst/>
            <a:rect l="l" t="t" r="r" b="b"/>
            <a:pathLst>
              <a:path w="125094" h="605790">
                <a:moveTo>
                  <a:pt x="0" y="605332"/>
                </a:moveTo>
                <a:lnTo>
                  <a:pt x="124572" y="605332"/>
                </a:lnTo>
                <a:lnTo>
                  <a:pt x="124572" y="0"/>
                </a:lnTo>
                <a:lnTo>
                  <a:pt x="0" y="0"/>
                </a:lnTo>
                <a:lnTo>
                  <a:pt x="0" y="6053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787004" y="8182581"/>
            <a:ext cx="639445" cy="868680"/>
          </a:xfrm>
          <a:custGeom>
            <a:avLst/>
            <a:gdLst/>
            <a:ahLst/>
            <a:cxnLst/>
            <a:rect l="l" t="t" r="r" b="b"/>
            <a:pathLst>
              <a:path w="639444" h="868679">
                <a:moveTo>
                  <a:pt x="148278" y="648451"/>
                </a:moveTo>
                <a:lnTo>
                  <a:pt x="39234" y="710145"/>
                </a:lnTo>
                <a:lnTo>
                  <a:pt x="44396" y="720114"/>
                </a:lnTo>
                <a:lnTo>
                  <a:pt x="68793" y="758440"/>
                </a:lnTo>
                <a:lnTo>
                  <a:pt x="99234" y="791337"/>
                </a:lnTo>
                <a:lnTo>
                  <a:pt x="135390" y="818634"/>
                </a:lnTo>
                <a:lnTo>
                  <a:pt x="176934" y="840162"/>
                </a:lnTo>
                <a:lnTo>
                  <a:pt x="223539" y="855749"/>
                </a:lnTo>
                <a:lnTo>
                  <a:pt x="274876" y="865226"/>
                </a:lnTo>
                <a:lnTo>
                  <a:pt x="330618" y="868423"/>
                </a:lnTo>
                <a:lnTo>
                  <a:pt x="379392" y="865407"/>
                </a:lnTo>
                <a:lnTo>
                  <a:pt x="425568" y="856382"/>
                </a:lnTo>
                <a:lnTo>
                  <a:pt x="469050" y="841382"/>
                </a:lnTo>
                <a:lnTo>
                  <a:pt x="509741" y="820443"/>
                </a:lnTo>
                <a:lnTo>
                  <a:pt x="547543" y="793598"/>
                </a:lnTo>
                <a:lnTo>
                  <a:pt x="580394" y="761253"/>
                </a:lnTo>
                <a:lnTo>
                  <a:pt x="587571" y="750835"/>
                </a:lnTo>
                <a:lnTo>
                  <a:pt x="332953" y="750835"/>
                </a:lnTo>
                <a:lnTo>
                  <a:pt x="271176" y="745096"/>
                </a:lnTo>
                <a:lnTo>
                  <a:pt x="220600" y="727932"/>
                </a:lnTo>
                <a:lnTo>
                  <a:pt x="181380" y="699421"/>
                </a:lnTo>
                <a:lnTo>
                  <a:pt x="153670" y="659644"/>
                </a:lnTo>
                <a:lnTo>
                  <a:pt x="148278" y="648451"/>
                </a:lnTo>
                <a:close/>
              </a:path>
              <a:path w="639444" h="868679">
                <a:moveTo>
                  <a:pt x="639100" y="536978"/>
                </a:moveTo>
                <a:lnTo>
                  <a:pt x="515701" y="536978"/>
                </a:lnTo>
                <a:lnTo>
                  <a:pt x="515701" y="584369"/>
                </a:lnTo>
                <a:lnTo>
                  <a:pt x="510111" y="632894"/>
                </a:lnTo>
                <a:lnTo>
                  <a:pt x="493752" y="673855"/>
                </a:lnTo>
                <a:lnTo>
                  <a:pt x="467241" y="706691"/>
                </a:lnTo>
                <a:lnTo>
                  <a:pt x="431192" y="730841"/>
                </a:lnTo>
                <a:lnTo>
                  <a:pt x="386224" y="745743"/>
                </a:lnTo>
                <a:lnTo>
                  <a:pt x="332953" y="750835"/>
                </a:lnTo>
                <a:lnTo>
                  <a:pt x="587571" y="750835"/>
                </a:lnTo>
                <a:lnTo>
                  <a:pt x="606016" y="724063"/>
                </a:lnTo>
                <a:lnTo>
                  <a:pt x="624369" y="682123"/>
                </a:lnTo>
                <a:lnTo>
                  <a:pt x="635411" y="635527"/>
                </a:lnTo>
                <a:lnTo>
                  <a:pt x="639100" y="584369"/>
                </a:lnTo>
                <a:lnTo>
                  <a:pt x="639100" y="536978"/>
                </a:lnTo>
                <a:close/>
              </a:path>
              <a:path w="639444" h="868679">
                <a:moveTo>
                  <a:pt x="308493" y="0"/>
                </a:moveTo>
                <a:lnTo>
                  <a:pt x="258050" y="3709"/>
                </a:lnTo>
                <a:lnTo>
                  <a:pt x="210827" y="14805"/>
                </a:lnTo>
                <a:lnTo>
                  <a:pt x="166925" y="33244"/>
                </a:lnTo>
                <a:lnTo>
                  <a:pt x="126447" y="58980"/>
                </a:lnTo>
                <a:lnTo>
                  <a:pt x="89494" y="91965"/>
                </a:lnTo>
                <a:lnTo>
                  <a:pt x="57385" y="130007"/>
                </a:lnTo>
                <a:lnTo>
                  <a:pt x="32340" y="171362"/>
                </a:lnTo>
                <a:lnTo>
                  <a:pt x="14400" y="215931"/>
                </a:lnTo>
                <a:lnTo>
                  <a:pt x="3606" y="263612"/>
                </a:lnTo>
                <a:lnTo>
                  <a:pt x="0" y="314304"/>
                </a:lnTo>
                <a:lnTo>
                  <a:pt x="3603" y="364837"/>
                </a:lnTo>
                <a:lnTo>
                  <a:pt x="14386" y="412544"/>
                </a:lnTo>
                <a:lnTo>
                  <a:pt x="32310" y="457326"/>
                </a:lnTo>
                <a:lnTo>
                  <a:pt x="57335" y="499085"/>
                </a:lnTo>
                <a:lnTo>
                  <a:pt x="89421" y="537721"/>
                </a:lnTo>
                <a:lnTo>
                  <a:pt x="126405" y="570752"/>
                </a:lnTo>
                <a:lnTo>
                  <a:pt x="166902" y="596512"/>
                </a:lnTo>
                <a:lnTo>
                  <a:pt x="210814" y="614963"/>
                </a:lnTo>
                <a:lnTo>
                  <a:pt x="258044" y="626062"/>
                </a:lnTo>
                <a:lnTo>
                  <a:pt x="308493" y="629771"/>
                </a:lnTo>
                <a:lnTo>
                  <a:pt x="358166" y="626035"/>
                </a:lnTo>
                <a:lnTo>
                  <a:pt x="403792" y="614852"/>
                </a:lnTo>
                <a:lnTo>
                  <a:pt x="445303" y="596257"/>
                </a:lnTo>
                <a:lnTo>
                  <a:pt x="482629" y="570287"/>
                </a:lnTo>
                <a:lnTo>
                  <a:pt x="515701" y="536978"/>
                </a:lnTo>
                <a:lnTo>
                  <a:pt x="639100" y="536978"/>
                </a:lnTo>
                <a:lnTo>
                  <a:pt x="639100" y="509869"/>
                </a:lnTo>
                <a:lnTo>
                  <a:pt x="320136" y="509869"/>
                </a:lnTo>
                <a:lnTo>
                  <a:pt x="279864" y="506422"/>
                </a:lnTo>
                <a:lnTo>
                  <a:pt x="210314" y="478545"/>
                </a:lnTo>
                <a:lnTo>
                  <a:pt x="180549" y="453912"/>
                </a:lnTo>
                <a:lnTo>
                  <a:pt x="155913" y="424128"/>
                </a:lnTo>
                <a:lnTo>
                  <a:pt x="128022" y="354566"/>
                </a:lnTo>
                <a:lnTo>
                  <a:pt x="124572" y="314304"/>
                </a:lnTo>
                <a:lnTo>
                  <a:pt x="128095" y="274805"/>
                </a:lnTo>
                <a:lnTo>
                  <a:pt x="156134" y="205462"/>
                </a:lnTo>
                <a:lnTo>
                  <a:pt x="180549" y="175858"/>
                </a:lnTo>
                <a:lnTo>
                  <a:pt x="210314" y="151230"/>
                </a:lnTo>
                <a:lnTo>
                  <a:pt x="279864" y="123350"/>
                </a:lnTo>
                <a:lnTo>
                  <a:pt x="320136" y="119902"/>
                </a:lnTo>
                <a:lnTo>
                  <a:pt x="639100" y="119902"/>
                </a:lnTo>
                <a:lnTo>
                  <a:pt x="639100" y="91557"/>
                </a:lnTo>
                <a:lnTo>
                  <a:pt x="515701" y="91557"/>
                </a:lnTo>
                <a:lnTo>
                  <a:pt x="482925" y="58690"/>
                </a:lnTo>
                <a:lnTo>
                  <a:pt x="445748" y="33066"/>
                </a:lnTo>
                <a:lnTo>
                  <a:pt x="404237" y="14719"/>
                </a:lnTo>
                <a:lnTo>
                  <a:pt x="358463" y="3685"/>
                </a:lnTo>
                <a:lnTo>
                  <a:pt x="308493" y="0"/>
                </a:lnTo>
                <a:close/>
              </a:path>
              <a:path w="639444" h="868679">
                <a:moveTo>
                  <a:pt x="639100" y="119902"/>
                </a:moveTo>
                <a:lnTo>
                  <a:pt x="320136" y="119902"/>
                </a:lnTo>
                <a:lnTo>
                  <a:pt x="360405" y="123350"/>
                </a:lnTo>
                <a:lnTo>
                  <a:pt x="396935" y="133760"/>
                </a:lnTo>
                <a:lnTo>
                  <a:pt x="459755" y="175858"/>
                </a:lnTo>
                <a:lnTo>
                  <a:pt x="484377" y="205570"/>
                </a:lnTo>
                <a:lnTo>
                  <a:pt x="512253" y="274550"/>
                </a:lnTo>
                <a:lnTo>
                  <a:pt x="515701" y="314304"/>
                </a:lnTo>
                <a:lnTo>
                  <a:pt x="512253" y="354572"/>
                </a:lnTo>
                <a:lnTo>
                  <a:pt x="484377" y="424134"/>
                </a:lnTo>
                <a:lnTo>
                  <a:pt x="459755" y="453912"/>
                </a:lnTo>
                <a:lnTo>
                  <a:pt x="429971" y="478545"/>
                </a:lnTo>
                <a:lnTo>
                  <a:pt x="360405" y="506422"/>
                </a:lnTo>
                <a:lnTo>
                  <a:pt x="320136" y="509869"/>
                </a:lnTo>
                <a:lnTo>
                  <a:pt x="639100" y="509869"/>
                </a:lnTo>
                <a:lnTo>
                  <a:pt x="639100" y="119902"/>
                </a:lnTo>
                <a:close/>
              </a:path>
              <a:path w="639444" h="868679">
                <a:moveTo>
                  <a:pt x="639100" y="15130"/>
                </a:moveTo>
                <a:lnTo>
                  <a:pt x="515701" y="15130"/>
                </a:lnTo>
                <a:lnTo>
                  <a:pt x="515701" y="91557"/>
                </a:lnTo>
                <a:lnTo>
                  <a:pt x="639100" y="91557"/>
                </a:lnTo>
                <a:lnTo>
                  <a:pt x="639100" y="151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184393" y="7344442"/>
            <a:ext cx="639445" cy="853440"/>
          </a:xfrm>
          <a:custGeom>
            <a:avLst/>
            <a:gdLst/>
            <a:ahLst/>
            <a:cxnLst/>
            <a:rect l="l" t="t" r="r" b="b"/>
            <a:pathLst>
              <a:path w="639444" h="853440">
                <a:moveTo>
                  <a:pt x="124561" y="15130"/>
                </a:moveTo>
                <a:lnTo>
                  <a:pt x="0" y="15130"/>
                </a:lnTo>
                <a:lnTo>
                  <a:pt x="0" y="853272"/>
                </a:lnTo>
                <a:lnTo>
                  <a:pt x="124561" y="853272"/>
                </a:lnTo>
                <a:lnTo>
                  <a:pt x="124561" y="544004"/>
                </a:lnTo>
                <a:lnTo>
                  <a:pt x="549184" y="544004"/>
                </a:lnTo>
                <a:lnTo>
                  <a:pt x="549711" y="543533"/>
                </a:lnTo>
                <a:lnTo>
                  <a:pt x="573739" y="514518"/>
                </a:lnTo>
                <a:lnTo>
                  <a:pt x="320126" y="514518"/>
                </a:lnTo>
                <a:lnTo>
                  <a:pt x="279861" y="511071"/>
                </a:lnTo>
                <a:lnTo>
                  <a:pt x="210349" y="483238"/>
                </a:lnTo>
                <a:lnTo>
                  <a:pt x="180633" y="458677"/>
                </a:lnTo>
                <a:lnTo>
                  <a:pt x="155926" y="428093"/>
                </a:lnTo>
                <a:lnTo>
                  <a:pt x="128014" y="357922"/>
                </a:lnTo>
                <a:lnTo>
                  <a:pt x="124561" y="317791"/>
                </a:lnTo>
                <a:lnTo>
                  <a:pt x="128011" y="277527"/>
                </a:lnTo>
                <a:lnTo>
                  <a:pt x="155938" y="207918"/>
                </a:lnTo>
                <a:lnTo>
                  <a:pt x="180633" y="178067"/>
                </a:lnTo>
                <a:lnTo>
                  <a:pt x="210191" y="152980"/>
                </a:lnTo>
                <a:lnTo>
                  <a:pt x="279695" y="124577"/>
                </a:lnTo>
                <a:lnTo>
                  <a:pt x="320126" y="121064"/>
                </a:lnTo>
                <a:lnTo>
                  <a:pt x="572801" y="121064"/>
                </a:lnTo>
                <a:lnTo>
                  <a:pt x="549711" y="93211"/>
                </a:lnTo>
                <a:lnTo>
                  <a:pt x="547891" y="91578"/>
                </a:lnTo>
                <a:lnTo>
                  <a:pt x="124561" y="91578"/>
                </a:lnTo>
                <a:lnTo>
                  <a:pt x="124561" y="15130"/>
                </a:lnTo>
                <a:close/>
              </a:path>
              <a:path w="639444" h="853440">
                <a:moveTo>
                  <a:pt x="549184" y="544004"/>
                </a:moveTo>
                <a:lnTo>
                  <a:pt x="124561" y="544004"/>
                </a:lnTo>
                <a:lnTo>
                  <a:pt x="157439" y="576877"/>
                </a:lnTo>
                <a:lnTo>
                  <a:pt x="194783" y="602507"/>
                </a:lnTo>
                <a:lnTo>
                  <a:pt x="236526" y="620858"/>
                </a:lnTo>
                <a:lnTo>
                  <a:pt x="282599" y="631895"/>
                </a:lnTo>
                <a:lnTo>
                  <a:pt x="332932" y="635582"/>
                </a:lnTo>
                <a:lnTo>
                  <a:pt x="382544" y="631873"/>
                </a:lnTo>
                <a:lnTo>
                  <a:pt x="429124" y="620774"/>
                </a:lnTo>
                <a:lnTo>
                  <a:pt x="472577" y="602324"/>
                </a:lnTo>
                <a:lnTo>
                  <a:pt x="512804" y="576563"/>
                </a:lnTo>
                <a:lnTo>
                  <a:pt x="549184" y="544004"/>
                </a:lnTo>
                <a:close/>
              </a:path>
              <a:path w="639444" h="853440">
                <a:moveTo>
                  <a:pt x="572801" y="121064"/>
                </a:moveTo>
                <a:lnTo>
                  <a:pt x="320126" y="121064"/>
                </a:lnTo>
                <a:lnTo>
                  <a:pt x="360055" y="124579"/>
                </a:lnTo>
                <a:lnTo>
                  <a:pt x="396268" y="135197"/>
                </a:lnTo>
                <a:lnTo>
                  <a:pt x="458572" y="178183"/>
                </a:lnTo>
                <a:lnTo>
                  <a:pt x="483200" y="207977"/>
                </a:lnTo>
                <a:lnTo>
                  <a:pt x="511080" y="277536"/>
                </a:lnTo>
                <a:lnTo>
                  <a:pt x="514528" y="317791"/>
                </a:lnTo>
                <a:lnTo>
                  <a:pt x="511067" y="357954"/>
                </a:lnTo>
                <a:lnTo>
                  <a:pt x="500630" y="394658"/>
                </a:lnTo>
                <a:lnTo>
                  <a:pt x="458520" y="458624"/>
                </a:lnTo>
                <a:lnTo>
                  <a:pt x="428930" y="483004"/>
                </a:lnTo>
                <a:lnTo>
                  <a:pt x="359611" y="511000"/>
                </a:lnTo>
                <a:lnTo>
                  <a:pt x="320126" y="514518"/>
                </a:lnTo>
                <a:lnTo>
                  <a:pt x="573739" y="514518"/>
                </a:lnTo>
                <a:lnTo>
                  <a:pt x="606796" y="462767"/>
                </a:lnTo>
                <a:lnTo>
                  <a:pt x="624716" y="417517"/>
                </a:lnTo>
                <a:lnTo>
                  <a:pt x="635497" y="369157"/>
                </a:lnTo>
                <a:lnTo>
                  <a:pt x="639100" y="317791"/>
                </a:lnTo>
                <a:lnTo>
                  <a:pt x="635497" y="266848"/>
                </a:lnTo>
                <a:lnTo>
                  <a:pt x="624716" y="218816"/>
                </a:lnTo>
                <a:lnTo>
                  <a:pt x="606796" y="173798"/>
                </a:lnTo>
                <a:lnTo>
                  <a:pt x="581781" y="131896"/>
                </a:lnTo>
                <a:lnTo>
                  <a:pt x="572801" y="121064"/>
                </a:lnTo>
                <a:close/>
              </a:path>
              <a:path w="639444" h="853440">
                <a:moveTo>
                  <a:pt x="332932" y="0"/>
                </a:moveTo>
                <a:lnTo>
                  <a:pt x="282599" y="3686"/>
                </a:lnTo>
                <a:lnTo>
                  <a:pt x="236526" y="14723"/>
                </a:lnTo>
                <a:lnTo>
                  <a:pt x="194783" y="33075"/>
                </a:lnTo>
                <a:lnTo>
                  <a:pt x="157439" y="58705"/>
                </a:lnTo>
                <a:lnTo>
                  <a:pt x="124561" y="91578"/>
                </a:lnTo>
                <a:lnTo>
                  <a:pt x="547891" y="91578"/>
                </a:lnTo>
                <a:lnTo>
                  <a:pt x="512447" y="59766"/>
                </a:lnTo>
                <a:lnTo>
                  <a:pt x="472041" y="33681"/>
                </a:lnTo>
                <a:lnTo>
                  <a:pt x="428589" y="14997"/>
                </a:lnTo>
                <a:lnTo>
                  <a:pt x="382187" y="3756"/>
                </a:lnTo>
                <a:lnTo>
                  <a:pt x="3329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914752" y="7349090"/>
            <a:ext cx="306705" cy="615950"/>
          </a:xfrm>
          <a:custGeom>
            <a:avLst/>
            <a:gdLst/>
            <a:ahLst/>
            <a:cxnLst/>
            <a:rect l="l" t="t" r="r" b="b"/>
            <a:pathLst>
              <a:path w="306705" h="615950">
                <a:moveTo>
                  <a:pt x="124572" y="10481"/>
                </a:moveTo>
                <a:lnTo>
                  <a:pt x="0" y="10481"/>
                </a:lnTo>
                <a:lnTo>
                  <a:pt x="0" y="615813"/>
                </a:lnTo>
                <a:lnTo>
                  <a:pt x="124572" y="615813"/>
                </a:lnTo>
                <a:lnTo>
                  <a:pt x="124572" y="295676"/>
                </a:lnTo>
                <a:lnTo>
                  <a:pt x="127604" y="253719"/>
                </a:lnTo>
                <a:lnTo>
                  <a:pt x="152119" y="189217"/>
                </a:lnTo>
                <a:lnTo>
                  <a:pt x="200065" y="148688"/>
                </a:lnTo>
                <a:lnTo>
                  <a:pt x="259925" y="130227"/>
                </a:lnTo>
                <a:lnTo>
                  <a:pt x="293991" y="129200"/>
                </a:lnTo>
                <a:lnTo>
                  <a:pt x="306179" y="129200"/>
                </a:lnTo>
                <a:lnTo>
                  <a:pt x="306179" y="77285"/>
                </a:lnTo>
                <a:lnTo>
                  <a:pt x="124572" y="77285"/>
                </a:lnTo>
                <a:lnTo>
                  <a:pt x="124572" y="10481"/>
                </a:lnTo>
                <a:close/>
              </a:path>
              <a:path w="306705" h="615950">
                <a:moveTo>
                  <a:pt x="306179" y="129200"/>
                </a:moveTo>
                <a:lnTo>
                  <a:pt x="293991" y="129200"/>
                </a:lnTo>
                <a:lnTo>
                  <a:pt x="306179" y="129776"/>
                </a:lnTo>
                <a:lnTo>
                  <a:pt x="306179" y="129200"/>
                </a:lnTo>
                <a:close/>
              </a:path>
              <a:path w="306705" h="615950">
                <a:moveTo>
                  <a:pt x="306179" y="0"/>
                </a:moveTo>
                <a:lnTo>
                  <a:pt x="294535" y="0"/>
                </a:lnTo>
                <a:lnTo>
                  <a:pt x="241558" y="4859"/>
                </a:lnTo>
                <a:lnTo>
                  <a:pt x="195508" y="19398"/>
                </a:lnTo>
                <a:lnTo>
                  <a:pt x="156481" y="43560"/>
                </a:lnTo>
                <a:lnTo>
                  <a:pt x="124572" y="77285"/>
                </a:lnTo>
                <a:lnTo>
                  <a:pt x="306179" y="77285"/>
                </a:lnTo>
                <a:lnTo>
                  <a:pt x="306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580450" y="7997259"/>
            <a:ext cx="159492" cy="15948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533683" y="8197708"/>
            <a:ext cx="125095" cy="605790"/>
          </a:xfrm>
          <a:custGeom>
            <a:avLst/>
            <a:gdLst/>
            <a:ahLst/>
            <a:cxnLst/>
            <a:rect l="l" t="t" r="r" b="b"/>
            <a:pathLst>
              <a:path w="125094" h="605790">
                <a:moveTo>
                  <a:pt x="0" y="605332"/>
                </a:moveTo>
                <a:lnTo>
                  <a:pt x="124572" y="605332"/>
                </a:lnTo>
                <a:lnTo>
                  <a:pt x="124572" y="0"/>
                </a:lnTo>
                <a:lnTo>
                  <a:pt x="0" y="0"/>
                </a:lnTo>
                <a:lnTo>
                  <a:pt x="0" y="6053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749811" y="8182585"/>
            <a:ext cx="476250" cy="635635"/>
          </a:xfrm>
          <a:custGeom>
            <a:avLst/>
            <a:gdLst/>
            <a:ahLst/>
            <a:cxnLst/>
            <a:rect l="l" t="t" r="r" b="b"/>
            <a:pathLst>
              <a:path w="476250" h="635634">
                <a:moveTo>
                  <a:pt x="108499" y="420521"/>
                </a:moveTo>
                <a:lnTo>
                  <a:pt x="0" y="482718"/>
                </a:lnTo>
                <a:lnTo>
                  <a:pt x="3863" y="492152"/>
                </a:lnTo>
                <a:lnTo>
                  <a:pt x="26563" y="533965"/>
                </a:lnTo>
                <a:lnTo>
                  <a:pt x="57437" y="569260"/>
                </a:lnTo>
                <a:lnTo>
                  <a:pt x="95667" y="597555"/>
                </a:lnTo>
                <a:lnTo>
                  <a:pt x="140434" y="618364"/>
                </a:lnTo>
                <a:lnTo>
                  <a:pt x="190920" y="631205"/>
                </a:lnTo>
                <a:lnTo>
                  <a:pt x="246306" y="635593"/>
                </a:lnTo>
                <a:lnTo>
                  <a:pt x="293485" y="632502"/>
                </a:lnTo>
                <a:lnTo>
                  <a:pt x="336201" y="623170"/>
                </a:lnTo>
                <a:lnTo>
                  <a:pt x="374744" y="607511"/>
                </a:lnTo>
                <a:lnTo>
                  <a:pt x="409401" y="585437"/>
                </a:lnTo>
                <a:lnTo>
                  <a:pt x="438024" y="557893"/>
                </a:lnTo>
                <a:lnTo>
                  <a:pt x="458759" y="525720"/>
                </a:lnTo>
                <a:lnTo>
                  <a:pt x="461839" y="516853"/>
                </a:lnTo>
                <a:lnTo>
                  <a:pt x="246306" y="516853"/>
                </a:lnTo>
                <a:lnTo>
                  <a:pt x="200370" y="511095"/>
                </a:lnTo>
                <a:lnTo>
                  <a:pt x="161595" y="494596"/>
                </a:lnTo>
                <a:lnTo>
                  <a:pt x="131850" y="468513"/>
                </a:lnTo>
                <a:lnTo>
                  <a:pt x="113001" y="434007"/>
                </a:lnTo>
                <a:lnTo>
                  <a:pt x="108499" y="420521"/>
                </a:lnTo>
                <a:close/>
              </a:path>
              <a:path w="476250" h="635634">
                <a:moveTo>
                  <a:pt x="241647" y="0"/>
                </a:moveTo>
                <a:lnTo>
                  <a:pt x="197283" y="3245"/>
                </a:lnTo>
                <a:lnTo>
                  <a:pt x="156517" y="12959"/>
                </a:lnTo>
                <a:lnTo>
                  <a:pt x="119471" y="29106"/>
                </a:lnTo>
                <a:lnTo>
                  <a:pt x="86269" y="51652"/>
                </a:lnTo>
                <a:lnTo>
                  <a:pt x="59089" y="79781"/>
                </a:lnTo>
                <a:lnTo>
                  <a:pt x="27878" y="146616"/>
                </a:lnTo>
                <a:lnTo>
                  <a:pt x="23957" y="185093"/>
                </a:lnTo>
                <a:lnTo>
                  <a:pt x="31156" y="235542"/>
                </a:lnTo>
                <a:lnTo>
                  <a:pt x="50901" y="275564"/>
                </a:lnTo>
                <a:lnTo>
                  <a:pt x="80411" y="306715"/>
                </a:lnTo>
                <a:lnTo>
                  <a:pt x="116907" y="330549"/>
                </a:lnTo>
                <a:lnTo>
                  <a:pt x="157608" y="348620"/>
                </a:lnTo>
                <a:lnTo>
                  <a:pt x="199734" y="362484"/>
                </a:lnTo>
                <a:lnTo>
                  <a:pt x="240505" y="373695"/>
                </a:lnTo>
                <a:lnTo>
                  <a:pt x="243636" y="374522"/>
                </a:lnTo>
                <a:lnTo>
                  <a:pt x="289987" y="388613"/>
                </a:lnTo>
                <a:lnTo>
                  <a:pt x="323212" y="405824"/>
                </a:lnTo>
                <a:lnTo>
                  <a:pt x="343216" y="426086"/>
                </a:lnTo>
                <a:lnTo>
                  <a:pt x="349905" y="449337"/>
                </a:lnTo>
                <a:lnTo>
                  <a:pt x="339159" y="484668"/>
                </a:lnTo>
                <a:lnTo>
                  <a:pt x="312614" y="505123"/>
                </a:lnTo>
                <a:lnTo>
                  <a:pt x="278816" y="514564"/>
                </a:lnTo>
                <a:lnTo>
                  <a:pt x="246306" y="516853"/>
                </a:lnTo>
                <a:lnTo>
                  <a:pt x="461839" y="516853"/>
                </a:lnTo>
                <a:lnTo>
                  <a:pt x="471372" y="489407"/>
                </a:lnTo>
                <a:lnTo>
                  <a:pt x="475629" y="449441"/>
                </a:lnTo>
                <a:lnTo>
                  <a:pt x="467655" y="395309"/>
                </a:lnTo>
                <a:lnTo>
                  <a:pt x="445255" y="352866"/>
                </a:lnTo>
                <a:lnTo>
                  <a:pt x="412406" y="320508"/>
                </a:lnTo>
                <a:lnTo>
                  <a:pt x="373085" y="296636"/>
                </a:lnTo>
                <a:lnTo>
                  <a:pt x="331269" y="279648"/>
                </a:lnTo>
                <a:lnTo>
                  <a:pt x="290937" y="267943"/>
                </a:lnTo>
                <a:lnTo>
                  <a:pt x="256065" y="259918"/>
                </a:lnTo>
                <a:lnTo>
                  <a:pt x="208401" y="244127"/>
                </a:lnTo>
                <a:lnTo>
                  <a:pt x="175281" y="226554"/>
                </a:lnTo>
                <a:lnTo>
                  <a:pt x="155956" y="206666"/>
                </a:lnTo>
                <a:lnTo>
                  <a:pt x="149681" y="183931"/>
                </a:lnTo>
                <a:lnTo>
                  <a:pt x="157613" y="154222"/>
                </a:lnTo>
                <a:lnTo>
                  <a:pt x="178497" y="133558"/>
                </a:lnTo>
                <a:lnTo>
                  <a:pt x="207964" y="121490"/>
                </a:lnTo>
                <a:lnTo>
                  <a:pt x="241647" y="117567"/>
                </a:lnTo>
                <a:lnTo>
                  <a:pt x="455428" y="117567"/>
                </a:lnTo>
                <a:lnTo>
                  <a:pt x="438519" y="90374"/>
                </a:lnTo>
                <a:lnTo>
                  <a:pt x="408991" y="58987"/>
                </a:lnTo>
                <a:lnTo>
                  <a:pt x="373797" y="33826"/>
                </a:lnTo>
                <a:lnTo>
                  <a:pt x="333680" y="15320"/>
                </a:lnTo>
                <a:lnTo>
                  <a:pt x="289383" y="3901"/>
                </a:lnTo>
                <a:lnTo>
                  <a:pt x="241647" y="0"/>
                </a:lnTo>
                <a:close/>
              </a:path>
              <a:path w="476250" h="635634">
                <a:moveTo>
                  <a:pt x="455428" y="117567"/>
                </a:moveTo>
                <a:lnTo>
                  <a:pt x="241647" y="117567"/>
                </a:lnTo>
                <a:lnTo>
                  <a:pt x="281067" y="121717"/>
                </a:lnTo>
                <a:lnTo>
                  <a:pt x="313045" y="134248"/>
                </a:lnTo>
                <a:lnTo>
                  <a:pt x="337778" y="155278"/>
                </a:lnTo>
                <a:lnTo>
                  <a:pt x="355465" y="184926"/>
                </a:lnTo>
                <a:lnTo>
                  <a:pt x="360523" y="196978"/>
                </a:lnTo>
                <a:lnTo>
                  <a:pt x="466498" y="137451"/>
                </a:lnTo>
                <a:lnTo>
                  <a:pt x="461640" y="127556"/>
                </a:lnTo>
                <a:lnTo>
                  <a:pt x="455428" y="1175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235607" y="7348449"/>
            <a:ext cx="711835" cy="711835"/>
          </a:xfrm>
          <a:custGeom>
            <a:avLst/>
            <a:gdLst/>
            <a:ahLst/>
            <a:cxnLst/>
            <a:rect l="l" t="t" r="r" b="b"/>
            <a:pathLst>
              <a:path w="711834" h="711834">
                <a:moveTo>
                  <a:pt x="355612" y="0"/>
                </a:moveTo>
                <a:lnTo>
                  <a:pt x="307423" y="3252"/>
                </a:lnTo>
                <a:lnTo>
                  <a:pt x="261184" y="12724"/>
                </a:lnTo>
                <a:lnTo>
                  <a:pt x="217323" y="27989"/>
                </a:lnTo>
                <a:lnTo>
                  <a:pt x="176266" y="48620"/>
                </a:lnTo>
                <a:lnTo>
                  <a:pt x="138440" y="74190"/>
                </a:lnTo>
                <a:lnTo>
                  <a:pt x="104273" y="104273"/>
                </a:lnTo>
                <a:lnTo>
                  <a:pt x="74190" y="138440"/>
                </a:lnTo>
                <a:lnTo>
                  <a:pt x="48620" y="176266"/>
                </a:lnTo>
                <a:lnTo>
                  <a:pt x="27989" y="217323"/>
                </a:lnTo>
                <a:lnTo>
                  <a:pt x="12724" y="261184"/>
                </a:lnTo>
                <a:lnTo>
                  <a:pt x="3252" y="307423"/>
                </a:lnTo>
                <a:lnTo>
                  <a:pt x="0" y="355612"/>
                </a:lnTo>
                <a:lnTo>
                  <a:pt x="3252" y="403801"/>
                </a:lnTo>
                <a:lnTo>
                  <a:pt x="12724" y="450040"/>
                </a:lnTo>
                <a:lnTo>
                  <a:pt x="27989" y="493902"/>
                </a:lnTo>
                <a:lnTo>
                  <a:pt x="48620" y="534961"/>
                </a:lnTo>
                <a:lnTo>
                  <a:pt x="74190" y="572787"/>
                </a:lnTo>
                <a:lnTo>
                  <a:pt x="104273" y="606956"/>
                </a:lnTo>
                <a:lnTo>
                  <a:pt x="138440" y="637040"/>
                </a:lnTo>
                <a:lnTo>
                  <a:pt x="176266" y="662611"/>
                </a:lnTo>
                <a:lnTo>
                  <a:pt x="217323" y="683243"/>
                </a:lnTo>
                <a:lnTo>
                  <a:pt x="261184" y="698509"/>
                </a:lnTo>
                <a:lnTo>
                  <a:pt x="307423" y="707982"/>
                </a:lnTo>
                <a:lnTo>
                  <a:pt x="355612" y="711234"/>
                </a:lnTo>
                <a:lnTo>
                  <a:pt x="403801" y="707982"/>
                </a:lnTo>
                <a:lnTo>
                  <a:pt x="450040" y="698509"/>
                </a:lnTo>
                <a:lnTo>
                  <a:pt x="493901" y="683243"/>
                </a:lnTo>
                <a:lnTo>
                  <a:pt x="534958" y="662611"/>
                </a:lnTo>
                <a:lnTo>
                  <a:pt x="572783" y="637040"/>
                </a:lnTo>
                <a:lnTo>
                  <a:pt x="606951" y="606956"/>
                </a:lnTo>
                <a:lnTo>
                  <a:pt x="622237" y="589594"/>
                </a:lnTo>
                <a:lnTo>
                  <a:pt x="355612" y="589594"/>
                </a:lnTo>
                <a:lnTo>
                  <a:pt x="308514" y="584832"/>
                </a:lnTo>
                <a:lnTo>
                  <a:pt x="264621" y="571178"/>
                </a:lnTo>
                <a:lnTo>
                  <a:pt x="224879" y="549580"/>
                </a:lnTo>
                <a:lnTo>
                  <a:pt x="190237" y="520986"/>
                </a:lnTo>
                <a:lnTo>
                  <a:pt x="161643" y="486344"/>
                </a:lnTo>
                <a:lnTo>
                  <a:pt x="140045" y="446603"/>
                </a:lnTo>
                <a:lnTo>
                  <a:pt x="126391" y="402709"/>
                </a:lnTo>
                <a:lnTo>
                  <a:pt x="121629" y="355612"/>
                </a:lnTo>
                <a:lnTo>
                  <a:pt x="126391" y="308514"/>
                </a:lnTo>
                <a:lnTo>
                  <a:pt x="140045" y="264621"/>
                </a:lnTo>
                <a:lnTo>
                  <a:pt x="161643" y="224879"/>
                </a:lnTo>
                <a:lnTo>
                  <a:pt x="190237" y="190237"/>
                </a:lnTo>
                <a:lnTo>
                  <a:pt x="224879" y="161643"/>
                </a:lnTo>
                <a:lnTo>
                  <a:pt x="264621" y="140045"/>
                </a:lnTo>
                <a:lnTo>
                  <a:pt x="308514" y="126391"/>
                </a:lnTo>
                <a:lnTo>
                  <a:pt x="355612" y="121629"/>
                </a:lnTo>
                <a:lnTo>
                  <a:pt x="622232" y="121629"/>
                </a:lnTo>
                <a:lnTo>
                  <a:pt x="606951" y="104273"/>
                </a:lnTo>
                <a:lnTo>
                  <a:pt x="572783" y="74190"/>
                </a:lnTo>
                <a:lnTo>
                  <a:pt x="534958" y="48620"/>
                </a:lnTo>
                <a:lnTo>
                  <a:pt x="493901" y="27989"/>
                </a:lnTo>
                <a:lnTo>
                  <a:pt x="450040" y="12724"/>
                </a:lnTo>
                <a:lnTo>
                  <a:pt x="403801" y="3252"/>
                </a:lnTo>
                <a:lnTo>
                  <a:pt x="355612" y="0"/>
                </a:lnTo>
                <a:close/>
              </a:path>
              <a:path w="711834" h="711834">
                <a:moveTo>
                  <a:pt x="622232" y="121629"/>
                </a:moveTo>
                <a:lnTo>
                  <a:pt x="355612" y="121629"/>
                </a:lnTo>
                <a:lnTo>
                  <a:pt x="402709" y="126391"/>
                </a:lnTo>
                <a:lnTo>
                  <a:pt x="446603" y="140045"/>
                </a:lnTo>
                <a:lnTo>
                  <a:pt x="486344" y="161643"/>
                </a:lnTo>
                <a:lnTo>
                  <a:pt x="520986" y="190237"/>
                </a:lnTo>
                <a:lnTo>
                  <a:pt x="549580" y="224879"/>
                </a:lnTo>
                <a:lnTo>
                  <a:pt x="571178" y="264621"/>
                </a:lnTo>
                <a:lnTo>
                  <a:pt x="584832" y="308514"/>
                </a:lnTo>
                <a:lnTo>
                  <a:pt x="589594" y="355612"/>
                </a:lnTo>
                <a:lnTo>
                  <a:pt x="584832" y="402709"/>
                </a:lnTo>
                <a:lnTo>
                  <a:pt x="571178" y="446603"/>
                </a:lnTo>
                <a:lnTo>
                  <a:pt x="549580" y="486344"/>
                </a:lnTo>
                <a:lnTo>
                  <a:pt x="520986" y="520986"/>
                </a:lnTo>
                <a:lnTo>
                  <a:pt x="486344" y="549580"/>
                </a:lnTo>
                <a:lnTo>
                  <a:pt x="446603" y="571178"/>
                </a:lnTo>
                <a:lnTo>
                  <a:pt x="402709" y="584832"/>
                </a:lnTo>
                <a:lnTo>
                  <a:pt x="355612" y="589594"/>
                </a:lnTo>
                <a:lnTo>
                  <a:pt x="622237" y="589594"/>
                </a:lnTo>
                <a:lnTo>
                  <a:pt x="662603" y="534961"/>
                </a:lnTo>
                <a:lnTo>
                  <a:pt x="683234" y="493902"/>
                </a:lnTo>
                <a:lnTo>
                  <a:pt x="698500" y="450040"/>
                </a:lnTo>
                <a:lnTo>
                  <a:pt x="707972" y="403801"/>
                </a:lnTo>
                <a:lnTo>
                  <a:pt x="711224" y="355612"/>
                </a:lnTo>
                <a:lnTo>
                  <a:pt x="707972" y="307423"/>
                </a:lnTo>
                <a:lnTo>
                  <a:pt x="698500" y="261184"/>
                </a:lnTo>
                <a:lnTo>
                  <a:pt x="683234" y="217323"/>
                </a:lnTo>
                <a:lnTo>
                  <a:pt x="662603" y="176266"/>
                </a:lnTo>
                <a:lnTo>
                  <a:pt x="637033" y="138440"/>
                </a:lnTo>
                <a:lnTo>
                  <a:pt x="622232" y="121629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82227" y="7592170"/>
            <a:ext cx="222380" cy="22238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152096" y="9221102"/>
            <a:ext cx="203835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0" dirty="0">
                <a:solidFill>
                  <a:srgbClr val="003BC4"/>
                </a:solidFill>
                <a:latin typeface="Arial"/>
                <a:cs typeface="Arial"/>
              </a:rPr>
              <a:t>by</a:t>
            </a:r>
            <a:r>
              <a:rPr sz="1700" b="1" spc="114" dirty="0">
                <a:solidFill>
                  <a:srgbClr val="003BC4"/>
                </a:solidFill>
                <a:latin typeface="Arial"/>
                <a:cs typeface="Arial"/>
              </a:rPr>
              <a:t> freelance.com</a:t>
            </a:r>
            <a:endParaRPr sz="17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31892" y="6575260"/>
            <a:ext cx="664845" cy="887730"/>
          </a:xfrm>
          <a:custGeom>
            <a:avLst/>
            <a:gdLst/>
            <a:ahLst/>
            <a:cxnLst/>
            <a:rect l="l" t="t" r="r" b="b"/>
            <a:pathLst>
              <a:path w="664845" h="887729">
                <a:moveTo>
                  <a:pt x="318430" y="226411"/>
                </a:moveTo>
                <a:lnTo>
                  <a:pt x="267197" y="230318"/>
                </a:lnTo>
                <a:lnTo>
                  <a:pt x="218936" y="242010"/>
                </a:lnTo>
                <a:lnTo>
                  <a:pt x="173747" y="261443"/>
                </a:lnTo>
                <a:lnTo>
                  <a:pt x="131729" y="288575"/>
                </a:lnTo>
                <a:lnTo>
                  <a:pt x="92981" y="323361"/>
                </a:lnTo>
                <a:lnTo>
                  <a:pt x="59620" y="363590"/>
                </a:lnTo>
                <a:lnTo>
                  <a:pt x="33599" y="407168"/>
                </a:lnTo>
                <a:lnTo>
                  <a:pt x="14961" y="453990"/>
                </a:lnTo>
                <a:lnTo>
                  <a:pt x="3747" y="503951"/>
                </a:lnTo>
                <a:lnTo>
                  <a:pt x="0" y="556946"/>
                </a:lnTo>
                <a:lnTo>
                  <a:pt x="3747" y="610375"/>
                </a:lnTo>
                <a:lnTo>
                  <a:pt x="14961" y="660674"/>
                </a:lnTo>
                <a:lnTo>
                  <a:pt x="33599" y="707739"/>
                </a:lnTo>
                <a:lnTo>
                  <a:pt x="59620" y="751464"/>
                </a:lnTo>
                <a:lnTo>
                  <a:pt x="92981" y="791745"/>
                </a:lnTo>
                <a:lnTo>
                  <a:pt x="131362" y="826092"/>
                </a:lnTo>
                <a:lnTo>
                  <a:pt x="173197" y="852883"/>
                </a:lnTo>
                <a:lnTo>
                  <a:pt x="218386" y="872074"/>
                </a:lnTo>
                <a:lnTo>
                  <a:pt x="266830" y="883621"/>
                </a:lnTo>
                <a:lnTo>
                  <a:pt x="318430" y="887480"/>
                </a:lnTo>
                <a:lnTo>
                  <a:pt x="370787" y="883645"/>
                </a:lnTo>
                <a:lnTo>
                  <a:pt x="418710" y="872166"/>
                </a:lnTo>
                <a:lnTo>
                  <a:pt x="462124" y="853080"/>
                </a:lnTo>
                <a:lnTo>
                  <a:pt x="500956" y="826424"/>
                </a:lnTo>
                <a:lnTo>
                  <a:pt x="535135" y="792237"/>
                </a:lnTo>
                <a:lnTo>
                  <a:pt x="664702" y="792237"/>
                </a:lnTo>
                <a:lnTo>
                  <a:pt x="664702" y="761557"/>
                </a:lnTo>
                <a:lnTo>
                  <a:pt x="331749" y="761557"/>
                </a:lnTo>
                <a:lnTo>
                  <a:pt x="290660" y="757897"/>
                </a:lnTo>
                <a:lnTo>
                  <a:pt x="252894" y="746956"/>
                </a:lnTo>
                <a:lnTo>
                  <a:pt x="218585" y="728798"/>
                </a:lnTo>
                <a:lnTo>
                  <a:pt x="187868" y="703486"/>
                </a:lnTo>
                <a:lnTo>
                  <a:pt x="162180" y="671679"/>
                </a:lnTo>
                <a:lnTo>
                  <a:pt x="143990" y="636856"/>
                </a:lnTo>
                <a:lnTo>
                  <a:pt x="133148" y="598697"/>
                </a:lnTo>
                <a:lnTo>
                  <a:pt x="129556" y="556946"/>
                </a:lnTo>
                <a:lnTo>
                  <a:pt x="133143" y="515062"/>
                </a:lnTo>
                <a:lnTo>
                  <a:pt x="143979" y="477061"/>
                </a:lnTo>
                <a:lnTo>
                  <a:pt x="162183" y="442665"/>
                </a:lnTo>
                <a:lnTo>
                  <a:pt x="187868" y="411610"/>
                </a:lnTo>
                <a:lnTo>
                  <a:pt x="218533" y="385521"/>
                </a:lnTo>
                <a:lnTo>
                  <a:pt x="252568" y="367011"/>
                </a:lnTo>
                <a:lnTo>
                  <a:pt x="290222" y="355979"/>
                </a:lnTo>
                <a:lnTo>
                  <a:pt x="331749" y="352324"/>
                </a:lnTo>
                <a:lnTo>
                  <a:pt x="664702" y="352324"/>
                </a:lnTo>
                <a:lnTo>
                  <a:pt x="664702" y="321655"/>
                </a:lnTo>
                <a:lnTo>
                  <a:pt x="535135" y="321655"/>
                </a:lnTo>
                <a:lnTo>
                  <a:pt x="500956" y="287468"/>
                </a:lnTo>
                <a:lnTo>
                  <a:pt x="462124" y="260812"/>
                </a:lnTo>
                <a:lnTo>
                  <a:pt x="418710" y="241726"/>
                </a:lnTo>
                <a:lnTo>
                  <a:pt x="370787" y="230246"/>
                </a:lnTo>
                <a:lnTo>
                  <a:pt x="318430" y="226411"/>
                </a:lnTo>
                <a:close/>
              </a:path>
              <a:path w="664845" h="887729">
                <a:moveTo>
                  <a:pt x="664702" y="792237"/>
                </a:moveTo>
                <a:lnTo>
                  <a:pt x="535135" y="792237"/>
                </a:lnTo>
                <a:lnTo>
                  <a:pt x="535135" y="871743"/>
                </a:lnTo>
                <a:lnTo>
                  <a:pt x="664702" y="871743"/>
                </a:lnTo>
                <a:lnTo>
                  <a:pt x="664702" y="792237"/>
                </a:lnTo>
                <a:close/>
              </a:path>
              <a:path w="664845" h="887729">
                <a:moveTo>
                  <a:pt x="664702" y="352324"/>
                </a:moveTo>
                <a:lnTo>
                  <a:pt x="331749" y="352324"/>
                </a:lnTo>
                <a:lnTo>
                  <a:pt x="373804" y="355981"/>
                </a:lnTo>
                <a:lnTo>
                  <a:pt x="411846" y="367026"/>
                </a:lnTo>
                <a:lnTo>
                  <a:pt x="446142" y="385574"/>
                </a:lnTo>
                <a:lnTo>
                  <a:pt x="476959" y="411736"/>
                </a:lnTo>
                <a:lnTo>
                  <a:pt x="502566" y="442712"/>
                </a:lnTo>
                <a:lnTo>
                  <a:pt x="520728" y="477069"/>
                </a:lnTo>
                <a:lnTo>
                  <a:pt x="531551" y="515066"/>
                </a:lnTo>
                <a:lnTo>
                  <a:pt x="535135" y="556946"/>
                </a:lnTo>
                <a:lnTo>
                  <a:pt x="531542" y="598712"/>
                </a:lnTo>
                <a:lnTo>
                  <a:pt x="520695" y="636887"/>
                </a:lnTo>
                <a:lnTo>
                  <a:pt x="502488" y="671726"/>
                </a:lnTo>
                <a:lnTo>
                  <a:pt x="476886" y="703423"/>
                </a:lnTo>
                <a:lnTo>
                  <a:pt x="445918" y="729010"/>
                </a:lnTo>
                <a:lnTo>
                  <a:pt x="411573" y="747160"/>
                </a:lnTo>
                <a:lnTo>
                  <a:pt x="373601" y="757975"/>
                </a:lnTo>
                <a:lnTo>
                  <a:pt x="331749" y="761557"/>
                </a:lnTo>
                <a:lnTo>
                  <a:pt x="664702" y="761557"/>
                </a:lnTo>
                <a:lnTo>
                  <a:pt x="664702" y="352324"/>
                </a:lnTo>
                <a:close/>
              </a:path>
              <a:path w="664845" h="887729">
                <a:moveTo>
                  <a:pt x="664702" y="0"/>
                </a:moveTo>
                <a:lnTo>
                  <a:pt x="535135" y="0"/>
                </a:lnTo>
                <a:lnTo>
                  <a:pt x="535135" y="321655"/>
                </a:lnTo>
                <a:lnTo>
                  <a:pt x="664702" y="321655"/>
                </a:lnTo>
                <a:lnTo>
                  <a:pt x="6647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82861" y="6575260"/>
            <a:ext cx="200025" cy="318770"/>
          </a:xfrm>
          <a:custGeom>
            <a:avLst/>
            <a:gdLst/>
            <a:ahLst/>
            <a:cxnLst/>
            <a:rect l="l" t="t" r="r" b="b"/>
            <a:pathLst>
              <a:path w="200025" h="318770">
                <a:moveTo>
                  <a:pt x="199533" y="0"/>
                </a:moveTo>
                <a:lnTo>
                  <a:pt x="52417" y="0"/>
                </a:lnTo>
                <a:lnTo>
                  <a:pt x="0" y="318430"/>
                </a:lnTo>
                <a:lnTo>
                  <a:pt x="114373" y="318430"/>
                </a:lnTo>
                <a:lnTo>
                  <a:pt x="199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72791" y="7491745"/>
            <a:ext cx="906144" cy="645795"/>
          </a:xfrm>
          <a:custGeom>
            <a:avLst/>
            <a:gdLst/>
            <a:ahLst/>
            <a:cxnLst/>
            <a:rect l="l" t="t" r="r" b="b"/>
            <a:pathLst>
              <a:path w="906145" h="645795">
                <a:moveTo>
                  <a:pt x="129556" y="15737"/>
                </a:moveTo>
                <a:lnTo>
                  <a:pt x="0" y="15737"/>
                </a:lnTo>
                <a:lnTo>
                  <a:pt x="0" y="645331"/>
                </a:lnTo>
                <a:lnTo>
                  <a:pt x="129556" y="645331"/>
                </a:lnTo>
                <a:lnTo>
                  <a:pt x="129556" y="296640"/>
                </a:lnTo>
                <a:lnTo>
                  <a:pt x="133926" y="246521"/>
                </a:lnTo>
                <a:lnTo>
                  <a:pt x="146714" y="204215"/>
                </a:lnTo>
                <a:lnTo>
                  <a:pt x="167439" y="170301"/>
                </a:lnTo>
                <a:lnTo>
                  <a:pt x="230774" y="129967"/>
                </a:lnTo>
                <a:lnTo>
                  <a:pt x="272421" y="124708"/>
                </a:lnTo>
                <a:lnTo>
                  <a:pt x="876510" y="124708"/>
                </a:lnTo>
                <a:lnTo>
                  <a:pt x="875359" y="121895"/>
                </a:lnTo>
                <a:lnTo>
                  <a:pt x="856595" y="92311"/>
                </a:lnTo>
                <a:lnTo>
                  <a:pt x="476404" y="92311"/>
                </a:lnTo>
                <a:lnTo>
                  <a:pt x="459969" y="72615"/>
                </a:lnTo>
                <a:lnTo>
                  <a:pt x="129556" y="72615"/>
                </a:lnTo>
                <a:lnTo>
                  <a:pt x="129556" y="15737"/>
                </a:lnTo>
                <a:close/>
              </a:path>
              <a:path w="906145" h="645795">
                <a:moveTo>
                  <a:pt x="655016" y="124708"/>
                </a:moveTo>
                <a:lnTo>
                  <a:pt x="272421" y="124708"/>
                </a:lnTo>
                <a:lnTo>
                  <a:pt x="321288" y="133955"/>
                </a:lnTo>
                <a:lnTo>
                  <a:pt x="357833" y="160667"/>
                </a:lnTo>
                <a:lnTo>
                  <a:pt x="380731" y="203302"/>
                </a:lnTo>
                <a:lnTo>
                  <a:pt x="388658" y="260316"/>
                </a:lnTo>
                <a:lnTo>
                  <a:pt x="388658" y="645331"/>
                </a:lnTo>
                <a:lnTo>
                  <a:pt x="518214" y="645331"/>
                </a:lnTo>
                <a:lnTo>
                  <a:pt x="518214" y="296640"/>
                </a:lnTo>
                <a:lnTo>
                  <a:pt x="523849" y="235567"/>
                </a:lnTo>
                <a:lnTo>
                  <a:pt x="540591" y="187529"/>
                </a:lnTo>
                <a:lnTo>
                  <a:pt x="568196" y="152834"/>
                </a:lnTo>
                <a:lnTo>
                  <a:pt x="606419" y="131791"/>
                </a:lnTo>
                <a:lnTo>
                  <a:pt x="655016" y="124708"/>
                </a:lnTo>
                <a:close/>
              </a:path>
              <a:path w="906145" h="645795">
                <a:moveTo>
                  <a:pt x="876510" y="124708"/>
                </a:moveTo>
                <a:lnTo>
                  <a:pt x="655016" y="124708"/>
                </a:lnTo>
                <a:lnTo>
                  <a:pt x="696723" y="130659"/>
                </a:lnTo>
                <a:lnTo>
                  <a:pt x="730389" y="147985"/>
                </a:lnTo>
                <a:lnTo>
                  <a:pt x="755309" y="175897"/>
                </a:lnTo>
                <a:lnTo>
                  <a:pt x="770778" y="213604"/>
                </a:lnTo>
                <a:lnTo>
                  <a:pt x="776091" y="260316"/>
                </a:lnTo>
                <a:lnTo>
                  <a:pt x="776091" y="645331"/>
                </a:lnTo>
                <a:lnTo>
                  <a:pt x="905647" y="645331"/>
                </a:lnTo>
                <a:lnTo>
                  <a:pt x="905647" y="256672"/>
                </a:lnTo>
                <a:lnTo>
                  <a:pt x="902147" y="207436"/>
                </a:lnTo>
                <a:lnTo>
                  <a:pt x="891915" y="162365"/>
                </a:lnTo>
                <a:lnTo>
                  <a:pt x="876510" y="124708"/>
                </a:lnTo>
                <a:close/>
              </a:path>
              <a:path w="906145" h="645795">
                <a:moveTo>
                  <a:pt x="665916" y="0"/>
                </a:moveTo>
                <a:lnTo>
                  <a:pt x="608040" y="5806"/>
                </a:lnTo>
                <a:lnTo>
                  <a:pt x="557072" y="23177"/>
                </a:lnTo>
                <a:lnTo>
                  <a:pt x="513148" y="52037"/>
                </a:lnTo>
                <a:lnTo>
                  <a:pt x="476404" y="92311"/>
                </a:lnTo>
                <a:lnTo>
                  <a:pt x="856595" y="92311"/>
                </a:lnTo>
                <a:lnTo>
                  <a:pt x="824894" y="56492"/>
                </a:lnTo>
                <a:lnTo>
                  <a:pt x="791797" y="32428"/>
                </a:lnTo>
                <a:lnTo>
                  <a:pt x="753998" y="14702"/>
                </a:lnTo>
                <a:lnTo>
                  <a:pt x="711902" y="3747"/>
                </a:lnTo>
                <a:lnTo>
                  <a:pt x="665916" y="0"/>
                </a:lnTo>
                <a:close/>
              </a:path>
              <a:path w="906145" h="645795">
                <a:moveTo>
                  <a:pt x="297854" y="0"/>
                </a:moveTo>
                <a:lnTo>
                  <a:pt x="248066" y="4563"/>
                </a:lnTo>
                <a:lnTo>
                  <a:pt x="203355" y="18221"/>
                </a:lnTo>
                <a:lnTo>
                  <a:pt x="163818" y="40922"/>
                </a:lnTo>
                <a:lnTo>
                  <a:pt x="129556" y="72615"/>
                </a:lnTo>
                <a:lnTo>
                  <a:pt x="459969" y="72615"/>
                </a:lnTo>
                <a:lnTo>
                  <a:pt x="442798" y="52037"/>
                </a:lnTo>
                <a:lnTo>
                  <a:pt x="401752" y="23177"/>
                </a:lnTo>
                <a:lnTo>
                  <a:pt x="353394" y="5806"/>
                </a:lnTo>
                <a:lnTo>
                  <a:pt x="2978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92158" y="7491742"/>
            <a:ext cx="495300" cy="661670"/>
          </a:xfrm>
          <a:custGeom>
            <a:avLst/>
            <a:gdLst/>
            <a:ahLst/>
            <a:cxnLst/>
            <a:rect l="l" t="t" r="r" b="b"/>
            <a:pathLst>
              <a:path w="495300" h="661670">
                <a:moveTo>
                  <a:pt x="112844" y="437379"/>
                </a:moveTo>
                <a:lnTo>
                  <a:pt x="0" y="502068"/>
                </a:lnTo>
                <a:lnTo>
                  <a:pt x="4010" y="511879"/>
                </a:lnTo>
                <a:lnTo>
                  <a:pt x="27622" y="555368"/>
                </a:lnTo>
                <a:lnTo>
                  <a:pt x="59734" y="592078"/>
                </a:lnTo>
                <a:lnTo>
                  <a:pt x="99495" y="621507"/>
                </a:lnTo>
                <a:lnTo>
                  <a:pt x="146052" y="643150"/>
                </a:lnTo>
                <a:lnTo>
                  <a:pt x="198554" y="656505"/>
                </a:lnTo>
                <a:lnTo>
                  <a:pt x="256149" y="661068"/>
                </a:lnTo>
                <a:lnTo>
                  <a:pt x="305224" y="657855"/>
                </a:lnTo>
                <a:lnTo>
                  <a:pt x="349659" y="648153"/>
                </a:lnTo>
                <a:lnTo>
                  <a:pt x="389752" y="631869"/>
                </a:lnTo>
                <a:lnTo>
                  <a:pt x="425798" y="608913"/>
                </a:lnTo>
                <a:lnTo>
                  <a:pt x="455568" y="580265"/>
                </a:lnTo>
                <a:lnTo>
                  <a:pt x="477133" y="546802"/>
                </a:lnTo>
                <a:lnTo>
                  <a:pt x="480337" y="537575"/>
                </a:lnTo>
                <a:lnTo>
                  <a:pt x="256149" y="537575"/>
                </a:lnTo>
                <a:lnTo>
                  <a:pt x="208375" y="531586"/>
                </a:lnTo>
                <a:lnTo>
                  <a:pt x="168048" y="514424"/>
                </a:lnTo>
                <a:lnTo>
                  <a:pt x="137116" y="487296"/>
                </a:lnTo>
                <a:lnTo>
                  <a:pt x="117525" y="451410"/>
                </a:lnTo>
                <a:lnTo>
                  <a:pt x="112844" y="437379"/>
                </a:lnTo>
                <a:close/>
              </a:path>
              <a:path w="495300" h="661670">
                <a:moveTo>
                  <a:pt x="251311" y="0"/>
                </a:moveTo>
                <a:lnTo>
                  <a:pt x="205178" y="3376"/>
                </a:lnTo>
                <a:lnTo>
                  <a:pt x="162783" y="13481"/>
                </a:lnTo>
                <a:lnTo>
                  <a:pt x="124255" y="30276"/>
                </a:lnTo>
                <a:lnTo>
                  <a:pt x="89725" y="53726"/>
                </a:lnTo>
                <a:lnTo>
                  <a:pt x="61455" y="82982"/>
                </a:lnTo>
                <a:lnTo>
                  <a:pt x="41191" y="115946"/>
                </a:lnTo>
                <a:lnTo>
                  <a:pt x="28990" y="152496"/>
                </a:lnTo>
                <a:lnTo>
                  <a:pt x="24910" y="192507"/>
                </a:lnTo>
                <a:lnTo>
                  <a:pt x="32396" y="244978"/>
                </a:lnTo>
                <a:lnTo>
                  <a:pt x="52927" y="286604"/>
                </a:lnTo>
                <a:lnTo>
                  <a:pt x="83613" y="319004"/>
                </a:lnTo>
                <a:lnTo>
                  <a:pt x="121562" y="343793"/>
                </a:lnTo>
                <a:lnTo>
                  <a:pt x="163885" y="362589"/>
                </a:lnTo>
                <a:lnTo>
                  <a:pt x="207690" y="377008"/>
                </a:lnTo>
                <a:lnTo>
                  <a:pt x="253364" y="389537"/>
                </a:lnTo>
                <a:lnTo>
                  <a:pt x="301590" y="404188"/>
                </a:lnTo>
                <a:lnTo>
                  <a:pt x="336153" y="422085"/>
                </a:lnTo>
                <a:lnTo>
                  <a:pt x="356959" y="443160"/>
                </a:lnTo>
                <a:lnTo>
                  <a:pt x="363915" y="467347"/>
                </a:lnTo>
                <a:lnTo>
                  <a:pt x="352738" y="504095"/>
                </a:lnTo>
                <a:lnTo>
                  <a:pt x="325130" y="525372"/>
                </a:lnTo>
                <a:lnTo>
                  <a:pt x="289972" y="535193"/>
                </a:lnTo>
                <a:lnTo>
                  <a:pt x="256149" y="537575"/>
                </a:lnTo>
                <a:lnTo>
                  <a:pt x="480337" y="537575"/>
                </a:lnTo>
                <a:lnTo>
                  <a:pt x="490249" y="509032"/>
                </a:lnTo>
                <a:lnTo>
                  <a:pt x="494676" y="467462"/>
                </a:lnTo>
                <a:lnTo>
                  <a:pt x="488324" y="417497"/>
                </a:lnTo>
                <a:lnTo>
                  <a:pt x="470089" y="377000"/>
                </a:lnTo>
                <a:lnTo>
                  <a:pt x="442742" y="344854"/>
                </a:lnTo>
                <a:lnTo>
                  <a:pt x="409054" y="319944"/>
                </a:lnTo>
                <a:lnTo>
                  <a:pt x="371796" y="301154"/>
                </a:lnTo>
                <a:lnTo>
                  <a:pt x="333739" y="287369"/>
                </a:lnTo>
                <a:lnTo>
                  <a:pt x="266316" y="270347"/>
                </a:lnTo>
                <a:lnTo>
                  <a:pt x="216741" y="253921"/>
                </a:lnTo>
                <a:lnTo>
                  <a:pt x="182294" y="235639"/>
                </a:lnTo>
                <a:lnTo>
                  <a:pt x="162196" y="214950"/>
                </a:lnTo>
                <a:lnTo>
                  <a:pt x="155670" y="191303"/>
                </a:lnTo>
                <a:lnTo>
                  <a:pt x="163920" y="160407"/>
                </a:lnTo>
                <a:lnTo>
                  <a:pt x="185640" y="138918"/>
                </a:lnTo>
                <a:lnTo>
                  <a:pt x="216286" y="126368"/>
                </a:lnTo>
                <a:lnTo>
                  <a:pt x="251311" y="122289"/>
                </a:lnTo>
                <a:lnTo>
                  <a:pt x="473654" y="122289"/>
                </a:lnTo>
                <a:lnTo>
                  <a:pt x="456071" y="94002"/>
                </a:lnTo>
                <a:lnTo>
                  <a:pt x="425364" y="61356"/>
                </a:lnTo>
                <a:lnTo>
                  <a:pt x="388764" y="35184"/>
                </a:lnTo>
                <a:lnTo>
                  <a:pt x="347040" y="15936"/>
                </a:lnTo>
                <a:lnTo>
                  <a:pt x="300966" y="4058"/>
                </a:lnTo>
                <a:lnTo>
                  <a:pt x="251311" y="0"/>
                </a:lnTo>
                <a:close/>
              </a:path>
              <a:path w="495300" h="661670">
                <a:moveTo>
                  <a:pt x="473654" y="122289"/>
                </a:moveTo>
                <a:lnTo>
                  <a:pt x="251311" y="122289"/>
                </a:lnTo>
                <a:lnTo>
                  <a:pt x="292314" y="126607"/>
                </a:lnTo>
                <a:lnTo>
                  <a:pt x="325573" y="139642"/>
                </a:lnTo>
                <a:lnTo>
                  <a:pt x="351298" y="161516"/>
                </a:lnTo>
                <a:lnTo>
                  <a:pt x="369695" y="192350"/>
                </a:lnTo>
                <a:lnTo>
                  <a:pt x="374951" y="204883"/>
                </a:lnTo>
                <a:lnTo>
                  <a:pt x="485178" y="142969"/>
                </a:lnTo>
                <a:lnTo>
                  <a:pt x="480111" y="132676"/>
                </a:lnTo>
                <a:lnTo>
                  <a:pt x="473654" y="1222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91462" y="8163280"/>
            <a:ext cx="495300" cy="661670"/>
          </a:xfrm>
          <a:custGeom>
            <a:avLst/>
            <a:gdLst/>
            <a:ahLst/>
            <a:cxnLst/>
            <a:rect l="l" t="t" r="r" b="b"/>
            <a:pathLst>
              <a:path w="495300" h="661670">
                <a:moveTo>
                  <a:pt x="112844" y="437379"/>
                </a:moveTo>
                <a:lnTo>
                  <a:pt x="0" y="502068"/>
                </a:lnTo>
                <a:lnTo>
                  <a:pt x="4010" y="511879"/>
                </a:lnTo>
                <a:lnTo>
                  <a:pt x="27622" y="555368"/>
                </a:lnTo>
                <a:lnTo>
                  <a:pt x="59734" y="592078"/>
                </a:lnTo>
                <a:lnTo>
                  <a:pt x="99495" y="621507"/>
                </a:lnTo>
                <a:lnTo>
                  <a:pt x="146052" y="643150"/>
                </a:lnTo>
                <a:lnTo>
                  <a:pt x="198554" y="656505"/>
                </a:lnTo>
                <a:lnTo>
                  <a:pt x="256149" y="661068"/>
                </a:lnTo>
                <a:lnTo>
                  <a:pt x="305224" y="657855"/>
                </a:lnTo>
                <a:lnTo>
                  <a:pt x="349659" y="648153"/>
                </a:lnTo>
                <a:lnTo>
                  <a:pt x="389752" y="631869"/>
                </a:lnTo>
                <a:lnTo>
                  <a:pt x="425798" y="608913"/>
                </a:lnTo>
                <a:lnTo>
                  <a:pt x="455568" y="580265"/>
                </a:lnTo>
                <a:lnTo>
                  <a:pt x="477133" y="546802"/>
                </a:lnTo>
                <a:lnTo>
                  <a:pt x="480337" y="537575"/>
                </a:lnTo>
                <a:lnTo>
                  <a:pt x="256149" y="537575"/>
                </a:lnTo>
                <a:lnTo>
                  <a:pt x="208375" y="531586"/>
                </a:lnTo>
                <a:lnTo>
                  <a:pt x="168048" y="514424"/>
                </a:lnTo>
                <a:lnTo>
                  <a:pt x="137116" y="487296"/>
                </a:lnTo>
                <a:lnTo>
                  <a:pt x="117525" y="451410"/>
                </a:lnTo>
                <a:lnTo>
                  <a:pt x="112844" y="437379"/>
                </a:lnTo>
                <a:close/>
              </a:path>
              <a:path w="495300" h="661670">
                <a:moveTo>
                  <a:pt x="251311" y="0"/>
                </a:moveTo>
                <a:lnTo>
                  <a:pt x="205178" y="3376"/>
                </a:lnTo>
                <a:lnTo>
                  <a:pt x="162783" y="13481"/>
                </a:lnTo>
                <a:lnTo>
                  <a:pt x="124255" y="30276"/>
                </a:lnTo>
                <a:lnTo>
                  <a:pt x="89725" y="53726"/>
                </a:lnTo>
                <a:lnTo>
                  <a:pt x="61455" y="82986"/>
                </a:lnTo>
                <a:lnTo>
                  <a:pt x="41191" y="115950"/>
                </a:lnTo>
                <a:lnTo>
                  <a:pt x="28990" y="152497"/>
                </a:lnTo>
                <a:lnTo>
                  <a:pt x="24910" y="192507"/>
                </a:lnTo>
                <a:lnTo>
                  <a:pt x="32396" y="244978"/>
                </a:lnTo>
                <a:lnTo>
                  <a:pt x="52927" y="286604"/>
                </a:lnTo>
                <a:lnTo>
                  <a:pt x="83613" y="319004"/>
                </a:lnTo>
                <a:lnTo>
                  <a:pt x="121562" y="343793"/>
                </a:lnTo>
                <a:lnTo>
                  <a:pt x="163885" y="362589"/>
                </a:lnTo>
                <a:lnTo>
                  <a:pt x="207690" y="377008"/>
                </a:lnTo>
                <a:lnTo>
                  <a:pt x="253364" y="389537"/>
                </a:lnTo>
                <a:lnTo>
                  <a:pt x="301590" y="404188"/>
                </a:lnTo>
                <a:lnTo>
                  <a:pt x="336153" y="422086"/>
                </a:lnTo>
                <a:lnTo>
                  <a:pt x="356959" y="443165"/>
                </a:lnTo>
                <a:lnTo>
                  <a:pt x="363915" y="467357"/>
                </a:lnTo>
                <a:lnTo>
                  <a:pt x="352738" y="504100"/>
                </a:lnTo>
                <a:lnTo>
                  <a:pt x="325130" y="525374"/>
                </a:lnTo>
                <a:lnTo>
                  <a:pt x="289972" y="535194"/>
                </a:lnTo>
                <a:lnTo>
                  <a:pt x="256149" y="537575"/>
                </a:lnTo>
                <a:lnTo>
                  <a:pt x="480337" y="537575"/>
                </a:lnTo>
                <a:lnTo>
                  <a:pt x="490249" y="509032"/>
                </a:lnTo>
                <a:lnTo>
                  <a:pt x="494676" y="467462"/>
                </a:lnTo>
                <a:lnTo>
                  <a:pt x="488324" y="417497"/>
                </a:lnTo>
                <a:lnTo>
                  <a:pt x="470089" y="377000"/>
                </a:lnTo>
                <a:lnTo>
                  <a:pt x="442742" y="344854"/>
                </a:lnTo>
                <a:lnTo>
                  <a:pt x="409054" y="319944"/>
                </a:lnTo>
                <a:lnTo>
                  <a:pt x="371796" y="301154"/>
                </a:lnTo>
                <a:lnTo>
                  <a:pt x="333739" y="287369"/>
                </a:lnTo>
                <a:lnTo>
                  <a:pt x="266316" y="270347"/>
                </a:lnTo>
                <a:lnTo>
                  <a:pt x="216741" y="253921"/>
                </a:lnTo>
                <a:lnTo>
                  <a:pt x="182294" y="235639"/>
                </a:lnTo>
                <a:lnTo>
                  <a:pt x="162196" y="214950"/>
                </a:lnTo>
                <a:lnTo>
                  <a:pt x="155670" y="191303"/>
                </a:lnTo>
                <a:lnTo>
                  <a:pt x="163920" y="160407"/>
                </a:lnTo>
                <a:lnTo>
                  <a:pt x="185640" y="138918"/>
                </a:lnTo>
                <a:lnTo>
                  <a:pt x="216286" y="126368"/>
                </a:lnTo>
                <a:lnTo>
                  <a:pt x="251311" y="122289"/>
                </a:lnTo>
                <a:lnTo>
                  <a:pt x="473654" y="122289"/>
                </a:lnTo>
                <a:lnTo>
                  <a:pt x="456071" y="94002"/>
                </a:lnTo>
                <a:lnTo>
                  <a:pt x="425364" y="61356"/>
                </a:lnTo>
                <a:lnTo>
                  <a:pt x="388764" y="35184"/>
                </a:lnTo>
                <a:lnTo>
                  <a:pt x="347040" y="15936"/>
                </a:lnTo>
                <a:lnTo>
                  <a:pt x="300966" y="4058"/>
                </a:lnTo>
                <a:lnTo>
                  <a:pt x="251311" y="0"/>
                </a:lnTo>
                <a:close/>
              </a:path>
              <a:path w="495300" h="661670">
                <a:moveTo>
                  <a:pt x="473654" y="122289"/>
                </a:moveTo>
                <a:lnTo>
                  <a:pt x="251311" y="122289"/>
                </a:lnTo>
                <a:lnTo>
                  <a:pt x="292314" y="126607"/>
                </a:lnTo>
                <a:lnTo>
                  <a:pt x="325573" y="139642"/>
                </a:lnTo>
                <a:lnTo>
                  <a:pt x="351298" y="161516"/>
                </a:lnTo>
                <a:lnTo>
                  <a:pt x="369695" y="192350"/>
                </a:lnTo>
                <a:lnTo>
                  <a:pt x="374941" y="204883"/>
                </a:lnTo>
                <a:lnTo>
                  <a:pt x="485178" y="142969"/>
                </a:lnTo>
                <a:lnTo>
                  <a:pt x="480111" y="132676"/>
                </a:lnTo>
                <a:lnTo>
                  <a:pt x="473654" y="1222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41581" y="7974157"/>
            <a:ext cx="165879" cy="16587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59747" y="8179017"/>
            <a:ext cx="130175" cy="629920"/>
          </a:xfrm>
          <a:custGeom>
            <a:avLst/>
            <a:gdLst/>
            <a:ahLst/>
            <a:cxnLst/>
            <a:rect l="l" t="t" r="r" b="b"/>
            <a:pathLst>
              <a:path w="130175" h="629920">
                <a:moveTo>
                  <a:pt x="0" y="629593"/>
                </a:moveTo>
                <a:lnTo>
                  <a:pt x="129556" y="629593"/>
                </a:lnTo>
                <a:lnTo>
                  <a:pt x="129556" y="0"/>
                </a:lnTo>
                <a:lnTo>
                  <a:pt x="0" y="0"/>
                </a:lnTo>
                <a:lnTo>
                  <a:pt x="0" y="6295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54276" y="7302619"/>
            <a:ext cx="165879" cy="16587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72444" y="7507489"/>
            <a:ext cx="130175" cy="629920"/>
          </a:xfrm>
          <a:custGeom>
            <a:avLst/>
            <a:gdLst/>
            <a:ahLst/>
            <a:cxnLst/>
            <a:rect l="l" t="t" r="r" b="b"/>
            <a:pathLst>
              <a:path w="130175" h="629920">
                <a:moveTo>
                  <a:pt x="0" y="629593"/>
                </a:moveTo>
                <a:lnTo>
                  <a:pt x="129556" y="629593"/>
                </a:lnTo>
                <a:lnTo>
                  <a:pt x="129556" y="0"/>
                </a:lnTo>
                <a:lnTo>
                  <a:pt x="0" y="0"/>
                </a:lnTo>
                <a:lnTo>
                  <a:pt x="0" y="6295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79055" y="8163282"/>
            <a:ext cx="560705" cy="645795"/>
          </a:xfrm>
          <a:custGeom>
            <a:avLst/>
            <a:gdLst/>
            <a:ahLst/>
            <a:cxnLst/>
            <a:rect l="l" t="t" r="r" b="b"/>
            <a:pathLst>
              <a:path w="560704" h="645795">
                <a:moveTo>
                  <a:pt x="129556" y="15737"/>
                </a:moveTo>
                <a:lnTo>
                  <a:pt x="0" y="15737"/>
                </a:lnTo>
                <a:lnTo>
                  <a:pt x="0" y="645331"/>
                </a:lnTo>
                <a:lnTo>
                  <a:pt x="129556" y="645331"/>
                </a:lnTo>
                <a:lnTo>
                  <a:pt x="129556" y="312377"/>
                </a:lnTo>
                <a:lnTo>
                  <a:pt x="134344" y="256454"/>
                </a:lnTo>
                <a:lnTo>
                  <a:pt x="148510" y="209935"/>
                </a:lnTo>
                <a:lnTo>
                  <a:pt x="171756" y="173159"/>
                </a:lnTo>
                <a:lnTo>
                  <a:pt x="203786" y="146469"/>
                </a:lnTo>
                <a:lnTo>
                  <a:pt x="244302" y="130205"/>
                </a:lnTo>
                <a:lnTo>
                  <a:pt x="293006" y="124708"/>
                </a:lnTo>
                <a:lnTo>
                  <a:pt x="530538" y="124708"/>
                </a:lnTo>
                <a:lnTo>
                  <a:pt x="529890" y="123112"/>
                </a:lnTo>
                <a:lnTo>
                  <a:pt x="506982" y="87087"/>
                </a:lnTo>
                <a:lnTo>
                  <a:pt x="498110" y="77693"/>
                </a:lnTo>
                <a:lnTo>
                  <a:pt x="129556" y="77693"/>
                </a:lnTo>
                <a:lnTo>
                  <a:pt x="129556" y="15737"/>
                </a:lnTo>
                <a:close/>
              </a:path>
              <a:path w="560704" h="645795">
                <a:moveTo>
                  <a:pt x="530538" y="124708"/>
                </a:moveTo>
                <a:lnTo>
                  <a:pt x="293006" y="124708"/>
                </a:lnTo>
                <a:lnTo>
                  <a:pt x="341044" y="130850"/>
                </a:lnTo>
                <a:lnTo>
                  <a:pt x="379485" y="148848"/>
                </a:lnTo>
                <a:lnTo>
                  <a:pt x="407710" y="178062"/>
                </a:lnTo>
                <a:lnTo>
                  <a:pt x="425099" y="217850"/>
                </a:lnTo>
                <a:lnTo>
                  <a:pt x="431033" y="267573"/>
                </a:lnTo>
                <a:lnTo>
                  <a:pt x="431033" y="645331"/>
                </a:lnTo>
                <a:lnTo>
                  <a:pt x="560579" y="645331"/>
                </a:lnTo>
                <a:lnTo>
                  <a:pt x="560579" y="261520"/>
                </a:lnTo>
                <a:lnTo>
                  <a:pt x="557049" y="210711"/>
                </a:lnTo>
                <a:lnTo>
                  <a:pt x="546699" y="164448"/>
                </a:lnTo>
                <a:lnTo>
                  <a:pt x="530538" y="124708"/>
                </a:lnTo>
                <a:close/>
              </a:path>
              <a:path w="560704" h="645795">
                <a:moveTo>
                  <a:pt x="313592" y="0"/>
                </a:moveTo>
                <a:lnTo>
                  <a:pt x="257979" y="4884"/>
                </a:lnTo>
                <a:lnTo>
                  <a:pt x="208695" y="19500"/>
                </a:lnTo>
                <a:lnTo>
                  <a:pt x="165850" y="43789"/>
                </a:lnTo>
                <a:lnTo>
                  <a:pt x="129556" y="77693"/>
                </a:lnTo>
                <a:lnTo>
                  <a:pt x="498110" y="77693"/>
                </a:lnTo>
                <a:lnTo>
                  <a:pt x="444314" y="32498"/>
                </a:lnTo>
                <a:lnTo>
                  <a:pt x="405275" y="14698"/>
                </a:lnTo>
                <a:lnTo>
                  <a:pt x="361581" y="3738"/>
                </a:lnTo>
                <a:lnTo>
                  <a:pt x="3135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178257" y="8163280"/>
            <a:ext cx="495300" cy="661670"/>
          </a:xfrm>
          <a:custGeom>
            <a:avLst/>
            <a:gdLst/>
            <a:ahLst/>
            <a:cxnLst/>
            <a:rect l="l" t="t" r="r" b="b"/>
            <a:pathLst>
              <a:path w="495300" h="661670">
                <a:moveTo>
                  <a:pt x="112844" y="437379"/>
                </a:moveTo>
                <a:lnTo>
                  <a:pt x="0" y="502068"/>
                </a:lnTo>
                <a:lnTo>
                  <a:pt x="4020" y="511879"/>
                </a:lnTo>
                <a:lnTo>
                  <a:pt x="27628" y="555368"/>
                </a:lnTo>
                <a:lnTo>
                  <a:pt x="59738" y="592078"/>
                </a:lnTo>
                <a:lnTo>
                  <a:pt x="99498" y="621507"/>
                </a:lnTo>
                <a:lnTo>
                  <a:pt x="146056" y="643150"/>
                </a:lnTo>
                <a:lnTo>
                  <a:pt x="198560" y="656505"/>
                </a:lnTo>
                <a:lnTo>
                  <a:pt x="256159" y="661068"/>
                </a:lnTo>
                <a:lnTo>
                  <a:pt x="305234" y="657855"/>
                </a:lnTo>
                <a:lnTo>
                  <a:pt x="349668" y="648153"/>
                </a:lnTo>
                <a:lnTo>
                  <a:pt x="389758" y="631869"/>
                </a:lnTo>
                <a:lnTo>
                  <a:pt x="425798" y="608913"/>
                </a:lnTo>
                <a:lnTo>
                  <a:pt x="455568" y="580265"/>
                </a:lnTo>
                <a:lnTo>
                  <a:pt x="477133" y="546802"/>
                </a:lnTo>
                <a:lnTo>
                  <a:pt x="480337" y="537575"/>
                </a:lnTo>
                <a:lnTo>
                  <a:pt x="256159" y="537575"/>
                </a:lnTo>
                <a:lnTo>
                  <a:pt x="208380" y="531586"/>
                </a:lnTo>
                <a:lnTo>
                  <a:pt x="168053" y="514424"/>
                </a:lnTo>
                <a:lnTo>
                  <a:pt x="137120" y="487296"/>
                </a:lnTo>
                <a:lnTo>
                  <a:pt x="117525" y="451410"/>
                </a:lnTo>
                <a:lnTo>
                  <a:pt x="112844" y="437379"/>
                </a:lnTo>
                <a:close/>
              </a:path>
              <a:path w="495300" h="661670">
                <a:moveTo>
                  <a:pt x="251322" y="0"/>
                </a:moveTo>
                <a:lnTo>
                  <a:pt x="205188" y="3376"/>
                </a:lnTo>
                <a:lnTo>
                  <a:pt x="162792" y="13481"/>
                </a:lnTo>
                <a:lnTo>
                  <a:pt x="124261" y="30276"/>
                </a:lnTo>
                <a:lnTo>
                  <a:pt x="89725" y="53726"/>
                </a:lnTo>
                <a:lnTo>
                  <a:pt x="61455" y="82986"/>
                </a:lnTo>
                <a:lnTo>
                  <a:pt x="41191" y="115950"/>
                </a:lnTo>
                <a:lnTo>
                  <a:pt x="28990" y="152497"/>
                </a:lnTo>
                <a:lnTo>
                  <a:pt x="24910" y="192507"/>
                </a:lnTo>
                <a:lnTo>
                  <a:pt x="32396" y="244978"/>
                </a:lnTo>
                <a:lnTo>
                  <a:pt x="52929" y="286604"/>
                </a:lnTo>
                <a:lnTo>
                  <a:pt x="83617" y="319004"/>
                </a:lnTo>
                <a:lnTo>
                  <a:pt x="121569" y="343793"/>
                </a:lnTo>
                <a:lnTo>
                  <a:pt x="163893" y="362589"/>
                </a:lnTo>
                <a:lnTo>
                  <a:pt x="207700" y="377008"/>
                </a:lnTo>
                <a:lnTo>
                  <a:pt x="253374" y="389537"/>
                </a:lnTo>
                <a:lnTo>
                  <a:pt x="301594" y="404188"/>
                </a:lnTo>
                <a:lnTo>
                  <a:pt x="336154" y="422086"/>
                </a:lnTo>
                <a:lnTo>
                  <a:pt x="356959" y="443165"/>
                </a:lnTo>
                <a:lnTo>
                  <a:pt x="363915" y="467357"/>
                </a:lnTo>
                <a:lnTo>
                  <a:pt x="352738" y="504100"/>
                </a:lnTo>
                <a:lnTo>
                  <a:pt x="325131" y="525374"/>
                </a:lnTo>
                <a:lnTo>
                  <a:pt x="289977" y="535194"/>
                </a:lnTo>
                <a:lnTo>
                  <a:pt x="256159" y="537575"/>
                </a:lnTo>
                <a:lnTo>
                  <a:pt x="480337" y="537575"/>
                </a:lnTo>
                <a:lnTo>
                  <a:pt x="490249" y="509032"/>
                </a:lnTo>
                <a:lnTo>
                  <a:pt x="494676" y="467462"/>
                </a:lnTo>
                <a:lnTo>
                  <a:pt x="488324" y="417497"/>
                </a:lnTo>
                <a:lnTo>
                  <a:pt x="470089" y="377000"/>
                </a:lnTo>
                <a:lnTo>
                  <a:pt x="442742" y="344854"/>
                </a:lnTo>
                <a:lnTo>
                  <a:pt x="409054" y="319944"/>
                </a:lnTo>
                <a:lnTo>
                  <a:pt x="371796" y="301154"/>
                </a:lnTo>
                <a:lnTo>
                  <a:pt x="333739" y="287369"/>
                </a:lnTo>
                <a:lnTo>
                  <a:pt x="266316" y="270347"/>
                </a:lnTo>
                <a:lnTo>
                  <a:pt x="216747" y="253921"/>
                </a:lnTo>
                <a:lnTo>
                  <a:pt x="182303" y="235639"/>
                </a:lnTo>
                <a:lnTo>
                  <a:pt x="162207" y="214950"/>
                </a:lnTo>
                <a:lnTo>
                  <a:pt x="155681" y="191303"/>
                </a:lnTo>
                <a:lnTo>
                  <a:pt x="163929" y="160407"/>
                </a:lnTo>
                <a:lnTo>
                  <a:pt x="185647" y="138918"/>
                </a:lnTo>
                <a:lnTo>
                  <a:pt x="216292" y="126368"/>
                </a:lnTo>
                <a:lnTo>
                  <a:pt x="251322" y="122289"/>
                </a:lnTo>
                <a:lnTo>
                  <a:pt x="473655" y="122289"/>
                </a:lnTo>
                <a:lnTo>
                  <a:pt x="456075" y="94002"/>
                </a:lnTo>
                <a:lnTo>
                  <a:pt x="425372" y="61356"/>
                </a:lnTo>
                <a:lnTo>
                  <a:pt x="388773" y="35184"/>
                </a:lnTo>
                <a:lnTo>
                  <a:pt x="347050" y="15936"/>
                </a:lnTo>
                <a:lnTo>
                  <a:pt x="300976" y="4058"/>
                </a:lnTo>
                <a:lnTo>
                  <a:pt x="251322" y="0"/>
                </a:lnTo>
                <a:close/>
              </a:path>
              <a:path w="495300" h="661670">
                <a:moveTo>
                  <a:pt x="473655" y="122289"/>
                </a:moveTo>
                <a:lnTo>
                  <a:pt x="251322" y="122289"/>
                </a:lnTo>
                <a:lnTo>
                  <a:pt x="292320" y="126607"/>
                </a:lnTo>
                <a:lnTo>
                  <a:pt x="325580" y="139642"/>
                </a:lnTo>
                <a:lnTo>
                  <a:pt x="351307" y="161516"/>
                </a:lnTo>
                <a:lnTo>
                  <a:pt x="369706" y="192350"/>
                </a:lnTo>
                <a:lnTo>
                  <a:pt x="374951" y="204883"/>
                </a:lnTo>
                <a:lnTo>
                  <a:pt x="485178" y="142969"/>
                </a:lnTo>
                <a:lnTo>
                  <a:pt x="480111" y="132676"/>
                </a:lnTo>
                <a:lnTo>
                  <a:pt x="473655" y="1222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66700" y="8137014"/>
            <a:ext cx="723265" cy="723265"/>
          </a:xfrm>
          <a:custGeom>
            <a:avLst/>
            <a:gdLst/>
            <a:ahLst/>
            <a:cxnLst/>
            <a:rect l="l" t="t" r="r" b="b"/>
            <a:pathLst>
              <a:path w="723264" h="723265">
                <a:moveTo>
                  <a:pt x="361454" y="0"/>
                </a:moveTo>
                <a:lnTo>
                  <a:pt x="312475" y="3305"/>
                </a:lnTo>
                <a:lnTo>
                  <a:pt x="265478" y="12933"/>
                </a:lnTo>
                <a:lnTo>
                  <a:pt x="220896" y="28450"/>
                </a:lnTo>
                <a:lnTo>
                  <a:pt x="179165" y="49420"/>
                </a:lnTo>
                <a:lnTo>
                  <a:pt x="140718" y="75411"/>
                </a:lnTo>
                <a:lnTo>
                  <a:pt x="105988" y="105987"/>
                </a:lnTo>
                <a:lnTo>
                  <a:pt x="75411" y="140716"/>
                </a:lnTo>
                <a:lnTo>
                  <a:pt x="49421" y="179162"/>
                </a:lnTo>
                <a:lnTo>
                  <a:pt x="28450" y="220892"/>
                </a:lnTo>
                <a:lnTo>
                  <a:pt x="12933" y="265472"/>
                </a:lnTo>
                <a:lnTo>
                  <a:pt x="3305" y="312467"/>
                </a:lnTo>
                <a:lnTo>
                  <a:pt x="0" y="361444"/>
                </a:lnTo>
                <a:lnTo>
                  <a:pt x="3305" y="410423"/>
                </a:lnTo>
                <a:lnTo>
                  <a:pt x="12933" y="457421"/>
                </a:lnTo>
                <a:lnTo>
                  <a:pt x="28450" y="502002"/>
                </a:lnTo>
                <a:lnTo>
                  <a:pt x="49421" y="543734"/>
                </a:lnTo>
                <a:lnTo>
                  <a:pt x="75411" y="582181"/>
                </a:lnTo>
                <a:lnTo>
                  <a:pt x="105988" y="616910"/>
                </a:lnTo>
                <a:lnTo>
                  <a:pt x="140718" y="647487"/>
                </a:lnTo>
                <a:lnTo>
                  <a:pt x="179165" y="673478"/>
                </a:lnTo>
                <a:lnTo>
                  <a:pt x="220896" y="694449"/>
                </a:lnTo>
                <a:lnTo>
                  <a:pt x="265478" y="709965"/>
                </a:lnTo>
                <a:lnTo>
                  <a:pt x="312475" y="719593"/>
                </a:lnTo>
                <a:lnTo>
                  <a:pt x="361454" y="722899"/>
                </a:lnTo>
                <a:lnTo>
                  <a:pt x="410434" y="719593"/>
                </a:lnTo>
                <a:lnTo>
                  <a:pt x="457431" y="709965"/>
                </a:lnTo>
                <a:lnTo>
                  <a:pt x="502013" y="694449"/>
                </a:lnTo>
                <a:lnTo>
                  <a:pt x="543744" y="673478"/>
                </a:lnTo>
                <a:lnTo>
                  <a:pt x="582191" y="647487"/>
                </a:lnTo>
                <a:lnTo>
                  <a:pt x="616921" y="616910"/>
                </a:lnTo>
                <a:lnTo>
                  <a:pt x="632452" y="599269"/>
                </a:lnTo>
                <a:lnTo>
                  <a:pt x="361454" y="599269"/>
                </a:lnTo>
                <a:lnTo>
                  <a:pt x="313585" y="594429"/>
                </a:lnTo>
                <a:lnTo>
                  <a:pt x="268972" y="580550"/>
                </a:lnTo>
                <a:lnTo>
                  <a:pt x="228580" y="558597"/>
                </a:lnTo>
                <a:lnTo>
                  <a:pt x="193371" y="529533"/>
                </a:lnTo>
                <a:lnTo>
                  <a:pt x="164309" y="494322"/>
                </a:lnTo>
                <a:lnTo>
                  <a:pt x="142357" y="453928"/>
                </a:lnTo>
                <a:lnTo>
                  <a:pt x="128480" y="409314"/>
                </a:lnTo>
                <a:lnTo>
                  <a:pt x="123640" y="361444"/>
                </a:lnTo>
                <a:lnTo>
                  <a:pt x="128480" y="313578"/>
                </a:lnTo>
                <a:lnTo>
                  <a:pt x="142357" y="268966"/>
                </a:lnTo>
                <a:lnTo>
                  <a:pt x="164309" y="228574"/>
                </a:lnTo>
                <a:lnTo>
                  <a:pt x="193371" y="193364"/>
                </a:lnTo>
                <a:lnTo>
                  <a:pt x="228580" y="164301"/>
                </a:lnTo>
                <a:lnTo>
                  <a:pt x="268972" y="142348"/>
                </a:lnTo>
                <a:lnTo>
                  <a:pt x="313585" y="128470"/>
                </a:lnTo>
                <a:lnTo>
                  <a:pt x="361454" y="123629"/>
                </a:lnTo>
                <a:lnTo>
                  <a:pt x="632454" y="123629"/>
                </a:lnTo>
                <a:lnTo>
                  <a:pt x="616921" y="105987"/>
                </a:lnTo>
                <a:lnTo>
                  <a:pt x="582191" y="75411"/>
                </a:lnTo>
                <a:lnTo>
                  <a:pt x="543744" y="49420"/>
                </a:lnTo>
                <a:lnTo>
                  <a:pt x="502013" y="28450"/>
                </a:lnTo>
                <a:lnTo>
                  <a:pt x="457431" y="12933"/>
                </a:lnTo>
                <a:lnTo>
                  <a:pt x="410434" y="3305"/>
                </a:lnTo>
                <a:lnTo>
                  <a:pt x="361454" y="0"/>
                </a:lnTo>
                <a:close/>
              </a:path>
              <a:path w="723264" h="723265">
                <a:moveTo>
                  <a:pt x="632454" y="123629"/>
                </a:moveTo>
                <a:lnTo>
                  <a:pt x="361454" y="123629"/>
                </a:lnTo>
                <a:lnTo>
                  <a:pt x="409324" y="128470"/>
                </a:lnTo>
                <a:lnTo>
                  <a:pt x="453937" y="142348"/>
                </a:lnTo>
                <a:lnTo>
                  <a:pt x="494329" y="164301"/>
                </a:lnTo>
                <a:lnTo>
                  <a:pt x="529538" y="193364"/>
                </a:lnTo>
                <a:lnTo>
                  <a:pt x="558600" y="228574"/>
                </a:lnTo>
                <a:lnTo>
                  <a:pt x="580552" y="268966"/>
                </a:lnTo>
                <a:lnTo>
                  <a:pt x="594429" y="313578"/>
                </a:lnTo>
                <a:lnTo>
                  <a:pt x="599269" y="361444"/>
                </a:lnTo>
                <a:lnTo>
                  <a:pt x="594429" y="409314"/>
                </a:lnTo>
                <a:lnTo>
                  <a:pt x="580552" y="453928"/>
                </a:lnTo>
                <a:lnTo>
                  <a:pt x="558600" y="494322"/>
                </a:lnTo>
                <a:lnTo>
                  <a:pt x="529538" y="529533"/>
                </a:lnTo>
                <a:lnTo>
                  <a:pt x="494329" y="558597"/>
                </a:lnTo>
                <a:lnTo>
                  <a:pt x="453937" y="580550"/>
                </a:lnTo>
                <a:lnTo>
                  <a:pt x="409324" y="594429"/>
                </a:lnTo>
                <a:lnTo>
                  <a:pt x="361454" y="599269"/>
                </a:lnTo>
                <a:lnTo>
                  <a:pt x="632452" y="599269"/>
                </a:lnTo>
                <a:lnTo>
                  <a:pt x="673488" y="543734"/>
                </a:lnTo>
                <a:lnTo>
                  <a:pt x="694459" y="502002"/>
                </a:lnTo>
                <a:lnTo>
                  <a:pt x="709975" y="457421"/>
                </a:lnTo>
                <a:lnTo>
                  <a:pt x="719604" y="410423"/>
                </a:lnTo>
                <a:lnTo>
                  <a:pt x="722909" y="361444"/>
                </a:lnTo>
                <a:lnTo>
                  <a:pt x="719604" y="312467"/>
                </a:lnTo>
                <a:lnTo>
                  <a:pt x="709975" y="265472"/>
                </a:lnTo>
                <a:lnTo>
                  <a:pt x="694459" y="220892"/>
                </a:lnTo>
                <a:lnTo>
                  <a:pt x="673488" y="179162"/>
                </a:lnTo>
                <a:lnTo>
                  <a:pt x="647498" y="140716"/>
                </a:lnTo>
                <a:lnTo>
                  <a:pt x="632454" y="123629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017371" y="8384737"/>
            <a:ext cx="226035" cy="22602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39148" y="6801672"/>
            <a:ext cx="664845" cy="661670"/>
          </a:xfrm>
          <a:custGeom>
            <a:avLst/>
            <a:gdLst/>
            <a:ahLst/>
            <a:cxnLst/>
            <a:rect l="l" t="t" r="r" b="b"/>
            <a:pathLst>
              <a:path w="664845" h="661670">
                <a:moveTo>
                  <a:pt x="318419" y="0"/>
                </a:moveTo>
                <a:lnTo>
                  <a:pt x="267192" y="3906"/>
                </a:lnTo>
                <a:lnTo>
                  <a:pt x="218933" y="15598"/>
                </a:lnTo>
                <a:lnTo>
                  <a:pt x="173744" y="35031"/>
                </a:lnTo>
                <a:lnTo>
                  <a:pt x="131723" y="62163"/>
                </a:lnTo>
                <a:lnTo>
                  <a:pt x="92970" y="96949"/>
                </a:lnTo>
                <a:lnTo>
                  <a:pt x="59611" y="137178"/>
                </a:lnTo>
                <a:lnTo>
                  <a:pt x="33593" y="180756"/>
                </a:lnTo>
                <a:lnTo>
                  <a:pt x="14957" y="227578"/>
                </a:lnTo>
                <a:lnTo>
                  <a:pt x="3746" y="277540"/>
                </a:lnTo>
                <a:lnTo>
                  <a:pt x="0" y="330534"/>
                </a:lnTo>
                <a:lnTo>
                  <a:pt x="3746" y="383963"/>
                </a:lnTo>
                <a:lnTo>
                  <a:pt x="14957" y="434262"/>
                </a:lnTo>
                <a:lnTo>
                  <a:pt x="33593" y="481327"/>
                </a:lnTo>
                <a:lnTo>
                  <a:pt x="59611" y="525052"/>
                </a:lnTo>
                <a:lnTo>
                  <a:pt x="92970" y="565333"/>
                </a:lnTo>
                <a:lnTo>
                  <a:pt x="131352" y="599680"/>
                </a:lnTo>
                <a:lnTo>
                  <a:pt x="173189" y="626471"/>
                </a:lnTo>
                <a:lnTo>
                  <a:pt x="218380" y="645662"/>
                </a:lnTo>
                <a:lnTo>
                  <a:pt x="266824" y="657209"/>
                </a:lnTo>
                <a:lnTo>
                  <a:pt x="318419" y="661068"/>
                </a:lnTo>
                <a:lnTo>
                  <a:pt x="370782" y="657233"/>
                </a:lnTo>
                <a:lnTo>
                  <a:pt x="418708" y="645753"/>
                </a:lnTo>
                <a:lnTo>
                  <a:pt x="462125" y="626665"/>
                </a:lnTo>
                <a:lnTo>
                  <a:pt x="500962" y="600007"/>
                </a:lnTo>
                <a:lnTo>
                  <a:pt x="535146" y="565815"/>
                </a:lnTo>
                <a:lnTo>
                  <a:pt x="664702" y="565815"/>
                </a:lnTo>
                <a:lnTo>
                  <a:pt x="664702" y="535146"/>
                </a:lnTo>
                <a:lnTo>
                  <a:pt x="331749" y="535146"/>
                </a:lnTo>
                <a:lnTo>
                  <a:pt x="290660" y="531485"/>
                </a:lnTo>
                <a:lnTo>
                  <a:pt x="252894" y="520544"/>
                </a:lnTo>
                <a:lnTo>
                  <a:pt x="218585" y="502386"/>
                </a:lnTo>
                <a:lnTo>
                  <a:pt x="187868" y="477074"/>
                </a:lnTo>
                <a:lnTo>
                  <a:pt x="162172" y="445263"/>
                </a:lnTo>
                <a:lnTo>
                  <a:pt x="143980" y="410440"/>
                </a:lnTo>
                <a:lnTo>
                  <a:pt x="133138" y="372283"/>
                </a:lnTo>
                <a:lnTo>
                  <a:pt x="129545" y="330534"/>
                </a:lnTo>
                <a:lnTo>
                  <a:pt x="133134" y="288654"/>
                </a:lnTo>
                <a:lnTo>
                  <a:pt x="143974" y="250649"/>
                </a:lnTo>
                <a:lnTo>
                  <a:pt x="162181" y="216253"/>
                </a:lnTo>
                <a:lnTo>
                  <a:pt x="187868" y="185198"/>
                </a:lnTo>
                <a:lnTo>
                  <a:pt x="218533" y="159109"/>
                </a:lnTo>
                <a:lnTo>
                  <a:pt x="252568" y="140599"/>
                </a:lnTo>
                <a:lnTo>
                  <a:pt x="290222" y="129567"/>
                </a:lnTo>
                <a:lnTo>
                  <a:pt x="331749" y="125912"/>
                </a:lnTo>
                <a:lnTo>
                  <a:pt x="664702" y="125912"/>
                </a:lnTo>
                <a:lnTo>
                  <a:pt x="664702" y="95253"/>
                </a:lnTo>
                <a:lnTo>
                  <a:pt x="535146" y="95253"/>
                </a:lnTo>
                <a:lnTo>
                  <a:pt x="500962" y="61057"/>
                </a:lnTo>
                <a:lnTo>
                  <a:pt x="462125" y="34398"/>
                </a:lnTo>
                <a:lnTo>
                  <a:pt x="418708" y="15311"/>
                </a:lnTo>
                <a:lnTo>
                  <a:pt x="370782" y="3833"/>
                </a:lnTo>
                <a:lnTo>
                  <a:pt x="318419" y="0"/>
                </a:lnTo>
                <a:close/>
              </a:path>
              <a:path w="664845" h="661670">
                <a:moveTo>
                  <a:pt x="664702" y="565815"/>
                </a:moveTo>
                <a:lnTo>
                  <a:pt x="535146" y="565815"/>
                </a:lnTo>
                <a:lnTo>
                  <a:pt x="535146" y="645331"/>
                </a:lnTo>
                <a:lnTo>
                  <a:pt x="664702" y="645331"/>
                </a:lnTo>
                <a:lnTo>
                  <a:pt x="664702" y="565815"/>
                </a:lnTo>
                <a:close/>
              </a:path>
              <a:path w="664845" h="661670">
                <a:moveTo>
                  <a:pt x="664702" y="125912"/>
                </a:moveTo>
                <a:lnTo>
                  <a:pt x="331749" y="125912"/>
                </a:lnTo>
                <a:lnTo>
                  <a:pt x="373802" y="129569"/>
                </a:lnTo>
                <a:lnTo>
                  <a:pt x="411840" y="140614"/>
                </a:lnTo>
                <a:lnTo>
                  <a:pt x="446133" y="159162"/>
                </a:lnTo>
                <a:lnTo>
                  <a:pt x="476948" y="185324"/>
                </a:lnTo>
                <a:lnTo>
                  <a:pt x="502567" y="216306"/>
                </a:lnTo>
                <a:lnTo>
                  <a:pt x="520736" y="250665"/>
                </a:lnTo>
                <a:lnTo>
                  <a:pt x="531561" y="288656"/>
                </a:lnTo>
                <a:lnTo>
                  <a:pt x="535146" y="330534"/>
                </a:lnTo>
                <a:lnTo>
                  <a:pt x="531550" y="372301"/>
                </a:lnTo>
                <a:lnTo>
                  <a:pt x="520698" y="410475"/>
                </a:lnTo>
                <a:lnTo>
                  <a:pt x="502527" y="445263"/>
                </a:lnTo>
                <a:lnTo>
                  <a:pt x="476886" y="477011"/>
                </a:lnTo>
                <a:lnTo>
                  <a:pt x="445913" y="502598"/>
                </a:lnTo>
                <a:lnTo>
                  <a:pt x="411569" y="520748"/>
                </a:lnTo>
                <a:lnTo>
                  <a:pt x="373599" y="531563"/>
                </a:lnTo>
                <a:lnTo>
                  <a:pt x="331749" y="535146"/>
                </a:lnTo>
                <a:lnTo>
                  <a:pt x="664702" y="535146"/>
                </a:lnTo>
                <a:lnTo>
                  <a:pt x="664702" y="125912"/>
                </a:lnTo>
                <a:close/>
              </a:path>
              <a:path w="664845" h="661670">
                <a:moveTo>
                  <a:pt x="664702" y="15737"/>
                </a:moveTo>
                <a:lnTo>
                  <a:pt x="535146" y="15737"/>
                </a:lnTo>
                <a:lnTo>
                  <a:pt x="535146" y="95253"/>
                </a:lnTo>
                <a:lnTo>
                  <a:pt x="664702" y="95253"/>
                </a:lnTo>
                <a:lnTo>
                  <a:pt x="664702" y="157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342569" y="9217287"/>
            <a:ext cx="203835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0" dirty="0">
                <a:solidFill>
                  <a:srgbClr val="003BC4"/>
                </a:solidFill>
                <a:latin typeface="Arial"/>
                <a:cs typeface="Arial"/>
              </a:rPr>
              <a:t>by</a:t>
            </a:r>
            <a:r>
              <a:rPr sz="1700" b="1" spc="114" dirty="0">
                <a:solidFill>
                  <a:srgbClr val="003BC4"/>
                </a:solidFill>
                <a:latin typeface="Arial"/>
                <a:cs typeface="Arial"/>
              </a:rPr>
              <a:t> freelance.com</a:t>
            </a:r>
            <a:endParaRPr sz="1700">
              <a:latin typeface="Arial"/>
              <a:cs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47503D-AF07-4380-B440-D5F4EFA3FFAD}"/>
              </a:ext>
            </a:extLst>
          </p:cNvPr>
          <p:cNvSpPr/>
          <p:nvPr/>
        </p:nvSpPr>
        <p:spPr>
          <a:xfrm>
            <a:off x="7673557" y="4458032"/>
            <a:ext cx="4664493" cy="1196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B93DDA1-F203-4EB0-8AAD-E3227121E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8595" y="6280269"/>
            <a:ext cx="1541247" cy="138827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60929" y="4537212"/>
            <a:ext cx="1140523" cy="555310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71713" y="6203143"/>
            <a:ext cx="1803260" cy="141912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76063" y="4413810"/>
            <a:ext cx="1217585" cy="575363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650674" y="4753166"/>
            <a:ext cx="1171348" cy="118774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99435" y="4274982"/>
            <a:ext cx="2743421" cy="595416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7688" y="3499862"/>
            <a:ext cx="0" cy="5491480"/>
          </a:xfrm>
          <a:custGeom>
            <a:avLst/>
            <a:gdLst/>
            <a:ahLst/>
            <a:cxnLst/>
            <a:rect l="l" t="t" r="r" b="b"/>
            <a:pathLst>
              <a:path h="5491480">
                <a:moveTo>
                  <a:pt x="0" y="5491401"/>
                </a:moveTo>
                <a:lnTo>
                  <a:pt x="0" y="0"/>
                </a:lnTo>
              </a:path>
            </a:pathLst>
          </a:custGeom>
          <a:ln w="231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31521" y="9052964"/>
            <a:ext cx="0" cy="2256155"/>
          </a:xfrm>
          <a:custGeom>
            <a:avLst/>
            <a:gdLst/>
            <a:ahLst/>
            <a:cxnLst/>
            <a:rect l="l" t="t" r="r" b="b"/>
            <a:pathLst>
              <a:path h="2256154">
                <a:moveTo>
                  <a:pt x="0" y="0"/>
                </a:moveTo>
                <a:lnTo>
                  <a:pt x="0" y="2255592"/>
                </a:lnTo>
              </a:path>
            </a:pathLst>
          </a:custGeom>
          <a:ln w="19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82828" y="4614338"/>
            <a:ext cx="0" cy="4411980"/>
          </a:xfrm>
          <a:custGeom>
            <a:avLst/>
            <a:gdLst/>
            <a:ahLst/>
            <a:cxnLst/>
            <a:rect l="l" t="t" r="r" b="b"/>
            <a:pathLst>
              <a:path h="4411980">
                <a:moveTo>
                  <a:pt x="0" y="4411631"/>
                </a:moveTo>
                <a:lnTo>
                  <a:pt x="0" y="0"/>
                </a:lnTo>
              </a:path>
            </a:pathLst>
          </a:custGeom>
          <a:ln w="19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0817" y="2053742"/>
            <a:ext cx="18969355" cy="0"/>
          </a:xfrm>
          <a:custGeom>
            <a:avLst/>
            <a:gdLst/>
            <a:ahLst/>
            <a:cxnLst/>
            <a:rect l="l" t="t" r="r" b="b"/>
            <a:pathLst>
              <a:path w="18969355">
                <a:moveTo>
                  <a:pt x="0" y="0"/>
                </a:moveTo>
                <a:lnTo>
                  <a:pt x="18968900" y="0"/>
                </a:lnTo>
              </a:path>
            </a:pathLst>
          </a:custGeom>
          <a:ln w="231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866668" y="4278838"/>
            <a:ext cx="3217545" cy="0"/>
          </a:xfrm>
          <a:custGeom>
            <a:avLst/>
            <a:gdLst/>
            <a:ahLst/>
            <a:cxnLst/>
            <a:rect l="l" t="t" r="r" b="b"/>
            <a:pathLst>
              <a:path w="3217544">
                <a:moveTo>
                  <a:pt x="0" y="0"/>
                </a:moveTo>
                <a:lnTo>
                  <a:pt x="3217356" y="0"/>
                </a:lnTo>
              </a:path>
            </a:pathLst>
          </a:custGeom>
          <a:ln w="694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74476" y="4425379"/>
            <a:ext cx="2997835" cy="0"/>
          </a:xfrm>
          <a:custGeom>
            <a:avLst/>
            <a:gdLst/>
            <a:ahLst/>
            <a:cxnLst/>
            <a:rect l="l" t="t" r="r" b="b"/>
            <a:pathLst>
              <a:path w="2997834">
                <a:moveTo>
                  <a:pt x="0" y="0"/>
                </a:moveTo>
                <a:lnTo>
                  <a:pt x="2997730" y="0"/>
                </a:lnTo>
              </a:path>
            </a:pathLst>
          </a:custGeom>
          <a:ln w="501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63563" y="4548781"/>
            <a:ext cx="2805430" cy="0"/>
          </a:xfrm>
          <a:custGeom>
            <a:avLst/>
            <a:gdLst/>
            <a:ahLst/>
            <a:cxnLst/>
            <a:rect l="l" t="t" r="r" b="b"/>
            <a:pathLst>
              <a:path w="2805429">
                <a:moveTo>
                  <a:pt x="0" y="0"/>
                </a:moveTo>
                <a:lnTo>
                  <a:pt x="2805069" y="0"/>
                </a:lnTo>
              </a:path>
            </a:pathLst>
          </a:custGeom>
          <a:ln w="501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6944" y="9025970"/>
            <a:ext cx="3252470" cy="0"/>
          </a:xfrm>
          <a:custGeom>
            <a:avLst/>
            <a:gdLst/>
            <a:ahLst/>
            <a:cxnLst/>
            <a:rect l="l" t="t" r="r" b="b"/>
            <a:pathLst>
              <a:path w="3252470">
                <a:moveTo>
                  <a:pt x="0" y="0"/>
                </a:moveTo>
                <a:lnTo>
                  <a:pt x="3252031" y="0"/>
                </a:lnTo>
              </a:path>
            </a:pathLst>
          </a:custGeom>
          <a:ln w="7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42852" y="9195648"/>
            <a:ext cx="1261745" cy="0"/>
          </a:xfrm>
          <a:custGeom>
            <a:avLst/>
            <a:gdLst/>
            <a:ahLst/>
            <a:cxnLst/>
            <a:rect l="l" t="t" r="r" b="b"/>
            <a:pathLst>
              <a:path w="1261744">
                <a:moveTo>
                  <a:pt x="0" y="0"/>
                </a:moveTo>
                <a:lnTo>
                  <a:pt x="1261248" y="0"/>
                </a:lnTo>
              </a:path>
            </a:pathLst>
          </a:custGeom>
          <a:ln w="192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6681" y="10036326"/>
            <a:ext cx="2774315" cy="0"/>
          </a:xfrm>
          <a:custGeom>
            <a:avLst/>
            <a:gdLst/>
            <a:ahLst/>
            <a:cxnLst/>
            <a:rect l="l" t="t" r="r" b="b"/>
            <a:pathLst>
              <a:path w="2774315">
                <a:moveTo>
                  <a:pt x="0" y="0"/>
                </a:moveTo>
                <a:lnTo>
                  <a:pt x="2774244" y="0"/>
                </a:lnTo>
              </a:path>
            </a:pathLst>
          </a:custGeom>
          <a:ln w="7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70624" y="10109596"/>
            <a:ext cx="3005455" cy="0"/>
          </a:xfrm>
          <a:custGeom>
            <a:avLst/>
            <a:gdLst/>
            <a:ahLst/>
            <a:cxnLst/>
            <a:rect l="l" t="t" r="r" b="b"/>
            <a:pathLst>
              <a:path w="3005454">
                <a:moveTo>
                  <a:pt x="0" y="0"/>
                </a:moveTo>
                <a:lnTo>
                  <a:pt x="3005432" y="0"/>
                </a:lnTo>
              </a:path>
            </a:pathLst>
          </a:custGeom>
          <a:ln w="7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62818" y="10190580"/>
            <a:ext cx="3248660" cy="0"/>
          </a:xfrm>
          <a:custGeom>
            <a:avLst/>
            <a:gdLst/>
            <a:ahLst/>
            <a:cxnLst/>
            <a:rect l="l" t="t" r="r" b="b"/>
            <a:pathLst>
              <a:path w="3248659">
                <a:moveTo>
                  <a:pt x="0" y="0"/>
                </a:moveTo>
                <a:lnTo>
                  <a:pt x="3248173" y="0"/>
                </a:lnTo>
              </a:path>
            </a:pathLst>
          </a:custGeom>
          <a:ln w="7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690079" y="7863979"/>
            <a:ext cx="1094740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b="1" dirty="0">
                <a:solidFill>
                  <a:srgbClr val="3D62CD"/>
                </a:solidFill>
                <a:latin typeface="Arial"/>
                <a:cs typeface="Arial"/>
              </a:rPr>
              <a:t>by</a:t>
            </a:r>
            <a:r>
              <a:rPr sz="1000" b="1" spc="20" dirty="0">
                <a:solidFill>
                  <a:srgbClr val="3D62CD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3D62CD"/>
                </a:solidFill>
                <a:latin typeface="Arial"/>
                <a:cs typeface="Arial"/>
              </a:rPr>
              <a:t>freelance.com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07500" y="7860123"/>
            <a:ext cx="1373505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b="1" spc="55" dirty="0">
                <a:solidFill>
                  <a:srgbClr val="3D62CD"/>
                </a:solidFill>
                <a:latin typeface="Arial"/>
                <a:cs typeface="Arial"/>
              </a:rPr>
              <a:t>the freedom </a:t>
            </a:r>
            <a:r>
              <a:rPr sz="1000" b="1" spc="35" dirty="0">
                <a:solidFill>
                  <a:srgbClr val="2A54CA"/>
                </a:solidFill>
                <a:latin typeface="Arial"/>
                <a:cs typeface="Arial"/>
              </a:rPr>
              <a:t>of</a:t>
            </a:r>
            <a:r>
              <a:rPr sz="1000" b="1" spc="65" dirty="0">
                <a:solidFill>
                  <a:srgbClr val="2A54CA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2A54CA"/>
                </a:solidFill>
                <a:latin typeface="Arial"/>
                <a:cs typeface="Arial"/>
              </a:rPr>
              <a:t>work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307480" y="6378224"/>
            <a:ext cx="1254125" cy="70612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indent="1270">
              <a:lnSpc>
                <a:spcPts val="2430"/>
              </a:lnSpc>
              <a:spcBef>
                <a:spcPts val="595"/>
              </a:spcBef>
            </a:pPr>
            <a:r>
              <a:rPr sz="2400" b="1" spc="35" dirty="0">
                <a:solidFill>
                  <a:srgbClr val="262626"/>
                </a:solidFill>
                <a:latin typeface="Arial"/>
                <a:cs typeface="Arial"/>
              </a:rPr>
              <a:t>anthony  </a:t>
            </a:r>
            <a:r>
              <a:rPr sz="2400" b="1" spc="70" dirty="0">
                <a:solidFill>
                  <a:srgbClr val="262626"/>
                </a:solidFill>
                <a:latin typeface="Arial"/>
                <a:cs typeface="Arial"/>
              </a:rPr>
              <a:t>berges</a:t>
            </a:r>
            <a:r>
              <a:rPr sz="2400" b="1" spc="70" dirty="0">
                <a:solidFill>
                  <a:srgbClr val="2A54CA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330245" y="7192336"/>
            <a:ext cx="157162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55" dirty="0">
                <a:solidFill>
                  <a:srgbClr val="525252"/>
                </a:solidFill>
                <a:latin typeface="Arial"/>
                <a:cs typeface="Arial"/>
              </a:rPr>
              <a:t>directeur</a:t>
            </a:r>
            <a:r>
              <a:rPr sz="1250" spc="125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250" spc="80" dirty="0">
                <a:solidFill>
                  <a:srgbClr val="525252"/>
                </a:solidFill>
                <a:latin typeface="Arial"/>
                <a:cs typeface="Arial"/>
              </a:rPr>
              <a:t>marketing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330139" y="7792673"/>
            <a:ext cx="1856105" cy="66357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  <a:tabLst>
                <a:tab pos="747395" algn="l"/>
                <a:tab pos="1028700" algn="l"/>
                <a:tab pos="1310005" algn="l"/>
              </a:tabLst>
            </a:pPr>
            <a:r>
              <a:rPr sz="1350" spc="-80" dirty="0">
                <a:solidFill>
                  <a:srgbClr val="262626"/>
                </a:solidFill>
                <a:latin typeface="Times New Roman"/>
                <a:cs typeface="Times New Roman"/>
              </a:rPr>
              <a:t>T.</a:t>
            </a:r>
            <a:r>
              <a:rPr sz="1350" spc="5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1200" b="1" spc="-80" dirty="0">
                <a:solidFill>
                  <a:srgbClr val="262626"/>
                </a:solidFill>
                <a:latin typeface="Arial"/>
                <a:cs typeface="Arial"/>
              </a:rPr>
              <a:t>00  </a:t>
            </a:r>
            <a:r>
              <a:rPr sz="1200" b="1" spc="16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b="1" spc="-80" dirty="0">
                <a:solidFill>
                  <a:srgbClr val="262626"/>
                </a:solidFill>
                <a:latin typeface="Arial"/>
                <a:cs typeface="Arial"/>
              </a:rPr>
              <a:t>00	00	00	00</a:t>
            </a:r>
            <a:endParaRPr sz="12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170"/>
              </a:spcBef>
              <a:tabLst>
                <a:tab pos="747395" algn="l"/>
                <a:tab pos="1028700" algn="l"/>
                <a:tab pos="1313815" algn="l"/>
              </a:tabLst>
            </a:pPr>
            <a:r>
              <a:rPr sz="1200" b="1" spc="-65" dirty="0">
                <a:solidFill>
                  <a:srgbClr val="262626"/>
                </a:solidFill>
                <a:latin typeface="Arial"/>
                <a:cs typeface="Arial"/>
              </a:rPr>
              <a:t>P.</a:t>
            </a:r>
            <a:r>
              <a:rPr sz="1200" b="1" spc="2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b="1" spc="-75" dirty="0">
                <a:solidFill>
                  <a:srgbClr val="262626"/>
                </a:solidFill>
                <a:latin typeface="Arial"/>
                <a:cs typeface="Arial"/>
              </a:rPr>
              <a:t>00  </a:t>
            </a:r>
            <a:r>
              <a:rPr sz="1200" b="1" spc="15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b="1" spc="-75" dirty="0">
                <a:solidFill>
                  <a:srgbClr val="262626"/>
                </a:solidFill>
                <a:latin typeface="Arial"/>
                <a:cs typeface="Arial"/>
              </a:rPr>
              <a:t>00	00	00	00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200" spc="5" dirty="0">
                <a:solidFill>
                  <a:srgbClr val="262626"/>
                </a:solidFill>
                <a:latin typeface="Arial"/>
                <a:cs typeface="Arial"/>
              </a:rPr>
              <a:t>a.berges</a:t>
            </a:r>
            <a:r>
              <a:rPr sz="1200" spc="5" dirty="0">
                <a:solidFill>
                  <a:srgbClr val="525252"/>
                </a:solidFill>
                <a:latin typeface="Arial"/>
                <a:cs typeface="Arial"/>
              </a:rPr>
              <a:t>@</a:t>
            </a:r>
            <a:r>
              <a:rPr sz="1200" spc="5" dirty="0">
                <a:solidFill>
                  <a:srgbClr val="262626"/>
                </a:solidFill>
                <a:latin typeface="Arial"/>
                <a:cs typeface="Arial"/>
              </a:rPr>
              <a:t>fr</a:t>
            </a:r>
            <a:r>
              <a:rPr sz="1200" spc="-17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262626"/>
                </a:solidFill>
                <a:latin typeface="Arial"/>
                <a:cs typeface="Arial"/>
              </a:rPr>
              <a:t>eelance.com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690087" y="9586041"/>
            <a:ext cx="106934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10" dirty="0">
                <a:solidFill>
                  <a:srgbClr val="2A54CA"/>
                </a:solidFill>
                <a:latin typeface="Arial"/>
                <a:cs typeface="Arial"/>
              </a:rPr>
              <a:t>freelance.com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82F8F29-45A5-4770-8423-38182BC8F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" y="0"/>
            <a:ext cx="20105101" cy="113091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56822" y="6594687"/>
            <a:ext cx="1130935" cy="1130935"/>
          </a:xfrm>
          <a:custGeom>
            <a:avLst/>
            <a:gdLst/>
            <a:ahLst/>
            <a:cxnLst/>
            <a:rect l="l" t="t" r="r" b="b"/>
            <a:pathLst>
              <a:path w="1130934" h="1130934">
                <a:moveTo>
                  <a:pt x="565323" y="0"/>
                </a:moveTo>
                <a:lnTo>
                  <a:pt x="516544" y="2075"/>
                </a:lnTo>
                <a:lnTo>
                  <a:pt x="468918" y="8187"/>
                </a:lnTo>
                <a:lnTo>
                  <a:pt x="422614" y="18166"/>
                </a:lnTo>
                <a:lnTo>
                  <a:pt x="377801" y="31843"/>
                </a:lnTo>
                <a:lnTo>
                  <a:pt x="334650" y="49048"/>
                </a:lnTo>
                <a:lnTo>
                  <a:pt x="293330" y="69611"/>
                </a:lnTo>
                <a:lnTo>
                  <a:pt x="254010" y="93362"/>
                </a:lnTo>
                <a:lnTo>
                  <a:pt x="216861" y="120132"/>
                </a:lnTo>
                <a:lnTo>
                  <a:pt x="182052" y="149752"/>
                </a:lnTo>
                <a:lnTo>
                  <a:pt x="149753" y="182051"/>
                </a:lnTo>
                <a:lnTo>
                  <a:pt x="120133" y="216859"/>
                </a:lnTo>
                <a:lnTo>
                  <a:pt x="93363" y="254008"/>
                </a:lnTo>
                <a:lnTo>
                  <a:pt x="69611" y="293326"/>
                </a:lnTo>
                <a:lnTo>
                  <a:pt x="49048" y="334646"/>
                </a:lnTo>
                <a:lnTo>
                  <a:pt x="31843" y="377796"/>
                </a:lnTo>
                <a:lnTo>
                  <a:pt x="18166" y="422607"/>
                </a:lnTo>
                <a:lnTo>
                  <a:pt x="8187" y="468910"/>
                </a:lnTo>
                <a:lnTo>
                  <a:pt x="2075" y="516535"/>
                </a:lnTo>
                <a:lnTo>
                  <a:pt x="0" y="565312"/>
                </a:lnTo>
                <a:lnTo>
                  <a:pt x="2075" y="614089"/>
                </a:lnTo>
                <a:lnTo>
                  <a:pt x="8187" y="661714"/>
                </a:lnTo>
                <a:lnTo>
                  <a:pt x="18166" y="708017"/>
                </a:lnTo>
                <a:lnTo>
                  <a:pt x="31843" y="752828"/>
                </a:lnTo>
                <a:lnTo>
                  <a:pt x="49048" y="795979"/>
                </a:lnTo>
                <a:lnTo>
                  <a:pt x="69611" y="837298"/>
                </a:lnTo>
                <a:lnTo>
                  <a:pt x="93363" y="876617"/>
                </a:lnTo>
                <a:lnTo>
                  <a:pt x="120133" y="913765"/>
                </a:lnTo>
                <a:lnTo>
                  <a:pt x="149753" y="948574"/>
                </a:lnTo>
                <a:lnTo>
                  <a:pt x="182052" y="980872"/>
                </a:lnTo>
                <a:lnTo>
                  <a:pt x="216861" y="1010492"/>
                </a:lnTo>
                <a:lnTo>
                  <a:pt x="254010" y="1037262"/>
                </a:lnTo>
                <a:lnTo>
                  <a:pt x="293330" y="1061014"/>
                </a:lnTo>
                <a:lnTo>
                  <a:pt x="334650" y="1081577"/>
                </a:lnTo>
                <a:lnTo>
                  <a:pt x="377801" y="1098781"/>
                </a:lnTo>
                <a:lnTo>
                  <a:pt x="422614" y="1112458"/>
                </a:lnTo>
                <a:lnTo>
                  <a:pt x="468918" y="1122438"/>
                </a:lnTo>
                <a:lnTo>
                  <a:pt x="516544" y="1128550"/>
                </a:lnTo>
                <a:lnTo>
                  <a:pt x="565323" y="1130625"/>
                </a:lnTo>
                <a:lnTo>
                  <a:pt x="614099" y="1128550"/>
                </a:lnTo>
                <a:lnTo>
                  <a:pt x="661724" y="1122438"/>
                </a:lnTo>
                <a:lnTo>
                  <a:pt x="708027" y="1112458"/>
                </a:lnTo>
                <a:lnTo>
                  <a:pt x="752839" y="1098781"/>
                </a:lnTo>
                <a:lnTo>
                  <a:pt x="795989" y="1081577"/>
                </a:lnTo>
                <a:lnTo>
                  <a:pt x="837308" y="1061014"/>
                </a:lnTo>
                <a:lnTo>
                  <a:pt x="876627" y="1037262"/>
                </a:lnTo>
                <a:lnTo>
                  <a:pt x="913776" y="1010492"/>
                </a:lnTo>
                <a:lnTo>
                  <a:pt x="948584" y="980872"/>
                </a:lnTo>
                <a:lnTo>
                  <a:pt x="980883" y="948574"/>
                </a:lnTo>
                <a:lnTo>
                  <a:pt x="1010502" y="913765"/>
                </a:lnTo>
                <a:lnTo>
                  <a:pt x="1037273" y="876617"/>
                </a:lnTo>
                <a:lnTo>
                  <a:pt x="1061024" y="837298"/>
                </a:lnTo>
                <a:lnTo>
                  <a:pt x="1081587" y="795979"/>
                </a:lnTo>
                <a:lnTo>
                  <a:pt x="1098792" y="752828"/>
                </a:lnTo>
                <a:lnTo>
                  <a:pt x="1112469" y="708017"/>
                </a:lnTo>
                <a:lnTo>
                  <a:pt x="1122448" y="661714"/>
                </a:lnTo>
                <a:lnTo>
                  <a:pt x="1128560" y="614089"/>
                </a:lnTo>
                <a:lnTo>
                  <a:pt x="1130635" y="565312"/>
                </a:lnTo>
                <a:lnTo>
                  <a:pt x="1128560" y="516535"/>
                </a:lnTo>
                <a:lnTo>
                  <a:pt x="1122448" y="468910"/>
                </a:lnTo>
                <a:lnTo>
                  <a:pt x="1112469" y="422607"/>
                </a:lnTo>
                <a:lnTo>
                  <a:pt x="1098792" y="377796"/>
                </a:lnTo>
                <a:lnTo>
                  <a:pt x="1081587" y="334646"/>
                </a:lnTo>
                <a:lnTo>
                  <a:pt x="1061024" y="293326"/>
                </a:lnTo>
                <a:lnTo>
                  <a:pt x="1037273" y="254008"/>
                </a:lnTo>
                <a:lnTo>
                  <a:pt x="1010502" y="216859"/>
                </a:lnTo>
                <a:lnTo>
                  <a:pt x="980883" y="182051"/>
                </a:lnTo>
                <a:lnTo>
                  <a:pt x="948584" y="149752"/>
                </a:lnTo>
                <a:lnTo>
                  <a:pt x="913776" y="120132"/>
                </a:lnTo>
                <a:lnTo>
                  <a:pt x="876627" y="93362"/>
                </a:lnTo>
                <a:lnTo>
                  <a:pt x="837308" y="69611"/>
                </a:lnTo>
                <a:lnTo>
                  <a:pt x="795989" y="49048"/>
                </a:lnTo>
                <a:lnTo>
                  <a:pt x="752839" y="31843"/>
                </a:lnTo>
                <a:lnTo>
                  <a:pt x="708027" y="18166"/>
                </a:lnTo>
                <a:lnTo>
                  <a:pt x="661724" y="8187"/>
                </a:lnTo>
                <a:lnTo>
                  <a:pt x="614099" y="2075"/>
                </a:lnTo>
                <a:lnTo>
                  <a:pt x="565323" y="0"/>
                </a:lnTo>
                <a:close/>
              </a:path>
            </a:pathLst>
          </a:custGeom>
          <a:solidFill>
            <a:srgbClr val="EB1C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6902" y="863792"/>
            <a:ext cx="16378489" cy="970258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CB6EE3-6CB0-4334-BC52-F3E1CDD6A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" y="0"/>
            <a:ext cx="20105512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89" y="480362"/>
            <a:ext cx="19153867" cy="1034653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87312" y="1436566"/>
            <a:ext cx="5372735" cy="8559800"/>
          </a:xfrm>
          <a:custGeom>
            <a:avLst/>
            <a:gdLst/>
            <a:ahLst/>
            <a:cxnLst/>
            <a:rect l="l" t="t" r="r" b="b"/>
            <a:pathLst>
              <a:path w="5372734" h="8559800">
                <a:moveTo>
                  <a:pt x="4110075" y="0"/>
                </a:moveTo>
                <a:lnTo>
                  <a:pt x="0" y="0"/>
                </a:lnTo>
                <a:lnTo>
                  <a:pt x="0" y="8559800"/>
                </a:lnTo>
                <a:lnTo>
                  <a:pt x="3638203" y="8559800"/>
                </a:lnTo>
                <a:lnTo>
                  <a:pt x="3545684" y="8534400"/>
                </a:lnTo>
                <a:lnTo>
                  <a:pt x="3499675" y="8534400"/>
                </a:lnTo>
                <a:lnTo>
                  <a:pt x="3362682" y="8496300"/>
                </a:lnTo>
                <a:lnTo>
                  <a:pt x="3317373" y="8496300"/>
                </a:lnTo>
                <a:lnTo>
                  <a:pt x="2918103" y="8382000"/>
                </a:lnTo>
                <a:lnTo>
                  <a:pt x="2874737" y="8356600"/>
                </a:lnTo>
                <a:lnTo>
                  <a:pt x="2745913" y="8318500"/>
                </a:lnTo>
                <a:lnTo>
                  <a:pt x="2703404" y="8293100"/>
                </a:lnTo>
                <a:lnTo>
                  <a:pt x="2619053" y="8267700"/>
                </a:lnTo>
                <a:lnTo>
                  <a:pt x="2577216" y="8242300"/>
                </a:lnTo>
                <a:lnTo>
                  <a:pt x="2535609" y="8229600"/>
                </a:lnTo>
                <a:lnTo>
                  <a:pt x="2494234" y="8204200"/>
                </a:lnTo>
                <a:lnTo>
                  <a:pt x="2453095" y="8191500"/>
                </a:lnTo>
                <a:lnTo>
                  <a:pt x="2412194" y="8166100"/>
                </a:lnTo>
                <a:lnTo>
                  <a:pt x="2371533" y="8153400"/>
                </a:lnTo>
                <a:lnTo>
                  <a:pt x="2290946" y="8102600"/>
                </a:lnTo>
                <a:lnTo>
                  <a:pt x="2251024" y="8089900"/>
                </a:lnTo>
                <a:lnTo>
                  <a:pt x="2093888" y="7988300"/>
                </a:lnTo>
                <a:lnTo>
                  <a:pt x="2055256" y="7975600"/>
                </a:lnTo>
                <a:lnTo>
                  <a:pt x="1903415" y="7874000"/>
                </a:lnTo>
                <a:lnTo>
                  <a:pt x="1792436" y="7797800"/>
                </a:lnTo>
                <a:lnTo>
                  <a:pt x="1719875" y="7747000"/>
                </a:lnTo>
                <a:lnTo>
                  <a:pt x="1684030" y="7708900"/>
                </a:lnTo>
                <a:lnTo>
                  <a:pt x="1578273" y="7632700"/>
                </a:lnTo>
                <a:lnTo>
                  <a:pt x="1543622" y="7607300"/>
                </a:lnTo>
                <a:lnTo>
                  <a:pt x="1509276" y="7569200"/>
                </a:lnTo>
                <a:lnTo>
                  <a:pt x="1441513" y="7518400"/>
                </a:lnTo>
                <a:lnTo>
                  <a:pt x="1408101" y="7480300"/>
                </a:lnTo>
                <a:lnTo>
                  <a:pt x="1375005" y="7454900"/>
                </a:lnTo>
                <a:lnTo>
                  <a:pt x="1342229" y="7416800"/>
                </a:lnTo>
                <a:lnTo>
                  <a:pt x="1277647" y="7366000"/>
                </a:lnTo>
                <a:lnTo>
                  <a:pt x="1245847" y="7327900"/>
                </a:lnTo>
                <a:lnTo>
                  <a:pt x="1214377" y="7289800"/>
                </a:lnTo>
                <a:lnTo>
                  <a:pt x="1183241" y="7264400"/>
                </a:lnTo>
                <a:lnTo>
                  <a:pt x="1152442" y="7226300"/>
                </a:lnTo>
                <a:lnTo>
                  <a:pt x="1121981" y="7200900"/>
                </a:lnTo>
                <a:lnTo>
                  <a:pt x="1091863" y="7162800"/>
                </a:lnTo>
                <a:lnTo>
                  <a:pt x="1062089" y="7124700"/>
                </a:lnTo>
                <a:lnTo>
                  <a:pt x="1032663" y="7099300"/>
                </a:lnTo>
                <a:lnTo>
                  <a:pt x="1003588" y="7061200"/>
                </a:lnTo>
                <a:lnTo>
                  <a:pt x="974865" y="7023100"/>
                </a:lnTo>
                <a:lnTo>
                  <a:pt x="946499" y="6997700"/>
                </a:lnTo>
                <a:lnTo>
                  <a:pt x="918492" y="6959600"/>
                </a:lnTo>
                <a:lnTo>
                  <a:pt x="890846" y="6921500"/>
                </a:lnTo>
                <a:lnTo>
                  <a:pt x="863565" y="6883400"/>
                </a:lnTo>
                <a:lnTo>
                  <a:pt x="836651" y="6845300"/>
                </a:lnTo>
                <a:lnTo>
                  <a:pt x="810108" y="6807200"/>
                </a:lnTo>
                <a:lnTo>
                  <a:pt x="783937" y="6781800"/>
                </a:lnTo>
                <a:lnTo>
                  <a:pt x="758142" y="6743700"/>
                </a:lnTo>
                <a:lnTo>
                  <a:pt x="732726" y="6705600"/>
                </a:lnTo>
                <a:lnTo>
                  <a:pt x="707691" y="6667500"/>
                </a:lnTo>
                <a:lnTo>
                  <a:pt x="683040" y="6629400"/>
                </a:lnTo>
                <a:lnTo>
                  <a:pt x="658776" y="6591300"/>
                </a:lnTo>
                <a:lnTo>
                  <a:pt x="634902" y="6553200"/>
                </a:lnTo>
                <a:lnTo>
                  <a:pt x="611420" y="6515100"/>
                </a:lnTo>
                <a:lnTo>
                  <a:pt x="588334" y="6477000"/>
                </a:lnTo>
                <a:lnTo>
                  <a:pt x="565647" y="6438900"/>
                </a:lnTo>
                <a:lnTo>
                  <a:pt x="543360" y="6400800"/>
                </a:lnTo>
                <a:lnTo>
                  <a:pt x="521477" y="6350000"/>
                </a:lnTo>
                <a:lnTo>
                  <a:pt x="500001" y="6311900"/>
                </a:lnTo>
                <a:lnTo>
                  <a:pt x="478934" y="6273800"/>
                </a:lnTo>
                <a:lnTo>
                  <a:pt x="458279" y="6235700"/>
                </a:lnTo>
                <a:lnTo>
                  <a:pt x="438040" y="6197600"/>
                </a:lnTo>
                <a:lnTo>
                  <a:pt x="418218" y="6146800"/>
                </a:lnTo>
                <a:lnTo>
                  <a:pt x="398818" y="6108700"/>
                </a:lnTo>
                <a:lnTo>
                  <a:pt x="379840" y="6070600"/>
                </a:lnTo>
                <a:lnTo>
                  <a:pt x="361290" y="6032500"/>
                </a:lnTo>
                <a:lnTo>
                  <a:pt x="343168" y="5981700"/>
                </a:lnTo>
                <a:lnTo>
                  <a:pt x="325478" y="5943600"/>
                </a:lnTo>
                <a:lnTo>
                  <a:pt x="308223" y="5905500"/>
                </a:lnTo>
                <a:lnTo>
                  <a:pt x="291406" y="5854700"/>
                </a:lnTo>
                <a:lnTo>
                  <a:pt x="275028" y="5816600"/>
                </a:lnTo>
                <a:lnTo>
                  <a:pt x="259095" y="5778500"/>
                </a:lnTo>
                <a:lnTo>
                  <a:pt x="243607" y="5727700"/>
                </a:lnTo>
                <a:lnTo>
                  <a:pt x="228568" y="5689600"/>
                </a:lnTo>
                <a:lnTo>
                  <a:pt x="213980" y="5638800"/>
                </a:lnTo>
                <a:lnTo>
                  <a:pt x="199847" y="5600700"/>
                </a:lnTo>
                <a:lnTo>
                  <a:pt x="186172" y="5562600"/>
                </a:lnTo>
                <a:lnTo>
                  <a:pt x="172956" y="5511800"/>
                </a:lnTo>
                <a:lnTo>
                  <a:pt x="160203" y="5473700"/>
                </a:lnTo>
                <a:lnTo>
                  <a:pt x="147916" y="5422900"/>
                </a:lnTo>
                <a:lnTo>
                  <a:pt x="136098" y="5384800"/>
                </a:lnTo>
                <a:lnTo>
                  <a:pt x="124750" y="5334000"/>
                </a:lnTo>
                <a:lnTo>
                  <a:pt x="113877" y="5283200"/>
                </a:lnTo>
                <a:lnTo>
                  <a:pt x="103481" y="5245100"/>
                </a:lnTo>
                <a:lnTo>
                  <a:pt x="93564" y="5194300"/>
                </a:lnTo>
                <a:lnTo>
                  <a:pt x="84130" y="5156200"/>
                </a:lnTo>
                <a:lnTo>
                  <a:pt x="75182" y="5105400"/>
                </a:lnTo>
                <a:lnTo>
                  <a:pt x="66721" y="5054600"/>
                </a:lnTo>
                <a:lnTo>
                  <a:pt x="58752" y="5016500"/>
                </a:lnTo>
                <a:lnTo>
                  <a:pt x="51276" y="4965700"/>
                </a:lnTo>
                <a:lnTo>
                  <a:pt x="44297" y="4914900"/>
                </a:lnTo>
                <a:lnTo>
                  <a:pt x="37818" y="4876800"/>
                </a:lnTo>
                <a:lnTo>
                  <a:pt x="31840" y="4826000"/>
                </a:lnTo>
                <a:lnTo>
                  <a:pt x="26368" y="4775200"/>
                </a:lnTo>
                <a:lnTo>
                  <a:pt x="21403" y="4737100"/>
                </a:lnTo>
                <a:lnTo>
                  <a:pt x="16949" y="4686300"/>
                </a:lnTo>
                <a:lnTo>
                  <a:pt x="13009" y="4635500"/>
                </a:lnTo>
                <a:lnTo>
                  <a:pt x="9585" y="4597400"/>
                </a:lnTo>
                <a:lnTo>
                  <a:pt x="6680" y="4546600"/>
                </a:lnTo>
                <a:lnTo>
                  <a:pt x="4296" y="4495800"/>
                </a:lnTo>
                <a:lnTo>
                  <a:pt x="2438" y="4445000"/>
                </a:lnTo>
                <a:lnTo>
                  <a:pt x="1107" y="4394200"/>
                </a:lnTo>
                <a:lnTo>
                  <a:pt x="306" y="4356100"/>
                </a:lnTo>
                <a:lnTo>
                  <a:pt x="39" y="4305300"/>
                </a:lnTo>
                <a:lnTo>
                  <a:pt x="306" y="4254500"/>
                </a:lnTo>
                <a:lnTo>
                  <a:pt x="1107" y="4203700"/>
                </a:lnTo>
                <a:lnTo>
                  <a:pt x="2438" y="4152900"/>
                </a:lnTo>
                <a:lnTo>
                  <a:pt x="4296" y="4114800"/>
                </a:lnTo>
                <a:lnTo>
                  <a:pt x="6680" y="4064000"/>
                </a:lnTo>
                <a:lnTo>
                  <a:pt x="9585" y="4013200"/>
                </a:lnTo>
                <a:lnTo>
                  <a:pt x="13009" y="3962400"/>
                </a:lnTo>
                <a:lnTo>
                  <a:pt x="16949" y="3924300"/>
                </a:lnTo>
                <a:lnTo>
                  <a:pt x="21403" y="3873500"/>
                </a:lnTo>
                <a:lnTo>
                  <a:pt x="26368" y="3822700"/>
                </a:lnTo>
                <a:lnTo>
                  <a:pt x="31840" y="3784600"/>
                </a:lnTo>
                <a:lnTo>
                  <a:pt x="37818" y="3733800"/>
                </a:lnTo>
                <a:lnTo>
                  <a:pt x="44297" y="3683000"/>
                </a:lnTo>
                <a:lnTo>
                  <a:pt x="51276" y="3644900"/>
                </a:lnTo>
                <a:lnTo>
                  <a:pt x="58752" y="3594100"/>
                </a:lnTo>
                <a:lnTo>
                  <a:pt x="66721" y="3543300"/>
                </a:lnTo>
                <a:lnTo>
                  <a:pt x="75182" y="3505200"/>
                </a:lnTo>
                <a:lnTo>
                  <a:pt x="84130" y="3454400"/>
                </a:lnTo>
                <a:lnTo>
                  <a:pt x="93564" y="3403600"/>
                </a:lnTo>
                <a:lnTo>
                  <a:pt x="103481" y="3365500"/>
                </a:lnTo>
                <a:lnTo>
                  <a:pt x="113877" y="3314700"/>
                </a:lnTo>
                <a:lnTo>
                  <a:pt x="124750" y="3276600"/>
                </a:lnTo>
                <a:lnTo>
                  <a:pt x="136098" y="3225800"/>
                </a:lnTo>
                <a:lnTo>
                  <a:pt x="147916" y="3187700"/>
                </a:lnTo>
                <a:lnTo>
                  <a:pt x="160203" y="3136900"/>
                </a:lnTo>
                <a:lnTo>
                  <a:pt x="172956" y="3098800"/>
                </a:lnTo>
                <a:lnTo>
                  <a:pt x="186172" y="3048000"/>
                </a:lnTo>
                <a:lnTo>
                  <a:pt x="199847" y="3009900"/>
                </a:lnTo>
                <a:lnTo>
                  <a:pt x="213980" y="2959100"/>
                </a:lnTo>
                <a:lnTo>
                  <a:pt x="228568" y="2921000"/>
                </a:lnTo>
                <a:lnTo>
                  <a:pt x="243607" y="2870200"/>
                </a:lnTo>
                <a:lnTo>
                  <a:pt x="259095" y="2832100"/>
                </a:lnTo>
                <a:lnTo>
                  <a:pt x="275028" y="2794000"/>
                </a:lnTo>
                <a:lnTo>
                  <a:pt x="291406" y="2743200"/>
                </a:lnTo>
                <a:lnTo>
                  <a:pt x="308223" y="2705100"/>
                </a:lnTo>
                <a:lnTo>
                  <a:pt x="325478" y="2667000"/>
                </a:lnTo>
                <a:lnTo>
                  <a:pt x="343168" y="2616200"/>
                </a:lnTo>
                <a:lnTo>
                  <a:pt x="361290" y="2578100"/>
                </a:lnTo>
                <a:lnTo>
                  <a:pt x="379840" y="2540000"/>
                </a:lnTo>
                <a:lnTo>
                  <a:pt x="398818" y="2489200"/>
                </a:lnTo>
                <a:lnTo>
                  <a:pt x="418218" y="2451100"/>
                </a:lnTo>
                <a:lnTo>
                  <a:pt x="438040" y="2413000"/>
                </a:lnTo>
                <a:lnTo>
                  <a:pt x="458279" y="2374900"/>
                </a:lnTo>
                <a:lnTo>
                  <a:pt x="478934" y="2336800"/>
                </a:lnTo>
                <a:lnTo>
                  <a:pt x="500001" y="2286000"/>
                </a:lnTo>
                <a:lnTo>
                  <a:pt x="521477" y="2247900"/>
                </a:lnTo>
                <a:lnTo>
                  <a:pt x="543360" y="2209800"/>
                </a:lnTo>
                <a:lnTo>
                  <a:pt x="565647" y="2171700"/>
                </a:lnTo>
                <a:lnTo>
                  <a:pt x="588334" y="2133600"/>
                </a:lnTo>
                <a:lnTo>
                  <a:pt x="611420" y="2095500"/>
                </a:lnTo>
                <a:lnTo>
                  <a:pt x="634902" y="2057400"/>
                </a:lnTo>
                <a:lnTo>
                  <a:pt x="658776" y="2019300"/>
                </a:lnTo>
                <a:lnTo>
                  <a:pt x="683040" y="1981200"/>
                </a:lnTo>
                <a:lnTo>
                  <a:pt x="707691" y="1943100"/>
                </a:lnTo>
                <a:lnTo>
                  <a:pt x="732726" y="1905000"/>
                </a:lnTo>
                <a:lnTo>
                  <a:pt x="758142" y="1866900"/>
                </a:lnTo>
                <a:lnTo>
                  <a:pt x="783937" y="1828800"/>
                </a:lnTo>
                <a:lnTo>
                  <a:pt x="810108" y="1790700"/>
                </a:lnTo>
                <a:lnTo>
                  <a:pt x="836651" y="1752600"/>
                </a:lnTo>
                <a:lnTo>
                  <a:pt x="863565" y="1714500"/>
                </a:lnTo>
                <a:lnTo>
                  <a:pt x="890846" y="1689100"/>
                </a:lnTo>
                <a:lnTo>
                  <a:pt x="918492" y="1651000"/>
                </a:lnTo>
                <a:lnTo>
                  <a:pt x="946499" y="1612900"/>
                </a:lnTo>
                <a:lnTo>
                  <a:pt x="974865" y="1574800"/>
                </a:lnTo>
                <a:lnTo>
                  <a:pt x="1003588" y="1549400"/>
                </a:lnTo>
                <a:lnTo>
                  <a:pt x="1032663" y="1511300"/>
                </a:lnTo>
                <a:lnTo>
                  <a:pt x="1062089" y="1473200"/>
                </a:lnTo>
                <a:lnTo>
                  <a:pt x="1091863" y="1447800"/>
                </a:lnTo>
                <a:lnTo>
                  <a:pt x="1121981" y="1409700"/>
                </a:lnTo>
                <a:lnTo>
                  <a:pt x="1152442" y="1371600"/>
                </a:lnTo>
                <a:lnTo>
                  <a:pt x="1183241" y="1346200"/>
                </a:lnTo>
                <a:lnTo>
                  <a:pt x="1214377" y="1308100"/>
                </a:lnTo>
                <a:lnTo>
                  <a:pt x="1245847" y="1282700"/>
                </a:lnTo>
                <a:lnTo>
                  <a:pt x="1277647" y="1244600"/>
                </a:lnTo>
                <a:lnTo>
                  <a:pt x="1309776" y="1219200"/>
                </a:lnTo>
                <a:lnTo>
                  <a:pt x="1342229" y="1181100"/>
                </a:lnTo>
                <a:lnTo>
                  <a:pt x="1375005" y="1155700"/>
                </a:lnTo>
                <a:lnTo>
                  <a:pt x="1408101" y="1117600"/>
                </a:lnTo>
                <a:lnTo>
                  <a:pt x="1475239" y="1066800"/>
                </a:lnTo>
                <a:lnTo>
                  <a:pt x="1509276" y="1028700"/>
                </a:lnTo>
                <a:lnTo>
                  <a:pt x="1613226" y="952500"/>
                </a:lnTo>
                <a:lnTo>
                  <a:pt x="1648480" y="914400"/>
                </a:lnTo>
                <a:lnTo>
                  <a:pt x="1756012" y="838200"/>
                </a:lnTo>
                <a:lnTo>
                  <a:pt x="1866141" y="762000"/>
                </a:lnTo>
                <a:lnTo>
                  <a:pt x="2016889" y="660400"/>
                </a:lnTo>
                <a:lnTo>
                  <a:pt x="2132784" y="584200"/>
                </a:lnTo>
                <a:lnTo>
                  <a:pt x="2171941" y="571500"/>
                </a:lnTo>
                <a:lnTo>
                  <a:pt x="2290946" y="495300"/>
                </a:lnTo>
                <a:lnTo>
                  <a:pt x="2331116" y="482600"/>
                </a:lnTo>
                <a:lnTo>
                  <a:pt x="2371533" y="457200"/>
                </a:lnTo>
                <a:lnTo>
                  <a:pt x="2412194" y="444500"/>
                </a:lnTo>
                <a:lnTo>
                  <a:pt x="2494234" y="393700"/>
                </a:lnTo>
                <a:lnTo>
                  <a:pt x="2535609" y="381000"/>
                </a:lnTo>
                <a:lnTo>
                  <a:pt x="2577216" y="355600"/>
                </a:lnTo>
                <a:lnTo>
                  <a:pt x="2661116" y="330200"/>
                </a:lnTo>
                <a:lnTo>
                  <a:pt x="2703404" y="304800"/>
                </a:lnTo>
                <a:lnTo>
                  <a:pt x="2788640" y="279400"/>
                </a:lnTo>
                <a:lnTo>
                  <a:pt x="2831582" y="254000"/>
                </a:lnTo>
                <a:lnTo>
                  <a:pt x="3408171" y="88900"/>
                </a:lnTo>
                <a:lnTo>
                  <a:pt x="3453836" y="88900"/>
                </a:lnTo>
                <a:lnTo>
                  <a:pt x="3545684" y="63500"/>
                </a:lnTo>
                <a:lnTo>
                  <a:pt x="3591861" y="63500"/>
                </a:lnTo>
                <a:lnTo>
                  <a:pt x="3638203" y="50800"/>
                </a:lnTo>
                <a:lnTo>
                  <a:pt x="3684707" y="50800"/>
                </a:lnTo>
                <a:lnTo>
                  <a:pt x="3731370" y="38100"/>
                </a:lnTo>
                <a:lnTo>
                  <a:pt x="3778190" y="38100"/>
                </a:lnTo>
                <a:lnTo>
                  <a:pt x="3825163" y="25400"/>
                </a:lnTo>
                <a:lnTo>
                  <a:pt x="3872288" y="25400"/>
                </a:lnTo>
                <a:lnTo>
                  <a:pt x="3919560" y="12700"/>
                </a:lnTo>
                <a:lnTo>
                  <a:pt x="4062239" y="12700"/>
                </a:lnTo>
                <a:lnTo>
                  <a:pt x="4110075" y="0"/>
                </a:lnTo>
                <a:close/>
              </a:path>
              <a:path w="5372734" h="8559800">
                <a:moveTo>
                  <a:pt x="5197299" y="88900"/>
                </a:moveTo>
                <a:lnTo>
                  <a:pt x="3408171" y="88900"/>
                </a:lnTo>
                <a:lnTo>
                  <a:pt x="2831582" y="254000"/>
                </a:lnTo>
                <a:lnTo>
                  <a:pt x="2788640" y="279400"/>
                </a:lnTo>
                <a:lnTo>
                  <a:pt x="2703404" y="304800"/>
                </a:lnTo>
                <a:lnTo>
                  <a:pt x="2661116" y="330200"/>
                </a:lnTo>
                <a:lnTo>
                  <a:pt x="2577216" y="355600"/>
                </a:lnTo>
                <a:lnTo>
                  <a:pt x="2535609" y="381000"/>
                </a:lnTo>
                <a:lnTo>
                  <a:pt x="2494234" y="393700"/>
                </a:lnTo>
                <a:lnTo>
                  <a:pt x="2412194" y="444500"/>
                </a:lnTo>
                <a:lnTo>
                  <a:pt x="2371533" y="457200"/>
                </a:lnTo>
                <a:lnTo>
                  <a:pt x="2331116" y="482600"/>
                </a:lnTo>
                <a:lnTo>
                  <a:pt x="2290946" y="495300"/>
                </a:lnTo>
                <a:lnTo>
                  <a:pt x="2171941" y="571500"/>
                </a:lnTo>
                <a:lnTo>
                  <a:pt x="2132784" y="584200"/>
                </a:lnTo>
                <a:lnTo>
                  <a:pt x="2016889" y="660400"/>
                </a:lnTo>
                <a:lnTo>
                  <a:pt x="1866141" y="762000"/>
                </a:lnTo>
                <a:lnTo>
                  <a:pt x="1756012" y="838200"/>
                </a:lnTo>
                <a:lnTo>
                  <a:pt x="1648480" y="914400"/>
                </a:lnTo>
                <a:lnTo>
                  <a:pt x="1613226" y="952500"/>
                </a:lnTo>
                <a:lnTo>
                  <a:pt x="1509276" y="1028700"/>
                </a:lnTo>
                <a:lnTo>
                  <a:pt x="1475239" y="1066800"/>
                </a:lnTo>
                <a:lnTo>
                  <a:pt x="1408101" y="1117600"/>
                </a:lnTo>
                <a:lnTo>
                  <a:pt x="1375005" y="1155700"/>
                </a:lnTo>
                <a:lnTo>
                  <a:pt x="1342229" y="1181100"/>
                </a:lnTo>
                <a:lnTo>
                  <a:pt x="1309776" y="1219200"/>
                </a:lnTo>
                <a:lnTo>
                  <a:pt x="1277647" y="1244600"/>
                </a:lnTo>
                <a:lnTo>
                  <a:pt x="1245847" y="1282700"/>
                </a:lnTo>
                <a:lnTo>
                  <a:pt x="1214377" y="1308100"/>
                </a:lnTo>
                <a:lnTo>
                  <a:pt x="1183241" y="1346200"/>
                </a:lnTo>
                <a:lnTo>
                  <a:pt x="1152442" y="1371600"/>
                </a:lnTo>
                <a:lnTo>
                  <a:pt x="1121981" y="1409700"/>
                </a:lnTo>
                <a:lnTo>
                  <a:pt x="1091863" y="1447800"/>
                </a:lnTo>
                <a:lnTo>
                  <a:pt x="1062089" y="1473200"/>
                </a:lnTo>
                <a:lnTo>
                  <a:pt x="1032663" y="1511300"/>
                </a:lnTo>
                <a:lnTo>
                  <a:pt x="1003588" y="1549400"/>
                </a:lnTo>
                <a:lnTo>
                  <a:pt x="974865" y="1574800"/>
                </a:lnTo>
                <a:lnTo>
                  <a:pt x="946499" y="1612900"/>
                </a:lnTo>
                <a:lnTo>
                  <a:pt x="918492" y="1651000"/>
                </a:lnTo>
                <a:lnTo>
                  <a:pt x="890846" y="1689100"/>
                </a:lnTo>
                <a:lnTo>
                  <a:pt x="863565" y="1714500"/>
                </a:lnTo>
                <a:lnTo>
                  <a:pt x="836651" y="1752600"/>
                </a:lnTo>
                <a:lnTo>
                  <a:pt x="810108" y="1790700"/>
                </a:lnTo>
                <a:lnTo>
                  <a:pt x="783937" y="1828800"/>
                </a:lnTo>
                <a:lnTo>
                  <a:pt x="758142" y="1866900"/>
                </a:lnTo>
                <a:lnTo>
                  <a:pt x="732726" y="1905000"/>
                </a:lnTo>
                <a:lnTo>
                  <a:pt x="707691" y="1943100"/>
                </a:lnTo>
                <a:lnTo>
                  <a:pt x="683040" y="1981200"/>
                </a:lnTo>
                <a:lnTo>
                  <a:pt x="658776" y="2019300"/>
                </a:lnTo>
                <a:lnTo>
                  <a:pt x="634902" y="2057400"/>
                </a:lnTo>
                <a:lnTo>
                  <a:pt x="611420" y="2095500"/>
                </a:lnTo>
                <a:lnTo>
                  <a:pt x="588334" y="2133600"/>
                </a:lnTo>
                <a:lnTo>
                  <a:pt x="565647" y="2171700"/>
                </a:lnTo>
                <a:lnTo>
                  <a:pt x="543360" y="2209800"/>
                </a:lnTo>
                <a:lnTo>
                  <a:pt x="521477" y="2247900"/>
                </a:lnTo>
                <a:lnTo>
                  <a:pt x="500001" y="2286000"/>
                </a:lnTo>
                <a:lnTo>
                  <a:pt x="478934" y="2336800"/>
                </a:lnTo>
                <a:lnTo>
                  <a:pt x="458279" y="2374900"/>
                </a:lnTo>
                <a:lnTo>
                  <a:pt x="438040" y="2413000"/>
                </a:lnTo>
                <a:lnTo>
                  <a:pt x="418218" y="2451100"/>
                </a:lnTo>
                <a:lnTo>
                  <a:pt x="398818" y="2489200"/>
                </a:lnTo>
                <a:lnTo>
                  <a:pt x="379840" y="2540000"/>
                </a:lnTo>
                <a:lnTo>
                  <a:pt x="361290" y="2578100"/>
                </a:lnTo>
                <a:lnTo>
                  <a:pt x="343168" y="2616200"/>
                </a:lnTo>
                <a:lnTo>
                  <a:pt x="325478" y="2667000"/>
                </a:lnTo>
                <a:lnTo>
                  <a:pt x="308223" y="2705100"/>
                </a:lnTo>
                <a:lnTo>
                  <a:pt x="291406" y="2743200"/>
                </a:lnTo>
                <a:lnTo>
                  <a:pt x="275028" y="2794000"/>
                </a:lnTo>
                <a:lnTo>
                  <a:pt x="259095" y="2832100"/>
                </a:lnTo>
                <a:lnTo>
                  <a:pt x="243607" y="2870200"/>
                </a:lnTo>
                <a:lnTo>
                  <a:pt x="228568" y="2921000"/>
                </a:lnTo>
                <a:lnTo>
                  <a:pt x="213980" y="2959100"/>
                </a:lnTo>
                <a:lnTo>
                  <a:pt x="199847" y="3009900"/>
                </a:lnTo>
                <a:lnTo>
                  <a:pt x="186172" y="3048000"/>
                </a:lnTo>
                <a:lnTo>
                  <a:pt x="172956" y="3098800"/>
                </a:lnTo>
                <a:lnTo>
                  <a:pt x="160203" y="3136900"/>
                </a:lnTo>
                <a:lnTo>
                  <a:pt x="147916" y="3187700"/>
                </a:lnTo>
                <a:lnTo>
                  <a:pt x="136098" y="3225800"/>
                </a:lnTo>
                <a:lnTo>
                  <a:pt x="124750" y="3276600"/>
                </a:lnTo>
                <a:lnTo>
                  <a:pt x="113877" y="3314700"/>
                </a:lnTo>
                <a:lnTo>
                  <a:pt x="103481" y="3365500"/>
                </a:lnTo>
                <a:lnTo>
                  <a:pt x="93564" y="3403600"/>
                </a:lnTo>
                <a:lnTo>
                  <a:pt x="84130" y="3454400"/>
                </a:lnTo>
                <a:lnTo>
                  <a:pt x="75182" y="3505200"/>
                </a:lnTo>
                <a:lnTo>
                  <a:pt x="66721" y="3543300"/>
                </a:lnTo>
                <a:lnTo>
                  <a:pt x="58752" y="3594100"/>
                </a:lnTo>
                <a:lnTo>
                  <a:pt x="51276" y="3644900"/>
                </a:lnTo>
                <a:lnTo>
                  <a:pt x="44297" y="3683000"/>
                </a:lnTo>
                <a:lnTo>
                  <a:pt x="37818" y="3733800"/>
                </a:lnTo>
                <a:lnTo>
                  <a:pt x="31840" y="3784600"/>
                </a:lnTo>
                <a:lnTo>
                  <a:pt x="26368" y="3822700"/>
                </a:lnTo>
                <a:lnTo>
                  <a:pt x="21403" y="3873500"/>
                </a:lnTo>
                <a:lnTo>
                  <a:pt x="16949" y="3924300"/>
                </a:lnTo>
                <a:lnTo>
                  <a:pt x="13009" y="3962400"/>
                </a:lnTo>
                <a:lnTo>
                  <a:pt x="9585" y="4013200"/>
                </a:lnTo>
                <a:lnTo>
                  <a:pt x="6680" y="4064000"/>
                </a:lnTo>
                <a:lnTo>
                  <a:pt x="4296" y="4114800"/>
                </a:lnTo>
                <a:lnTo>
                  <a:pt x="2438" y="4152900"/>
                </a:lnTo>
                <a:lnTo>
                  <a:pt x="1107" y="4203700"/>
                </a:lnTo>
                <a:lnTo>
                  <a:pt x="306" y="4254500"/>
                </a:lnTo>
                <a:lnTo>
                  <a:pt x="39" y="4305300"/>
                </a:lnTo>
                <a:lnTo>
                  <a:pt x="306" y="4356100"/>
                </a:lnTo>
                <a:lnTo>
                  <a:pt x="1107" y="4394200"/>
                </a:lnTo>
                <a:lnTo>
                  <a:pt x="2438" y="4445000"/>
                </a:lnTo>
                <a:lnTo>
                  <a:pt x="4296" y="4495800"/>
                </a:lnTo>
                <a:lnTo>
                  <a:pt x="6680" y="4546600"/>
                </a:lnTo>
                <a:lnTo>
                  <a:pt x="9585" y="4597400"/>
                </a:lnTo>
                <a:lnTo>
                  <a:pt x="13009" y="4635500"/>
                </a:lnTo>
                <a:lnTo>
                  <a:pt x="16949" y="4686300"/>
                </a:lnTo>
                <a:lnTo>
                  <a:pt x="21403" y="4737100"/>
                </a:lnTo>
                <a:lnTo>
                  <a:pt x="26368" y="4775200"/>
                </a:lnTo>
                <a:lnTo>
                  <a:pt x="31840" y="4826000"/>
                </a:lnTo>
                <a:lnTo>
                  <a:pt x="37818" y="4876800"/>
                </a:lnTo>
                <a:lnTo>
                  <a:pt x="44297" y="4914900"/>
                </a:lnTo>
                <a:lnTo>
                  <a:pt x="51276" y="4965700"/>
                </a:lnTo>
                <a:lnTo>
                  <a:pt x="58752" y="5016500"/>
                </a:lnTo>
                <a:lnTo>
                  <a:pt x="66721" y="5054600"/>
                </a:lnTo>
                <a:lnTo>
                  <a:pt x="75182" y="5105400"/>
                </a:lnTo>
                <a:lnTo>
                  <a:pt x="84130" y="5156200"/>
                </a:lnTo>
                <a:lnTo>
                  <a:pt x="93564" y="5194300"/>
                </a:lnTo>
                <a:lnTo>
                  <a:pt x="103481" y="5245100"/>
                </a:lnTo>
                <a:lnTo>
                  <a:pt x="113877" y="5283200"/>
                </a:lnTo>
                <a:lnTo>
                  <a:pt x="124750" y="5334000"/>
                </a:lnTo>
                <a:lnTo>
                  <a:pt x="136098" y="5384800"/>
                </a:lnTo>
                <a:lnTo>
                  <a:pt x="147916" y="5422900"/>
                </a:lnTo>
                <a:lnTo>
                  <a:pt x="160203" y="5473700"/>
                </a:lnTo>
                <a:lnTo>
                  <a:pt x="172956" y="5511800"/>
                </a:lnTo>
                <a:lnTo>
                  <a:pt x="186172" y="5562600"/>
                </a:lnTo>
                <a:lnTo>
                  <a:pt x="199847" y="5600700"/>
                </a:lnTo>
                <a:lnTo>
                  <a:pt x="213980" y="5638800"/>
                </a:lnTo>
                <a:lnTo>
                  <a:pt x="228568" y="5689600"/>
                </a:lnTo>
                <a:lnTo>
                  <a:pt x="243607" y="5727700"/>
                </a:lnTo>
                <a:lnTo>
                  <a:pt x="259095" y="5778500"/>
                </a:lnTo>
                <a:lnTo>
                  <a:pt x="275028" y="5816600"/>
                </a:lnTo>
                <a:lnTo>
                  <a:pt x="291406" y="5854700"/>
                </a:lnTo>
                <a:lnTo>
                  <a:pt x="308223" y="5905500"/>
                </a:lnTo>
                <a:lnTo>
                  <a:pt x="325478" y="5943600"/>
                </a:lnTo>
                <a:lnTo>
                  <a:pt x="343168" y="5981700"/>
                </a:lnTo>
                <a:lnTo>
                  <a:pt x="361290" y="6032500"/>
                </a:lnTo>
                <a:lnTo>
                  <a:pt x="379840" y="6070600"/>
                </a:lnTo>
                <a:lnTo>
                  <a:pt x="398818" y="6108700"/>
                </a:lnTo>
                <a:lnTo>
                  <a:pt x="418218" y="6146800"/>
                </a:lnTo>
                <a:lnTo>
                  <a:pt x="438040" y="6197600"/>
                </a:lnTo>
                <a:lnTo>
                  <a:pt x="458279" y="6235700"/>
                </a:lnTo>
                <a:lnTo>
                  <a:pt x="478934" y="6273800"/>
                </a:lnTo>
                <a:lnTo>
                  <a:pt x="500001" y="6311900"/>
                </a:lnTo>
                <a:lnTo>
                  <a:pt x="521477" y="6350000"/>
                </a:lnTo>
                <a:lnTo>
                  <a:pt x="543360" y="6400800"/>
                </a:lnTo>
                <a:lnTo>
                  <a:pt x="565647" y="6438900"/>
                </a:lnTo>
                <a:lnTo>
                  <a:pt x="588334" y="6477000"/>
                </a:lnTo>
                <a:lnTo>
                  <a:pt x="611420" y="6515100"/>
                </a:lnTo>
                <a:lnTo>
                  <a:pt x="634902" y="6553200"/>
                </a:lnTo>
                <a:lnTo>
                  <a:pt x="658776" y="6591300"/>
                </a:lnTo>
                <a:lnTo>
                  <a:pt x="683040" y="6629400"/>
                </a:lnTo>
                <a:lnTo>
                  <a:pt x="707691" y="6667500"/>
                </a:lnTo>
                <a:lnTo>
                  <a:pt x="732726" y="6705600"/>
                </a:lnTo>
                <a:lnTo>
                  <a:pt x="758142" y="6743700"/>
                </a:lnTo>
                <a:lnTo>
                  <a:pt x="783937" y="6781800"/>
                </a:lnTo>
                <a:lnTo>
                  <a:pt x="810108" y="6807200"/>
                </a:lnTo>
                <a:lnTo>
                  <a:pt x="836651" y="6845300"/>
                </a:lnTo>
                <a:lnTo>
                  <a:pt x="863565" y="6883400"/>
                </a:lnTo>
                <a:lnTo>
                  <a:pt x="890846" y="6921500"/>
                </a:lnTo>
                <a:lnTo>
                  <a:pt x="918492" y="6959600"/>
                </a:lnTo>
                <a:lnTo>
                  <a:pt x="946499" y="6997700"/>
                </a:lnTo>
                <a:lnTo>
                  <a:pt x="974865" y="7023100"/>
                </a:lnTo>
                <a:lnTo>
                  <a:pt x="1003588" y="7061200"/>
                </a:lnTo>
                <a:lnTo>
                  <a:pt x="1032663" y="7099300"/>
                </a:lnTo>
                <a:lnTo>
                  <a:pt x="1062089" y="7124700"/>
                </a:lnTo>
                <a:lnTo>
                  <a:pt x="1091863" y="7162800"/>
                </a:lnTo>
                <a:lnTo>
                  <a:pt x="1121981" y="7200900"/>
                </a:lnTo>
                <a:lnTo>
                  <a:pt x="1152442" y="7226300"/>
                </a:lnTo>
                <a:lnTo>
                  <a:pt x="1183241" y="7264400"/>
                </a:lnTo>
                <a:lnTo>
                  <a:pt x="1214377" y="7289800"/>
                </a:lnTo>
                <a:lnTo>
                  <a:pt x="1245847" y="7327900"/>
                </a:lnTo>
                <a:lnTo>
                  <a:pt x="1277647" y="7366000"/>
                </a:lnTo>
                <a:lnTo>
                  <a:pt x="1342229" y="7416800"/>
                </a:lnTo>
                <a:lnTo>
                  <a:pt x="1375005" y="7454900"/>
                </a:lnTo>
                <a:lnTo>
                  <a:pt x="1408101" y="7480300"/>
                </a:lnTo>
                <a:lnTo>
                  <a:pt x="1441513" y="7518400"/>
                </a:lnTo>
                <a:lnTo>
                  <a:pt x="1509276" y="7569200"/>
                </a:lnTo>
                <a:lnTo>
                  <a:pt x="1543622" y="7607300"/>
                </a:lnTo>
                <a:lnTo>
                  <a:pt x="1578273" y="7632700"/>
                </a:lnTo>
                <a:lnTo>
                  <a:pt x="1684030" y="7708900"/>
                </a:lnTo>
                <a:lnTo>
                  <a:pt x="1719875" y="7747000"/>
                </a:lnTo>
                <a:lnTo>
                  <a:pt x="1792436" y="7797800"/>
                </a:lnTo>
                <a:lnTo>
                  <a:pt x="1903415" y="7874000"/>
                </a:lnTo>
                <a:lnTo>
                  <a:pt x="2055256" y="7975600"/>
                </a:lnTo>
                <a:lnTo>
                  <a:pt x="2093888" y="7988300"/>
                </a:lnTo>
                <a:lnTo>
                  <a:pt x="2251024" y="8089900"/>
                </a:lnTo>
                <a:lnTo>
                  <a:pt x="2290946" y="8102600"/>
                </a:lnTo>
                <a:lnTo>
                  <a:pt x="2371533" y="8153400"/>
                </a:lnTo>
                <a:lnTo>
                  <a:pt x="2412194" y="8166100"/>
                </a:lnTo>
                <a:lnTo>
                  <a:pt x="2453095" y="8191500"/>
                </a:lnTo>
                <a:lnTo>
                  <a:pt x="2494234" y="8204200"/>
                </a:lnTo>
                <a:lnTo>
                  <a:pt x="2535609" y="8229600"/>
                </a:lnTo>
                <a:lnTo>
                  <a:pt x="2577216" y="8242300"/>
                </a:lnTo>
                <a:lnTo>
                  <a:pt x="2619053" y="8267700"/>
                </a:lnTo>
                <a:lnTo>
                  <a:pt x="2703404" y="8293100"/>
                </a:lnTo>
                <a:lnTo>
                  <a:pt x="2745913" y="8318500"/>
                </a:lnTo>
                <a:lnTo>
                  <a:pt x="2874737" y="8356600"/>
                </a:lnTo>
                <a:lnTo>
                  <a:pt x="2918103" y="8382000"/>
                </a:lnTo>
                <a:lnTo>
                  <a:pt x="3317373" y="8496300"/>
                </a:lnTo>
                <a:lnTo>
                  <a:pt x="3362682" y="8496300"/>
                </a:lnTo>
                <a:lnTo>
                  <a:pt x="3499675" y="8534400"/>
                </a:lnTo>
                <a:lnTo>
                  <a:pt x="3545684" y="8534400"/>
                </a:lnTo>
                <a:lnTo>
                  <a:pt x="3638203" y="8559800"/>
                </a:lnTo>
                <a:lnTo>
                  <a:pt x="3718008" y="8559800"/>
                </a:lnTo>
                <a:lnTo>
                  <a:pt x="4000790" y="7120414"/>
                </a:lnTo>
                <a:lnTo>
                  <a:pt x="3969693" y="7112000"/>
                </a:lnTo>
                <a:lnTo>
                  <a:pt x="3922987" y="7112000"/>
                </a:lnTo>
                <a:lnTo>
                  <a:pt x="3876518" y="7099300"/>
                </a:lnTo>
                <a:lnTo>
                  <a:pt x="3830292" y="7099300"/>
                </a:lnTo>
                <a:lnTo>
                  <a:pt x="3738597" y="7073900"/>
                </a:lnTo>
                <a:lnTo>
                  <a:pt x="3693140" y="7073900"/>
                </a:lnTo>
                <a:lnTo>
                  <a:pt x="3382845" y="6985000"/>
                </a:lnTo>
                <a:lnTo>
                  <a:pt x="3339723" y="6959600"/>
                </a:lnTo>
                <a:lnTo>
                  <a:pt x="3212307" y="6921500"/>
                </a:lnTo>
                <a:lnTo>
                  <a:pt x="3170507" y="6896100"/>
                </a:lnTo>
                <a:lnTo>
                  <a:pt x="3129053" y="6883400"/>
                </a:lnTo>
                <a:lnTo>
                  <a:pt x="3087952" y="6858000"/>
                </a:lnTo>
                <a:lnTo>
                  <a:pt x="3047210" y="6845300"/>
                </a:lnTo>
                <a:lnTo>
                  <a:pt x="2966831" y="6794500"/>
                </a:lnTo>
                <a:lnTo>
                  <a:pt x="2927206" y="6781800"/>
                </a:lnTo>
                <a:lnTo>
                  <a:pt x="2849117" y="6731000"/>
                </a:lnTo>
                <a:lnTo>
                  <a:pt x="2772621" y="6680200"/>
                </a:lnTo>
                <a:lnTo>
                  <a:pt x="2697768" y="6629400"/>
                </a:lnTo>
                <a:lnTo>
                  <a:pt x="2624610" y="6578600"/>
                </a:lnTo>
                <a:lnTo>
                  <a:pt x="2553199" y="6527800"/>
                </a:lnTo>
                <a:lnTo>
                  <a:pt x="2483585" y="6477000"/>
                </a:lnTo>
                <a:lnTo>
                  <a:pt x="2449469" y="6438900"/>
                </a:lnTo>
                <a:lnTo>
                  <a:pt x="2415821" y="6413500"/>
                </a:lnTo>
                <a:lnTo>
                  <a:pt x="2382648" y="6375400"/>
                </a:lnTo>
                <a:lnTo>
                  <a:pt x="2349957" y="6350000"/>
                </a:lnTo>
                <a:lnTo>
                  <a:pt x="2317754" y="6324600"/>
                </a:lnTo>
                <a:lnTo>
                  <a:pt x="2286046" y="6286500"/>
                </a:lnTo>
                <a:lnTo>
                  <a:pt x="2254838" y="6261100"/>
                </a:lnTo>
                <a:lnTo>
                  <a:pt x="2224138" y="6223000"/>
                </a:lnTo>
                <a:lnTo>
                  <a:pt x="2193952" y="6184900"/>
                </a:lnTo>
                <a:lnTo>
                  <a:pt x="2164286" y="6159500"/>
                </a:lnTo>
                <a:lnTo>
                  <a:pt x="2135147" y="6121400"/>
                </a:lnTo>
                <a:lnTo>
                  <a:pt x="2106541" y="6083300"/>
                </a:lnTo>
                <a:lnTo>
                  <a:pt x="2078474" y="6057900"/>
                </a:lnTo>
                <a:lnTo>
                  <a:pt x="2050954" y="6019800"/>
                </a:lnTo>
                <a:lnTo>
                  <a:pt x="2023985" y="5981700"/>
                </a:lnTo>
                <a:lnTo>
                  <a:pt x="1997576" y="5943600"/>
                </a:lnTo>
                <a:lnTo>
                  <a:pt x="1971732" y="5905500"/>
                </a:lnTo>
                <a:lnTo>
                  <a:pt x="1946460" y="5867400"/>
                </a:lnTo>
                <a:lnTo>
                  <a:pt x="1921766" y="5829300"/>
                </a:lnTo>
                <a:lnTo>
                  <a:pt x="1897656" y="5791200"/>
                </a:lnTo>
                <a:lnTo>
                  <a:pt x="1874138" y="5753100"/>
                </a:lnTo>
                <a:lnTo>
                  <a:pt x="1851217" y="5715000"/>
                </a:lnTo>
                <a:lnTo>
                  <a:pt x="1828899" y="5676900"/>
                </a:lnTo>
                <a:lnTo>
                  <a:pt x="1807193" y="5638800"/>
                </a:lnTo>
                <a:lnTo>
                  <a:pt x="1786103" y="5600700"/>
                </a:lnTo>
                <a:lnTo>
                  <a:pt x="1765636" y="5562600"/>
                </a:lnTo>
                <a:lnTo>
                  <a:pt x="1745799" y="5511800"/>
                </a:lnTo>
                <a:lnTo>
                  <a:pt x="1726598" y="5473700"/>
                </a:lnTo>
                <a:lnTo>
                  <a:pt x="1708040" y="5435600"/>
                </a:lnTo>
                <a:lnTo>
                  <a:pt x="1690130" y="5397500"/>
                </a:lnTo>
                <a:lnTo>
                  <a:pt x="1672876" y="5346700"/>
                </a:lnTo>
                <a:lnTo>
                  <a:pt x="1656284" y="5308600"/>
                </a:lnTo>
                <a:lnTo>
                  <a:pt x="1640360" y="5270500"/>
                </a:lnTo>
                <a:lnTo>
                  <a:pt x="1625110" y="5219700"/>
                </a:lnTo>
                <a:lnTo>
                  <a:pt x="1610542" y="5181600"/>
                </a:lnTo>
                <a:lnTo>
                  <a:pt x="1596661" y="5130800"/>
                </a:lnTo>
                <a:lnTo>
                  <a:pt x="1583475" y="5092700"/>
                </a:lnTo>
                <a:lnTo>
                  <a:pt x="1570989" y="5041900"/>
                </a:lnTo>
                <a:lnTo>
                  <a:pt x="1559209" y="5003800"/>
                </a:lnTo>
                <a:lnTo>
                  <a:pt x="1548143" y="4953000"/>
                </a:lnTo>
                <a:lnTo>
                  <a:pt x="1537797" y="4914900"/>
                </a:lnTo>
                <a:lnTo>
                  <a:pt x="1528177" y="4864100"/>
                </a:lnTo>
                <a:lnTo>
                  <a:pt x="1519290" y="4826000"/>
                </a:lnTo>
                <a:lnTo>
                  <a:pt x="1511141" y="4775200"/>
                </a:lnTo>
                <a:lnTo>
                  <a:pt x="1503739" y="4724400"/>
                </a:lnTo>
                <a:lnTo>
                  <a:pt x="1497088" y="4686300"/>
                </a:lnTo>
                <a:lnTo>
                  <a:pt x="1491195" y="4635500"/>
                </a:lnTo>
                <a:lnTo>
                  <a:pt x="1486067" y="4584700"/>
                </a:lnTo>
                <a:lnTo>
                  <a:pt x="1481711" y="4546600"/>
                </a:lnTo>
                <a:lnTo>
                  <a:pt x="1478132" y="4495800"/>
                </a:lnTo>
                <a:lnTo>
                  <a:pt x="1475337" y="4445000"/>
                </a:lnTo>
                <a:lnTo>
                  <a:pt x="1473333" y="4394200"/>
                </a:lnTo>
                <a:lnTo>
                  <a:pt x="1472126" y="4356100"/>
                </a:lnTo>
                <a:lnTo>
                  <a:pt x="1471722" y="4305300"/>
                </a:lnTo>
                <a:lnTo>
                  <a:pt x="1472126" y="4254500"/>
                </a:lnTo>
                <a:lnTo>
                  <a:pt x="1473333" y="4203700"/>
                </a:lnTo>
                <a:lnTo>
                  <a:pt x="1475337" y="4152900"/>
                </a:lnTo>
                <a:lnTo>
                  <a:pt x="1478132" y="4114800"/>
                </a:lnTo>
                <a:lnTo>
                  <a:pt x="1481711" y="4064000"/>
                </a:lnTo>
                <a:lnTo>
                  <a:pt x="1486067" y="4013200"/>
                </a:lnTo>
                <a:lnTo>
                  <a:pt x="1491195" y="3975100"/>
                </a:lnTo>
                <a:lnTo>
                  <a:pt x="1497088" y="3924300"/>
                </a:lnTo>
                <a:lnTo>
                  <a:pt x="1503739" y="3873500"/>
                </a:lnTo>
                <a:lnTo>
                  <a:pt x="1511141" y="3835400"/>
                </a:lnTo>
                <a:lnTo>
                  <a:pt x="1519290" y="3784600"/>
                </a:lnTo>
                <a:lnTo>
                  <a:pt x="1528177" y="3733800"/>
                </a:lnTo>
                <a:lnTo>
                  <a:pt x="1537797" y="3695700"/>
                </a:lnTo>
                <a:lnTo>
                  <a:pt x="1548143" y="3644900"/>
                </a:lnTo>
                <a:lnTo>
                  <a:pt x="1559209" y="3606800"/>
                </a:lnTo>
                <a:lnTo>
                  <a:pt x="1570989" y="3556000"/>
                </a:lnTo>
                <a:lnTo>
                  <a:pt x="1583475" y="3517900"/>
                </a:lnTo>
                <a:lnTo>
                  <a:pt x="1596661" y="3467100"/>
                </a:lnTo>
                <a:lnTo>
                  <a:pt x="1610542" y="3429000"/>
                </a:lnTo>
                <a:lnTo>
                  <a:pt x="1625110" y="3378200"/>
                </a:lnTo>
                <a:lnTo>
                  <a:pt x="1640360" y="3340100"/>
                </a:lnTo>
                <a:lnTo>
                  <a:pt x="1656284" y="3302000"/>
                </a:lnTo>
                <a:lnTo>
                  <a:pt x="1672876" y="3251200"/>
                </a:lnTo>
                <a:lnTo>
                  <a:pt x="1690130" y="3213100"/>
                </a:lnTo>
                <a:lnTo>
                  <a:pt x="1708040" y="3175000"/>
                </a:lnTo>
                <a:lnTo>
                  <a:pt x="1726598" y="3124200"/>
                </a:lnTo>
                <a:lnTo>
                  <a:pt x="1745799" y="3086100"/>
                </a:lnTo>
                <a:lnTo>
                  <a:pt x="1765636" y="3048000"/>
                </a:lnTo>
                <a:lnTo>
                  <a:pt x="1786103" y="3009900"/>
                </a:lnTo>
                <a:lnTo>
                  <a:pt x="1807193" y="2971800"/>
                </a:lnTo>
                <a:lnTo>
                  <a:pt x="1828899" y="2933700"/>
                </a:lnTo>
                <a:lnTo>
                  <a:pt x="1851217" y="2882900"/>
                </a:lnTo>
                <a:lnTo>
                  <a:pt x="1874138" y="2844800"/>
                </a:lnTo>
                <a:lnTo>
                  <a:pt x="1897656" y="2806700"/>
                </a:lnTo>
                <a:lnTo>
                  <a:pt x="1921766" y="2768600"/>
                </a:lnTo>
                <a:lnTo>
                  <a:pt x="1946460" y="2730500"/>
                </a:lnTo>
                <a:lnTo>
                  <a:pt x="1971732" y="2692400"/>
                </a:lnTo>
                <a:lnTo>
                  <a:pt x="1997576" y="2667000"/>
                </a:lnTo>
                <a:lnTo>
                  <a:pt x="2023985" y="2628900"/>
                </a:lnTo>
                <a:lnTo>
                  <a:pt x="2050954" y="2590800"/>
                </a:lnTo>
                <a:lnTo>
                  <a:pt x="2078474" y="2552700"/>
                </a:lnTo>
                <a:lnTo>
                  <a:pt x="2106541" y="2514600"/>
                </a:lnTo>
                <a:lnTo>
                  <a:pt x="2135147" y="2489200"/>
                </a:lnTo>
                <a:lnTo>
                  <a:pt x="2164286" y="2451100"/>
                </a:lnTo>
                <a:lnTo>
                  <a:pt x="2193952" y="2413000"/>
                </a:lnTo>
                <a:lnTo>
                  <a:pt x="2224138" y="2387600"/>
                </a:lnTo>
                <a:lnTo>
                  <a:pt x="2254838" y="2349500"/>
                </a:lnTo>
                <a:lnTo>
                  <a:pt x="2286046" y="2324100"/>
                </a:lnTo>
                <a:lnTo>
                  <a:pt x="2317754" y="2286000"/>
                </a:lnTo>
                <a:lnTo>
                  <a:pt x="2349957" y="2260600"/>
                </a:lnTo>
                <a:lnTo>
                  <a:pt x="2382648" y="2222500"/>
                </a:lnTo>
                <a:lnTo>
                  <a:pt x="2415821" y="2197100"/>
                </a:lnTo>
                <a:lnTo>
                  <a:pt x="2449469" y="2159000"/>
                </a:lnTo>
                <a:lnTo>
                  <a:pt x="2518164" y="2108200"/>
                </a:lnTo>
                <a:lnTo>
                  <a:pt x="2588683" y="2057400"/>
                </a:lnTo>
                <a:lnTo>
                  <a:pt x="2624610" y="2019300"/>
                </a:lnTo>
                <a:lnTo>
                  <a:pt x="2697768" y="1968500"/>
                </a:lnTo>
                <a:lnTo>
                  <a:pt x="2772621" y="1917700"/>
                </a:lnTo>
                <a:lnTo>
                  <a:pt x="2810667" y="1892300"/>
                </a:lnTo>
                <a:lnTo>
                  <a:pt x="2849117" y="1879600"/>
                </a:lnTo>
                <a:lnTo>
                  <a:pt x="2966831" y="1803400"/>
                </a:lnTo>
                <a:lnTo>
                  <a:pt x="3006834" y="1790700"/>
                </a:lnTo>
                <a:lnTo>
                  <a:pt x="3087952" y="1739900"/>
                </a:lnTo>
                <a:lnTo>
                  <a:pt x="3170507" y="1714500"/>
                </a:lnTo>
                <a:lnTo>
                  <a:pt x="3212307" y="1689100"/>
                </a:lnTo>
                <a:lnTo>
                  <a:pt x="3254448" y="1676400"/>
                </a:lnTo>
                <a:lnTo>
                  <a:pt x="3296922" y="1651000"/>
                </a:lnTo>
                <a:lnTo>
                  <a:pt x="3738597" y="1524000"/>
                </a:lnTo>
                <a:lnTo>
                  <a:pt x="3784316" y="1524000"/>
                </a:lnTo>
                <a:lnTo>
                  <a:pt x="3876518" y="1498600"/>
                </a:lnTo>
                <a:lnTo>
                  <a:pt x="3922987" y="1498600"/>
                </a:lnTo>
                <a:lnTo>
                  <a:pt x="3969693" y="1485900"/>
                </a:lnTo>
                <a:lnTo>
                  <a:pt x="4063791" y="1485900"/>
                </a:lnTo>
                <a:lnTo>
                  <a:pt x="4111170" y="1473200"/>
                </a:lnTo>
                <a:lnTo>
                  <a:pt x="5110244" y="1473200"/>
                </a:lnTo>
                <a:lnTo>
                  <a:pt x="5372224" y="139700"/>
                </a:lnTo>
                <a:lnTo>
                  <a:pt x="5333226" y="127000"/>
                </a:lnTo>
                <a:lnTo>
                  <a:pt x="5197299" y="88900"/>
                </a:lnTo>
                <a:close/>
              </a:path>
              <a:path w="5372734" h="8559800">
                <a:moveTo>
                  <a:pt x="4000790" y="7120414"/>
                </a:moveTo>
                <a:lnTo>
                  <a:pt x="3718008" y="8559800"/>
                </a:lnTo>
                <a:lnTo>
                  <a:pt x="4967267" y="8559800"/>
                </a:lnTo>
                <a:lnTo>
                  <a:pt x="5059786" y="8534400"/>
                </a:lnTo>
                <a:lnTo>
                  <a:pt x="5105795" y="8534400"/>
                </a:lnTo>
                <a:lnTo>
                  <a:pt x="5242788" y="8496300"/>
                </a:lnTo>
                <a:lnTo>
                  <a:pt x="5288098" y="8496300"/>
                </a:lnTo>
                <a:lnTo>
                  <a:pt x="5333226" y="8483600"/>
                </a:lnTo>
                <a:lnTo>
                  <a:pt x="5372224" y="8470900"/>
                </a:lnTo>
                <a:lnTo>
                  <a:pt x="5372224" y="7137400"/>
                </a:lnTo>
                <a:lnTo>
                  <a:pt x="4206556" y="7137400"/>
                </a:lnTo>
                <a:lnTo>
                  <a:pt x="4158760" y="7124700"/>
                </a:lnTo>
                <a:lnTo>
                  <a:pt x="4016630" y="7124700"/>
                </a:lnTo>
                <a:lnTo>
                  <a:pt x="4000790" y="7120414"/>
                </a:lnTo>
                <a:close/>
              </a:path>
              <a:path w="5372734" h="8559800">
                <a:moveTo>
                  <a:pt x="5372224" y="6921500"/>
                </a:moveTo>
                <a:lnTo>
                  <a:pt x="5351021" y="6934200"/>
                </a:lnTo>
                <a:lnTo>
                  <a:pt x="5265746" y="6959600"/>
                </a:lnTo>
                <a:lnTo>
                  <a:pt x="5222624" y="6985000"/>
                </a:lnTo>
                <a:lnTo>
                  <a:pt x="4912329" y="7073900"/>
                </a:lnTo>
                <a:lnTo>
                  <a:pt x="4866873" y="7073900"/>
                </a:lnTo>
                <a:lnTo>
                  <a:pt x="4775178" y="7099300"/>
                </a:lnTo>
                <a:lnTo>
                  <a:pt x="4728952" y="7099300"/>
                </a:lnTo>
                <a:lnTo>
                  <a:pt x="4682483" y="7112000"/>
                </a:lnTo>
                <a:lnTo>
                  <a:pt x="4635777" y="7112000"/>
                </a:lnTo>
                <a:lnTo>
                  <a:pt x="4588840" y="7124700"/>
                </a:lnTo>
                <a:lnTo>
                  <a:pt x="4446710" y="7124700"/>
                </a:lnTo>
                <a:lnTo>
                  <a:pt x="4398915" y="7137400"/>
                </a:lnTo>
                <a:lnTo>
                  <a:pt x="5372224" y="7137400"/>
                </a:lnTo>
                <a:lnTo>
                  <a:pt x="5372224" y="6921500"/>
                </a:lnTo>
                <a:close/>
              </a:path>
              <a:path w="5372734" h="8559800">
                <a:moveTo>
                  <a:pt x="4866873" y="1524000"/>
                </a:moveTo>
                <a:lnTo>
                  <a:pt x="3738597" y="1524000"/>
                </a:lnTo>
                <a:lnTo>
                  <a:pt x="3296922" y="1651000"/>
                </a:lnTo>
                <a:lnTo>
                  <a:pt x="3254448" y="1676400"/>
                </a:lnTo>
                <a:lnTo>
                  <a:pt x="3212307" y="1689100"/>
                </a:lnTo>
                <a:lnTo>
                  <a:pt x="3170507" y="1714500"/>
                </a:lnTo>
                <a:lnTo>
                  <a:pt x="3087952" y="1739900"/>
                </a:lnTo>
                <a:lnTo>
                  <a:pt x="3006834" y="1790700"/>
                </a:lnTo>
                <a:lnTo>
                  <a:pt x="2966831" y="1803400"/>
                </a:lnTo>
                <a:lnTo>
                  <a:pt x="2849117" y="1879600"/>
                </a:lnTo>
                <a:lnTo>
                  <a:pt x="2810667" y="1892300"/>
                </a:lnTo>
                <a:lnTo>
                  <a:pt x="2772621" y="1917700"/>
                </a:lnTo>
                <a:lnTo>
                  <a:pt x="2697768" y="1968500"/>
                </a:lnTo>
                <a:lnTo>
                  <a:pt x="2624610" y="2019300"/>
                </a:lnTo>
                <a:lnTo>
                  <a:pt x="2588683" y="2057400"/>
                </a:lnTo>
                <a:lnTo>
                  <a:pt x="2518164" y="2108200"/>
                </a:lnTo>
                <a:lnTo>
                  <a:pt x="2449469" y="2159000"/>
                </a:lnTo>
                <a:lnTo>
                  <a:pt x="2415821" y="2197100"/>
                </a:lnTo>
                <a:lnTo>
                  <a:pt x="2382648" y="2222500"/>
                </a:lnTo>
                <a:lnTo>
                  <a:pt x="2349957" y="2260600"/>
                </a:lnTo>
                <a:lnTo>
                  <a:pt x="2317754" y="2286000"/>
                </a:lnTo>
                <a:lnTo>
                  <a:pt x="2286046" y="2324100"/>
                </a:lnTo>
                <a:lnTo>
                  <a:pt x="2254838" y="2349500"/>
                </a:lnTo>
                <a:lnTo>
                  <a:pt x="2224138" y="2387600"/>
                </a:lnTo>
                <a:lnTo>
                  <a:pt x="2193952" y="2413000"/>
                </a:lnTo>
                <a:lnTo>
                  <a:pt x="2164286" y="2451100"/>
                </a:lnTo>
                <a:lnTo>
                  <a:pt x="2135147" y="2489200"/>
                </a:lnTo>
                <a:lnTo>
                  <a:pt x="2106541" y="2514600"/>
                </a:lnTo>
                <a:lnTo>
                  <a:pt x="2078474" y="2552700"/>
                </a:lnTo>
                <a:lnTo>
                  <a:pt x="2050954" y="2590800"/>
                </a:lnTo>
                <a:lnTo>
                  <a:pt x="2023985" y="2628900"/>
                </a:lnTo>
                <a:lnTo>
                  <a:pt x="1997576" y="2667000"/>
                </a:lnTo>
                <a:lnTo>
                  <a:pt x="1971732" y="2692400"/>
                </a:lnTo>
                <a:lnTo>
                  <a:pt x="1946460" y="2730500"/>
                </a:lnTo>
                <a:lnTo>
                  <a:pt x="1921766" y="2768600"/>
                </a:lnTo>
                <a:lnTo>
                  <a:pt x="1897656" y="2806700"/>
                </a:lnTo>
                <a:lnTo>
                  <a:pt x="1874138" y="2844800"/>
                </a:lnTo>
                <a:lnTo>
                  <a:pt x="1851217" y="2882900"/>
                </a:lnTo>
                <a:lnTo>
                  <a:pt x="1828899" y="2933700"/>
                </a:lnTo>
                <a:lnTo>
                  <a:pt x="1807193" y="2971800"/>
                </a:lnTo>
                <a:lnTo>
                  <a:pt x="1786103" y="3009900"/>
                </a:lnTo>
                <a:lnTo>
                  <a:pt x="1765636" y="3048000"/>
                </a:lnTo>
                <a:lnTo>
                  <a:pt x="1745799" y="3086100"/>
                </a:lnTo>
                <a:lnTo>
                  <a:pt x="1726598" y="3124200"/>
                </a:lnTo>
                <a:lnTo>
                  <a:pt x="1708040" y="3175000"/>
                </a:lnTo>
                <a:lnTo>
                  <a:pt x="1690130" y="3213100"/>
                </a:lnTo>
                <a:lnTo>
                  <a:pt x="1672876" y="3251200"/>
                </a:lnTo>
                <a:lnTo>
                  <a:pt x="1656284" y="3302000"/>
                </a:lnTo>
                <a:lnTo>
                  <a:pt x="1640360" y="3340100"/>
                </a:lnTo>
                <a:lnTo>
                  <a:pt x="1625110" y="3378200"/>
                </a:lnTo>
                <a:lnTo>
                  <a:pt x="1610542" y="3429000"/>
                </a:lnTo>
                <a:lnTo>
                  <a:pt x="1596661" y="3467100"/>
                </a:lnTo>
                <a:lnTo>
                  <a:pt x="1583475" y="3517900"/>
                </a:lnTo>
                <a:lnTo>
                  <a:pt x="1570989" y="3556000"/>
                </a:lnTo>
                <a:lnTo>
                  <a:pt x="1559209" y="3606800"/>
                </a:lnTo>
                <a:lnTo>
                  <a:pt x="1548143" y="3644900"/>
                </a:lnTo>
                <a:lnTo>
                  <a:pt x="1537797" y="3695700"/>
                </a:lnTo>
                <a:lnTo>
                  <a:pt x="1528177" y="3733800"/>
                </a:lnTo>
                <a:lnTo>
                  <a:pt x="1519290" y="3784600"/>
                </a:lnTo>
                <a:lnTo>
                  <a:pt x="1511141" y="3835400"/>
                </a:lnTo>
                <a:lnTo>
                  <a:pt x="1503739" y="3873500"/>
                </a:lnTo>
                <a:lnTo>
                  <a:pt x="1497088" y="3924300"/>
                </a:lnTo>
                <a:lnTo>
                  <a:pt x="1491195" y="3975100"/>
                </a:lnTo>
                <a:lnTo>
                  <a:pt x="1486067" y="4013200"/>
                </a:lnTo>
                <a:lnTo>
                  <a:pt x="1481711" y="4064000"/>
                </a:lnTo>
                <a:lnTo>
                  <a:pt x="1478132" y="4114800"/>
                </a:lnTo>
                <a:lnTo>
                  <a:pt x="1475337" y="4152900"/>
                </a:lnTo>
                <a:lnTo>
                  <a:pt x="1473333" y="4203700"/>
                </a:lnTo>
                <a:lnTo>
                  <a:pt x="1472126" y="4254500"/>
                </a:lnTo>
                <a:lnTo>
                  <a:pt x="1471722" y="4305300"/>
                </a:lnTo>
                <a:lnTo>
                  <a:pt x="1472126" y="4356100"/>
                </a:lnTo>
                <a:lnTo>
                  <a:pt x="1473333" y="4394200"/>
                </a:lnTo>
                <a:lnTo>
                  <a:pt x="1475337" y="4445000"/>
                </a:lnTo>
                <a:lnTo>
                  <a:pt x="1478132" y="4495800"/>
                </a:lnTo>
                <a:lnTo>
                  <a:pt x="1481711" y="4546600"/>
                </a:lnTo>
                <a:lnTo>
                  <a:pt x="1486067" y="4584700"/>
                </a:lnTo>
                <a:lnTo>
                  <a:pt x="1491195" y="4635500"/>
                </a:lnTo>
                <a:lnTo>
                  <a:pt x="1497088" y="4686300"/>
                </a:lnTo>
                <a:lnTo>
                  <a:pt x="1503739" y="4724400"/>
                </a:lnTo>
                <a:lnTo>
                  <a:pt x="1511141" y="4775200"/>
                </a:lnTo>
                <a:lnTo>
                  <a:pt x="1519290" y="4826000"/>
                </a:lnTo>
                <a:lnTo>
                  <a:pt x="1528177" y="4864100"/>
                </a:lnTo>
                <a:lnTo>
                  <a:pt x="1537797" y="4914900"/>
                </a:lnTo>
                <a:lnTo>
                  <a:pt x="1548143" y="4953000"/>
                </a:lnTo>
                <a:lnTo>
                  <a:pt x="1559209" y="5003800"/>
                </a:lnTo>
                <a:lnTo>
                  <a:pt x="1570989" y="5041900"/>
                </a:lnTo>
                <a:lnTo>
                  <a:pt x="1583475" y="5092700"/>
                </a:lnTo>
                <a:lnTo>
                  <a:pt x="1596661" y="5130800"/>
                </a:lnTo>
                <a:lnTo>
                  <a:pt x="1610542" y="5181600"/>
                </a:lnTo>
                <a:lnTo>
                  <a:pt x="1625110" y="5219700"/>
                </a:lnTo>
                <a:lnTo>
                  <a:pt x="1640360" y="5270500"/>
                </a:lnTo>
                <a:lnTo>
                  <a:pt x="1656284" y="5308600"/>
                </a:lnTo>
                <a:lnTo>
                  <a:pt x="1672876" y="5346700"/>
                </a:lnTo>
                <a:lnTo>
                  <a:pt x="1690130" y="5397500"/>
                </a:lnTo>
                <a:lnTo>
                  <a:pt x="1708040" y="5435600"/>
                </a:lnTo>
                <a:lnTo>
                  <a:pt x="1726598" y="5473700"/>
                </a:lnTo>
                <a:lnTo>
                  <a:pt x="1745799" y="5511800"/>
                </a:lnTo>
                <a:lnTo>
                  <a:pt x="1765636" y="5562600"/>
                </a:lnTo>
                <a:lnTo>
                  <a:pt x="1786103" y="5600700"/>
                </a:lnTo>
                <a:lnTo>
                  <a:pt x="1807193" y="5638800"/>
                </a:lnTo>
                <a:lnTo>
                  <a:pt x="1828899" y="5676900"/>
                </a:lnTo>
                <a:lnTo>
                  <a:pt x="1851217" y="5715000"/>
                </a:lnTo>
                <a:lnTo>
                  <a:pt x="1874138" y="5753100"/>
                </a:lnTo>
                <a:lnTo>
                  <a:pt x="1897656" y="5791200"/>
                </a:lnTo>
                <a:lnTo>
                  <a:pt x="1921766" y="5829300"/>
                </a:lnTo>
                <a:lnTo>
                  <a:pt x="1946460" y="5867400"/>
                </a:lnTo>
                <a:lnTo>
                  <a:pt x="1971732" y="5905500"/>
                </a:lnTo>
                <a:lnTo>
                  <a:pt x="1997576" y="5943600"/>
                </a:lnTo>
                <a:lnTo>
                  <a:pt x="2023985" y="5981700"/>
                </a:lnTo>
                <a:lnTo>
                  <a:pt x="2050954" y="6019800"/>
                </a:lnTo>
                <a:lnTo>
                  <a:pt x="2078474" y="6057900"/>
                </a:lnTo>
                <a:lnTo>
                  <a:pt x="2106541" y="6083300"/>
                </a:lnTo>
                <a:lnTo>
                  <a:pt x="2135147" y="6121400"/>
                </a:lnTo>
                <a:lnTo>
                  <a:pt x="2164286" y="6159500"/>
                </a:lnTo>
                <a:lnTo>
                  <a:pt x="2193952" y="6184900"/>
                </a:lnTo>
                <a:lnTo>
                  <a:pt x="2224138" y="6223000"/>
                </a:lnTo>
                <a:lnTo>
                  <a:pt x="2254838" y="6261100"/>
                </a:lnTo>
                <a:lnTo>
                  <a:pt x="2286046" y="6286500"/>
                </a:lnTo>
                <a:lnTo>
                  <a:pt x="2317754" y="6324600"/>
                </a:lnTo>
                <a:lnTo>
                  <a:pt x="2349957" y="6350000"/>
                </a:lnTo>
                <a:lnTo>
                  <a:pt x="2382648" y="6375400"/>
                </a:lnTo>
                <a:lnTo>
                  <a:pt x="2415821" y="6413500"/>
                </a:lnTo>
                <a:lnTo>
                  <a:pt x="2449469" y="6438900"/>
                </a:lnTo>
                <a:lnTo>
                  <a:pt x="2483585" y="6477000"/>
                </a:lnTo>
                <a:lnTo>
                  <a:pt x="2553199" y="6527800"/>
                </a:lnTo>
                <a:lnTo>
                  <a:pt x="2624610" y="6578600"/>
                </a:lnTo>
                <a:lnTo>
                  <a:pt x="2697768" y="6629400"/>
                </a:lnTo>
                <a:lnTo>
                  <a:pt x="2772621" y="6680200"/>
                </a:lnTo>
                <a:lnTo>
                  <a:pt x="2849117" y="6731000"/>
                </a:lnTo>
                <a:lnTo>
                  <a:pt x="2927206" y="6781800"/>
                </a:lnTo>
                <a:lnTo>
                  <a:pt x="2966831" y="6794500"/>
                </a:lnTo>
                <a:lnTo>
                  <a:pt x="3047210" y="6845300"/>
                </a:lnTo>
                <a:lnTo>
                  <a:pt x="3087952" y="6858000"/>
                </a:lnTo>
                <a:lnTo>
                  <a:pt x="3129053" y="6883400"/>
                </a:lnTo>
                <a:lnTo>
                  <a:pt x="3170507" y="6896100"/>
                </a:lnTo>
                <a:lnTo>
                  <a:pt x="3212307" y="6921500"/>
                </a:lnTo>
                <a:lnTo>
                  <a:pt x="3339723" y="6959600"/>
                </a:lnTo>
                <a:lnTo>
                  <a:pt x="3382845" y="6985000"/>
                </a:lnTo>
                <a:lnTo>
                  <a:pt x="3693140" y="7073900"/>
                </a:lnTo>
                <a:lnTo>
                  <a:pt x="3738597" y="7073900"/>
                </a:lnTo>
                <a:lnTo>
                  <a:pt x="3830292" y="7099300"/>
                </a:lnTo>
                <a:lnTo>
                  <a:pt x="3876518" y="7099300"/>
                </a:lnTo>
                <a:lnTo>
                  <a:pt x="3922987" y="7112000"/>
                </a:lnTo>
                <a:lnTo>
                  <a:pt x="3969693" y="7112000"/>
                </a:lnTo>
                <a:lnTo>
                  <a:pt x="4000790" y="7120414"/>
                </a:lnTo>
                <a:lnTo>
                  <a:pt x="5087981" y="1586521"/>
                </a:lnTo>
                <a:lnTo>
                  <a:pt x="4866873" y="1524000"/>
                </a:lnTo>
                <a:close/>
              </a:path>
              <a:path w="5372734" h="8559800">
                <a:moveTo>
                  <a:pt x="5372224" y="139700"/>
                </a:moveTo>
                <a:lnTo>
                  <a:pt x="5087981" y="1586521"/>
                </a:lnTo>
                <a:lnTo>
                  <a:pt x="5308547" y="1651000"/>
                </a:lnTo>
                <a:lnTo>
                  <a:pt x="5351021" y="1676400"/>
                </a:lnTo>
                <a:lnTo>
                  <a:pt x="5372224" y="1676400"/>
                </a:lnTo>
                <a:lnTo>
                  <a:pt x="5372224" y="139700"/>
                </a:lnTo>
                <a:close/>
              </a:path>
              <a:path w="5372734" h="8559800">
                <a:moveTo>
                  <a:pt x="5110244" y="1473200"/>
                </a:moveTo>
                <a:lnTo>
                  <a:pt x="4494300" y="1473200"/>
                </a:lnTo>
                <a:lnTo>
                  <a:pt x="4541679" y="1485900"/>
                </a:lnTo>
                <a:lnTo>
                  <a:pt x="4635777" y="1485900"/>
                </a:lnTo>
                <a:lnTo>
                  <a:pt x="4682483" y="1498600"/>
                </a:lnTo>
                <a:lnTo>
                  <a:pt x="4728952" y="1498600"/>
                </a:lnTo>
                <a:lnTo>
                  <a:pt x="4821154" y="1524000"/>
                </a:lnTo>
                <a:lnTo>
                  <a:pt x="4866873" y="1524000"/>
                </a:lnTo>
                <a:lnTo>
                  <a:pt x="5087981" y="1586521"/>
                </a:lnTo>
                <a:lnTo>
                  <a:pt x="5110244" y="1473200"/>
                </a:lnTo>
                <a:close/>
              </a:path>
              <a:path w="5372734" h="8559800">
                <a:moveTo>
                  <a:pt x="4728952" y="1498600"/>
                </a:moveTo>
                <a:lnTo>
                  <a:pt x="3876518" y="1498600"/>
                </a:lnTo>
                <a:lnTo>
                  <a:pt x="3784316" y="1524000"/>
                </a:lnTo>
                <a:lnTo>
                  <a:pt x="4821154" y="1524000"/>
                </a:lnTo>
                <a:lnTo>
                  <a:pt x="4728952" y="1498600"/>
                </a:lnTo>
                <a:close/>
              </a:path>
              <a:path w="5372734" h="8559800">
                <a:moveTo>
                  <a:pt x="4635777" y="1485900"/>
                </a:moveTo>
                <a:lnTo>
                  <a:pt x="3969693" y="1485900"/>
                </a:lnTo>
                <a:lnTo>
                  <a:pt x="3922987" y="1498600"/>
                </a:lnTo>
                <a:lnTo>
                  <a:pt x="4682483" y="1498600"/>
                </a:lnTo>
                <a:lnTo>
                  <a:pt x="4635777" y="1485900"/>
                </a:lnTo>
                <a:close/>
              </a:path>
              <a:path w="5372734" h="8559800">
                <a:moveTo>
                  <a:pt x="4494300" y="1473200"/>
                </a:moveTo>
                <a:lnTo>
                  <a:pt x="4111170" y="1473200"/>
                </a:lnTo>
                <a:lnTo>
                  <a:pt x="4063791" y="1485900"/>
                </a:lnTo>
                <a:lnTo>
                  <a:pt x="4541679" y="1485900"/>
                </a:lnTo>
                <a:lnTo>
                  <a:pt x="4494300" y="1473200"/>
                </a:lnTo>
                <a:close/>
              </a:path>
              <a:path w="5372734" h="8559800">
                <a:moveTo>
                  <a:pt x="5372224" y="0"/>
                </a:moveTo>
                <a:lnTo>
                  <a:pt x="4495395" y="0"/>
                </a:lnTo>
                <a:lnTo>
                  <a:pt x="4543232" y="12700"/>
                </a:lnTo>
                <a:lnTo>
                  <a:pt x="4685910" y="12700"/>
                </a:lnTo>
                <a:lnTo>
                  <a:pt x="4733182" y="25400"/>
                </a:lnTo>
                <a:lnTo>
                  <a:pt x="4780307" y="25400"/>
                </a:lnTo>
                <a:lnTo>
                  <a:pt x="4827280" y="38100"/>
                </a:lnTo>
                <a:lnTo>
                  <a:pt x="4874100" y="38100"/>
                </a:lnTo>
                <a:lnTo>
                  <a:pt x="4920763" y="50800"/>
                </a:lnTo>
                <a:lnTo>
                  <a:pt x="4967267" y="50800"/>
                </a:lnTo>
                <a:lnTo>
                  <a:pt x="5013609" y="63500"/>
                </a:lnTo>
                <a:lnTo>
                  <a:pt x="5059786" y="63500"/>
                </a:lnTo>
                <a:lnTo>
                  <a:pt x="5151634" y="88900"/>
                </a:lnTo>
                <a:lnTo>
                  <a:pt x="5197299" y="88900"/>
                </a:lnTo>
                <a:lnTo>
                  <a:pt x="5333226" y="127000"/>
                </a:lnTo>
                <a:lnTo>
                  <a:pt x="5372224" y="139700"/>
                </a:lnTo>
                <a:lnTo>
                  <a:pt x="5372224" y="0"/>
                </a:lnTo>
                <a:close/>
              </a:path>
              <a:path w="5372734" h="8559800">
                <a:moveTo>
                  <a:pt x="5059786" y="63500"/>
                </a:moveTo>
                <a:lnTo>
                  <a:pt x="3545684" y="63500"/>
                </a:lnTo>
                <a:lnTo>
                  <a:pt x="3453836" y="88900"/>
                </a:lnTo>
                <a:lnTo>
                  <a:pt x="5151634" y="88900"/>
                </a:lnTo>
                <a:lnTo>
                  <a:pt x="5059786" y="63500"/>
                </a:lnTo>
                <a:close/>
              </a:path>
              <a:path w="5372734" h="8559800">
                <a:moveTo>
                  <a:pt x="4967267" y="50800"/>
                </a:moveTo>
                <a:lnTo>
                  <a:pt x="3638203" y="50800"/>
                </a:lnTo>
                <a:lnTo>
                  <a:pt x="3591861" y="63500"/>
                </a:lnTo>
                <a:lnTo>
                  <a:pt x="5013609" y="63500"/>
                </a:lnTo>
                <a:lnTo>
                  <a:pt x="4967267" y="50800"/>
                </a:lnTo>
                <a:close/>
              </a:path>
              <a:path w="5372734" h="8559800">
                <a:moveTo>
                  <a:pt x="4874100" y="38100"/>
                </a:moveTo>
                <a:lnTo>
                  <a:pt x="3731370" y="38100"/>
                </a:lnTo>
                <a:lnTo>
                  <a:pt x="3684707" y="50800"/>
                </a:lnTo>
                <a:lnTo>
                  <a:pt x="4920763" y="50800"/>
                </a:lnTo>
                <a:lnTo>
                  <a:pt x="4874100" y="38100"/>
                </a:lnTo>
                <a:close/>
              </a:path>
              <a:path w="5372734" h="8559800">
                <a:moveTo>
                  <a:pt x="4780307" y="25400"/>
                </a:moveTo>
                <a:lnTo>
                  <a:pt x="3825163" y="25400"/>
                </a:lnTo>
                <a:lnTo>
                  <a:pt x="3778190" y="38100"/>
                </a:lnTo>
                <a:lnTo>
                  <a:pt x="4827280" y="38100"/>
                </a:lnTo>
                <a:lnTo>
                  <a:pt x="4780307" y="25400"/>
                </a:lnTo>
                <a:close/>
              </a:path>
              <a:path w="5372734" h="8559800">
                <a:moveTo>
                  <a:pt x="4685910" y="12700"/>
                </a:moveTo>
                <a:lnTo>
                  <a:pt x="3919560" y="12700"/>
                </a:lnTo>
                <a:lnTo>
                  <a:pt x="3872288" y="25400"/>
                </a:lnTo>
                <a:lnTo>
                  <a:pt x="4733182" y="25400"/>
                </a:lnTo>
                <a:lnTo>
                  <a:pt x="4685910" y="12700"/>
                </a:lnTo>
                <a:close/>
              </a:path>
              <a:path w="5372734" h="8559800">
                <a:moveTo>
                  <a:pt x="4495395" y="0"/>
                </a:moveTo>
                <a:lnTo>
                  <a:pt x="4110075" y="0"/>
                </a:lnTo>
                <a:lnTo>
                  <a:pt x="4062239" y="12700"/>
                </a:lnTo>
                <a:lnTo>
                  <a:pt x="4543232" y="12700"/>
                </a:lnTo>
                <a:lnTo>
                  <a:pt x="4495395" y="0"/>
                </a:lnTo>
                <a:close/>
              </a:path>
            </a:pathLst>
          </a:custGeom>
          <a:solidFill>
            <a:srgbClr val="E6D200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189" y="4257726"/>
            <a:ext cx="13521996" cy="656916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71FAC6-CBCE-4503-82FB-207170ED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"/>
            <a:ext cx="20104806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880" y="435882"/>
            <a:ext cx="19154140" cy="10346690"/>
          </a:xfrm>
          <a:custGeom>
            <a:avLst/>
            <a:gdLst/>
            <a:ahLst/>
            <a:cxnLst/>
            <a:rect l="l" t="t" r="r" b="b"/>
            <a:pathLst>
              <a:path w="19154140" h="10346690">
                <a:moveTo>
                  <a:pt x="19153867" y="10346533"/>
                </a:moveTo>
                <a:lnTo>
                  <a:pt x="0" y="10346533"/>
                </a:lnTo>
                <a:lnTo>
                  <a:pt x="0" y="0"/>
                </a:lnTo>
                <a:lnTo>
                  <a:pt x="19153867" y="0"/>
                </a:lnTo>
                <a:lnTo>
                  <a:pt x="19153867" y="10346533"/>
                </a:lnTo>
                <a:close/>
              </a:path>
            </a:pathLst>
          </a:custGeom>
          <a:solidFill>
            <a:srgbClr val="D6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29388" y="1371972"/>
            <a:ext cx="14020508" cy="912675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92165" y="2176666"/>
            <a:ext cx="10272168" cy="642655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03683" y="2154405"/>
            <a:ext cx="10251440" cy="6408420"/>
          </a:xfrm>
          <a:custGeom>
            <a:avLst/>
            <a:gdLst/>
            <a:ahLst/>
            <a:cxnLst/>
            <a:rect l="l" t="t" r="r" b="b"/>
            <a:pathLst>
              <a:path w="10251440" h="6408420">
                <a:moveTo>
                  <a:pt x="10250996" y="6408181"/>
                </a:moveTo>
                <a:lnTo>
                  <a:pt x="0" y="6408181"/>
                </a:lnTo>
                <a:lnTo>
                  <a:pt x="0" y="0"/>
                </a:lnTo>
                <a:lnTo>
                  <a:pt x="10250996" y="0"/>
                </a:lnTo>
                <a:lnTo>
                  <a:pt x="10250996" y="6408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35864" y="6870659"/>
            <a:ext cx="3557712" cy="155782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67409" y="6143348"/>
            <a:ext cx="5816600" cy="2006600"/>
          </a:xfrm>
          <a:custGeom>
            <a:avLst/>
            <a:gdLst/>
            <a:ahLst/>
            <a:cxnLst/>
            <a:rect l="l" t="t" r="r" b="b"/>
            <a:pathLst>
              <a:path w="5816600" h="2006600">
                <a:moveTo>
                  <a:pt x="4555482" y="1993900"/>
                </a:moveTo>
                <a:lnTo>
                  <a:pt x="4139781" y="1993900"/>
                </a:lnTo>
                <a:lnTo>
                  <a:pt x="4184201" y="2006600"/>
                </a:lnTo>
                <a:lnTo>
                  <a:pt x="4515270" y="2006600"/>
                </a:lnTo>
                <a:lnTo>
                  <a:pt x="4555482" y="1993900"/>
                </a:lnTo>
                <a:close/>
              </a:path>
              <a:path w="5816600" h="2006600">
                <a:moveTo>
                  <a:pt x="3096125" y="1041400"/>
                </a:moveTo>
                <a:lnTo>
                  <a:pt x="2853311" y="1041400"/>
                </a:lnTo>
                <a:lnTo>
                  <a:pt x="2893791" y="1054100"/>
                </a:lnTo>
                <a:lnTo>
                  <a:pt x="2933015" y="1066800"/>
                </a:lnTo>
                <a:lnTo>
                  <a:pt x="2971050" y="1079500"/>
                </a:lnTo>
                <a:lnTo>
                  <a:pt x="3012868" y="1104900"/>
                </a:lnTo>
                <a:lnTo>
                  <a:pt x="3052808" y="1130300"/>
                </a:lnTo>
                <a:lnTo>
                  <a:pt x="3091092" y="1155700"/>
                </a:lnTo>
                <a:lnTo>
                  <a:pt x="3127942" y="1193800"/>
                </a:lnTo>
                <a:lnTo>
                  <a:pt x="3163578" y="1219200"/>
                </a:lnTo>
                <a:lnTo>
                  <a:pt x="3198221" y="1257300"/>
                </a:lnTo>
                <a:lnTo>
                  <a:pt x="3232092" y="1295400"/>
                </a:lnTo>
                <a:lnTo>
                  <a:pt x="3265413" y="1333500"/>
                </a:lnTo>
                <a:lnTo>
                  <a:pt x="3331288" y="1409700"/>
                </a:lnTo>
                <a:lnTo>
                  <a:pt x="3391879" y="1485900"/>
                </a:lnTo>
                <a:lnTo>
                  <a:pt x="3419983" y="1524000"/>
                </a:lnTo>
                <a:lnTo>
                  <a:pt x="3448721" y="1562100"/>
                </a:lnTo>
                <a:lnTo>
                  <a:pt x="3478217" y="1587500"/>
                </a:lnTo>
                <a:lnTo>
                  <a:pt x="3508597" y="1625600"/>
                </a:lnTo>
                <a:lnTo>
                  <a:pt x="3539984" y="1663700"/>
                </a:lnTo>
                <a:lnTo>
                  <a:pt x="3572504" y="1689100"/>
                </a:lnTo>
                <a:lnTo>
                  <a:pt x="3606282" y="1727200"/>
                </a:lnTo>
                <a:lnTo>
                  <a:pt x="3641441" y="1765300"/>
                </a:lnTo>
                <a:lnTo>
                  <a:pt x="3678107" y="1790700"/>
                </a:lnTo>
                <a:lnTo>
                  <a:pt x="3716404" y="1816100"/>
                </a:lnTo>
                <a:lnTo>
                  <a:pt x="3756457" y="1854200"/>
                </a:lnTo>
                <a:lnTo>
                  <a:pt x="3798391" y="1879600"/>
                </a:lnTo>
                <a:lnTo>
                  <a:pt x="3842330" y="1905000"/>
                </a:lnTo>
                <a:lnTo>
                  <a:pt x="3888399" y="1917700"/>
                </a:lnTo>
                <a:lnTo>
                  <a:pt x="3936723" y="1943100"/>
                </a:lnTo>
                <a:lnTo>
                  <a:pt x="3987427" y="1968500"/>
                </a:lnTo>
                <a:lnTo>
                  <a:pt x="4040635" y="1981200"/>
                </a:lnTo>
                <a:lnTo>
                  <a:pt x="4096471" y="1993900"/>
                </a:lnTo>
                <a:lnTo>
                  <a:pt x="4596372" y="1993900"/>
                </a:lnTo>
                <a:lnTo>
                  <a:pt x="4680207" y="1968500"/>
                </a:lnTo>
                <a:lnTo>
                  <a:pt x="4723158" y="1968500"/>
                </a:lnTo>
                <a:lnTo>
                  <a:pt x="4901935" y="1917700"/>
                </a:lnTo>
                <a:lnTo>
                  <a:pt x="4256836" y="1917700"/>
                </a:lnTo>
                <a:lnTo>
                  <a:pt x="4220395" y="1905000"/>
                </a:lnTo>
                <a:lnTo>
                  <a:pt x="4149908" y="1905000"/>
                </a:lnTo>
                <a:lnTo>
                  <a:pt x="4115853" y="1892300"/>
                </a:lnTo>
                <a:lnTo>
                  <a:pt x="4062637" y="1879600"/>
                </a:lnTo>
                <a:lnTo>
                  <a:pt x="4012061" y="1866900"/>
                </a:lnTo>
                <a:lnTo>
                  <a:pt x="3963978" y="1854200"/>
                </a:lnTo>
                <a:lnTo>
                  <a:pt x="3918237" y="1828800"/>
                </a:lnTo>
                <a:lnTo>
                  <a:pt x="3874690" y="1803400"/>
                </a:lnTo>
                <a:lnTo>
                  <a:pt x="3833188" y="1778000"/>
                </a:lnTo>
                <a:lnTo>
                  <a:pt x="3793582" y="1752600"/>
                </a:lnTo>
                <a:lnTo>
                  <a:pt x="3755722" y="1727200"/>
                </a:lnTo>
                <a:lnTo>
                  <a:pt x="3719461" y="1701800"/>
                </a:lnTo>
                <a:lnTo>
                  <a:pt x="3684648" y="1663700"/>
                </a:lnTo>
                <a:lnTo>
                  <a:pt x="3651134" y="1638300"/>
                </a:lnTo>
                <a:lnTo>
                  <a:pt x="3618772" y="1600200"/>
                </a:lnTo>
                <a:lnTo>
                  <a:pt x="3587411" y="1574800"/>
                </a:lnTo>
                <a:lnTo>
                  <a:pt x="3556903" y="1536700"/>
                </a:lnTo>
                <a:lnTo>
                  <a:pt x="3527099" y="1498600"/>
                </a:lnTo>
                <a:lnTo>
                  <a:pt x="3497849" y="1460500"/>
                </a:lnTo>
                <a:lnTo>
                  <a:pt x="3469005" y="1422400"/>
                </a:lnTo>
                <a:lnTo>
                  <a:pt x="3408293" y="1346200"/>
                </a:lnTo>
                <a:lnTo>
                  <a:pt x="3344054" y="1270000"/>
                </a:lnTo>
                <a:lnTo>
                  <a:pt x="3311498" y="1231900"/>
                </a:lnTo>
                <a:lnTo>
                  <a:pt x="3278357" y="1193800"/>
                </a:lnTo>
                <a:lnTo>
                  <a:pt x="3244408" y="1168400"/>
                </a:lnTo>
                <a:lnTo>
                  <a:pt x="3209432" y="1130300"/>
                </a:lnTo>
                <a:lnTo>
                  <a:pt x="3173206" y="1092200"/>
                </a:lnTo>
                <a:lnTo>
                  <a:pt x="3135511" y="1066800"/>
                </a:lnTo>
                <a:lnTo>
                  <a:pt x="3096125" y="1041400"/>
                </a:lnTo>
                <a:close/>
              </a:path>
              <a:path w="5816600" h="2006600">
                <a:moveTo>
                  <a:pt x="5763604" y="1435100"/>
                </a:moveTo>
                <a:lnTo>
                  <a:pt x="5745102" y="1447800"/>
                </a:lnTo>
                <a:lnTo>
                  <a:pt x="5682501" y="1473200"/>
                </a:lnTo>
                <a:lnTo>
                  <a:pt x="5620840" y="1511300"/>
                </a:lnTo>
                <a:lnTo>
                  <a:pt x="5560113" y="1536700"/>
                </a:lnTo>
                <a:lnTo>
                  <a:pt x="5500316" y="1574800"/>
                </a:lnTo>
                <a:lnTo>
                  <a:pt x="5383495" y="1625600"/>
                </a:lnTo>
                <a:lnTo>
                  <a:pt x="5270338" y="1676400"/>
                </a:lnTo>
                <a:lnTo>
                  <a:pt x="5160808" y="1727200"/>
                </a:lnTo>
                <a:lnTo>
                  <a:pt x="5107392" y="1739900"/>
                </a:lnTo>
                <a:lnTo>
                  <a:pt x="5054868" y="1765300"/>
                </a:lnTo>
                <a:lnTo>
                  <a:pt x="5003233" y="1778000"/>
                </a:lnTo>
                <a:lnTo>
                  <a:pt x="4952482" y="1803400"/>
                </a:lnTo>
                <a:lnTo>
                  <a:pt x="4853611" y="1828800"/>
                </a:lnTo>
                <a:lnTo>
                  <a:pt x="4666268" y="1879600"/>
                </a:lnTo>
                <a:lnTo>
                  <a:pt x="4621572" y="1879600"/>
                </a:lnTo>
                <a:lnTo>
                  <a:pt x="4534714" y="1905000"/>
                </a:lnTo>
                <a:lnTo>
                  <a:pt x="4451204" y="1905000"/>
                </a:lnTo>
                <a:lnTo>
                  <a:pt x="4410694" y="1917700"/>
                </a:lnTo>
                <a:lnTo>
                  <a:pt x="4901935" y="1917700"/>
                </a:lnTo>
                <a:lnTo>
                  <a:pt x="4948390" y="1905000"/>
                </a:lnTo>
                <a:lnTo>
                  <a:pt x="4995557" y="1879600"/>
                </a:lnTo>
                <a:lnTo>
                  <a:pt x="5092039" y="1854200"/>
                </a:lnTo>
                <a:lnTo>
                  <a:pt x="5141361" y="1828800"/>
                </a:lnTo>
                <a:lnTo>
                  <a:pt x="5191409" y="1816100"/>
                </a:lnTo>
                <a:lnTo>
                  <a:pt x="5293696" y="1765300"/>
                </a:lnTo>
                <a:lnTo>
                  <a:pt x="5345942" y="1752600"/>
                </a:lnTo>
                <a:lnTo>
                  <a:pt x="5507133" y="1676400"/>
                </a:lnTo>
                <a:lnTo>
                  <a:pt x="5618340" y="1625600"/>
                </a:lnTo>
                <a:lnTo>
                  <a:pt x="5675077" y="1587500"/>
                </a:lnTo>
                <a:lnTo>
                  <a:pt x="5790839" y="1536700"/>
                </a:lnTo>
                <a:lnTo>
                  <a:pt x="5805746" y="1524000"/>
                </a:lnTo>
                <a:lnTo>
                  <a:pt x="5814491" y="1498600"/>
                </a:lnTo>
                <a:lnTo>
                  <a:pt x="5816426" y="1485900"/>
                </a:lnTo>
                <a:lnTo>
                  <a:pt x="5810901" y="1460500"/>
                </a:lnTo>
                <a:lnTo>
                  <a:pt x="5798624" y="1447800"/>
                </a:lnTo>
                <a:lnTo>
                  <a:pt x="5782152" y="1447800"/>
                </a:lnTo>
                <a:lnTo>
                  <a:pt x="5763604" y="1435100"/>
                </a:lnTo>
                <a:close/>
              </a:path>
              <a:path w="5816600" h="2006600">
                <a:moveTo>
                  <a:pt x="1298350" y="1447800"/>
                </a:moveTo>
                <a:lnTo>
                  <a:pt x="1114287" y="1447800"/>
                </a:lnTo>
                <a:lnTo>
                  <a:pt x="1147240" y="1460500"/>
                </a:lnTo>
                <a:lnTo>
                  <a:pt x="1257646" y="1460500"/>
                </a:lnTo>
                <a:lnTo>
                  <a:pt x="1298350" y="1447800"/>
                </a:lnTo>
                <a:close/>
              </a:path>
              <a:path w="5816600" h="2006600">
                <a:moveTo>
                  <a:pt x="1385707" y="1435100"/>
                </a:moveTo>
                <a:lnTo>
                  <a:pt x="1054062" y="1435100"/>
                </a:lnTo>
                <a:lnTo>
                  <a:pt x="1083233" y="1447800"/>
                </a:lnTo>
                <a:lnTo>
                  <a:pt x="1341032" y="1447800"/>
                </a:lnTo>
                <a:lnTo>
                  <a:pt x="1385707" y="1435100"/>
                </a:lnTo>
                <a:close/>
              </a:path>
              <a:path w="5816600" h="2006600">
                <a:moveTo>
                  <a:pt x="794007" y="101600"/>
                </a:moveTo>
                <a:lnTo>
                  <a:pt x="522027" y="101600"/>
                </a:lnTo>
                <a:lnTo>
                  <a:pt x="582151" y="114300"/>
                </a:lnTo>
                <a:lnTo>
                  <a:pt x="640449" y="139700"/>
                </a:lnTo>
                <a:lnTo>
                  <a:pt x="695804" y="152400"/>
                </a:lnTo>
                <a:lnTo>
                  <a:pt x="747100" y="190500"/>
                </a:lnTo>
                <a:lnTo>
                  <a:pt x="793221" y="215900"/>
                </a:lnTo>
                <a:lnTo>
                  <a:pt x="822967" y="254000"/>
                </a:lnTo>
                <a:lnTo>
                  <a:pt x="848332" y="279400"/>
                </a:lnTo>
                <a:lnTo>
                  <a:pt x="869310" y="317500"/>
                </a:lnTo>
                <a:lnTo>
                  <a:pt x="885891" y="368300"/>
                </a:lnTo>
                <a:lnTo>
                  <a:pt x="898066" y="406400"/>
                </a:lnTo>
                <a:lnTo>
                  <a:pt x="905828" y="457200"/>
                </a:lnTo>
                <a:lnTo>
                  <a:pt x="909168" y="508000"/>
                </a:lnTo>
                <a:lnTo>
                  <a:pt x="908077" y="558800"/>
                </a:lnTo>
                <a:lnTo>
                  <a:pt x="902548" y="622300"/>
                </a:lnTo>
                <a:lnTo>
                  <a:pt x="896523" y="660400"/>
                </a:lnTo>
                <a:lnTo>
                  <a:pt x="889243" y="698500"/>
                </a:lnTo>
                <a:lnTo>
                  <a:pt x="881042" y="749300"/>
                </a:lnTo>
                <a:lnTo>
                  <a:pt x="862488" y="850900"/>
                </a:lnTo>
                <a:lnTo>
                  <a:pt x="853086" y="901700"/>
                </a:lnTo>
                <a:lnTo>
                  <a:pt x="844617" y="952500"/>
                </a:lnTo>
                <a:lnTo>
                  <a:pt x="837648" y="1003300"/>
                </a:lnTo>
                <a:lnTo>
                  <a:pt x="832745" y="1054100"/>
                </a:lnTo>
                <a:lnTo>
                  <a:pt x="830475" y="1104900"/>
                </a:lnTo>
                <a:lnTo>
                  <a:pt x="831404" y="1143000"/>
                </a:lnTo>
                <a:lnTo>
                  <a:pt x="836099" y="1193800"/>
                </a:lnTo>
                <a:lnTo>
                  <a:pt x="845127" y="1231900"/>
                </a:lnTo>
                <a:lnTo>
                  <a:pt x="859054" y="1282700"/>
                </a:lnTo>
                <a:lnTo>
                  <a:pt x="878447" y="1320800"/>
                </a:lnTo>
                <a:lnTo>
                  <a:pt x="903873" y="1346200"/>
                </a:lnTo>
                <a:lnTo>
                  <a:pt x="935897" y="1384300"/>
                </a:lnTo>
                <a:lnTo>
                  <a:pt x="955891" y="1397000"/>
                </a:lnTo>
                <a:lnTo>
                  <a:pt x="977688" y="1409700"/>
                </a:lnTo>
                <a:lnTo>
                  <a:pt x="1001306" y="1422400"/>
                </a:lnTo>
                <a:lnTo>
                  <a:pt x="1026758" y="1435100"/>
                </a:lnTo>
                <a:lnTo>
                  <a:pt x="1432391" y="1435100"/>
                </a:lnTo>
                <a:lnTo>
                  <a:pt x="1481099" y="1422400"/>
                </a:lnTo>
                <a:lnTo>
                  <a:pt x="1584652" y="1397000"/>
                </a:lnTo>
                <a:lnTo>
                  <a:pt x="1639529" y="1384300"/>
                </a:lnTo>
                <a:lnTo>
                  <a:pt x="1696494" y="1358900"/>
                </a:lnTo>
                <a:lnTo>
                  <a:pt x="1108790" y="1358900"/>
                </a:lnTo>
                <a:lnTo>
                  <a:pt x="1081923" y="1346200"/>
                </a:lnTo>
                <a:lnTo>
                  <a:pt x="1057330" y="1346200"/>
                </a:lnTo>
                <a:lnTo>
                  <a:pt x="1035016" y="1333500"/>
                </a:lnTo>
                <a:lnTo>
                  <a:pt x="997236" y="1308100"/>
                </a:lnTo>
                <a:lnTo>
                  <a:pt x="951858" y="1244600"/>
                </a:lnTo>
                <a:lnTo>
                  <a:pt x="938545" y="1206500"/>
                </a:lnTo>
                <a:lnTo>
                  <a:pt x="930580" y="1168400"/>
                </a:lnTo>
                <a:lnTo>
                  <a:pt x="927287" y="1130300"/>
                </a:lnTo>
                <a:lnTo>
                  <a:pt x="927988" y="1079500"/>
                </a:lnTo>
                <a:lnTo>
                  <a:pt x="932007" y="1028700"/>
                </a:lnTo>
                <a:lnTo>
                  <a:pt x="938668" y="977900"/>
                </a:lnTo>
                <a:lnTo>
                  <a:pt x="947293" y="927100"/>
                </a:lnTo>
                <a:lnTo>
                  <a:pt x="957205" y="863600"/>
                </a:lnTo>
                <a:lnTo>
                  <a:pt x="976518" y="762000"/>
                </a:lnTo>
                <a:lnTo>
                  <a:pt x="984978" y="723900"/>
                </a:lnTo>
                <a:lnTo>
                  <a:pt x="992636" y="673100"/>
                </a:lnTo>
                <a:lnTo>
                  <a:pt x="999016" y="635000"/>
                </a:lnTo>
                <a:lnTo>
                  <a:pt x="1004690" y="571500"/>
                </a:lnTo>
                <a:lnTo>
                  <a:pt x="1006648" y="520700"/>
                </a:lnTo>
                <a:lnTo>
                  <a:pt x="1004897" y="469900"/>
                </a:lnTo>
                <a:lnTo>
                  <a:pt x="999443" y="419100"/>
                </a:lnTo>
                <a:lnTo>
                  <a:pt x="990291" y="368300"/>
                </a:lnTo>
                <a:lnTo>
                  <a:pt x="977448" y="330200"/>
                </a:lnTo>
                <a:lnTo>
                  <a:pt x="960919" y="292100"/>
                </a:lnTo>
                <a:lnTo>
                  <a:pt x="940711" y="254000"/>
                </a:lnTo>
                <a:lnTo>
                  <a:pt x="916829" y="215900"/>
                </a:lnTo>
                <a:lnTo>
                  <a:pt x="889279" y="177800"/>
                </a:lnTo>
                <a:lnTo>
                  <a:pt x="811038" y="114300"/>
                </a:lnTo>
                <a:lnTo>
                  <a:pt x="794007" y="101600"/>
                </a:lnTo>
                <a:close/>
              </a:path>
              <a:path w="5816600" h="2006600">
                <a:moveTo>
                  <a:pt x="2811392" y="939800"/>
                </a:moveTo>
                <a:lnTo>
                  <a:pt x="2632369" y="939800"/>
                </a:lnTo>
                <a:lnTo>
                  <a:pt x="2584547" y="952500"/>
                </a:lnTo>
                <a:lnTo>
                  <a:pt x="2484868" y="977900"/>
                </a:lnTo>
                <a:lnTo>
                  <a:pt x="2379468" y="1003300"/>
                </a:lnTo>
                <a:lnTo>
                  <a:pt x="2324496" y="1028700"/>
                </a:lnTo>
                <a:lnTo>
                  <a:pt x="2267941" y="1054100"/>
                </a:lnTo>
                <a:lnTo>
                  <a:pt x="2191956" y="1079500"/>
                </a:lnTo>
                <a:lnTo>
                  <a:pt x="2118165" y="1117600"/>
                </a:lnTo>
                <a:lnTo>
                  <a:pt x="2046573" y="1143000"/>
                </a:lnTo>
                <a:lnTo>
                  <a:pt x="1977182" y="1168400"/>
                </a:lnTo>
                <a:lnTo>
                  <a:pt x="1909997" y="1193800"/>
                </a:lnTo>
                <a:lnTo>
                  <a:pt x="1845021" y="1219200"/>
                </a:lnTo>
                <a:lnTo>
                  <a:pt x="1782257" y="1231900"/>
                </a:lnTo>
                <a:lnTo>
                  <a:pt x="1721709" y="1257300"/>
                </a:lnTo>
                <a:lnTo>
                  <a:pt x="1663382" y="1270000"/>
                </a:lnTo>
                <a:lnTo>
                  <a:pt x="1607278" y="1295400"/>
                </a:lnTo>
                <a:lnTo>
                  <a:pt x="1553401" y="1308100"/>
                </a:lnTo>
                <a:lnTo>
                  <a:pt x="1501755" y="1320800"/>
                </a:lnTo>
                <a:lnTo>
                  <a:pt x="1452343" y="1333500"/>
                </a:lnTo>
                <a:lnTo>
                  <a:pt x="1405170" y="1333500"/>
                </a:lnTo>
                <a:lnTo>
                  <a:pt x="1360238" y="1346200"/>
                </a:lnTo>
                <a:lnTo>
                  <a:pt x="1317552" y="1346200"/>
                </a:lnTo>
                <a:lnTo>
                  <a:pt x="1277114" y="1358900"/>
                </a:lnTo>
                <a:lnTo>
                  <a:pt x="1696494" y="1358900"/>
                </a:lnTo>
                <a:lnTo>
                  <a:pt x="1755561" y="1346200"/>
                </a:lnTo>
                <a:lnTo>
                  <a:pt x="1816749" y="1320800"/>
                </a:lnTo>
                <a:lnTo>
                  <a:pt x="1880071" y="1308100"/>
                </a:lnTo>
                <a:lnTo>
                  <a:pt x="1945543" y="1282700"/>
                </a:lnTo>
                <a:lnTo>
                  <a:pt x="2013183" y="1257300"/>
                </a:lnTo>
                <a:lnTo>
                  <a:pt x="2083004" y="1231900"/>
                </a:lnTo>
                <a:lnTo>
                  <a:pt x="2155024" y="1206500"/>
                </a:lnTo>
                <a:lnTo>
                  <a:pt x="2229257" y="1168400"/>
                </a:lnTo>
                <a:lnTo>
                  <a:pt x="2305720" y="1143000"/>
                </a:lnTo>
                <a:lnTo>
                  <a:pt x="2364496" y="1117600"/>
                </a:lnTo>
                <a:lnTo>
                  <a:pt x="2421270" y="1092200"/>
                </a:lnTo>
                <a:lnTo>
                  <a:pt x="2529081" y="1066800"/>
                </a:lnTo>
                <a:lnTo>
                  <a:pt x="2629696" y="1041400"/>
                </a:lnTo>
                <a:lnTo>
                  <a:pt x="3096125" y="1041400"/>
                </a:lnTo>
                <a:lnTo>
                  <a:pt x="3054826" y="1016000"/>
                </a:lnTo>
                <a:lnTo>
                  <a:pt x="3011394" y="990600"/>
                </a:lnTo>
                <a:lnTo>
                  <a:pt x="2934207" y="965200"/>
                </a:lnTo>
                <a:lnTo>
                  <a:pt x="2894258" y="952500"/>
                </a:lnTo>
                <a:lnTo>
                  <a:pt x="2853337" y="952500"/>
                </a:lnTo>
                <a:lnTo>
                  <a:pt x="2811392" y="939800"/>
                </a:lnTo>
                <a:close/>
              </a:path>
              <a:path w="5816600" h="2006600">
                <a:moveTo>
                  <a:pt x="471266" y="0"/>
                </a:moveTo>
                <a:lnTo>
                  <a:pt x="248025" y="0"/>
                </a:lnTo>
                <a:lnTo>
                  <a:pt x="199890" y="12700"/>
                </a:lnTo>
                <a:lnTo>
                  <a:pt x="156410" y="12700"/>
                </a:lnTo>
                <a:lnTo>
                  <a:pt x="118379" y="25400"/>
                </a:lnTo>
                <a:lnTo>
                  <a:pt x="61830" y="25400"/>
                </a:lnTo>
                <a:lnTo>
                  <a:pt x="44898" y="38100"/>
                </a:lnTo>
                <a:lnTo>
                  <a:pt x="36584" y="38100"/>
                </a:lnTo>
                <a:lnTo>
                  <a:pt x="19083" y="50800"/>
                </a:lnTo>
                <a:lnTo>
                  <a:pt x="6504" y="63500"/>
                </a:lnTo>
                <a:lnTo>
                  <a:pt x="0" y="76200"/>
                </a:lnTo>
                <a:lnTo>
                  <a:pt x="722" y="101600"/>
                </a:lnTo>
                <a:lnTo>
                  <a:pt x="8868" y="114300"/>
                </a:lnTo>
                <a:lnTo>
                  <a:pt x="22614" y="127000"/>
                </a:lnTo>
                <a:lnTo>
                  <a:pt x="109239" y="127000"/>
                </a:lnTo>
                <a:lnTo>
                  <a:pt x="143787" y="114300"/>
                </a:lnTo>
                <a:lnTo>
                  <a:pt x="185440" y="114300"/>
                </a:lnTo>
                <a:lnTo>
                  <a:pt x="233081" y="101600"/>
                </a:lnTo>
                <a:lnTo>
                  <a:pt x="794007" y="101600"/>
                </a:lnTo>
                <a:lnTo>
                  <a:pt x="759945" y="76200"/>
                </a:lnTo>
                <a:lnTo>
                  <a:pt x="705580" y="50800"/>
                </a:lnTo>
                <a:lnTo>
                  <a:pt x="471266" y="0"/>
                </a:lnTo>
                <a:close/>
              </a:path>
            </a:pathLst>
          </a:custGeom>
          <a:solidFill>
            <a:srgbClr val="C89542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92165" y="2155714"/>
            <a:ext cx="10272168" cy="6426568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00605" y="2629919"/>
            <a:ext cx="1037590" cy="215900"/>
          </a:xfrm>
          <a:custGeom>
            <a:avLst/>
            <a:gdLst/>
            <a:ahLst/>
            <a:cxnLst/>
            <a:rect l="l" t="t" r="r" b="b"/>
            <a:pathLst>
              <a:path w="1037590" h="215900">
                <a:moveTo>
                  <a:pt x="1037172" y="215804"/>
                </a:moveTo>
                <a:lnTo>
                  <a:pt x="0" y="215804"/>
                </a:lnTo>
                <a:lnTo>
                  <a:pt x="0" y="0"/>
                </a:lnTo>
                <a:lnTo>
                  <a:pt x="1037172" y="0"/>
                </a:lnTo>
                <a:lnTo>
                  <a:pt x="1037172" y="2158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872164" y="2647735"/>
            <a:ext cx="855344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b="1" spc="-15" dirty="0">
                <a:solidFill>
                  <a:srgbClr val="003BC4"/>
                </a:solidFill>
                <a:latin typeface="Tahoma"/>
                <a:cs typeface="Tahoma"/>
              </a:rPr>
              <a:t>je </a:t>
            </a:r>
            <a:r>
              <a:rPr sz="800" b="1" spc="45" dirty="0">
                <a:solidFill>
                  <a:srgbClr val="003BC4"/>
                </a:solidFill>
                <a:latin typeface="Tahoma"/>
                <a:cs typeface="Tahoma"/>
              </a:rPr>
              <a:t>me</a:t>
            </a:r>
            <a:r>
              <a:rPr sz="800" b="1" spc="25" dirty="0">
                <a:solidFill>
                  <a:srgbClr val="003BC4"/>
                </a:solidFill>
                <a:latin typeface="Tahoma"/>
                <a:cs typeface="Tahoma"/>
              </a:rPr>
              <a:t> </a:t>
            </a:r>
            <a:r>
              <a:rPr sz="800" b="1" spc="30" dirty="0">
                <a:solidFill>
                  <a:srgbClr val="003BC4"/>
                </a:solidFill>
                <a:latin typeface="Tahoma"/>
                <a:cs typeface="Tahoma"/>
              </a:rPr>
              <a:t>connecte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24959" y="2633699"/>
            <a:ext cx="0" cy="254000"/>
          </a:xfrm>
          <a:custGeom>
            <a:avLst/>
            <a:gdLst/>
            <a:ahLst/>
            <a:cxnLst/>
            <a:rect l="l" t="t" r="r" b="b"/>
            <a:pathLst>
              <a:path h="254000">
                <a:moveTo>
                  <a:pt x="0" y="253877"/>
                </a:moveTo>
                <a:lnTo>
                  <a:pt x="0" y="0"/>
                </a:lnTo>
              </a:path>
            </a:pathLst>
          </a:custGeom>
          <a:ln w="9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18231" y="2633699"/>
            <a:ext cx="0" cy="254000"/>
          </a:xfrm>
          <a:custGeom>
            <a:avLst/>
            <a:gdLst/>
            <a:ahLst/>
            <a:cxnLst/>
            <a:rect l="l" t="t" r="r" b="b"/>
            <a:pathLst>
              <a:path h="254000">
                <a:moveTo>
                  <a:pt x="0" y="253877"/>
                </a:moveTo>
                <a:lnTo>
                  <a:pt x="0" y="0"/>
                </a:lnTo>
              </a:path>
            </a:pathLst>
          </a:custGeom>
          <a:ln w="9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11503" y="2633699"/>
            <a:ext cx="0" cy="254000"/>
          </a:xfrm>
          <a:custGeom>
            <a:avLst/>
            <a:gdLst/>
            <a:ahLst/>
            <a:cxnLst/>
            <a:rect l="l" t="t" r="r" b="b"/>
            <a:pathLst>
              <a:path h="254000">
                <a:moveTo>
                  <a:pt x="0" y="253877"/>
                </a:moveTo>
                <a:lnTo>
                  <a:pt x="0" y="0"/>
                </a:lnTo>
              </a:path>
            </a:pathLst>
          </a:custGeom>
          <a:ln w="9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04775" y="2633699"/>
            <a:ext cx="0" cy="254000"/>
          </a:xfrm>
          <a:custGeom>
            <a:avLst/>
            <a:gdLst/>
            <a:ahLst/>
            <a:cxnLst/>
            <a:rect l="l" t="t" r="r" b="b"/>
            <a:pathLst>
              <a:path h="254000">
                <a:moveTo>
                  <a:pt x="0" y="253877"/>
                </a:moveTo>
                <a:lnTo>
                  <a:pt x="0" y="0"/>
                </a:lnTo>
              </a:path>
            </a:pathLst>
          </a:custGeom>
          <a:ln w="9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14644" y="2654828"/>
            <a:ext cx="62738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50" spc="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50" spc="35" dirty="0">
                <a:solidFill>
                  <a:srgbClr val="FFFFFF"/>
                </a:solidFill>
                <a:latin typeface="Verdana"/>
                <a:cs typeface="Verdana"/>
              </a:rPr>
              <a:t>ching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74166" y="2654828"/>
            <a:ext cx="46799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7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950" spc="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50" spc="3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950" spc="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50" spc="20" dirty="0">
                <a:solidFill>
                  <a:srgbClr val="FFFFFF"/>
                </a:solidFill>
                <a:latin typeface="Verdana"/>
                <a:cs typeface="Verdana"/>
              </a:rPr>
              <a:t>oll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521007" y="2654828"/>
            <a:ext cx="76136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compliance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43446" y="2654828"/>
            <a:ext cx="54292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55" dirty="0">
                <a:solidFill>
                  <a:srgbClr val="FFFFFF"/>
                </a:solidFill>
                <a:latin typeface="Verdana"/>
                <a:cs typeface="Verdana"/>
              </a:rPr>
              <a:t>portage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26889" y="2654828"/>
            <a:ext cx="78994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35" dirty="0">
                <a:solidFill>
                  <a:srgbClr val="FFFFFF"/>
                </a:solidFill>
                <a:latin typeface="Verdana"/>
                <a:cs typeface="Verdana"/>
              </a:rPr>
              <a:t>outsourcing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04283" y="5550878"/>
            <a:ext cx="1380490" cy="2760345"/>
          </a:xfrm>
          <a:custGeom>
            <a:avLst/>
            <a:gdLst/>
            <a:ahLst/>
            <a:cxnLst/>
            <a:rect l="l" t="t" r="r" b="b"/>
            <a:pathLst>
              <a:path w="1380489" h="2760345">
                <a:moveTo>
                  <a:pt x="0" y="0"/>
                </a:moveTo>
                <a:lnTo>
                  <a:pt x="0" y="2760271"/>
                </a:lnTo>
                <a:lnTo>
                  <a:pt x="48452" y="2759437"/>
                </a:lnTo>
                <a:lnTo>
                  <a:pt x="96485" y="2756951"/>
                </a:lnTo>
                <a:lnTo>
                  <a:pt x="144071" y="2752842"/>
                </a:lnTo>
                <a:lnTo>
                  <a:pt x="191183" y="2747137"/>
                </a:lnTo>
                <a:lnTo>
                  <a:pt x="237794" y="2739862"/>
                </a:lnTo>
                <a:lnTo>
                  <a:pt x="283876" y="2731047"/>
                </a:lnTo>
                <a:lnTo>
                  <a:pt x="329402" y="2720717"/>
                </a:lnTo>
                <a:lnTo>
                  <a:pt x="374344" y="2708900"/>
                </a:lnTo>
                <a:lnTo>
                  <a:pt x="418675" y="2695624"/>
                </a:lnTo>
                <a:lnTo>
                  <a:pt x="462368" y="2680916"/>
                </a:lnTo>
                <a:lnTo>
                  <a:pt x="505395" y="2664803"/>
                </a:lnTo>
                <a:lnTo>
                  <a:pt x="547729" y="2647313"/>
                </a:lnTo>
                <a:lnTo>
                  <a:pt x="589343" y="2628474"/>
                </a:lnTo>
                <a:lnTo>
                  <a:pt x="630209" y="2608311"/>
                </a:lnTo>
                <a:lnTo>
                  <a:pt x="670300" y="2586854"/>
                </a:lnTo>
                <a:lnTo>
                  <a:pt x="709589" y="2564128"/>
                </a:lnTo>
                <a:lnTo>
                  <a:pt x="748047" y="2540162"/>
                </a:lnTo>
                <a:lnTo>
                  <a:pt x="785648" y="2514983"/>
                </a:lnTo>
                <a:lnTo>
                  <a:pt x="822365" y="2488619"/>
                </a:lnTo>
                <a:lnTo>
                  <a:pt x="858169" y="2461096"/>
                </a:lnTo>
                <a:lnTo>
                  <a:pt x="893035" y="2432442"/>
                </a:lnTo>
                <a:lnTo>
                  <a:pt x="926933" y="2402685"/>
                </a:lnTo>
                <a:lnTo>
                  <a:pt x="959837" y="2371851"/>
                </a:lnTo>
                <a:lnTo>
                  <a:pt x="991720" y="2339968"/>
                </a:lnTo>
                <a:lnTo>
                  <a:pt x="1022554" y="2307064"/>
                </a:lnTo>
                <a:lnTo>
                  <a:pt x="1052312" y="2273166"/>
                </a:lnTo>
                <a:lnTo>
                  <a:pt x="1080966" y="2238301"/>
                </a:lnTo>
                <a:lnTo>
                  <a:pt x="1108490" y="2202497"/>
                </a:lnTo>
                <a:lnTo>
                  <a:pt x="1134854" y="2165781"/>
                </a:lnTo>
                <a:lnTo>
                  <a:pt x="1160034" y="2128180"/>
                </a:lnTo>
                <a:lnTo>
                  <a:pt x="1184000" y="2089722"/>
                </a:lnTo>
                <a:lnTo>
                  <a:pt x="1206726" y="2050434"/>
                </a:lnTo>
                <a:lnTo>
                  <a:pt x="1228183" y="2010343"/>
                </a:lnTo>
                <a:lnTo>
                  <a:pt x="1248346" y="1969477"/>
                </a:lnTo>
                <a:lnTo>
                  <a:pt x="1267186" y="1927864"/>
                </a:lnTo>
                <a:lnTo>
                  <a:pt x="1284676" y="1885530"/>
                </a:lnTo>
                <a:lnTo>
                  <a:pt x="1300789" y="1842503"/>
                </a:lnTo>
                <a:lnTo>
                  <a:pt x="1315498" y="1798810"/>
                </a:lnTo>
                <a:lnTo>
                  <a:pt x="1328774" y="1754479"/>
                </a:lnTo>
                <a:lnTo>
                  <a:pt x="1340591" y="1709537"/>
                </a:lnTo>
                <a:lnTo>
                  <a:pt x="1350921" y="1664011"/>
                </a:lnTo>
                <a:lnTo>
                  <a:pt x="1359737" y="1617930"/>
                </a:lnTo>
                <a:lnTo>
                  <a:pt x="1367011" y="1571319"/>
                </a:lnTo>
                <a:lnTo>
                  <a:pt x="1372716" y="1524207"/>
                </a:lnTo>
                <a:lnTo>
                  <a:pt x="1376826" y="1476621"/>
                </a:lnTo>
                <a:lnTo>
                  <a:pt x="1379311" y="1428588"/>
                </a:lnTo>
                <a:lnTo>
                  <a:pt x="1380146" y="1380135"/>
                </a:lnTo>
                <a:lnTo>
                  <a:pt x="1379311" y="1331683"/>
                </a:lnTo>
                <a:lnTo>
                  <a:pt x="1376826" y="1283650"/>
                </a:lnTo>
                <a:lnTo>
                  <a:pt x="1372716" y="1236064"/>
                </a:lnTo>
                <a:lnTo>
                  <a:pt x="1367011" y="1188952"/>
                </a:lnTo>
                <a:lnTo>
                  <a:pt x="1359737" y="1142341"/>
                </a:lnTo>
                <a:lnTo>
                  <a:pt x="1350921" y="1096260"/>
                </a:lnTo>
                <a:lnTo>
                  <a:pt x="1340591" y="1050734"/>
                </a:lnTo>
                <a:lnTo>
                  <a:pt x="1328774" y="1005792"/>
                </a:lnTo>
                <a:lnTo>
                  <a:pt x="1315498" y="961461"/>
                </a:lnTo>
                <a:lnTo>
                  <a:pt x="1300789" y="917768"/>
                </a:lnTo>
                <a:lnTo>
                  <a:pt x="1284676" y="874741"/>
                </a:lnTo>
                <a:lnTo>
                  <a:pt x="1267186" y="832407"/>
                </a:lnTo>
                <a:lnTo>
                  <a:pt x="1248346" y="790794"/>
                </a:lnTo>
                <a:lnTo>
                  <a:pt x="1228183" y="749928"/>
                </a:lnTo>
                <a:lnTo>
                  <a:pt x="1206726" y="709837"/>
                </a:lnTo>
                <a:lnTo>
                  <a:pt x="1184000" y="670549"/>
                </a:lnTo>
                <a:lnTo>
                  <a:pt x="1160034" y="632091"/>
                </a:lnTo>
                <a:lnTo>
                  <a:pt x="1134854" y="594490"/>
                </a:lnTo>
                <a:lnTo>
                  <a:pt x="1108490" y="557774"/>
                </a:lnTo>
                <a:lnTo>
                  <a:pt x="1080966" y="521970"/>
                </a:lnTo>
                <a:lnTo>
                  <a:pt x="1052312" y="487105"/>
                </a:lnTo>
                <a:lnTo>
                  <a:pt x="1022554" y="453207"/>
                </a:lnTo>
                <a:lnTo>
                  <a:pt x="991720" y="420303"/>
                </a:lnTo>
                <a:lnTo>
                  <a:pt x="959837" y="388420"/>
                </a:lnTo>
                <a:lnTo>
                  <a:pt x="926933" y="357586"/>
                </a:lnTo>
                <a:lnTo>
                  <a:pt x="893035" y="327829"/>
                </a:lnTo>
                <a:lnTo>
                  <a:pt x="858169" y="299175"/>
                </a:lnTo>
                <a:lnTo>
                  <a:pt x="822365" y="271652"/>
                </a:lnTo>
                <a:lnTo>
                  <a:pt x="785648" y="245288"/>
                </a:lnTo>
                <a:lnTo>
                  <a:pt x="748047" y="220109"/>
                </a:lnTo>
                <a:lnTo>
                  <a:pt x="709589" y="196143"/>
                </a:lnTo>
                <a:lnTo>
                  <a:pt x="670300" y="173417"/>
                </a:lnTo>
                <a:lnTo>
                  <a:pt x="630209" y="151960"/>
                </a:lnTo>
                <a:lnTo>
                  <a:pt x="589343" y="131797"/>
                </a:lnTo>
                <a:lnTo>
                  <a:pt x="547729" y="112958"/>
                </a:lnTo>
                <a:lnTo>
                  <a:pt x="505395" y="95468"/>
                </a:lnTo>
                <a:lnTo>
                  <a:pt x="462368" y="79355"/>
                </a:lnTo>
                <a:lnTo>
                  <a:pt x="418675" y="64647"/>
                </a:lnTo>
                <a:lnTo>
                  <a:pt x="374344" y="51371"/>
                </a:lnTo>
                <a:lnTo>
                  <a:pt x="329402" y="39554"/>
                </a:lnTo>
                <a:lnTo>
                  <a:pt x="283876" y="29224"/>
                </a:lnTo>
                <a:lnTo>
                  <a:pt x="237794" y="20409"/>
                </a:lnTo>
                <a:lnTo>
                  <a:pt x="191183" y="13134"/>
                </a:lnTo>
                <a:lnTo>
                  <a:pt x="144071" y="7429"/>
                </a:lnTo>
                <a:lnTo>
                  <a:pt x="96485" y="3320"/>
                </a:lnTo>
                <a:lnTo>
                  <a:pt x="48452" y="834"/>
                </a:lnTo>
                <a:lnTo>
                  <a:pt x="0" y="0"/>
                </a:lnTo>
                <a:close/>
              </a:path>
            </a:pathLst>
          </a:custGeom>
          <a:solidFill>
            <a:srgbClr val="0A8D46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99262" y="4271559"/>
            <a:ext cx="4649068" cy="3905636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380756" y="4493055"/>
            <a:ext cx="4081145" cy="254190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294005">
              <a:lnSpc>
                <a:spcPts val="3210"/>
              </a:lnSpc>
              <a:spcBef>
                <a:spcPts val="660"/>
              </a:spcBef>
            </a:pPr>
            <a:r>
              <a:rPr sz="3100" b="1" spc="100" dirty="0">
                <a:solidFill>
                  <a:srgbClr val="FFFFFF"/>
                </a:solidFill>
                <a:latin typeface="Arial"/>
                <a:cs typeface="Arial"/>
              </a:rPr>
              <a:t>cher </a:t>
            </a:r>
            <a:r>
              <a:rPr sz="3100" b="1" spc="85" dirty="0">
                <a:solidFill>
                  <a:srgbClr val="FFFFFF"/>
                </a:solidFill>
                <a:latin typeface="Arial"/>
                <a:cs typeface="Arial"/>
              </a:rPr>
              <a:t>consultant,  </a:t>
            </a:r>
            <a:r>
              <a:rPr sz="3100" b="1" spc="30" dirty="0">
                <a:solidFill>
                  <a:srgbClr val="FFFFFF"/>
                </a:solidFill>
                <a:latin typeface="Arial"/>
                <a:cs typeface="Arial"/>
              </a:rPr>
              <a:t>nous </a:t>
            </a:r>
            <a:r>
              <a:rPr sz="3100" b="1" spc="85" dirty="0">
                <a:solidFill>
                  <a:srgbClr val="FFFFFF"/>
                </a:solidFill>
                <a:latin typeface="Arial"/>
                <a:cs typeface="Arial"/>
              </a:rPr>
              <a:t>libérons  </a:t>
            </a:r>
            <a:r>
              <a:rPr sz="3100" b="1" spc="145" dirty="0">
                <a:solidFill>
                  <a:srgbClr val="FFFFFF"/>
                </a:solidFill>
                <a:latin typeface="Arial"/>
                <a:cs typeface="Arial"/>
              </a:rPr>
              <a:t>votre </a:t>
            </a:r>
            <a:r>
              <a:rPr sz="3100" b="1" spc="140" dirty="0">
                <a:solidFill>
                  <a:srgbClr val="FFFFFF"/>
                </a:solidFill>
                <a:latin typeface="Arial"/>
                <a:cs typeface="Arial"/>
              </a:rPr>
              <a:t>énergie</a:t>
            </a:r>
            <a:r>
              <a:rPr sz="3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135" dirty="0">
                <a:solidFill>
                  <a:srgbClr val="FFFFFF"/>
                </a:solidFill>
                <a:latin typeface="Arial"/>
                <a:cs typeface="Arial"/>
              </a:rPr>
              <a:t>pour  </a:t>
            </a:r>
            <a:r>
              <a:rPr sz="3100" b="1" spc="15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3100" b="1" spc="145" dirty="0">
                <a:solidFill>
                  <a:srgbClr val="FFFFFF"/>
                </a:solidFill>
                <a:latin typeface="Arial"/>
                <a:cs typeface="Arial"/>
              </a:rPr>
              <a:t>votre </a:t>
            </a:r>
            <a:r>
              <a:rPr sz="3100" b="1" spc="160" dirty="0">
                <a:solidFill>
                  <a:srgbClr val="FFFFFF"/>
                </a:solidFill>
                <a:latin typeface="Arial"/>
                <a:cs typeface="Arial"/>
              </a:rPr>
              <a:t>talent  </a:t>
            </a:r>
            <a:r>
              <a:rPr sz="3100" b="1" spc="90" dirty="0">
                <a:solidFill>
                  <a:srgbClr val="FFFFFF"/>
                </a:solidFill>
                <a:latin typeface="Arial"/>
                <a:cs typeface="Arial"/>
              </a:rPr>
              <a:t>soit </a:t>
            </a:r>
            <a:r>
              <a:rPr sz="3100" b="1" spc="170" dirty="0">
                <a:solidFill>
                  <a:srgbClr val="FFFFFF"/>
                </a:solidFill>
                <a:latin typeface="Arial"/>
                <a:cs typeface="Arial"/>
              </a:rPr>
              <a:t>bénéﬁque</a:t>
            </a:r>
            <a:r>
              <a:rPr sz="31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105" dirty="0">
                <a:solidFill>
                  <a:srgbClr val="FFFFFF"/>
                </a:solidFill>
                <a:latin typeface="Arial"/>
                <a:cs typeface="Arial"/>
              </a:rPr>
              <a:t>là</a:t>
            </a:r>
            <a:endParaRPr sz="3100">
              <a:latin typeface="Arial"/>
              <a:cs typeface="Arial"/>
            </a:endParaRPr>
          </a:p>
          <a:p>
            <a:pPr marL="12700">
              <a:lnSpc>
                <a:spcPts val="3195"/>
              </a:lnSpc>
            </a:pPr>
            <a:r>
              <a:rPr sz="3100" b="1" spc="114" dirty="0">
                <a:solidFill>
                  <a:srgbClr val="FFFFFF"/>
                </a:solidFill>
                <a:latin typeface="Arial"/>
                <a:cs typeface="Arial"/>
              </a:rPr>
              <a:t>où </a:t>
            </a:r>
            <a:r>
              <a:rPr sz="3100" b="1" spc="80" dirty="0">
                <a:solidFill>
                  <a:srgbClr val="FFFFFF"/>
                </a:solidFill>
                <a:latin typeface="Arial"/>
                <a:cs typeface="Arial"/>
              </a:rPr>
              <a:t>il </a:t>
            </a:r>
            <a:r>
              <a:rPr sz="3100" b="1" spc="155" dirty="0">
                <a:solidFill>
                  <a:srgbClr val="FFFFFF"/>
                </a:solidFill>
                <a:latin typeface="Arial"/>
                <a:cs typeface="Arial"/>
              </a:rPr>
              <a:t>impacte </a:t>
            </a:r>
            <a:r>
              <a:rPr sz="3100" b="1" spc="135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31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50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endParaRPr sz="31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742517" y="3627747"/>
            <a:ext cx="3421136" cy="499110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779836" y="6791957"/>
            <a:ext cx="3122295" cy="906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5750" spc="-88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8625" spc="-1327" baseline="-38164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5750" spc="-885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8625" spc="-1327" baseline="-38164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5750" spc="-88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8625" spc="-1327" baseline="-38164" dirty="0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sz="5750" spc="-885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8625" spc="-1327" baseline="-37681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5750" spc="-88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8625" spc="-1327" baseline="-37681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5750" spc="-885" dirty="0">
                <a:solidFill>
                  <a:srgbClr val="FFFFFF"/>
                </a:solidFill>
                <a:latin typeface="Arial Narrow"/>
                <a:cs typeface="Arial Narrow"/>
              </a:rPr>
              <a:t>ee</a:t>
            </a:r>
            <a:r>
              <a:rPr sz="8625" spc="-1327" baseline="-37681" dirty="0">
                <a:solidFill>
                  <a:srgbClr val="FFFFFF"/>
                </a:solidFill>
                <a:latin typeface="Arial Narrow"/>
                <a:cs typeface="Arial Narrow"/>
              </a:rPr>
              <a:t>k</a:t>
            </a:r>
            <a:r>
              <a:rPr sz="5750" spc="-885" dirty="0">
                <a:solidFill>
                  <a:srgbClr val="FFFFFF"/>
                </a:solidFill>
                <a:latin typeface="Arial Narrow"/>
                <a:cs typeface="Arial Narrow"/>
              </a:rPr>
              <a:t>dom</a:t>
            </a:r>
            <a:endParaRPr sz="5750">
              <a:latin typeface="Arial Narrow"/>
              <a:cs typeface="Arial Narr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31939" y="2352143"/>
            <a:ext cx="280035" cy="373380"/>
          </a:xfrm>
          <a:custGeom>
            <a:avLst/>
            <a:gdLst/>
            <a:ahLst/>
            <a:cxnLst/>
            <a:rect l="l" t="t" r="r" b="b"/>
            <a:pathLst>
              <a:path w="280035" h="373380">
                <a:moveTo>
                  <a:pt x="133954" y="95243"/>
                </a:moveTo>
                <a:lnTo>
                  <a:pt x="82432" y="105485"/>
                </a:lnTo>
                <a:lnTo>
                  <a:pt x="39108" y="136027"/>
                </a:lnTo>
                <a:lnTo>
                  <a:pt x="9824" y="180963"/>
                </a:lnTo>
                <a:lnTo>
                  <a:pt x="0" y="234286"/>
                </a:lnTo>
                <a:lnTo>
                  <a:pt x="2461" y="262177"/>
                </a:lnTo>
                <a:lnTo>
                  <a:pt x="22051" y="311651"/>
                </a:lnTo>
                <a:lnTo>
                  <a:pt x="59519" y="350625"/>
                </a:lnTo>
                <a:lnTo>
                  <a:pt x="107023" y="370803"/>
                </a:lnTo>
                <a:lnTo>
                  <a:pt x="133954" y="373339"/>
                </a:lnTo>
                <a:lnTo>
                  <a:pt x="161245" y="370803"/>
                </a:lnTo>
                <a:lnTo>
                  <a:pt x="185511" y="363276"/>
                </a:lnTo>
                <a:lnTo>
                  <a:pt x="206839" y="350748"/>
                </a:lnTo>
                <a:lnTo>
                  <a:pt x="225124" y="333267"/>
                </a:lnTo>
                <a:lnTo>
                  <a:pt x="279624" y="333267"/>
                </a:lnTo>
                <a:lnTo>
                  <a:pt x="279624" y="320367"/>
                </a:lnTo>
                <a:lnTo>
                  <a:pt x="139555" y="320367"/>
                </a:lnTo>
                <a:lnTo>
                  <a:pt x="122274" y="318826"/>
                </a:lnTo>
                <a:lnTo>
                  <a:pt x="79017" y="295907"/>
                </a:lnTo>
                <a:lnTo>
                  <a:pt x="56011" y="251848"/>
                </a:lnTo>
                <a:lnTo>
                  <a:pt x="54500" y="234286"/>
                </a:lnTo>
                <a:lnTo>
                  <a:pt x="56010" y="216668"/>
                </a:lnTo>
                <a:lnTo>
                  <a:pt x="79034" y="173146"/>
                </a:lnTo>
                <a:lnTo>
                  <a:pt x="122089" y="149751"/>
                </a:lnTo>
                <a:lnTo>
                  <a:pt x="139555" y="148215"/>
                </a:lnTo>
                <a:lnTo>
                  <a:pt x="279624" y="148215"/>
                </a:lnTo>
                <a:lnTo>
                  <a:pt x="279624" y="135304"/>
                </a:lnTo>
                <a:lnTo>
                  <a:pt x="225124" y="135304"/>
                </a:lnTo>
                <a:lnTo>
                  <a:pt x="206839" y="117824"/>
                </a:lnTo>
                <a:lnTo>
                  <a:pt x="185511" y="105300"/>
                </a:lnTo>
                <a:lnTo>
                  <a:pt x="161196" y="97762"/>
                </a:lnTo>
                <a:lnTo>
                  <a:pt x="133954" y="95243"/>
                </a:lnTo>
                <a:close/>
              </a:path>
              <a:path w="280035" h="373380">
                <a:moveTo>
                  <a:pt x="279624" y="333267"/>
                </a:moveTo>
                <a:lnTo>
                  <a:pt x="225124" y="333267"/>
                </a:lnTo>
                <a:lnTo>
                  <a:pt x="225124" y="366711"/>
                </a:lnTo>
                <a:lnTo>
                  <a:pt x="279624" y="366711"/>
                </a:lnTo>
                <a:lnTo>
                  <a:pt x="279624" y="333267"/>
                </a:lnTo>
                <a:close/>
              </a:path>
              <a:path w="280035" h="373380">
                <a:moveTo>
                  <a:pt x="279624" y="148215"/>
                </a:moveTo>
                <a:lnTo>
                  <a:pt x="139555" y="148215"/>
                </a:lnTo>
                <a:lnTo>
                  <a:pt x="157246" y="149752"/>
                </a:lnTo>
                <a:lnTo>
                  <a:pt x="173248" y="154397"/>
                </a:lnTo>
                <a:lnTo>
                  <a:pt x="211412" y="186233"/>
                </a:lnTo>
                <a:lnTo>
                  <a:pt x="225124" y="234286"/>
                </a:lnTo>
                <a:lnTo>
                  <a:pt x="223610" y="251855"/>
                </a:lnTo>
                <a:lnTo>
                  <a:pt x="200586" y="295928"/>
                </a:lnTo>
                <a:lnTo>
                  <a:pt x="157165" y="318860"/>
                </a:lnTo>
                <a:lnTo>
                  <a:pt x="139555" y="320367"/>
                </a:lnTo>
                <a:lnTo>
                  <a:pt x="279624" y="320367"/>
                </a:lnTo>
                <a:lnTo>
                  <a:pt x="279624" y="148215"/>
                </a:lnTo>
                <a:close/>
              </a:path>
              <a:path w="280035" h="373380">
                <a:moveTo>
                  <a:pt x="279624" y="0"/>
                </a:moveTo>
                <a:lnTo>
                  <a:pt x="225124" y="0"/>
                </a:lnTo>
                <a:lnTo>
                  <a:pt x="225124" y="135304"/>
                </a:lnTo>
                <a:lnTo>
                  <a:pt x="279624" y="135304"/>
                </a:lnTo>
                <a:lnTo>
                  <a:pt x="27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47858" y="2352139"/>
            <a:ext cx="84455" cy="133985"/>
          </a:xfrm>
          <a:custGeom>
            <a:avLst/>
            <a:gdLst/>
            <a:ahLst/>
            <a:cxnLst/>
            <a:rect l="l" t="t" r="r" b="b"/>
            <a:pathLst>
              <a:path w="84454" h="133985">
                <a:moveTo>
                  <a:pt x="83924" y="0"/>
                </a:moveTo>
                <a:lnTo>
                  <a:pt x="22041" y="0"/>
                </a:lnTo>
                <a:lnTo>
                  <a:pt x="0" y="133954"/>
                </a:lnTo>
                <a:lnTo>
                  <a:pt x="48103" y="133954"/>
                </a:lnTo>
                <a:lnTo>
                  <a:pt x="839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65011" y="2737679"/>
            <a:ext cx="381000" cy="271780"/>
          </a:xfrm>
          <a:custGeom>
            <a:avLst/>
            <a:gdLst/>
            <a:ahLst/>
            <a:cxnLst/>
            <a:rect l="l" t="t" r="r" b="b"/>
            <a:pathLst>
              <a:path w="381000" h="271780">
                <a:moveTo>
                  <a:pt x="54500" y="6617"/>
                </a:moveTo>
                <a:lnTo>
                  <a:pt x="0" y="6617"/>
                </a:lnTo>
                <a:lnTo>
                  <a:pt x="0" y="271468"/>
                </a:lnTo>
                <a:lnTo>
                  <a:pt x="54500" y="271468"/>
                </a:lnTo>
                <a:lnTo>
                  <a:pt x="54500" y="124781"/>
                </a:lnTo>
                <a:lnTo>
                  <a:pt x="58599" y="94375"/>
                </a:lnTo>
                <a:lnTo>
                  <a:pt x="70438" y="71637"/>
                </a:lnTo>
                <a:lnTo>
                  <a:pt x="89332" y="57391"/>
                </a:lnTo>
                <a:lnTo>
                  <a:pt x="114593" y="52459"/>
                </a:lnTo>
                <a:lnTo>
                  <a:pt x="366842" y="52459"/>
                </a:lnTo>
                <a:lnTo>
                  <a:pt x="358631" y="38826"/>
                </a:lnTo>
                <a:lnTo>
                  <a:pt x="200412" y="38826"/>
                </a:lnTo>
                <a:lnTo>
                  <a:pt x="193498" y="30543"/>
                </a:lnTo>
                <a:lnTo>
                  <a:pt x="54500" y="30543"/>
                </a:lnTo>
                <a:lnTo>
                  <a:pt x="54500" y="6617"/>
                </a:lnTo>
                <a:close/>
              </a:path>
              <a:path w="381000" h="271780">
                <a:moveTo>
                  <a:pt x="275551" y="52459"/>
                </a:moveTo>
                <a:lnTo>
                  <a:pt x="114593" y="52459"/>
                </a:lnTo>
                <a:lnTo>
                  <a:pt x="135150" y="56349"/>
                </a:lnTo>
                <a:lnTo>
                  <a:pt x="150524" y="67588"/>
                </a:lnTo>
                <a:lnTo>
                  <a:pt x="160157" y="85523"/>
                </a:lnTo>
                <a:lnTo>
                  <a:pt x="163492" y="109504"/>
                </a:lnTo>
                <a:lnTo>
                  <a:pt x="163492" y="271468"/>
                </a:lnTo>
                <a:lnTo>
                  <a:pt x="217993" y="271468"/>
                </a:lnTo>
                <a:lnTo>
                  <a:pt x="217993" y="124781"/>
                </a:lnTo>
                <a:lnTo>
                  <a:pt x="221691" y="93523"/>
                </a:lnTo>
                <a:lnTo>
                  <a:pt x="232652" y="70880"/>
                </a:lnTo>
                <a:lnTo>
                  <a:pt x="250673" y="57106"/>
                </a:lnTo>
                <a:lnTo>
                  <a:pt x="275551" y="52459"/>
                </a:lnTo>
                <a:close/>
              </a:path>
              <a:path w="381000" h="271780">
                <a:moveTo>
                  <a:pt x="366842" y="52459"/>
                </a:moveTo>
                <a:lnTo>
                  <a:pt x="275551" y="52459"/>
                </a:lnTo>
                <a:lnTo>
                  <a:pt x="296960" y="56349"/>
                </a:lnTo>
                <a:lnTo>
                  <a:pt x="312973" y="67588"/>
                </a:lnTo>
                <a:lnTo>
                  <a:pt x="323007" y="85523"/>
                </a:lnTo>
                <a:lnTo>
                  <a:pt x="326482" y="109504"/>
                </a:lnTo>
                <a:lnTo>
                  <a:pt x="326482" y="271468"/>
                </a:lnTo>
                <a:lnTo>
                  <a:pt x="380983" y="271468"/>
                </a:lnTo>
                <a:lnTo>
                  <a:pt x="380983" y="107975"/>
                </a:lnTo>
                <a:lnTo>
                  <a:pt x="373707" y="63858"/>
                </a:lnTo>
                <a:lnTo>
                  <a:pt x="366842" y="52459"/>
                </a:lnTo>
                <a:close/>
              </a:path>
              <a:path w="381000" h="271780">
                <a:moveTo>
                  <a:pt x="280127" y="0"/>
                </a:moveTo>
                <a:lnTo>
                  <a:pt x="255784" y="2442"/>
                </a:lnTo>
                <a:lnTo>
                  <a:pt x="234344" y="9749"/>
                </a:lnTo>
                <a:lnTo>
                  <a:pt x="215867" y="21888"/>
                </a:lnTo>
                <a:lnTo>
                  <a:pt x="200412" y="38826"/>
                </a:lnTo>
                <a:lnTo>
                  <a:pt x="358631" y="38826"/>
                </a:lnTo>
                <a:lnTo>
                  <a:pt x="353176" y="29768"/>
                </a:lnTo>
                <a:lnTo>
                  <a:pt x="321334" y="7789"/>
                </a:lnTo>
                <a:lnTo>
                  <a:pt x="280127" y="0"/>
                </a:lnTo>
                <a:close/>
              </a:path>
              <a:path w="381000" h="271780">
                <a:moveTo>
                  <a:pt x="125294" y="0"/>
                </a:moveTo>
                <a:lnTo>
                  <a:pt x="104352" y="1920"/>
                </a:lnTo>
                <a:lnTo>
                  <a:pt x="85547" y="7665"/>
                </a:lnTo>
                <a:lnTo>
                  <a:pt x="68916" y="17214"/>
                </a:lnTo>
                <a:lnTo>
                  <a:pt x="54500" y="30543"/>
                </a:lnTo>
                <a:lnTo>
                  <a:pt x="193498" y="30543"/>
                </a:lnTo>
                <a:lnTo>
                  <a:pt x="186273" y="21888"/>
                </a:lnTo>
                <a:lnTo>
                  <a:pt x="169006" y="9749"/>
                </a:lnTo>
                <a:lnTo>
                  <a:pt x="148662" y="2442"/>
                </a:lnTo>
                <a:lnTo>
                  <a:pt x="1252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77965" y="2737679"/>
            <a:ext cx="208279" cy="278130"/>
          </a:xfrm>
          <a:custGeom>
            <a:avLst/>
            <a:gdLst/>
            <a:ahLst/>
            <a:cxnLst/>
            <a:rect l="l" t="t" r="r" b="b"/>
            <a:pathLst>
              <a:path w="208279" h="278130">
                <a:moveTo>
                  <a:pt x="47464" y="183994"/>
                </a:moveTo>
                <a:lnTo>
                  <a:pt x="0" y="211208"/>
                </a:lnTo>
                <a:lnTo>
                  <a:pt x="1685" y="215333"/>
                </a:lnTo>
                <a:lnTo>
                  <a:pt x="17948" y="241718"/>
                </a:lnTo>
                <a:lnTo>
                  <a:pt x="41853" y="261451"/>
                </a:lnTo>
                <a:lnTo>
                  <a:pt x="72192" y="273815"/>
                </a:lnTo>
                <a:lnTo>
                  <a:pt x="107755" y="278096"/>
                </a:lnTo>
                <a:lnTo>
                  <a:pt x="128397" y="276743"/>
                </a:lnTo>
                <a:lnTo>
                  <a:pt x="179114" y="256149"/>
                </a:lnTo>
                <a:lnTo>
                  <a:pt x="202059" y="226139"/>
                </a:lnTo>
                <a:lnTo>
                  <a:pt x="107755" y="226139"/>
                </a:lnTo>
                <a:lnTo>
                  <a:pt x="87652" y="223620"/>
                </a:lnTo>
                <a:lnTo>
                  <a:pt x="70686" y="216401"/>
                </a:lnTo>
                <a:lnTo>
                  <a:pt x="57674" y="204989"/>
                </a:lnTo>
                <a:lnTo>
                  <a:pt x="49433" y="189889"/>
                </a:lnTo>
                <a:lnTo>
                  <a:pt x="47464" y="183994"/>
                </a:lnTo>
                <a:close/>
              </a:path>
              <a:path w="208279" h="278130">
                <a:moveTo>
                  <a:pt x="105714" y="0"/>
                </a:moveTo>
                <a:lnTo>
                  <a:pt x="52266" y="12735"/>
                </a:lnTo>
                <a:lnTo>
                  <a:pt x="17328" y="48773"/>
                </a:lnTo>
                <a:lnTo>
                  <a:pt x="10481" y="80981"/>
                </a:lnTo>
                <a:lnTo>
                  <a:pt x="19659" y="116575"/>
                </a:lnTo>
                <a:lnTo>
                  <a:pt x="42849" y="139762"/>
                </a:lnTo>
                <a:lnTo>
                  <a:pt x="73535" y="154190"/>
                </a:lnTo>
                <a:lnTo>
                  <a:pt x="105200" y="163502"/>
                </a:lnTo>
                <a:lnTo>
                  <a:pt x="106572" y="163869"/>
                </a:lnTo>
                <a:lnTo>
                  <a:pt x="126862" y="170029"/>
                </a:lnTo>
                <a:lnTo>
                  <a:pt x="141404" y="177557"/>
                </a:lnTo>
                <a:lnTo>
                  <a:pt x="150157" y="186424"/>
                </a:lnTo>
                <a:lnTo>
                  <a:pt x="153084" y="196601"/>
                </a:lnTo>
                <a:lnTo>
                  <a:pt x="148382" y="212057"/>
                </a:lnTo>
                <a:lnTo>
                  <a:pt x="136769" y="221006"/>
                </a:lnTo>
                <a:lnTo>
                  <a:pt x="121981" y="225137"/>
                </a:lnTo>
                <a:lnTo>
                  <a:pt x="107755" y="226139"/>
                </a:lnTo>
                <a:lnTo>
                  <a:pt x="202059" y="226139"/>
                </a:lnTo>
                <a:lnTo>
                  <a:pt x="206227" y="214132"/>
                </a:lnTo>
                <a:lnTo>
                  <a:pt x="208087" y="196643"/>
                </a:lnTo>
                <a:lnTo>
                  <a:pt x="197744" y="158588"/>
                </a:lnTo>
                <a:lnTo>
                  <a:pt x="172069" y="134588"/>
                </a:lnTo>
                <a:lnTo>
                  <a:pt x="140388" y="120886"/>
                </a:lnTo>
                <a:lnTo>
                  <a:pt x="112028" y="113724"/>
                </a:lnTo>
                <a:lnTo>
                  <a:pt x="91176" y="106814"/>
                </a:lnTo>
                <a:lnTo>
                  <a:pt x="76686" y="99122"/>
                </a:lnTo>
                <a:lnTo>
                  <a:pt x="68230" y="90418"/>
                </a:lnTo>
                <a:lnTo>
                  <a:pt x="65484" y="80468"/>
                </a:lnTo>
                <a:lnTo>
                  <a:pt x="68955" y="67474"/>
                </a:lnTo>
                <a:lnTo>
                  <a:pt x="78091" y="58436"/>
                </a:lnTo>
                <a:lnTo>
                  <a:pt x="90982" y="53158"/>
                </a:lnTo>
                <a:lnTo>
                  <a:pt x="105714" y="51443"/>
                </a:lnTo>
                <a:lnTo>
                  <a:pt x="198939" y="51443"/>
                </a:lnTo>
                <a:lnTo>
                  <a:pt x="185722" y="32348"/>
                </a:lnTo>
                <a:lnTo>
                  <a:pt x="163536" y="14801"/>
                </a:lnTo>
                <a:lnTo>
                  <a:pt x="136502" y="3806"/>
                </a:lnTo>
                <a:lnTo>
                  <a:pt x="105714" y="0"/>
                </a:lnTo>
                <a:close/>
              </a:path>
              <a:path w="208279" h="278130">
                <a:moveTo>
                  <a:pt x="198939" y="51443"/>
                </a:moveTo>
                <a:lnTo>
                  <a:pt x="105714" y="51443"/>
                </a:lnTo>
                <a:lnTo>
                  <a:pt x="122964" y="53258"/>
                </a:lnTo>
                <a:lnTo>
                  <a:pt x="136955" y="58739"/>
                </a:lnTo>
                <a:lnTo>
                  <a:pt x="147775" y="67938"/>
                </a:lnTo>
                <a:lnTo>
                  <a:pt x="155544" y="80981"/>
                </a:lnTo>
                <a:lnTo>
                  <a:pt x="157722" y="86185"/>
                </a:lnTo>
                <a:lnTo>
                  <a:pt x="204098" y="60144"/>
                </a:lnTo>
                <a:lnTo>
                  <a:pt x="201962" y="55809"/>
                </a:lnTo>
                <a:lnTo>
                  <a:pt x="198939" y="51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04597" y="3020176"/>
            <a:ext cx="208279" cy="278130"/>
          </a:xfrm>
          <a:custGeom>
            <a:avLst/>
            <a:gdLst/>
            <a:ahLst/>
            <a:cxnLst/>
            <a:rect l="l" t="t" r="r" b="b"/>
            <a:pathLst>
              <a:path w="208279" h="278129">
                <a:moveTo>
                  <a:pt x="47464" y="183994"/>
                </a:moveTo>
                <a:lnTo>
                  <a:pt x="0" y="211208"/>
                </a:lnTo>
                <a:lnTo>
                  <a:pt x="1685" y="215333"/>
                </a:lnTo>
                <a:lnTo>
                  <a:pt x="17948" y="241718"/>
                </a:lnTo>
                <a:lnTo>
                  <a:pt x="41853" y="261451"/>
                </a:lnTo>
                <a:lnTo>
                  <a:pt x="72192" y="273815"/>
                </a:lnTo>
                <a:lnTo>
                  <a:pt x="107755" y="278096"/>
                </a:lnTo>
                <a:lnTo>
                  <a:pt x="128403" y="276743"/>
                </a:lnTo>
                <a:lnTo>
                  <a:pt x="179114" y="256149"/>
                </a:lnTo>
                <a:lnTo>
                  <a:pt x="202065" y="226139"/>
                </a:lnTo>
                <a:lnTo>
                  <a:pt x="107755" y="226139"/>
                </a:lnTo>
                <a:lnTo>
                  <a:pt x="87656" y="223620"/>
                </a:lnTo>
                <a:lnTo>
                  <a:pt x="70690" y="216401"/>
                </a:lnTo>
                <a:lnTo>
                  <a:pt x="57675" y="204989"/>
                </a:lnTo>
                <a:lnTo>
                  <a:pt x="49433" y="189889"/>
                </a:lnTo>
                <a:lnTo>
                  <a:pt x="47464" y="183994"/>
                </a:lnTo>
                <a:close/>
              </a:path>
              <a:path w="208279" h="278129">
                <a:moveTo>
                  <a:pt x="105714" y="0"/>
                </a:moveTo>
                <a:lnTo>
                  <a:pt x="52266" y="12735"/>
                </a:lnTo>
                <a:lnTo>
                  <a:pt x="17328" y="48773"/>
                </a:lnTo>
                <a:lnTo>
                  <a:pt x="10481" y="80981"/>
                </a:lnTo>
                <a:lnTo>
                  <a:pt x="19659" y="116575"/>
                </a:lnTo>
                <a:lnTo>
                  <a:pt x="42850" y="139762"/>
                </a:lnTo>
                <a:lnTo>
                  <a:pt x="73539" y="154190"/>
                </a:lnTo>
                <a:lnTo>
                  <a:pt x="105211" y="163502"/>
                </a:lnTo>
                <a:lnTo>
                  <a:pt x="106583" y="163869"/>
                </a:lnTo>
                <a:lnTo>
                  <a:pt x="126871" y="170029"/>
                </a:lnTo>
                <a:lnTo>
                  <a:pt x="141409" y="177557"/>
                </a:lnTo>
                <a:lnTo>
                  <a:pt x="150159" y="186424"/>
                </a:lnTo>
                <a:lnTo>
                  <a:pt x="153084" y="196601"/>
                </a:lnTo>
                <a:lnTo>
                  <a:pt x="148382" y="212057"/>
                </a:lnTo>
                <a:lnTo>
                  <a:pt x="136769" y="221006"/>
                </a:lnTo>
                <a:lnTo>
                  <a:pt x="121981" y="225137"/>
                </a:lnTo>
                <a:lnTo>
                  <a:pt x="107755" y="226139"/>
                </a:lnTo>
                <a:lnTo>
                  <a:pt x="202065" y="226139"/>
                </a:lnTo>
                <a:lnTo>
                  <a:pt x="206236" y="214132"/>
                </a:lnTo>
                <a:lnTo>
                  <a:pt x="208098" y="196643"/>
                </a:lnTo>
                <a:lnTo>
                  <a:pt x="197750" y="158588"/>
                </a:lnTo>
                <a:lnTo>
                  <a:pt x="172074" y="134588"/>
                </a:lnTo>
                <a:lnTo>
                  <a:pt x="140392" y="120886"/>
                </a:lnTo>
                <a:lnTo>
                  <a:pt x="112028" y="113724"/>
                </a:lnTo>
                <a:lnTo>
                  <a:pt x="91176" y="106814"/>
                </a:lnTo>
                <a:lnTo>
                  <a:pt x="76686" y="99122"/>
                </a:lnTo>
                <a:lnTo>
                  <a:pt x="68230" y="90418"/>
                </a:lnTo>
                <a:lnTo>
                  <a:pt x="65484" y="80468"/>
                </a:lnTo>
                <a:lnTo>
                  <a:pt x="68955" y="67474"/>
                </a:lnTo>
                <a:lnTo>
                  <a:pt x="78091" y="58436"/>
                </a:lnTo>
                <a:lnTo>
                  <a:pt x="90982" y="53158"/>
                </a:lnTo>
                <a:lnTo>
                  <a:pt x="105714" y="51443"/>
                </a:lnTo>
                <a:lnTo>
                  <a:pt x="198949" y="51443"/>
                </a:lnTo>
                <a:lnTo>
                  <a:pt x="185727" y="32348"/>
                </a:lnTo>
                <a:lnTo>
                  <a:pt x="163542" y="14801"/>
                </a:lnTo>
                <a:lnTo>
                  <a:pt x="136506" y="3806"/>
                </a:lnTo>
                <a:lnTo>
                  <a:pt x="105714" y="0"/>
                </a:lnTo>
                <a:close/>
              </a:path>
              <a:path w="208279" h="278129">
                <a:moveTo>
                  <a:pt x="198949" y="51443"/>
                </a:moveTo>
                <a:lnTo>
                  <a:pt x="105714" y="51443"/>
                </a:lnTo>
                <a:lnTo>
                  <a:pt x="122964" y="53258"/>
                </a:lnTo>
                <a:lnTo>
                  <a:pt x="136955" y="58739"/>
                </a:lnTo>
                <a:lnTo>
                  <a:pt x="147775" y="67938"/>
                </a:lnTo>
                <a:lnTo>
                  <a:pt x="155544" y="80981"/>
                </a:lnTo>
                <a:lnTo>
                  <a:pt x="157722" y="86185"/>
                </a:lnTo>
                <a:lnTo>
                  <a:pt x="204098" y="60144"/>
                </a:lnTo>
                <a:lnTo>
                  <a:pt x="201972" y="55809"/>
                </a:lnTo>
                <a:lnTo>
                  <a:pt x="198949" y="51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36011" y="2940616"/>
            <a:ext cx="69788" cy="69777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70905" y="3026797"/>
            <a:ext cx="0" cy="265430"/>
          </a:xfrm>
          <a:custGeom>
            <a:avLst/>
            <a:gdLst/>
            <a:ahLst/>
            <a:cxnLst/>
            <a:rect l="l" t="t" r="r" b="b"/>
            <a:pathLst>
              <a:path h="265429">
                <a:moveTo>
                  <a:pt x="0" y="0"/>
                </a:moveTo>
                <a:lnTo>
                  <a:pt x="0" y="264850"/>
                </a:lnTo>
              </a:path>
            </a:pathLst>
          </a:custGeom>
          <a:ln w="544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77900" y="2658120"/>
            <a:ext cx="69777" cy="69777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12785" y="2744304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0" y="264850"/>
                </a:lnTo>
              </a:path>
            </a:pathLst>
          </a:custGeom>
          <a:ln w="54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72447" y="3020175"/>
            <a:ext cx="236220" cy="271780"/>
          </a:xfrm>
          <a:custGeom>
            <a:avLst/>
            <a:gdLst/>
            <a:ahLst/>
            <a:cxnLst/>
            <a:rect l="l" t="t" r="r" b="b"/>
            <a:pathLst>
              <a:path w="236220" h="271779">
                <a:moveTo>
                  <a:pt x="54500" y="6617"/>
                </a:moveTo>
                <a:lnTo>
                  <a:pt x="0" y="6617"/>
                </a:lnTo>
                <a:lnTo>
                  <a:pt x="0" y="271468"/>
                </a:lnTo>
                <a:lnTo>
                  <a:pt x="54500" y="271468"/>
                </a:lnTo>
                <a:lnTo>
                  <a:pt x="54500" y="131409"/>
                </a:lnTo>
                <a:lnTo>
                  <a:pt x="59009" y="97596"/>
                </a:lnTo>
                <a:lnTo>
                  <a:pt x="72253" y="72843"/>
                </a:lnTo>
                <a:lnTo>
                  <a:pt x="93811" y="57636"/>
                </a:lnTo>
                <a:lnTo>
                  <a:pt x="123263" y="52459"/>
                </a:lnTo>
                <a:lnTo>
                  <a:pt x="221124" y="52459"/>
                </a:lnTo>
                <a:lnTo>
                  <a:pt x="209192" y="32679"/>
                </a:lnTo>
                <a:lnTo>
                  <a:pt x="54500" y="32679"/>
                </a:lnTo>
                <a:lnTo>
                  <a:pt x="54500" y="6617"/>
                </a:lnTo>
                <a:close/>
              </a:path>
              <a:path w="236220" h="271779">
                <a:moveTo>
                  <a:pt x="221124" y="52459"/>
                </a:moveTo>
                <a:lnTo>
                  <a:pt x="123263" y="52459"/>
                </a:lnTo>
                <a:lnTo>
                  <a:pt x="147902" y="56478"/>
                </a:lnTo>
                <a:lnTo>
                  <a:pt x="166131" y="68186"/>
                </a:lnTo>
                <a:lnTo>
                  <a:pt x="177441" y="87056"/>
                </a:lnTo>
                <a:lnTo>
                  <a:pt x="181324" y="112562"/>
                </a:lnTo>
                <a:lnTo>
                  <a:pt x="181324" y="271468"/>
                </a:lnTo>
                <a:lnTo>
                  <a:pt x="235825" y="271468"/>
                </a:lnTo>
                <a:lnTo>
                  <a:pt x="235825" y="110017"/>
                </a:lnTo>
                <a:lnTo>
                  <a:pt x="228466" y="64631"/>
                </a:lnTo>
                <a:lnTo>
                  <a:pt x="221124" y="52459"/>
                </a:lnTo>
                <a:close/>
              </a:path>
              <a:path w="236220" h="271779">
                <a:moveTo>
                  <a:pt x="131922" y="0"/>
                </a:moveTo>
                <a:lnTo>
                  <a:pt x="108530" y="2055"/>
                </a:lnTo>
                <a:lnTo>
                  <a:pt x="87797" y="8203"/>
                </a:lnTo>
                <a:lnTo>
                  <a:pt x="69771" y="18420"/>
                </a:lnTo>
                <a:lnTo>
                  <a:pt x="54500" y="32679"/>
                </a:lnTo>
                <a:lnTo>
                  <a:pt x="209192" y="32679"/>
                </a:lnTo>
                <a:lnTo>
                  <a:pt x="207543" y="29945"/>
                </a:lnTo>
                <a:lnTo>
                  <a:pt x="174785" y="7791"/>
                </a:lnTo>
                <a:lnTo>
                  <a:pt x="1319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24521" y="3020176"/>
            <a:ext cx="208279" cy="278130"/>
          </a:xfrm>
          <a:custGeom>
            <a:avLst/>
            <a:gdLst/>
            <a:ahLst/>
            <a:cxnLst/>
            <a:rect l="l" t="t" r="r" b="b"/>
            <a:pathLst>
              <a:path w="208279" h="278129">
                <a:moveTo>
                  <a:pt x="47464" y="183994"/>
                </a:moveTo>
                <a:lnTo>
                  <a:pt x="0" y="211208"/>
                </a:lnTo>
                <a:lnTo>
                  <a:pt x="1685" y="215333"/>
                </a:lnTo>
                <a:lnTo>
                  <a:pt x="17942" y="241718"/>
                </a:lnTo>
                <a:lnTo>
                  <a:pt x="41845" y="261451"/>
                </a:lnTo>
                <a:lnTo>
                  <a:pt x="72186" y="273815"/>
                </a:lnTo>
                <a:lnTo>
                  <a:pt x="107755" y="278096"/>
                </a:lnTo>
                <a:lnTo>
                  <a:pt x="128397" y="276743"/>
                </a:lnTo>
                <a:lnTo>
                  <a:pt x="179114" y="256149"/>
                </a:lnTo>
                <a:lnTo>
                  <a:pt x="202056" y="226139"/>
                </a:lnTo>
                <a:lnTo>
                  <a:pt x="107755" y="226139"/>
                </a:lnTo>
                <a:lnTo>
                  <a:pt x="87652" y="223620"/>
                </a:lnTo>
                <a:lnTo>
                  <a:pt x="70686" y="216401"/>
                </a:lnTo>
                <a:lnTo>
                  <a:pt x="57674" y="204989"/>
                </a:lnTo>
                <a:lnTo>
                  <a:pt x="49433" y="189889"/>
                </a:lnTo>
                <a:lnTo>
                  <a:pt x="47464" y="183994"/>
                </a:lnTo>
                <a:close/>
              </a:path>
              <a:path w="208279" h="278129">
                <a:moveTo>
                  <a:pt x="105714" y="0"/>
                </a:moveTo>
                <a:lnTo>
                  <a:pt x="52266" y="12735"/>
                </a:lnTo>
                <a:lnTo>
                  <a:pt x="17322" y="48773"/>
                </a:lnTo>
                <a:lnTo>
                  <a:pt x="10470" y="80981"/>
                </a:lnTo>
                <a:lnTo>
                  <a:pt x="19650" y="116575"/>
                </a:lnTo>
                <a:lnTo>
                  <a:pt x="42844" y="139762"/>
                </a:lnTo>
                <a:lnTo>
                  <a:pt x="73533" y="154190"/>
                </a:lnTo>
                <a:lnTo>
                  <a:pt x="105200" y="163502"/>
                </a:lnTo>
                <a:lnTo>
                  <a:pt x="106572" y="163869"/>
                </a:lnTo>
                <a:lnTo>
                  <a:pt x="126862" y="170029"/>
                </a:lnTo>
                <a:lnTo>
                  <a:pt x="141404" y="177557"/>
                </a:lnTo>
                <a:lnTo>
                  <a:pt x="150157" y="186424"/>
                </a:lnTo>
                <a:lnTo>
                  <a:pt x="153084" y="196601"/>
                </a:lnTo>
                <a:lnTo>
                  <a:pt x="148382" y="212057"/>
                </a:lnTo>
                <a:lnTo>
                  <a:pt x="136769" y="221006"/>
                </a:lnTo>
                <a:lnTo>
                  <a:pt x="121981" y="225137"/>
                </a:lnTo>
                <a:lnTo>
                  <a:pt x="107755" y="226139"/>
                </a:lnTo>
                <a:lnTo>
                  <a:pt x="202056" y="226139"/>
                </a:lnTo>
                <a:lnTo>
                  <a:pt x="206226" y="214132"/>
                </a:lnTo>
                <a:lnTo>
                  <a:pt x="208087" y="196643"/>
                </a:lnTo>
                <a:lnTo>
                  <a:pt x="197744" y="158588"/>
                </a:lnTo>
                <a:lnTo>
                  <a:pt x="172069" y="134588"/>
                </a:lnTo>
                <a:lnTo>
                  <a:pt x="140388" y="120886"/>
                </a:lnTo>
                <a:lnTo>
                  <a:pt x="112028" y="113724"/>
                </a:lnTo>
                <a:lnTo>
                  <a:pt x="91176" y="106814"/>
                </a:lnTo>
                <a:lnTo>
                  <a:pt x="76686" y="99122"/>
                </a:lnTo>
                <a:lnTo>
                  <a:pt x="68230" y="90418"/>
                </a:lnTo>
                <a:lnTo>
                  <a:pt x="65484" y="80468"/>
                </a:lnTo>
                <a:lnTo>
                  <a:pt x="68953" y="67474"/>
                </a:lnTo>
                <a:lnTo>
                  <a:pt x="78087" y="58436"/>
                </a:lnTo>
                <a:lnTo>
                  <a:pt x="90977" y="53158"/>
                </a:lnTo>
                <a:lnTo>
                  <a:pt x="105714" y="51443"/>
                </a:lnTo>
                <a:lnTo>
                  <a:pt x="198939" y="51443"/>
                </a:lnTo>
                <a:lnTo>
                  <a:pt x="185722" y="32348"/>
                </a:lnTo>
                <a:lnTo>
                  <a:pt x="163536" y="14801"/>
                </a:lnTo>
                <a:lnTo>
                  <a:pt x="136502" y="3806"/>
                </a:lnTo>
                <a:lnTo>
                  <a:pt x="105714" y="0"/>
                </a:lnTo>
                <a:close/>
              </a:path>
              <a:path w="208279" h="278129">
                <a:moveTo>
                  <a:pt x="198939" y="51443"/>
                </a:moveTo>
                <a:lnTo>
                  <a:pt x="105714" y="51443"/>
                </a:lnTo>
                <a:lnTo>
                  <a:pt x="122964" y="53258"/>
                </a:lnTo>
                <a:lnTo>
                  <a:pt x="136955" y="58739"/>
                </a:lnTo>
                <a:lnTo>
                  <a:pt x="147775" y="67938"/>
                </a:lnTo>
                <a:lnTo>
                  <a:pt x="155544" y="80981"/>
                </a:lnTo>
                <a:lnTo>
                  <a:pt x="157722" y="86185"/>
                </a:lnTo>
                <a:lnTo>
                  <a:pt x="204098" y="60144"/>
                </a:lnTo>
                <a:lnTo>
                  <a:pt x="201962" y="55809"/>
                </a:lnTo>
                <a:lnTo>
                  <a:pt x="198939" y="51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30720" y="3009121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4" h="304164">
                <a:moveTo>
                  <a:pt x="152047" y="0"/>
                </a:moveTo>
                <a:lnTo>
                  <a:pt x="104040" y="7765"/>
                </a:lnTo>
                <a:lnTo>
                  <a:pt x="62307" y="29377"/>
                </a:lnTo>
                <a:lnTo>
                  <a:pt x="29374" y="62312"/>
                </a:lnTo>
                <a:lnTo>
                  <a:pt x="7764" y="104044"/>
                </a:lnTo>
                <a:lnTo>
                  <a:pt x="0" y="152047"/>
                </a:lnTo>
                <a:lnTo>
                  <a:pt x="7764" y="200060"/>
                </a:lnTo>
                <a:lnTo>
                  <a:pt x="29374" y="241795"/>
                </a:lnTo>
                <a:lnTo>
                  <a:pt x="62307" y="274730"/>
                </a:lnTo>
                <a:lnTo>
                  <a:pt x="104040" y="296341"/>
                </a:lnTo>
                <a:lnTo>
                  <a:pt x="152047" y="304105"/>
                </a:lnTo>
                <a:lnTo>
                  <a:pt x="200055" y="296341"/>
                </a:lnTo>
                <a:lnTo>
                  <a:pt x="241787" y="274730"/>
                </a:lnTo>
                <a:lnTo>
                  <a:pt x="264419" y="252097"/>
                </a:lnTo>
                <a:lnTo>
                  <a:pt x="152047" y="252097"/>
                </a:lnTo>
                <a:lnTo>
                  <a:pt x="113139" y="244222"/>
                </a:lnTo>
                <a:lnTo>
                  <a:pt x="81333" y="222761"/>
                </a:lnTo>
                <a:lnTo>
                  <a:pt x="59872" y="190955"/>
                </a:lnTo>
                <a:lnTo>
                  <a:pt x="51998" y="152047"/>
                </a:lnTo>
                <a:lnTo>
                  <a:pt x="59872" y="113145"/>
                </a:lnTo>
                <a:lnTo>
                  <a:pt x="81333" y="81343"/>
                </a:lnTo>
                <a:lnTo>
                  <a:pt x="113139" y="59882"/>
                </a:lnTo>
                <a:lnTo>
                  <a:pt x="152047" y="52008"/>
                </a:lnTo>
                <a:lnTo>
                  <a:pt x="264417" y="52008"/>
                </a:lnTo>
                <a:lnTo>
                  <a:pt x="241787" y="29377"/>
                </a:lnTo>
                <a:lnTo>
                  <a:pt x="200055" y="7765"/>
                </a:lnTo>
                <a:lnTo>
                  <a:pt x="152047" y="0"/>
                </a:lnTo>
                <a:close/>
              </a:path>
              <a:path w="304164" h="304164">
                <a:moveTo>
                  <a:pt x="264417" y="52008"/>
                </a:moveTo>
                <a:lnTo>
                  <a:pt x="152047" y="52008"/>
                </a:lnTo>
                <a:lnTo>
                  <a:pt x="190955" y="59882"/>
                </a:lnTo>
                <a:lnTo>
                  <a:pt x="222761" y="81343"/>
                </a:lnTo>
                <a:lnTo>
                  <a:pt x="244222" y="113145"/>
                </a:lnTo>
                <a:lnTo>
                  <a:pt x="252097" y="152047"/>
                </a:lnTo>
                <a:lnTo>
                  <a:pt x="244222" y="190955"/>
                </a:lnTo>
                <a:lnTo>
                  <a:pt x="222761" y="222761"/>
                </a:lnTo>
                <a:lnTo>
                  <a:pt x="190955" y="244222"/>
                </a:lnTo>
                <a:lnTo>
                  <a:pt x="152047" y="252097"/>
                </a:lnTo>
                <a:lnTo>
                  <a:pt x="264419" y="252097"/>
                </a:lnTo>
                <a:lnTo>
                  <a:pt x="274720" y="241795"/>
                </a:lnTo>
                <a:lnTo>
                  <a:pt x="296331" y="200060"/>
                </a:lnTo>
                <a:lnTo>
                  <a:pt x="304095" y="152047"/>
                </a:lnTo>
                <a:lnTo>
                  <a:pt x="296331" y="104044"/>
                </a:lnTo>
                <a:lnTo>
                  <a:pt x="274720" y="62312"/>
                </a:lnTo>
                <a:lnTo>
                  <a:pt x="264417" y="52008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36172" y="3113327"/>
            <a:ext cx="95075" cy="95096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40524" y="2447386"/>
            <a:ext cx="280035" cy="278130"/>
          </a:xfrm>
          <a:custGeom>
            <a:avLst/>
            <a:gdLst/>
            <a:ahLst/>
            <a:cxnLst/>
            <a:rect l="l" t="t" r="r" b="b"/>
            <a:pathLst>
              <a:path w="280035" h="278130">
                <a:moveTo>
                  <a:pt x="133954" y="0"/>
                </a:moveTo>
                <a:lnTo>
                  <a:pt x="82428" y="10241"/>
                </a:lnTo>
                <a:lnTo>
                  <a:pt x="39108" y="40784"/>
                </a:lnTo>
                <a:lnTo>
                  <a:pt x="9824" y="85719"/>
                </a:lnTo>
                <a:lnTo>
                  <a:pt x="0" y="139042"/>
                </a:lnTo>
                <a:lnTo>
                  <a:pt x="2461" y="166934"/>
                </a:lnTo>
                <a:lnTo>
                  <a:pt x="22051" y="216407"/>
                </a:lnTo>
                <a:lnTo>
                  <a:pt x="59519" y="255381"/>
                </a:lnTo>
                <a:lnTo>
                  <a:pt x="107023" y="275559"/>
                </a:lnTo>
                <a:lnTo>
                  <a:pt x="133954" y="278096"/>
                </a:lnTo>
                <a:lnTo>
                  <a:pt x="161245" y="275559"/>
                </a:lnTo>
                <a:lnTo>
                  <a:pt x="185507" y="268037"/>
                </a:lnTo>
                <a:lnTo>
                  <a:pt x="206838" y="255510"/>
                </a:lnTo>
                <a:lnTo>
                  <a:pt x="225124" y="238024"/>
                </a:lnTo>
                <a:lnTo>
                  <a:pt x="279614" y="238024"/>
                </a:lnTo>
                <a:lnTo>
                  <a:pt x="279614" y="225124"/>
                </a:lnTo>
                <a:lnTo>
                  <a:pt x="139555" y="225124"/>
                </a:lnTo>
                <a:lnTo>
                  <a:pt x="122274" y="223583"/>
                </a:lnTo>
                <a:lnTo>
                  <a:pt x="79017" y="200664"/>
                </a:lnTo>
                <a:lnTo>
                  <a:pt x="56011" y="156604"/>
                </a:lnTo>
                <a:lnTo>
                  <a:pt x="54500" y="139042"/>
                </a:lnTo>
                <a:lnTo>
                  <a:pt x="56010" y="121425"/>
                </a:lnTo>
                <a:lnTo>
                  <a:pt x="79034" y="77903"/>
                </a:lnTo>
                <a:lnTo>
                  <a:pt x="122084" y="54508"/>
                </a:lnTo>
                <a:lnTo>
                  <a:pt x="139555" y="52972"/>
                </a:lnTo>
                <a:lnTo>
                  <a:pt x="279614" y="52972"/>
                </a:lnTo>
                <a:lnTo>
                  <a:pt x="279614" y="40072"/>
                </a:lnTo>
                <a:lnTo>
                  <a:pt x="225124" y="40072"/>
                </a:lnTo>
                <a:lnTo>
                  <a:pt x="206838" y="22586"/>
                </a:lnTo>
                <a:lnTo>
                  <a:pt x="185507" y="10058"/>
                </a:lnTo>
                <a:lnTo>
                  <a:pt x="161192" y="2519"/>
                </a:lnTo>
                <a:lnTo>
                  <a:pt x="133954" y="0"/>
                </a:lnTo>
                <a:close/>
              </a:path>
              <a:path w="280035" h="278130">
                <a:moveTo>
                  <a:pt x="279614" y="238024"/>
                </a:moveTo>
                <a:lnTo>
                  <a:pt x="225124" y="238024"/>
                </a:lnTo>
                <a:lnTo>
                  <a:pt x="225124" y="271468"/>
                </a:lnTo>
                <a:lnTo>
                  <a:pt x="279614" y="271468"/>
                </a:lnTo>
                <a:lnTo>
                  <a:pt x="279614" y="238024"/>
                </a:lnTo>
                <a:close/>
              </a:path>
              <a:path w="280035" h="278130">
                <a:moveTo>
                  <a:pt x="279614" y="52972"/>
                </a:moveTo>
                <a:lnTo>
                  <a:pt x="139555" y="52972"/>
                </a:lnTo>
                <a:lnTo>
                  <a:pt x="157246" y="54509"/>
                </a:lnTo>
                <a:lnTo>
                  <a:pt x="173248" y="59153"/>
                </a:lnTo>
                <a:lnTo>
                  <a:pt x="211416" y="90990"/>
                </a:lnTo>
                <a:lnTo>
                  <a:pt x="225124" y="139042"/>
                </a:lnTo>
                <a:lnTo>
                  <a:pt x="223610" y="156612"/>
                </a:lnTo>
                <a:lnTo>
                  <a:pt x="200586" y="200684"/>
                </a:lnTo>
                <a:lnTo>
                  <a:pt x="157160" y="223616"/>
                </a:lnTo>
                <a:lnTo>
                  <a:pt x="139555" y="225124"/>
                </a:lnTo>
                <a:lnTo>
                  <a:pt x="279614" y="225124"/>
                </a:lnTo>
                <a:lnTo>
                  <a:pt x="279614" y="52972"/>
                </a:lnTo>
                <a:close/>
              </a:path>
              <a:path w="280035" h="278130">
                <a:moveTo>
                  <a:pt x="279614" y="6617"/>
                </a:moveTo>
                <a:lnTo>
                  <a:pt x="225124" y="6617"/>
                </a:lnTo>
                <a:lnTo>
                  <a:pt x="225124" y="40072"/>
                </a:lnTo>
                <a:lnTo>
                  <a:pt x="279614" y="40072"/>
                </a:lnTo>
                <a:lnTo>
                  <a:pt x="279614" y="6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536699" y="6849071"/>
            <a:ext cx="118205" cy="118216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A76EB6AE-8E4B-4296-9FD3-8C0A8EC9E9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" y="0"/>
            <a:ext cx="20105512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89" y="480362"/>
            <a:ext cx="19154140" cy="10346690"/>
          </a:xfrm>
          <a:custGeom>
            <a:avLst/>
            <a:gdLst/>
            <a:ahLst/>
            <a:cxnLst/>
            <a:rect l="l" t="t" r="r" b="b"/>
            <a:pathLst>
              <a:path w="19154140" h="10346690">
                <a:moveTo>
                  <a:pt x="19153867" y="10346533"/>
                </a:moveTo>
                <a:lnTo>
                  <a:pt x="0" y="10346533"/>
                </a:lnTo>
                <a:lnTo>
                  <a:pt x="0" y="0"/>
                </a:lnTo>
                <a:lnTo>
                  <a:pt x="19153867" y="0"/>
                </a:lnTo>
                <a:lnTo>
                  <a:pt x="19153867" y="10346533"/>
                </a:lnTo>
                <a:close/>
              </a:path>
            </a:pathLst>
          </a:custGeom>
          <a:solidFill>
            <a:srgbClr val="D6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7411" y="543177"/>
            <a:ext cx="15740536" cy="1028371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36388" y="1862508"/>
            <a:ext cx="1948180" cy="1948180"/>
          </a:xfrm>
          <a:custGeom>
            <a:avLst/>
            <a:gdLst/>
            <a:ahLst/>
            <a:cxnLst/>
            <a:rect l="l" t="t" r="r" b="b"/>
            <a:pathLst>
              <a:path w="1948180" h="1948179">
                <a:moveTo>
                  <a:pt x="1653269" y="0"/>
                </a:moveTo>
                <a:lnTo>
                  <a:pt x="294326" y="0"/>
                </a:lnTo>
                <a:lnTo>
                  <a:pt x="246748" y="3870"/>
                </a:lnTo>
                <a:lnTo>
                  <a:pt x="201554" y="15069"/>
                </a:lnTo>
                <a:lnTo>
                  <a:pt x="159362" y="32978"/>
                </a:lnTo>
                <a:lnTo>
                  <a:pt x="120791" y="56980"/>
                </a:lnTo>
                <a:lnTo>
                  <a:pt x="86458" y="86456"/>
                </a:lnTo>
                <a:lnTo>
                  <a:pt x="56981" y="120788"/>
                </a:lnTo>
                <a:lnTo>
                  <a:pt x="32979" y="159359"/>
                </a:lnTo>
                <a:lnTo>
                  <a:pt x="15069" y="201548"/>
                </a:lnTo>
                <a:lnTo>
                  <a:pt x="3870" y="246740"/>
                </a:lnTo>
                <a:lnTo>
                  <a:pt x="0" y="294315"/>
                </a:lnTo>
                <a:lnTo>
                  <a:pt x="0" y="1653269"/>
                </a:lnTo>
                <a:lnTo>
                  <a:pt x="3870" y="1700844"/>
                </a:lnTo>
                <a:lnTo>
                  <a:pt x="15069" y="1746035"/>
                </a:lnTo>
                <a:lnTo>
                  <a:pt x="32979" y="1788225"/>
                </a:lnTo>
                <a:lnTo>
                  <a:pt x="56981" y="1826795"/>
                </a:lnTo>
                <a:lnTo>
                  <a:pt x="86458" y="1861127"/>
                </a:lnTo>
                <a:lnTo>
                  <a:pt x="120791" y="1890603"/>
                </a:lnTo>
                <a:lnTo>
                  <a:pt x="159362" y="1914605"/>
                </a:lnTo>
                <a:lnTo>
                  <a:pt x="201554" y="1932515"/>
                </a:lnTo>
                <a:lnTo>
                  <a:pt x="246748" y="1943714"/>
                </a:lnTo>
                <a:lnTo>
                  <a:pt x="294326" y="1947584"/>
                </a:lnTo>
                <a:lnTo>
                  <a:pt x="1653269" y="1947584"/>
                </a:lnTo>
                <a:lnTo>
                  <a:pt x="1700846" y="1943714"/>
                </a:lnTo>
                <a:lnTo>
                  <a:pt x="1746039" y="1932515"/>
                </a:lnTo>
                <a:lnTo>
                  <a:pt x="1788230" y="1914605"/>
                </a:lnTo>
                <a:lnTo>
                  <a:pt x="1826800" y="1890603"/>
                </a:lnTo>
                <a:lnTo>
                  <a:pt x="1861131" y="1861127"/>
                </a:lnTo>
                <a:lnTo>
                  <a:pt x="1890606" y="1826795"/>
                </a:lnTo>
                <a:lnTo>
                  <a:pt x="1914607" y="1788225"/>
                </a:lnTo>
                <a:lnTo>
                  <a:pt x="1932516" y="1746035"/>
                </a:lnTo>
                <a:lnTo>
                  <a:pt x="1943714" y="1700844"/>
                </a:lnTo>
                <a:lnTo>
                  <a:pt x="1947584" y="1653269"/>
                </a:lnTo>
                <a:lnTo>
                  <a:pt x="1947584" y="294315"/>
                </a:lnTo>
                <a:lnTo>
                  <a:pt x="1943714" y="246740"/>
                </a:lnTo>
                <a:lnTo>
                  <a:pt x="1932516" y="201548"/>
                </a:lnTo>
                <a:lnTo>
                  <a:pt x="1914607" y="159359"/>
                </a:lnTo>
                <a:lnTo>
                  <a:pt x="1890606" y="120788"/>
                </a:lnTo>
                <a:lnTo>
                  <a:pt x="1861131" y="86456"/>
                </a:lnTo>
                <a:lnTo>
                  <a:pt x="1826800" y="56980"/>
                </a:lnTo>
                <a:lnTo>
                  <a:pt x="1788230" y="32978"/>
                </a:lnTo>
                <a:lnTo>
                  <a:pt x="1746039" y="15069"/>
                </a:lnTo>
                <a:lnTo>
                  <a:pt x="1700846" y="3870"/>
                </a:lnTo>
                <a:lnTo>
                  <a:pt x="16532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17545" y="2566449"/>
            <a:ext cx="139065" cy="445770"/>
          </a:xfrm>
          <a:custGeom>
            <a:avLst/>
            <a:gdLst/>
            <a:ahLst/>
            <a:cxnLst/>
            <a:rect l="l" t="t" r="r" b="b"/>
            <a:pathLst>
              <a:path w="139065" h="445769">
                <a:moveTo>
                  <a:pt x="62134" y="0"/>
                </a:moveTo>
                <a:lnTo>
                  <a:pt x="0" y="0"/>
                </a:lnTo>
                <a:lnTo>
                  <a:pt x="0" y="324126"/>
                </a:lnTo>
                <a:lnTo>
                  <a:pt x="8467" y="377398"/>
                </a:lnTo>
                <a:lnTo>
                  <a:pt x="33716" y="416290"/>
                </a:lnTo>
                <a:lnTo>
                  <a:pt x="70666" y="438083"/>
                </a:lnTo>
                <a:lnTo>
                  <a:pt x="119420" y="445379"/>
                </a:lnTo>
                <a:lnTo>
                  <a:pt x="123954" y="445379"/>
                </a:lnTo>
                <a:lnTo>
                  <a:pt x="128603" y="445222"/>
                </a:lnTo>
                <a:lnTo>
                  <a:pt x="138812" y="444572"/>
                </a:lnTo>
                <a:lnTo>
                  <a:pt x="138812" y="384819"/>
                </a:lnTo>
                <a:lnTo>
                  <a:pt x="115324" y="384819"/>
                </a:lnTo>
                <a:lnTo>
                  <a:pt x="100508" y="382735"/>
                </a:lnTo>
                <a:lnTo>
                  <a:pt x="66189" y="352201"/>
                </a:lnTo>
                <a:lnTo>
                  <a:pt x="62134" y="324126"/>
                </a:lnTo>
                <a:lnTo>
                  <a:pt x="62134" y="0"/>
                </a:lnTo>
                <a:close/>
              </a:path>
              <a:path w="139065" h="445769">
                <a:moveTo>
                  <a:pt x="138812" y="384040"/>
                </a:moveTo>
                <a:lnTo>
                  <a:pt x="132540" y="384543"/>
                </a:lnTo>
                <a:lnTo>
                  <a:pt x="115324" y="384819"/>
                </a:lnTo>
                <a:lnTo>
                  <a:pt x="138812" y="384819"/>
                </a:lnTo>
                <a:lnTo>
                  <a:pt x="138812" y="384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33471" y="2271340"/>
            <a:ext cx="185420" cy="426084"/>
          </a:xfrm>
          <a:custGeom>
            <a:avLst/>
            <a:gdLst/>
            <a:ahLst/>
            <a:cxnLst/>
            <a:rect l="l" t="t" r="r" b="b"/>
            <a:pathLst>
              <a:path w="185419" h="426085">
                <a:moveTo>
                  <a:pt x="108604" y="184099"/>
                </a:moveTo>
                <a:lnTo>
                  <a:pt x="46448" y="184099"/>
                </a:lnTo>
                <a:lnTo>
                  <a:pt x="46448" y="425714"/>
                </a:lnTo>
                <a:lnTo>
                  <a:pt x="108604" y="425714"/>
                </a:lnTo>
                <a:lnTo>
                  <a:pt x="108604" y="184099"/>
                </a:lnTo>
                <a:close/>
              </a:path>
              <a:path w="185419" h="426085">
                <a:moveTo>
                  <a:pt x="185261" y="123703"/>
                </a:moveTo>
                <a:lnTo>
                  <a:pt x="0" y="123703"/>
                </a:lnTo>
                <a:lnTo>
                  <a:pt x="0" y="184099"/>
                </a:lnTo>
                <a:lnTo>
                  <a:pt x="185261" y="184099"/>
                </a:lnTo>
                <a:lnTo>
                  <a:pt x="185261" y="123703"/>
                </a:lnTo>
                <a:close/>
              </a:path>
              <a:path w="185419" h="426085">
                <a:moveTo>
                  <a:pt x="179837" y="0"/>
                </a:moveTo>
                <a:lnTo>
                  <a:pt x="122569" y="5117"/>
                </a:lnTo>
                <a:lnTo>
                  <a:pt x="80175" y="28627"/>
                </a:lnTo>
                <a:lnTo>
                  <a:pt x="54921" y="67520"/>
                </a:lnTo>
                <a:lnTo>
                  <a:pt x="46448" y="120792"/>
                </a:lnTo>
                <a:lnTo>
                  <a:pt x="46448" y="123703"/>
                </a:lnTo>
                <a:lnTo>
                  <a:pt x="108604" y="123703"/>
                </a:lnTo>
                <a:lnTo>
                  <a:pt x="108604" y="120792"/>
                </a:lnTo>
                <a:lnTo>
                  <a:pt x="109618" y="105681"/>
                </a:lnTo>
                <a:lnTo>
                  <a:pt x="134603" y="66615"/>
                </a:lnTo>
                <a:lnTo>
                  <a:pt x="161779" y="60094"/>
                </a:lnTo>
                <a:lnTo>
                  <a:pt x="185261" y="60094"/>
                </a:lnTo>
                <a:lnTo>
                  <a:pt x="185261" y="345"/>
                </a:lnTo>
                <a:lnTo>
                  <a:pt x="179837" y="0"/>
                </a:lnTo>
                <a:close/>
              </a:path>
              <a:path w="185419" h="426085">
                <a:moveTo>
                  <a:pt x="185261" y="60094"/>
                </a:moveTo>
                <a:lnTo>
                  <a:pt x="161779" y="60094"/>
                </a:lnTo>
                <a:lnTo>
                  <a:pt x="178999" y="60375"/>
                </a:lnTo>
                <a:lnTo>
                  <a:pt x="185261" y="60867"/>
                </a:lnTo>
                <a:lnTo>
                  <a:pt x="185261" y="600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72920" y="2389811"/>
            <a:ext cx="153035" cy="307340"/>
          </a:xfrm>
          <a:custGeom>
            <a:avLst/>
            <a:gdLst/>
            <a:ahLst/>
            <a:cxnLst/>
            <a:rect l="l" t="t" r="r" b="b"/>
            <a:pathLst>
              <a:path w="153034" h="307339">
                <a:moveTo>
                  <a:pt x="62144" y="5224"/>
                </a:moveTo>
                <a:lnTo>
                  <a:pt x="0" y="5224"/>
                </a:lnTo>
                <a:lnTo>
                  <a:pt x="0" y="307236"/>
                </a:lnTo>
                <a:lnTo>
                  <a:pt x="62144" y="307236"/>
                </a:lnTo>
                <a:lnTo>
                  <a:pt x="62144" y="147524"/>
                </a:lnTo>
                <a:lnTo>
                  <a:pt x="63657" y="126586"/>
                </a:lnTo>
                <a:lnTo>
                  <a:pt x="86698" y="82929"/>
                </a:lnTo>
                <a:lnTo>
                  <a:pt x="129697" y="64987"/>
                </a:lnTo>
                <a:lnTo>
                  <a:pt x="146676" y="64458"/>
                </a:lnTo>
                <a:lnTo>
                  <a:pt x="152759" y="64458"/>
                </a:lnTo>
                <a:lnTo>
                  <a:pt x="152759" y="38553"/>
                </a:lnTo>
                <a:lnTo>
                  <a:pt x="62144" y="38553"/>
                </a:lnTo>
                <a:lnTo>
                  <a:pt x="62144" y="5224"/>
                </a:lnTo>
                <a:close/>
              </a:path>
              <a:path w="153034" h="307339">
                <a:moveTo>
                  <a:pt x="152759" y="64458"/>
                </a:moveTo>
                <a:lnTo>
                  <a:pt x="146676" y="64458"/>
                </a:lnTo>
                <a:lnTo>
                  <a:pt x="152759" y="64741"/>
                </a:lnTo>
                <a:lnTo>
                  <a:pt x="152759" y="64458"/>
                </a:lnTo>
                <a:close/>
              </a:path>
              <a:path w="153034" h="307339">
                <a:moveTo>
                  <a:pt x="152759" y="0"/>
                </a:moveTo>
                <a:lnTo>
                  <a:pt x="146948" y="0"/>
                </a:lnTo>
                <a:lnTo>
                  <a:pt x="120510" y="2423"/>
                </a:lnTo>
                <a:lnTo>
                  <a:pt x="97533" y="9676"/>
                </a:lnTo>
                <a:lnTo>
                  <a:pt x="78063" y="21729"/>
                </a:lnTo>
                <a:lnTo>
                  <a:pt x="62144" y="38553"/>
                </a:lnTo>
                <a:lnTo>
                  <a:pt x="152759" y="38553"/>
                </a:lnTo>
                <a:lnTo>
                  <a:pt x="1527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80778" y="2693906"/>
            <a:ext cx="319405" cy="317500"/>
          </a:xfrm>
          <a:custGeom>
            <a:avLst/>
            <a:gdLst/>
            <a:ahLst/>
            <a:cxnLst/>
            <a:rect l="l" t="t" r="r" b="b"/>
            <a:pathLst>
              <a:path w="319405" h="317500">
                <a:moveTo>
                  <a:pt x="152749" y="0"/>
                </a:moveTo>
                <a:lnTo>
                  <a:pt x="93995" y="11684"/>
                </a:lnTo>
                <a:lnTo>
                  <a:pt x="44595" y="46511"/>
                </a:lnTo>
                <a:lnTo>
                  <a:pt x="11201" y="97757"/>
                </a:lnTo>
                <a:lnTo>
                  <a:pt x="0" y="158560"/>
                </a:lnTo>
                <a:lnTo>
                  <a:pt x="2806" y="190363"/>
                </a:lnTo>
                <a:lnTo>
                  <a:pt x="25143" y="246779"/>
                </a:lnTo>
                <a:lnTo>
                  <a:pt x="67871" y="291224"/>
                </a:lnTo>
                <a:lnTo>
                  <a:pt x="122045" y="314221"/>
                </a:lnTo>
                <a:lnTo>
                  <a:pt x="152749" y="317110"/>
                </a:lnTo>
                <a:lnTo>
                  <a:pt x="183865" y="314221"/>
                </a:lnTo>
                <a:lnTo>
                  <a:pt x="211536" y="305643"/>
                </a:lnTo>
                <a:lnTo>
                  <a:pt x="235859" y="291361"/>
                </a:lnTo>
                <a:lnTo>
                  <a:pt x="256714" y="271426"/>
                </a:lnTo>
                <a:lnTo>
                  <a:pt x="318848" y="271426"/>
                </a:lnTo>
                <a:lnTo>
                  <a:pt x="318848" y="256714"/>
                </a:lnTo>
                <a:lnTo>
                  <a:pt x="159146" y="256714"/>
                </a:lnTo>
                <a:lnTo>
                  <a:pt x="139307" y="254995"/>
                </a:lnTo>
                <a:lnTo>
                  <a:pt x="90097" y="228820"/>
                </a:lnTo>
                <a:lnTo>
                  <a:pt x="69069" y="196890"/>
                </a:lnTo>
                <a:lnTo>
                  <a:pt x="62144" y="158560"/>
                </a:lnTo>
                <a:lnTo>
                  <a:pt x="63865" y="138470"/>
                </a:lnTo>
                <a:lnTo>
                  <a:pt x="90122" y="88845"/>
                </a:lnTo>
                <a:lnTo>
                  <a:pt x="139220" y="62158"/>
                </a:lnTo>
                <a:lnTo>
                  <a:pt x="159146" y="60406"/>
                </a:lnTo>
                <a:lnTo>
                  <a:pt x="318848" y="60406"/>
                </a:lnTo>
                <a:lnTo>
                  <a:pt x="318848" y="45694"/>
                </a:lnTo>
                <a:lnTo>
                  <a:pt x="256714" y="45694"/>
                </a:lnTo>
                <a:lnTo>
                  <a:pt x="235859" y="25757"/>
                </a:lnTo>
                <a:lnTo>
                  <a:pt x="211536" y="11472"/>
                </a:lnTo>
                <a:lnTo>
                  <a:pt x="183811" y="2874"/>
                </a:lnTo>
                <a:lnTo>
                  <a:pt x="152749" y="0"/>
                </a:lnTo>
                <a:close/>
              </a:path>
              <a:path w="319405" h="317500">
                <a:moveTo>
                  <a:pt x="318848" y="271426"/>
                </a:moveTo>
                <a:lnTo>
                  <a:pt x="256714" y="271426"/>
                </a:lnTo>
                <a:lnTo>
                  <a:pt x="256714" y="309561"/>
                </a:lnTo>
                <a:lnTo>
                  <a:pt x="318848" y="309561"/>
                </a:lnTo>
                <a:lnTo>
                  <a:pt x="318848" y="271426"/>
                </a:lnTo>
                <a:close/>
              </a:path>
              <a:path w="319405" h="317500">
                <a:moveTo>
                  <a:pt x="318848" y="60406"/>
                </a:moveTo>
                <a:lnTo>
                  <a:pt x="159146" y="60406"/>
                </a:lnTo>
                <a:lnTo>
                  <a:pt x="179315" y="62159"/>
                </a:lnTo>
                <a:lnTo>
                  <a:pt x="197560" y="67456"/>
                </a:lnTo>
                <a:lnTo>
                  <a:pt x="241081" y="103767"/>
                </a:lnTo>
                <a:lnTo>
                  <a:pt x="256714" y="158560"/>
                </a:lnTo>
                <a:lnTo>
                  <a:pt x="254990" y="178594"/>
                </a:lnTo>
                <a:lnTo>
                  <a:pt x="228719" y="228851"/>
                </a:lnTo>
                <a:lnTo>
                  <a:pt x="179216" y="254996"/>
                </a:lnTo>
                <a:lnTo>
                  <a:pt x="159146" y="256714"/>
                </a:lnTo>
                <a:lnTo>
                  <a:pt x="318848" y="256714"/>
                </a:lnTo>
                <a:lnTo>
                  <a:pt x="318848" y="60406"/>
                </a:lnTo>
                <a:close/>
              </a:path>
              <a:path w="319405" h="317500">
                <a:moveTo>
                  <a:pt x="318848" y="7549"/>
                </a:moveTo>
                <a:lnTo>
                  <a:pt x="256714" y="7549"/>
                </a:lnTo>
                <a:lnTo>
                  <a:pt x="256714" y="45694"/>
                </a:lnTo>
                <a:lnTo>
                  <a:pt x="318848" y="45694"/>
                </a:lnTo>
                <a:lnTo>
                  <a:pt x="318848" y="75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164065" y="2693908"/>
            <a:ext cx="269240" cy="309880"/>
          </a:xfrm>
          <a:custGeom>
            <a:avLst/>
            <a:gdLst/>
            <a:ahLst/>
            <a:cxnLst/>
            <a:rect l="l" t="t" r="r" b="b"/>
            <a:pathLst>
              <a:path w="269240" h="309880">
                <a:moveTo>
                  <a:pt x="62134" y="7549"/>
                </a:moveTo>
                <a:lnTo>
                  <a:pt x="0" y="7549"/>
                </a:lnTo>
                <a:lnTo>
                  <a:pt x="0" y="309561"/>
                </a:lnTo>
                <a:lnTo>
                  <a:pt x="62134" y="309561"/>
                </a:lnTo>
                <a:lnTo>
                  <a:pt x="62134" y="149848"/>
                </a:lnTo>
                <a:lnTo>
                  <a:pt x="67276" y="111287"/>
                </a:lnTo>
                <a:lnTo>
                  <a:pt x="82380" y="83061"/>
                </a:lnTo>
                <a:lnTo>
                  <a:pt x="106966" y="65722"/>
                </a:lnTo>
                <a:lnTo>
                  <a:pt x="140550" y="59820"/>
                </a:lnTo>
                <a:lnTo>
                  <a:pt x="252140" y="59820"/>
                </a:lnTo>
                <a:lnTo>
                  <a:pt x="238535" y="37265"/>
                </a:lnTo>
                <a:lnTo>
                  <a:pt x="62134" y="37265"/>
                </a:lnTo>
                <a:lnTo>
                  <a:pt x="62134" y="7549"/>
                </a:lnTo>
                <a:close/>
              </a:path>
              <a:path w="269240" h="309880">
                <a:moveTo>
                  <a:pt x="252140" y="59820"/>
                </a:moveTo>
                <a:lnTo>
                  <a:pt x="140550" y="59820"/>
                </a:lnTo>
                <a:lnTo>
                  <a:pt x="168644" y="64404"/>
                </a:lnTo>
                <a:lnTo>
                  <a:pt x="189431" y="77755"/>
                </a:lnTo>
                <a:lnTo>
                  <a:pt x="202329" y="99272"/>
                </a:lnTo>
                <a:lnTo>
                  <a:pt x="206758" y="128352"/>
                </a:lnTo>
                <a:lnTo>
                  <a:pt x="206758" y="309561"/>
                </a:lnTo>
                <a:lnTo>
                  <a:pt x="268902" y="309561"/>
                </a:lnTo>
                <a:lnTo>
                  <a:pt x="268902" y="125451"/>
                </a:lnTo>
                <a:lnTo>
                  <a:pt x="260512" y="73699"/>
                </a:lnTo>
                <a:lnTo>
                  <a:pt x="252140" y="59820"/>
                </a:lnTo>
                <a:close/>
              </a:path>
              <a:path w="269240" h="309880">
                <a:moveTo>
                  <a:pt x="150424" y="0"/>
                </a:moveTo>
                <a:lnTo>
                  <a:pt x="123742" y="2343"/>
                </a:lnTo>
                <a:lnTo>
                  <a:pt x="100099" y="9354"/>
                </a:lnTo>
                <a:lnTo>
                  <a:pt x="79546" y="21004"/>
                </a:lnTo>
                <a:lnTo>
                  <a:pt x="62134" y="37265"/>
                </a:lnTo>
                <a:lnTo>
                  <a:pt x="238535" y="37265"/>
                </a:lnTo>
                <a:lnTo>
                  <a:pt x="236655" y="34148"/>
                </a:lnTo>
                <a:lnTo>
                  <a:pt x="199302" y="8885"/>
                </a:lnTo>
                <a:lnTo>
                  <a:pt x="1504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71930" y="2693908"/>
            <a:ext cx="297180" cy="317500"/>
          </a:xfrm>
          <a:custGeom>
            <a:avLst/>
            <a:gdLst/>
            <a:ahLst/>
            <a:cxnLst/>
            <a:rect l="l" t="t" r="r" b="b"/>
            <a:pathLst>
              <a:path w="297180" h="317500">
                <a:moveTo>
                  <a:pt x="158560" y="0"/>
                </a:moveTo>
                <a:lnTo>
                  <a:pt x="96076" y="11517"/>
                </a:lnTo>
                <a:lnTo>
                  <a:pt x="45255" y="45841"/>
                </a:lnTo>
                <a:lnTo>
                  <a:pt x="11366" y="96675"/>
                </a:lnTo>
                <a:lnTo>
                  <a:pt x="0" y="158550"/>
                </a:lnTo>
                <a:lnTo>
                  <a:pt x="2785" y="190938"/>
                </a:lnTo>
                <a:lnTo>
                  <a:pt x="25316" y="247370"/>
                </a:lnTo>
                <a:lnTo>
                  <a:pt x="69283" y="291595"/>
                </a:lnTo>
                <a:lnTo>
                  <a:pt x="126033" y="314262"/>
                </a:lnTo>
                <a:lnTo>
                  <a:pt x="158560" y="317110"/>
                </a:lnTo>
                <a:lnTo>
                  <a:pt x="200275" y="311651"/>
                </a:lnTo>
                <a:lnTo>
                  <a:pt x="238079" y="296009"/>
                </a:lnTo>
                <a:lnTo>
                  <a:pt x="270067" y="271284"/>
                </a:lnTo>
                <a:lnTo>
                  <a:pt x="281741" y="255552"/>
                </a:lnTo>
                <a:lnTo>
                  <a:pt x="158560" y="255552"/>
                </a:lnTo>
                <a:lnTo>
                  <a:pt x="138854" y="253796"/>
                </a:lnTo>
                <a:lnTo>
                  <a:pt x="89547" y="227689"/>
                </a:lnTo>
                <a:lnTo>
                  <a:pt x="63878" y="178173"/>
                </a:lnTo>
                <a:lnTo>
                  <a:pt x="62155" y="158550"/>
                </a:lnTo>
                <a:lnTo>
                  <a:pt x="63841" y="138558"/>
                </a:lnTo>
                <a:lnTo>
                  <a:pt x="89523" y="88865"/>
                </a:lnTo>
                <a:lnTo>
                  <a:pt x="138853" y="62739"/>
                </a:lnTo>
                <a:lnTo>
                  <a:pt x="158560" y="60982"/>
                </a:lnTo>
                <a:lnTo>
                  <a:pt x="279517" y="60982"/>
                </a:lnTo>
                <a:lnTo>
                  <a:pt x="269430" y="46303"/>
                </a:lnTo>
                <a:lnTo>
                  <a:pt x="238350" y="21321"/>
                </a:lnTo>
                <a:lnTo>
                  <a:pt x="200769" y="5515"/>
                </a:lnTo>
                <a:lnTo>
                  <a:pt x="158560" y="0"/>
                </a:lnTo>
                <a:close/>
              </a:path>
              <a:path w="297180" h="317500">
                <a:moveTo>
                  <a:pt x="243950" y="202768"/>
                </a:moveTo>
                <a:lnTo>
                  <a:pt x="207455" y="242970"/>
                </a:lnTo>
                <a:lnTo>
                  <a:pt x="158560" y="255552"/>
                </a:lnTo>
                <a:lnTo>
                  <a:pt x="281741" y="255552"/>
                </a:lnTo>
                <a:lnTo>
                  <a:pt x="294336" y="238579"/>
                </a:lnTo>
                <a:lnTo>
                  <a:pt x="297038" y="233615"/>
                </a:lnTo>
                <a:lnTo>
                  <a:pt x="243950" y="202768"/>
                </a:lnTo>
                <a:close/>
              </a:path>
              <a:path w="297180" h="317500">
                <a:moveTo>
                  <a:pt x="279517" y="60982"/>
                </a:moveTo>
                <a:lnTo>
                  <a:pt x="158560" y="60982"/>
                </a:lnTo>
                <a:lnTo>
                  <a:pt x="184349" y="64304"/>
                </a:lnTo>
                <a:lnTo>
                  <a:pt x="207152" y="73822"/>
                </a:lnTo>
                <a:lnTo>
                  <a:pt x="225855" y="88897"/>
                </a:lnTo>
                <a:lnTo>
                  <a:pt x="239259" y="108761"/>
                </a:lnTo>
                <a:lnTo>
                  <a:pt x="241950" y="114457"/>
                </a:lnTo>
                <a:lnTo>
                  <a:pt x="294514" y="84217"/>
                </a:lnTo>
                <a:lnTo>
                  <a:pt x="292137" y="79348"/>
                </a:lnTo>
                <a:lnTo>
                  <a:pt x="279517" y="60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810882" y="3042463"/>
            <a:ext cx="297180" cy="317500"/>
          </a:xfrm>
          <a:custGeom>
            <a:avLst/>
            <a:gdLst/>
            <a:ahLst/>
            <a:cxnLst/>
            <a:rect l="l" t="t" r="r" b="b"/>
            <a:pathLst>
              <a:path w="297180" h="317500">
                <a:moveTo>
                  <a:pt x="158560" y="0"/>
                </a:moveTo>
                <a:lnTo>
                  <a:pt x="96078" y="11517"/>
                </a:lnTo>
                <a:lnTo>
                  <a:pt x="45265" y="45841"/>
                </a:lnTo>
                <a:lnTo>
                  <a:pt x="11371" y="96675"/>
                </a:lnTo>
                <a:lnTo>
                  <a:pt x="0" y="158550"/>
                </a:lnTo>
                <a:lnTo>
                  <a:pt x="2788" y="190938"/>
                </a:lnTo>
                <a:lnTo>
                  <a:pt x="25324" y="247370"/>
                </a:lnTo>
                <a:lnTo>
                  <a:pt x="69287" y="291595"/>
                </a:lnTo>
                <a:lnTo>
                  <a:pt x="126033" y="314262"/>
                </a:lnTo>
                <a:lnTo>
                  <a:pt x="158560" y="317110"/>
                </a:lnTo>
                <a:lnTo>
                  <a:pt x="200275" y="311651"/>
                </a:lnTo>
                <a:lnTo>
                  <a:pt x="238080" y="296009"/>
                </a:lnTo>
                <a:lnTo>
                  <a:pt x="270072" y="271284"/>
                </a:lnTo>
                <a:lnTo>
                  <a:pt x="281756" y="255541"/>
                </a:lnTo>
                <a:lnTo>
                  <a:pt x="158560" y="255541"/>
                </a:lnTo>
                <a:lnTo>
                  <a:pt x="138858" y="253787"/>
                </a:lnTo>
                <a:lnTo>
                  <a:pt x="89547" y="227689"/>
                </a:lnTo>
                <a:lnTo>
                  <a:pt x="63878" y="178173"/>
                </a:lnTo>
                <a:lnTo>
                  <a:pt x="62155" y="158550"/>
                </a:lnTo>
                <a:lnTo>
                  <a:pt x="63841" y="138558"/>
                </a:lnTo>
                <a:lnTo>
                  <a:pt x="89529" y="88860"/>
                </a:lnTo>
                <a:lnTo>
                  <a:pt x="138857" y="62739"/>
                </a:lnTo>
                <a:lnTo>
                  <a:pt x="158560" y="60982"/>
                </a:lnTo>
                <a:lnTo>
                  <a:pt x="279521" y="60982"/>
                </a:lnTo>
                <a:lnTo>
                  <a:pt x="269434" y="46298"/>
                </a:lnTo>
                <a:lnTo>
                  <a:pt x="238353" y="21317"/>
                </a:lnTo>
                <a:lnTo>
                  <a:pt x="200771" y="5514"/>
                </a:lnTo>
                <a:lnTo>
                  <a:pt x="158560" y="0"/>
                </a:lnTo>
                <a:close/>
              </a:path>
              <a:path w="297180" h="317500">
                <a:moveTo>
                  <a:pt x="243950" y="202768"/>
                </a:moveTo>
                <a:lnTo>
                  <a:pt x="207460" y="242965"/>
                </a:lnTo>
                <a:lnTo>
                  <a:pt x="158560" y="255541"/>
                </a:lnTo>
                <a:lnTo>
                  <a:pt x="281756" y="255541"/>
                </a:lnTo>
                <a:lnTo>
                  <a:pt x="294347" y="238579"/>
                </a:lnTo>
                <a:lnTo>
                  <a:pt x="297048" y="233615"/>
                </a:lnTo>
                <a:lnTo>
                  <a:pt x="243950" y="202768"/>
                </a:lnTo>
                <a:close/>
              </a:path>
              <a:path w="297180" h="317500">
                <a:moveTo>
                  <a:pt x="279521" y="60982"/>
                </a:moveTo>
                <a:lnTo>
                  <a:pt x="158560" y="60982"/>
                </a:lnTo>
                <a:lnTo>
                  <a:pt x="184354" y="64302"/>
                </a:lnTo>
                <a:lnTo>
                  <a:pt x="207157" y="73818"/>
                </a:lnTo>
                <a:lnTo>
                  <a:pt x="225839" y="88860"/>
                </a:lnTo>
                <a:lnTo>
                  <a:pt x="239270" y="108761"/>
                </a:lnTo>
                <a:lnTo>
                  <a:pt x="241950" y="114457"/>
                </a:lnTo>
                <a:lnTo>
                  <a:pt x="294514" y="84217"/>
                </a:lnTo>
                <a:lnTo>
                  <a:pt x="292137" y="79348"/>
                </a:lnTo>
                <a:lnTo>
                  <a:pt x="279521" y="60982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503164" y="3050012"/>
            <a:ext cx="434975" cy="309880"/>
          </a:xfrm>
          <a:custGeom>
            <a:avLst/>
            <a:gdLst/>
            <a:ahLst/>
            <a:cxnLst/>
            <a:rect l="l" t="t" r="r" b="b"/>
            <a:pathLst>
              <a:path w="434975" h="309879">
                <a:moveTo>
                  <a:pt x="62134" y="7549"/>
                </a:moveTo>
                <a:lnTo>
                  <a:pt x="0" y="7549"/>
                </a:lnTo>
                <a:lnTo>
                  <a:pt x="0" y="309561"/>
                </a:lnTo>
                <a:lnTo>
                  <a:pt x="62134" y="309561"/>
                </a:lnTo>
                <a:lnTo>
                  <a:pt x="62134" y="142288"/>
                </a:lnTo>
                <a:lnTo>
                  <a:pt x="66809" y="107616"/>
                </a:lnTo>
                <a:lnTo>
                  <a:pt x="80314" y="81688"/>
                </a:lnTo>
                <a:lnTo>
                  <a:pt x="101864" y="65443"/>
                </a:lnTo>
                <a:lnTo>
                  <a:pt x="130676" y="59820"/>
                </a:lnTo>
                <a:lnTo>
                  <a:pt x="418311" y="59820"/>
                </a:lnTo>
                <a:lnTo>
                  <a:pt x="408953" y="44281"/>
                </a:lnTo>
                <a:lnTo>
                  <a:pt x="228527" y="44281"/>
                </a:lnTo>
                <a:lnTo>
                  <a:pt x="220638" y="34826"/>
                </a:lnTo>
                <a:lnTo>
                  <a:pt x="62134" y="34826"/>
                </a:lnTo>
                <a:lnTo>
                  <a:pt x="62134" y="7549"/>
                </a:lnTo>
                <a:close/>
              </a:path>
              <a:path w="434975" h="309879">
                <a:moveTo>
                  <a:pt x="314210" y="59820"/>
                </a:moveTo>
                <a:lnTo>
                  <a:pt x="130676" y="59820"/>
                </a:lnTo>
                <a:lnTo>
                  <a:pt x="154114" y="64255"/>
                </a:lnTo>
                <a:lnTo>
                  <a:pt x="171641" y="77068"/>
                </a:lnTo>
                <a:lnTo>
                  <a:pt x="182622" y="97518"/>
                </a:lnTo>
                <a:lnTo>
                  <a:pt x="186423" y="124865"/>
                </a:lnTo>
                <a:lnTo>
                  <a:pt x="186423" y="309561"/>
                </a:lnTo>
                <a:lnTo>
                  <a:pt x="248578" y="309561"/>
                </a:lnTo>
                <a:lnTo>
                  <a:pt x="248578" y="142288"/>
                </a:lnTo>
                <a:lnTo>
                  <a:pt x="252796" y="106644"/>
                </a:lnTo>
                <a:lnTo>
                  <a:pt x="265295" y="80824"/>
                </a:lnTo>
                <a:lnTo>
                  <a:pt x="285844" y="65119"/>
                </a:lnTo>
                <a:lnTo>
                  <a:pt x="314210" y="59820"/>
                </a:lnTo>
                <a:close/>
              </a:path>
              <a:path w="434975" h="309879">
                <a:moveTo>
                  <a:pt x="418311" y="59820"/>
                </a:moveTo>
                <a:lnTo>
                  <a:pt x="314210" y="59820"/>
                </a:lnTo>
                <a:lnTo>
                  <a:pt x="338625" y="64255"/>
                </a:lnTo>
                <a:lnTo>
                  <a:pt x="356883" y="77068"/>
                </a:lnTo>
                <a:lnTo>
                  <a:pt x="368322" y="97518"/>
                </a:lnTo>
                <a:lnTo>
                  <a:pt x="372281" y="124865"/>
                </a:lnTo>
                <a:lnTo>
                  <a:pt x="372281" y="309561"/>
                </a:lnTo>
                <a:lnTo>
                  <a:pt x="434437" y="309561"/>
                </a:lnTo>
                <a:lnTo>
                  <a:pt x="434437" y="123127"/>
                </a:lnTo>
                <a:lnTo>
                  <a:pt x="426140" y="72820"/>
                </a:lnTo>
                <a:lnTo>
                  <a:pt x="418311" y="59820"/>
                </a:lnTo>
                <a:close/>
              </a:path>
              <a:path w="434975" h="309879">
                <a:moveTo>
                  <a:pt x="319435" y="0"/>
                </a:moveTo>
                <a:lnTo>
                  <a:pt x="291669" y="2784"/>
                </a:lnTo>
                <a:lnTo>
                  <a:pt x="267219" y="11114"/>
                </a:lnTo>
                <a:lnTo>
                  <a:pt x="246150" y="24958"/>
                </a:lnTo>
                <a:lnTo>
                  <a:pt x="228527" y="44281"/>
                </a:lnTo>
                <a:lnTo>
                  <a:pt x="408953" y="44281"/>
                </a:lnTo>
                <a:lnTo>
                  <a:pt x="402729" y="33947"/>
                </a:lnTo>
                <a:lnTo>
                  <a:pt x="366422" y="8882"/>
                </a:lnTo>
                <a:lnTo>
                  <a:pt x="319435" y="0"/>
                </a:lnTo>
                <a:close/>
              </a:path>
              <a:path w="434975" h="309879">
                <a:moveTo>
                  <a:pt x="142875" y="0"/>
                </a:moveTo>
                <a:lnTo>
                  <a:pt x="118993" y="2188"/>
                </a:lnTo>
                <a:lnTo>
                  <a:pt x="97545" y="8739"/>
                </a:lnTo>
                <a:lnTo>
                  <a:pt x="78576" y="19626"/>
                </a:lnTo>
                <a:lnTo>
                  <a:pt x="62134" y="34826"/>
                </a:lnTo>
                <a:lnTo>
                  <a:pt x="220638" y="34826"/>
                </a:lnTo>
                <a:lnTo>
                  <a:pt x="212405" y="24958"/>
                </a:lnTo>
                <a:lnTo>
                  <a:pt x="192714" y="11114"/>
                </a:lnTo>
                <a:lnTo>
                  <a:pt x="169516" y="2784"/>
                </a:lnTo>
                <a:lnTo>
                  <a:pt x="142875" y="0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122565" y="2939722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75952" y="0"/>
                </a:moveTo>
                <a:lnTo>
                  <a:pt x="129230" y="6295"/>
                </a:lnTo>
                <a:lnTo>
                  <a:pt x="87213" y="24056"/>
                </a:lnTo>
                <a:lnTo>
                  <a:pt x="51592" y="51591"/>
                </a:lnTo>
                <a:lnTo>
                  <a:pt x="24056" y="87210"/>
                </a:lnTo>
                <a:lnTo>
                  <a:pt x="6295" y="129224"/>
                </a:lnTo>
                <a:lnTo>
                  <a:pt x="0" y="175942"/>
                </a:lnTo>
                <a:lnTo>
                  <a:pt x="6295" y="222660"/>
                </a:lnTo>
                <a:lnTo>
                  <a:pt x="24056" y="264673"/>
                </a:lnTo>
                <a:lnTo>
                  <a:pt x="51592" y="300293"/>
                </a:lnTo>
                <a:lnTo>
                  <a:pt x="87213" y="327828"/>
                </a:lnTo>
                <a:lnTo>
                  <a:pt x="129230" y="345588"/>
                </a:lnTo>
                <a:lnTo>
                  <a:pt x="175952" y="351884"/>
                </a:lnTo>
                <a:lnTo>
                  <a:pt x="222670" y="345588"/>
                </a:lnTo>
                <a:lnTo>
                  <a:pt x="264684" y="327828"/>
                </a:lnTo>
                <a:lnTo>
                  <a:pt x="300303" y="300293"/>
                </a:lnTo>
                <a:lnTo>
                  <a:pt x="306940" y="291708"/>
                </a:lnTo>
                <a:lnTo>
                  <a:pt x="175952" y="291708"/>
                </a:lnTo>
                <a:lnTo>
                  <a:pt x="130931" y="282596"/>
                </a:lnTo>
                <a:lnTo>
                  <a:pt x="94129" y="257761"/>
                </a:lnTo>
                <a:lnTo>
                  <a:pt x="69297" y="220959"/>
                </a:lnTo>
                <a:lnTo>
                  <a:pt x="60186" y="175942"/>
                </a:lnTo>
                <a:lnTo>
                  <a:pt x="69297" y="130925"/>
                </a:lnTo>
                <a:lnTo>
                  <a:pt x="94129" y="94122"/>
                </a:lnTo>
                <a:lnTo>
                  <a:pt x="130931" y="69288"/>
                </a:lnTo>
                <a:lnTo>
                  <a:pt x="175952" y="60176"/>
                </a:lnTo>
                <a:lnTo>
                  <a:pt x="306940" y="60176"/>
                </a:lnTo>
                <a:lnTo>
                  <a:pt x="300303" y="51591"/>
                </a:lnTo>
                <a:lnTo>
                  <a:pt x="264684" y="24056"/>
                </a:lnTo>
                <a:lnTo>
                  <a:pt x="222670" y="6295"/>
                </a:lnTo>
                <a:lnTo>
                  <a:pt x="175952" y="0"/>
                </a:lnTo>
                <a:close/>
              </a:path>
              <a:path w="352425" h="352425">
                <a:moveTo>
                  <a:pt x="306940" y="60176"/>
                </a:moveTo>
                <a:lnTo>
                  <a:pt x="175952" y="60176"/>
                </a:lnTo>
                <a:lnTo>
                  <a:pt x="220969" y="69288"/>
                </a:lnTo>
                <a:lnTo>
                  <a:pt x="257772" y="94122"/>
                </a:lnTo>
                <a:lnTo>
                  <a:pt x="282606" y="130925"/>
                </a:lnTo>
                <a:lnTo>
                  <a:pt x="291718" y="175942"/>
                </a:lnTo>
                <a:lnTo>
                  <a:pt x="282606" y="220959"/>
                </a:lnTo>
                <a:lnTo>
                  <a:pt x="257772" y="257761"/>
                </a:lnTo>
                <a:lnTo>
                  <a:pt x="220969" y="282596"/>
                </a:lnTo>
                <a:lnTo>
                  <a:pt x="175952" y="291708"/>
                </a:lnTo>
                <a:lnTo>
                  <a:pt x="306940" y="291708"/>
                </a:lnTo>
                <a:lnTo>
                  <a:pt x="327838" y="264673"/>
                </a:lnTo>
                <a:lnTo>
                  <a:pt x="345599" y="222660"/>
                </a:lnTo>
                <a:lnTo>
                  <a:pt x="351895" y="175942"/>
                </a:lnTo>
                <a:lnTo>
                  <a:pt x="345599" y="129224"/>
                </a:lnTo>
                <a:lnTo>
                  <a:pt x="327838" y="87210"/>
                </a:lnTo>
                <a:lnTo>
                  <a:pt x="306940" y="60176"/>
                </a:lnTo>
                <a:close/>
              </a:path>
            </a:pathLst>
          </a:custGeom>
          <a:solidFill>
            <a:srgbClr val="003B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243504" y="3060649"/>
            <a:ext cx="110028" cy="11002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37436" y="2379941"/>
            <a:ext cx="308610" cy="317500"/>
          </a:xfrm>
          <a:custGeom>
            <a:avLst/>
            <a:gdLst/>
            <a:ahLst/>
            <a:cxnLst/>
            <a:rect l="l" t="t" r="r" b="b"/>
            <a:pathLst>
              <a:path w="308609" h="317500">
                <a:moveTo>
                  <a:pt x="157974" y="0"/>
                </a:moveTo>
                <a:lnTo>
                  <a:pt x="94766" y="11375"/>
                </a:lnTo>
                <a:lnTo>
                  <a:pt x="44061" y="45297"/>
                </a:lnTo>
                <a:lnTo>
                  <a:pt x="11063" y="96116"/>
                </a:lnTo>
                <a:lnTo>
                  <a:pt x="0" y="158550"/>
                </a:lnTo>
                <a:lnTo>
                  <a:pt x="2810" y="191206"/>
                </a:lnTo>
                <a:lnTo>
                  <a:pt x="25201" y="248257"/>
                </a:lnTo>
                <a:lnTo>
                  <a:pt x="69066" y="291944"/>
                </a:lnTo>
                <a:lnTo>
                  <a:pt x="127538" y="314301"/>
                </a:lnTo>
                <a:lnTo>
                  <a:pt x="161461" y="317110"/>
                </a:lnTo>
                <a:lnTo>
                  <a:pt x="202668" y="312815"/>
                </a:lnTo>
                <a:lnTo>
                  <a:pt x="238588" y="299967"/>
                </a:lnTo>
                <a:lnTo>
                  <a:pt x="269102" y="278626"/>
                </a:lnTo>
                <a:lnTo>
                  <a:pt x="286528" y="257866"/>
                </a:lnTo>
                <a:lnTo>
                  <a:pt x="162612" y="257866"/>
                </a:lnTo>
                <a:lnTo>
                  <a:pt x="127636" y="253096"/>
                </a:lnTo>
                <a:lnTo>
                  <a:pt x="99015" y="239289"/>
                </a:lnTo>
                <a:lnTo>
                  <a:pt x="77725" y="217204"/>
                </a:lnTo>
                <a:lnTo>
                  <a:pt x="64741" y="187596"/>
                </a:lnTo>
                <a:lnTo>
                  <a:pt x="305833" y="187596"/>
                </a:lnTo>
                <a:lnTo>
                  <a:pt x="307802" y="174874"/>
                </a:lnTo>
                <a:lnTo>
                  <a:pt x="308398" y="166947"/>
                </a:lnTo>
                <a:lnTo>
                  <a:pt x="308349" y="158550"/>
                </a:lnTo>
                <a:lnTo>
                  <a:pt x="306117" y="131838"/>
                </a:lnTo>
                <a:lnTo>
                  <a:pt x="64584" y="131838"/>
                </a:lnTo>
                <a:lnTo>
                  <a:pt x="76861" y="101521"/>
                </a:lnTo>
                <a:lnTo>
                  <a:pt x="97284" y="78671"/>
                </a:lnTo>
                <a:lnTo>
                  <a:pt x="124705" y="64254"/>
                </a:lnTo>
                <a:lnTo>
                  <a:pt x="157974" y="59233"/>
                </a:lnTo>
                <a:lnTo>
                  <a:pt x="275424" y="59233"/>
                </a:lnTo>
                <a:lnTo>
                  <a:pt x="266295" y="47255"/>
                </a:lnTo>
                <a:lnTo>
                  <a:pt x="243870" y="26641"/>
                </a:lnTo>
                <a:lnTo>
                  <a:pt x="218280" y="11867"/>
                </a:lnTo>
                <a:lnTo>
                  <a:pt x="189616" y="2973"/>
                </a:lnTo>
                <a:lnTo>
                  <a:pt x="157974" y="0"/>
                </a:lnTo>
                <a:close/>
              </a:path>
              <a:path w="308609" h="317500">
                <a:moveTo>
                  <a:pt x="244233" y="213448"/>
                </a:moveTo>
                <a:lnTo>
                  <a:pt x="209570" y="248052"/>
                </a:lnTo>
                <a:lnTo>
                  <a:pt x="162612" y="257866"/>
                </a:lnTo>
                <a:lnTo>
                  <a:pt x="286528" y="257866"/>
                </a:lnTo>
                <a:lnTo>
                  <a:pt x="294095" y="248851"/>
                </a:lnTo>
                <a:lnTo>
                  <a:pt x="297477" y="243667"/>
                </a:lnTo>
                <a:lnTo>
                  <a:pt x="244233" y="213448"/>
                </a:lnTo>
                <a:close/>
              </a:path>
              <a:path w="308609" h="317500">
                <a:moveTo>
                  <a:pt x="275424" y="59233"/>
                </a:moveTo>
                <a:lnTo>
                  <a:pt x="157974" y="59233"/>
                </a:lnTo>
                <a:lnTo>
                  <a:pt x="188811" y="64254"/>
                </a:lnTo>
                <a:lnTo>
                  <a:pt x="214221" y="78671"/>
                </a:lnTo>
                <a:lnTo>
                  <a:pt x="233140" y="101521"/>
                </a:lnTo>
                <a:lnTo>
                  <a:pt x="244505" y="131838"/>
                </a:lnTo>
                <a:lnTo>
                  <a:pt x="306117" y="131838"/>
                </a:lnTo>
                <a:lnTo>
                  <a:pt x="305745" y="127388"/>
                </a:lnTo>
                <a:lnTo>
                  <a:pt x="297815" y="98087"/>
                </a:lnTo>
                <a:lnTo>
                  <a:pt x="284651" y="71340"/>
                </a:lnTo>
                <a:lnTo>
                  <a:pt x="275424" y="592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473240" y="2379941"/>
            <a:ext cx="308610" cy="317500"/>
          </a:xfrm>
          <a:custGeom>
            <a:avLst/>
            <a:gdLst/>
            <a:ahLst/>
            <a:cxnLst/>
            <a:rect l="l" t="t" r="r" b="b"/>
            <a:pathLst>
              <a:path w="308609" h="317500">
                <a:moveTo>
                  <a:pt x="157984" y="0"/>
                </a:moveTo>
                <a:lnTo>
                  <a:pt x="94771" y="11375"/>
                </a:lnTo>
                <a:lnTo>
                  <a:pt x="44061" y="45297"/>
                </a:lnTo>
                <a:lnTo>
                  <a:pt x="11067" y="96116"/>
                </a:lnTo>
                <a:lnTo>
                  <a:pt x="0" y="158550"/>
                </a:lnTo>
                <a:lnTo>
                  <a:pt x="2811" y="191206"/>
                </a:lnTo>
                <a:lnTo>
                  <a:pt x="25210" y="248257"/>
                </a:lnTo>
                <a:lnTo>
                  <a:pt x="69077" y="291944"/>
                </a:lnTo>
                <a:lnTo>
                  <a:pt x="127549" y="314301"/>
                </a:lnTo>
                <a:lnTo>
                  <a:pt x="161471" y="317110"/>
                </a:lnTo>
                <a:lnTo>
                  <a:pt x="202679" y="312815"/>
                </a:lnTo>
                <a:lnTo>
                  <a:pt x="238598" y="299967"/>
                </a:lnTo>
                <a:lnTo>
                  <a:pt x="269113" y="278626"/>
                </a:lnTo>
                <a:lnTo>
                  <a:pt x="286538" y="257866"/>
                </a:lnTo>
                <a:lnTo>
                  <a:pt x="162623" y="257866"/>
                </a:lnTo>
                <a:lnTo>
                  <a:pt x="127642" y="253096"/>
                </a:lnTo>
                <a:lnTo>
                  <a:pt x="99021" y="239289"/>
                </a:lnTo>
                <a:lnTo>
                  <a:pt x="77734" y="217204"/>
                </a:lnTo>
                <a:lnTo>
                  <a:pt x="64751" y="187596"/>
                </a:lnTo>
                <a:lnTo>
                  <a:pt x="305844" y="187596"/>
                </a:lnTo>
                <a:lnTo>
                  <a:pt x="307802" y="174874"/>
                </a:lnTo>
                <a:lnTo>
                  <a:pt x="308409" y="166947"/>
                </a:lnTo>
                <a:lnTo>
                  <a:pt x="308360" y="158550"/>
                </a:lnTo>
                <a:lnTo>
                  <a:pt x="306128" y="131838"/>
                </a:lnTo>
                <a:lnTo>
                  <a:pt x="64594" y="131838"/>
                </a:lnTo>
                <a:lnTo>
                  <a:pt x="76872" y="101521"/>
                </a:lnTo>
                <a:lnTo>
                  <a:pt x="97295" y="78671"/>
                </a:lnTo>
                <a:lnTo>
                  <a:pt x="124715" y="64254"/>
                </a:lnTo>
                <a:lnTo>
                  <a:pt x="157984" y="59233"/>
                </a:lnTo>
                <a:lnTo>
                  <a:pt x="275434" y="59233"/>
                </a:lnTo>
                <a:lnTo>
                  <a:pt x="266306" y="47255"/>
                </a:lnTo>
                <a:lnTo>
                  <a:pt x="243875" y="26641"/>
                </a:lnTo>
                <a:lnTo>
                  <a:pt x="218282" y="11867"/>
                </a:lnTo>
                <a:lnTo>
                  <a:pt x="189621" y="2973"/>
                </a:lnTo>
                <a:lnTo>
                  <a:pt x="157984" y="0"/>
                </a:lnTo>
                <a:close/>
              </a:path>
              <a:path w="308609" h="317500">
                <a:moveTo>
                  <a:pt x="244243" y="213448"/>
                </a:moveTo>
                <a:lnTo>
                  <a:pt x="209573" y="248052"/>
                </a:lnTo>
                <a:lnTo>
                  <a:pt x="162623" y="257866"/>
                </a:lnTo>
                <a:lnTo>
                  <a:pt x="286538" y="257866"/>
                </a:lnTo>
                <a:lnTo>
                  <a:pt x="294106" y="248851"/>
                </a:lnTo>
                <a:lnTo>
                  <a:pt x="297488" y="243667"/>
                </a:lnTo>
                <a:lnTo>
                  <a:pt x="244243" y="213448"/>
                </a:lnTo>
                <a:close/>
              </a:path>
              <a:path w="308609" h="317500">
                <a:moveTo>
                  <a:pt x="275434" y="59233"/>
                </a:moveTo>
                <a:lnTo>
                  <a:pt x="157984" y="59233"/>
                </a:lnTo>
                <a:lnTo>
                  <a:pt x="188821" y="64254"/>
                </a:lnTo>
                <a:lnTo>
                  <a:pt x="214231" y="78671"/>
                </a:lnTo>
                <a:lnTo>
                  <a:pt x="233151" y="101521"/>
                </a:lnTo>
                <a:lnTo>
                  <a:pt x="244516" y="131838"/>
                </a:lnTo>
                <a:lnTo>
                  <a:pt x="306128" y="131838"/>
                </a:lnTo>
                <a:lnTo>
                  <a:pt x="305756" y="127388"/>
                </a:lnTo>
                <a:lnTo>
                  <a:pt x="297826" y="98087"/>
                </a:lnTo>
                <a:lnTo>
                  <a:pt x="284661" y="71340"/>
                </a:lnTo>
                <a:lnTo>
                  <a:pt x="275434" y="592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777428" y="2693909"/>
            <a:ext cx="308610" cy="317500"/>
          </a:xfrm>
          <a:custGeom>
            <a:avLst/>
            <a:gdLst/>
            <a:ahLst/>
            <a:cxnLst/>
            <a:rect l="l" t="t" r="r" b="b"/>
            <a:pathLst>
              <a:path w="308609" h="317500">
                <a:moveTo>
                  <a:pt x="157974" y="0"/>
                </a:moveTo>
                <a:lnTo>
                  <a:pt x="94766" y="11379"/>
                </a:lnTo>
                <a:lnTo>
                  <a:pt x="44061" y="45297"/>
                </a:lnTo>
                <a:lnTo>
                  <a:pt x="11067" y="96116"/>
                </a:lnTo>
                <a:lnTo>
                  <a:pt x="0" y="158550"/>
                </a:lnTo>
                <a:lnTo>
                  <a:pt x="2810" y="191207"/>
                </a:lnTo>
                <a:lnTo>
                  <a:pt x="25201" y="248261"/>
                </a:lnTo>
                <a:lnTo>
                  <a:pt x="69066" y="291944"/>
                </a:lnTo>
                <a:lnTo>
                  <a:pt x="127538" y="314301"/>
                </a:lnTo>
                <a:lnTo>
                  <a:pt x="161461" y="317110"/>
                </a:lnTo>
                <a:lnTo>
                  <a:pt x="202668" y="312815"/>
                </a:lnTo>
                <a:lnTo>
                  <a:pt x="238588" y="299967"/>
                </a:lnTo>
                <a:lnTo>
                  <a:pt x="269102" y="278626"/>
                </a:lnTo>
                <a:lnTo>
                  <a:pt x="286528" y="257866"/>
                </a:lnTo>
                <a:lnTo>
                  <a:pt x="162612" y="257866"/>
                </a:lnTo>
                <a:lnTo>
                  <a:pt x="127636" y="253096"/>
                </a:lnTo>
                <a:lnTo>
                  <a:pt x="99015" y="239289"/>
                </a:lnTo>
                <a:lnTo>
                  <a:pt x="77725" y="217204"/>
                </a:lnTo>
                <a:lnTo>
                  <a:pt x="64741" y="187596"/>
                </a:lnTo>
                <a:lnTo>
                  <a:pt x="305833" y="187596"/>
                </a:lnTo>
                <a:lnTo>
                  <a:pt x="307802" y="174874"/>
                </a:lnTo>
                <a:lnTo>
                  <a:pt x="308398" y="166947"/>
                </a:lnTo>
                <a:lnTo>
                  <a:pt x="308349" y="158550"/>
                </a:lnTo>
                <a:lnTo>
                  <a:pt x="306117" y="131838"/>
                </a:lnTo>
                <a:lnTo>
                  <a:pt x="64584" y="131838"/>
                </a:lnTo>
                <a:lnTo>
                  <a:pt x="76861" y="101523"/>
                </a:lnTo>
                <a:lnTo>
                  <a:pt x="97284" y="78676"/>
                </a:lnTo>
                <a:lnTo>
                  <a:pt x="124705" y="64262"/>
                </a:lnTo>
                <a:lnTo>
                  <a:pt x="157974" y="59244"/>
                </a:lnTo>
                <a:lnTo>
                  <a:pt x="275432" y="59244"/>
                </a:lnTo>
                <a:lnTo>
                  <a:pt x="266295" y="47255"/>
                </a:lnTo>
                <a:lnTo>
                  <a:pt x="243870" y="26641"/>
                </a:lnTo>
                <a:lnTo>
                  <a:pt x="218280" y="11867"/>
                </a:lnTo>
                <a:lnTo>
                  <a:pt x="189616" y="2973"/>
                </a:lnTo>
                <a:lnTo>
                  <a:pt x="157974" y="0"/>
                </a:lnTo>
                <a:close/>
              </a:path>
              <a:path w="308609" h="317500">
                <a:moveTo>
                  <a:pt x="244233" y="213448"/>
                </a:moveTo>
                <a:lnTo>
                  <a:pt x="209570" y="248056"/>
                </a:lnTo>
                <a:lnTo>
                  <a:pt x="162612" y="257866"/>
                </a:lnTo>
                <a:lnTo>
                  <a:pt x="286528" y="257866"/>
                </a:lnTo>
                <a:lnTo>
                  <a:pt x="294095" y="248851"/>
                </a:lnTo>
                <a:lnTo>
                  <a:pt x="297477" y="243678"/>
                </a:lnTo>
                <a:lnTo>
                  <a:pt x="244233" y="213448"/>
                </a:lnTo>
                <a:close/>
              </a:path>
              <a:path w="308609" h="317500">
                <a:moveTo>
                  <a:pt x="275432" y="59244"/>
                </a:moveTo>
                <a:lnTo>
                  <a:pt x="157974" y="59244"/>
                </a:lnTo>
                <a:lnTo>
                  <a:pt x="188811" y="64262"/>
                </a:lnTo>
                <a:lnTo>
                  <a:pt x="214221" y="78676"/>
                </a:lnTo>
                <a:lnTo>
                  <a:pt x="233140" y="101523"/>
                </a:lnTo>
                <a:lnTo>
                  <a:pt x="244505" y="131838"/>
                </a:lnTo>
                <a:lnTo>
                  <a:pt x="306117" y="131838"/>
                </a:lnTo>
                <a:lnTo>
                  <a:pt x="305745" y="127388"/>
                </a:lnTo>
                <a:lnTo>
                  <a:pt x="297815" y="98087"/>
                </a:lnTo>
                <a:lnTo>
                  <a:pt x="284651" y="71340"/>
                </a:lnTo>
                <a:lnTo>
                  <a:pt x="275432" y="59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489526" y="3951235"/>
            <a:ext cx="16103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latin typeface="Tahoma"/>
                <a:cs typeface="Tahoma"/>
              </a:rPr>
              <a:t>F</a:t>
            </a:r>
            <a:r>
              <a:rPr sz="1950" spc="-30" dirty="0">
                <a:latin typeface="Tahoma"/>
                <a:cs typeface="Tahoma"/>
              </a:rPr>
              <a:t>r</a:t>
            </a:r>
            <a:r>
              <a:rPr sz="1950" spc="10" dirty="0">
                <a:latin typeface="Tahoma"/>
                <a:cs typeface="Tahoma"/>
              </a:rPr>
              <a:t>eelan</a:t>
            </a:r>
            <a:r>
              <a:rPr sz="1950" spc="-10" dirty="0">
                <a:latin typeface="Tahoma"/>
                <a:cs typeface="Tahoma"/>
              </a:rPr>
              <a:t>c</a:t>
            </a:r>
            <a:r>
              <a:rPr sz="1950" spc="-20" dirty="0">
                <a:latin typeface="Tahoma"/>
                <a:cs typeface="Tahoma"/>
              </a:rPr>
              <a:t>e.</a:t>
            </a:r>
            <a:r>
              <a:rPr sz="1950" spc="-45" dirty="0">
                <a:latin typeface="Tahoma"/>
                <a:cs typeface="Tahoma"/>
              </a:rPr>
              <a:t>c</a:t>
            </a:r>
            <a:r>
              <a:rPr sz="1950" spc="25" dirty="0">
                <a:latin typeface="Tahoma"/>
                <a:cs typeface="Tahoma"/>
              </a:rPr>
              <a:t>om</a:t>
            </a:r>
            <a:endParaRPr sz="1950">
              <a:latin typeface="Tahoma"/>
              <a:cs typeface="Tahoma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AAC3B2-FAB8-4D6E-B2B5-801B83135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89" y="480362"/>
            <a:ext cx="19154140" cy="10346690"/>
          </a:xfrm>
          <a:custGeom>
            <a:avLst/>
            <a:gdLst/>
            <a:ahLst/>
            <a:cxnLst/>
            <a:rect l="l" t="t" r="r" b="b"/>
            <a:pathLst>
              <a:path w="19154140" h="10346690">
                <a:moveTo>
                  <a:pt x="19153867" y="10346533"/>
                </a:moveTo>
                <a:lnTo>
                  <a:pt x="0" y="10346533"/>
                </a:lnTo>
                <a:lnTo>
                  <a:pt x="0" y="0"/>
                </a:lnTo>
                <a:lnTo>
                  <a:pt x="19153867" y="0"/>
                </a:lnTo>
                <a:lnTo>
                  <a:pt x="19153867" y="10346533"/>
                </a:lnTo>
                <a:close/>
              </a:path>
            </a:pathLst>
          </a:custGeom>
          <a:solidFill>
            <a:srgbClr val="D6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70446" y="480362"/>
            <a:ext cx="15740536" cy="1034653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0F1073-E7C5-4F91-8038-F52ADEE0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" y="23970"/>
            <a:ext cx="20062896" cy="112853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94</Words>
  <Application>Microsoft Office PowerPoint</Application>
  <PresentationFormat>Personnalisé</PresentationFormat>
  <Paragraphs>25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Tahoma</vt:lpstr>
      <vt:lpstr>Times New Roman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PREZ-5-SUZ</dc:title>
  <dc:creator>Antony Berges</dc:creator>
  <cp:lastModifiedBy>Antony Berges</cp:lastModifiedBy>
  <cp:revision>4</cp:revision>
  <dcterms:created xsi:type="dcterms:W3CDTF">2019-12-19T08:40:13Z</dcterms:created>
  <dcterms:modified xsi:type="dcterms:W3CDTF">2019-12-19T08:52:54Z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2019-12-12T00:00:00Z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2019-12-19T00:00:00Z</vt:filetime>
  </property>
</Properties>
</file>