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mp4" ContentType="video/unknown"/>
  <Default Extension="tiff" ContentType="image/tiff"/>
  <Default Extension="mp3" ContentType="audi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34" r:id="rId2"/>
    <p:sldMasterId id="2147484940" r:id="rId3"/>
    <p:sldMasterId id="2147484958" r:id="rId4"/>
    <p:sldMasterId id="2147484971" r:id="rId5"/>
    <p:sldMasterId id="2147484987" r:id="rId6"/>
    <p:sldMasterId id="2147485053" r:id="rId7"/>
    <p:sldMasterId id="2147485121" r:id="rId8"/>
    <p:sldMasterId id="2147485162" r:id="rId9"/>
    <p:sldMasterId id="2147485173" r:id="rId10"/>
  </p:sldMasterIdLst>
  <p:notesMasterIdLst>
    <p:notesMasterId r:id="rId51"/>
  </p:notesMasterIdLst>
  <p:handoutMasterIdLst>
    <p:handoutMasterId r:id="rId52"/>
  </p:handoutMasterIdLst>
  <p:sldIdLst>
    <p:sldId id="390" r:id="rId11"/>
    <p:sldId id="707" r:id="rId12"/>
    <p:sldId id="641" r:id="rId13"/>
    <p:sldId id="642" r:id="rId14"/>
    <p:sldId id="643" r:id="rId15"/>
    <p:sldId id="644" r:id="rId16"/>
    <p:sldId id="715" r:id="rId17"/>
    <p:sldId id="725" r:id="rId18"/>
    <p:sldId id="265" r:id="rId19"/>
    <p:sldId id="331" r:id="rId20"/>
    <p:sldId id="609" r:id="rId21"/>
    <p:sldId id="674" r:id="rId22"/>
    <p:sldId id="365" r:id="rId23"/>
    <p:sldId id="723" r:id="rId24"/>
    <p:sldId id="288" r:id="rId25"/>
    <p:sldId id="604" r:id="rId26"/>
    <p:sldId id="727" r:id="rId27"/>
    <p:sldId id="575" r:id="rId28"/>
    <p:sldId id="554" r:id="rId29"/>
    <p:sldId id="728" r:id="rId30"/>
    <p:sldId id="579" r:id="rId31"/>
    <p:sldId id="729" r:id="rId32"/>
    <p:sldId id="697" r:id="rId33"/>
    <p:sldId id="657" r:id="rId34"/>
    <p:sldId id="722" r:id="rId35"/>
    <p:sldId id="591" r:id="rId36"/>
    <p:sldId id="290" r:id="rId37"/>
    <p:sldId id="659" r:id="rId38"/>
    <p:sldId id="263" r:id="rId39"/>
    <p:sldId id="431" r:id="rId40"/>
    <p:sldId id="433" r:id="rId41"/>
    <p:sldId id="434" r:id="rId42"/>
    <p:sldId id="435" r:id="rId43"/>
    <p:sldId id="537" r:id="rId44"/>
    <p:sldId id="665" r:id="rId45"/>
    <p:sldId id="664" r:id="rId46"/>
    <p:sldId id="640" r:id="rId47"/>
    <p:sldId id="663" r:id="rId48"/>
    <p:sldId id="456" r:id="rId49"/>
    <p:sldId id="389" r:id="rId50"/>
  </p:sldIdLst>
  <p:sldSz cx="24387175" cy="13716000"/>
  <p:notesSz cx="6858000" cy="9144000"/>
  <p:defaultTextStyle>
    <a:defPPr>
      <a:defRPr lang="en-US"/>
    </a:defPPr>
    <a:lvl1pPr algn="l" defTabSz="947753" rtl="0" fontAlgn="base">
      <a:spcBef>
        <a:spcPct val="0"/>
      </a:spcBef>
      <a:spcAft>
        <a:spcPct val="0"/>
      </a:spcAft>
      <a:defRPr sz="6000" kern="1200">
        <a:solidFill>
          <a:srgbClr val="000000"/>
        </a:solidFill>
        <a:latin typeface="Helvetica Light" charset="0"/>
        <a:ea typeface="Helvetica Light" charset="0"/>
        <a:cs typeface="Helvetica Light" charset="0"/>
        <a:sym typeface="Helvetica Light" charset="0"/>
      </a:defRPr>
    </a:lvl1pPr>
    <a:lvl2pPr indent="370886" algn="l" defTabSz="947753" rtl="0" fontAlgn="base">
      <a:spcBef>
        <a:spcPct val="0"/>
      </a:spcBef>
      <a:spcAft>
        <a:spcPct val="0"/>
      </a:spcAft>
      <a:defRPr sz="6000" kern="1200">
        <a:solidFill>
          <a:srgbClr val="000000"/>
        </a:solidFill>
        <a:latin typeface="Helvetica Light" charset="0"/>
        <a:ea typeface="Helvetica Light" charset="0"/>
        <a:cs typeface="Helvetica Light" charset="0"/>
        <a:sym typeface="Helvetica Light" charset="0"/>
      </a:defRPr>
    </a:lvl2pPr>
    <a:lvl3pPr indent="741692" algn="l" defTabSz="947753" rtl="0" fontAlgn="base">
      <a:spcBef>
        <a:spcPct val="0"/>
      </a:spcBef>
      <a:spcAft>
        <a:spcPct val="0"/>
      </a:spcAft>
      <a:defRPr sz="6000" kern="1200">
        <a:solidFill>
          <a:srgbClr val="000000"/>
        </a:solidFill>
        <a:latin typeface="Helvetica Light" charset="0"/>
        <a:ea typeface="Helvetica Light" charset="0"/>
        <a:cs typeface="Helvetica Light" charset="0"/>
        <a:sym typeface="Helvetica Light" charset="0"/>
      </a:defRPr>
    </a:lvl3pPr>
    <a:lvl4pPr indent="1112513" algn="l" defTabSz="947753" rtl="0" fontAlgn="base">
      <a:spcBef>
        <a:spcPct val="0"/>
      </a:spcBef>
      <a:spcAft>
        <a:spcPct val="0"/>
      </a:spcAft>
      <a:defRPr sz="6000" kern="1200">
        <a:solidFill>
          <a:srgbClr val="000000"/>
        </a:solidFill>
        <a:latin typeface="Helvetica Light" charset="0"/>
        <a:ea typeface="Helvetica Light" charset="0"/>
        <a:cs typeface="Helvetica Light" charset="0"/>
        <a:sym typeface="Helvetica Light" charset="0"/>
      </a:defRPr>
    </a:lvl4pPr>
    <a:lvl5pPr indent="1483299" algn="l" defTabSz="947753" rtl="0" fontAlgn="base">
      <a:spcBef>
        <a:spcPct val="0"/>
      </a:spcBef>
      <a:spcAft>
        <a:spcPct val="0"/>
      </a:spcAft>
      <a:defRPr sz="6000" kern="1200">
        <a:solidFill>
          <a:srgbClr val="000000"/>
        </a:solidFill>
        <a:latin typeface="Helvetica Light" charset="0"/>
        <a:ea typeface="Helvetica Light" charset="0"/>
        <a:cs typeface="Helvetica Light" charset="0"/>
        <a:sym typeface="Helvetica Light" charset="0"/>
      </a:defRPr>
    </a:lvl5pPr>
    <a:lvl6pPr marL="3708455" algn="l" defTabSz="1483299" rtl="0" eaLnBrk="1" latinLnBrk="0" hangingPunct="1">
      <a:defRPr sz="6000" kern="1200">
        <a:solidFill>
          <a:srgbClr val="000000"/>
        </a:solidFill>
        <a:latin typeface="Helvetica Light" charset="0"/>
        <a:ea typeface="Helvetica Light" charset="0"/>
        <a:cs typeface="Helvetica Light" charset="0"/>
        <a:sym typeface="Helvetica Light" charset="0"/>
      </a:defRPr>
    </a:lvl6pPr>
    <a:lvl7pPr marL="4450055" algn="l" defTabSz="1483299" rtl="0" eaLnBrk="1" latinLnBrk="0" hangingPunct="1">
      <a:defRPr sz="6000" kern="1200">
        <a:solidFill>
          <a:srgbClr val="000000"/>
        </a:solidFill>
        <a:latin typeface="Helvetica Light" charset="0"/>
        <a:ea typeface="Helvetica Light" charset="0"/>
        <a:cs typeface="Helvetica Light" charset="0"/>
        <a:sym typeface="Helvetica Light" charset="0"/>
      </a:defRPr>
    </a:lvl7pPr>
    <a:lvl8pPr marL="5191788" algn="l" defTabSz="1483299" rtl="0" eaLnBrk="1" latinLnBrk="0" hangingPunct="1">
      <a:defRPr sz="6000" kern="1200">
        <a:solidFill>
          <a:srgbClr val="000000"/>
        </a:solidFill>
        <a:latin typeface="Helvetica Light" charset="0"/>
        <a:ea typeface="Helvetica Light" charset="0"/>
        <a:cs typeface="Helvetica Light" charset="0"/>
        <a:sym typeface="Helvetica Light" charset="0"/>
      </a:defRPr>
    </a:lvl8pPr>
    <a:lvl9pPr marL="5933445" algn="l" defTabSz="1483299" rtl="0" eaLnBrk="1" latinLnBrk="0" hangingPunct="1">
      <a:defRPr sz="6000" kern="1200">
        <a:solidFill>
          <a:srgbClr val="000000"/>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guide id="3" orient="horz" pos="4320">
          <p15:clr>
            <a:srgbClr val="A4A3A4"/>
          </p15:clr>
        </p15:guide>
        <p15:guide id="4" pos="768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street" initials="j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2F2F2"/>
    <a:srgbClr val="056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063" autoAdjust="0"/>
  </p:normalViewPr>
  <p:slideViewPr>
    <p:cSldViewPr snapToGrid="0" snapToObjects="1">
      <p:cViewPr varScale="1">
        <p:scale>
          <a:sx n="36" d="100"/>
          <a:sy n="36" d="100"/>
        </p:scale>
        <p:origin x="-344" y="-120"/>
      </p:cViewPr>
      <p:guideLst>
        <p:guide orient="horz" pos="3072"/>
        <p:guide orient="horz" pos="4320"/>
        <p:guide pos="4096"/>
        <p:guide pos="7681"/>
      </p:guideLst>
    </p:cSldViewPr>
  </p:slideViewPr>
  <p:outlineViewPr>
    <p:cViewPr>
      <p:scale>
        <a:sx n="33" d="100"/>
        <a:sy n="33" d="100"/>
      </p:scale>
      <p:origin x="0" y="4483"/>
    </p:cViewPr>
  </p:outlineViewPr>
  <p:notesTextViewPr>
    <p:cViewPr>
      <p:scale>
        <a:sx n="3" d="2"/>
        <a:sy n="3" d="2"/>
      </p:scale>
      <p:origin x="0" y="0"/>
    </p:cViewPr>
  </p:notesTextViewPr>
  <p:sorterViewPr>
    <p:cViewPr>
      <p:scale>
        <a:sx n="46" d="100"/>
        <a:sy n="46" d="100"/>
      </p:scale>
      <p:origin x="0" y="0"/>
    </p:cViewPr>
  </p:sorterViewPr>
  <p:notesViewPr>
    <p:cSldViewPr snapToGrid="0" snapToObjects="1">
      <p:cViewPr varScale="1">
        <p:scale>
          <a:sx n="55" d="100"/>
          <a:sy n="55" d="100"/>
        </p:scale>
        <p:origin x="288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slide" Target="slides/slide40.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084E91-8DB7-4FB0-A9EC-775DE27C0A08}" type="datetimeFigureOut">
              <a:rPr lang="en-US" smtClean="0"/>
              <a:t>1/8/20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86421D-7824-475C-AD12-BCB624FD66D4}" type="slidenum">
              <a:rPr lang="en-US" smtClean="0"/>
              <a:t>‹#›</a:t>
            </a:fld>
            <a:endParaRPr lang="en-US"/>
          </a:p>
        </p:txBody>
      </p:sp>
    </p:spTree>
    <p:extLst>
      <p:ext uri="{BB962C8B-B14F-4D97-AF65-F5344CB8AC3E}">
        <p14:creationId xmlns:p14="http://schemas.microsoft.com/office/powerpoint/2010/main" val="16560474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5T19:59:39.80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15,'168'-2,"-7"-1,47 11,-135 1,-1 3,0 3,85 15,6 0,23 13,-80-17,-53-13,-1 2,-1 3,0 2,-1 2,10 2,2-2,-1-3,2-3,0-3,7-2,103 26,-85-17,1-4,21-1,151-4,104-14,-92-1,4588 4,-10649 0,5759 0,1-1,-1-2,0 0,1-2,-8-3,26 5,1 1,0-1,1-1,-1 0,0 0,1-1,0 0,0 0,0-1,1 0,0 0,0-1,0 0,1 0,0 0,1-1,-5-8,-82-175,88 184,1 1,0-1,0 0,0 0,1-1,0 1,0 0,0-6,2 11,0 0,0-1,1 1,-1-1,0 1,1 0,-1-1,1 1,0 0,0 0,0-1,0 1,0 0,1 0,-1 0,0 0,1 0,-1 1,1-1,0 0,0 1,0-1,0 1,0-1,0 1,0 0,0 0,1 0,10-5,1 2,0-1,-1 2,1 0,1 0,-1 2,11-1,108 3,-82 1,2681 11,-1724-15,1978 2,-3002 2,1 0,-1 1,0 1,1 0,-4 2,-31 8,-46 5,-66 3,-63 10,-28 24,72-15,-2-7,-16-7,95-13,-58 17,-36 5,124-22,-64 20,75-17,-1-2,-55 5,-87-8,-163-14,134-2,-2213 4,2378-4,0-3,1-3,-39-12,11 3,-32 0,-97 7,-153 12,167 3,188-2,-1-2,1 0,0-2,0-1,-15-4,37 8,-1-1,1 1,0-1,0 0,0 1,0-1,0 0,0 0,0-1,0 1,0 0,0 0,0-1,1 0,-1 1,1-1,-1 0,1 1,0-1,-1 0,1-1,1 2,0 1,0-1,0 0,0 1,0-1,0 0,0 0,1 1,-1-1,0 1,0-1,1 0,-1 1,1-1,-1 0,0 1,1-1,-1 1,1-1,-1 1,1-1,-1 1,1-1,28-11,27 1,0 3,0 2,1 3,0 3,13 2,6-1,4584 3,-3586-4,-1064 0,16 0,-1 1,1 1,7 2,-25-3,-1 1,1 0,-1 0,1 1,-1 0,0 0,0 0,0 1,-1 1,0-1,1 1,-1 0,1 1,7 11,0 0,-1 1,-1 0,-1 1,0 1,-1-1,-1 2,-2-1,1 1,2 19,-2-5,-1 0,-3 1,0 0,-2 0,-2-1,-2 10,1-37,1 0,-2 1,1-1,-1 0,-1 0,1 0,-1 0,-1 0,1-1,-1 1,-1-1,1 0,-1 0,0 0,-5 4,2-4,0-1,0 0,-1 0,0 0,0-1,0-1,-1 1,1-1,-1-1,0 0,0 0,-7 0,-51 5,-1-2,0-4,0-2,-34-7,-10 2,-1146-4,819 10,371-5,1-3,-1-3,-40-12,14 3,-35 1,-113 4,-170 15,162 3,-657-4,860-3,0-2,1-2,-1-3,-27-9,10 3,0 3,-2 2,-35-4,-30-12,-75-12,135 25,0-2,-2-4,10 2,-1 3,-53-6,109 21,-155-12,142 11,1 2,0 0,-1 2,1 0,0 1,-8 4,27-8,-1 1,1-1,0 1,-1 0,1 0,0 0,0 0,0 0,-1 1,1-1,1 1,-1-1,0 1,0 0,0-1,1 1,-1 0,1 0,0 0,-1 1,2-2,0-1,0 1,0 0,0-1,0 1,0 0,0 0,1-1,-1 1,0 0,0-1,0 1,1 0,-1-1,0 1,1-1,-1 1,1-1,-1 1,1 0,-1-1,1 0,-1 1,1-1,27 14,4-6,1-2,-1 0,1-3,13 0,142-2,-109-2,1299-3,-1274 9,0 5,86 19,-67-8,91 1,24-18,-113-4,0 5,12 7,10 9,208 23,-278-38,0 4,-1 3,71 22,-32 0,1-5,2-6,0-4,49-1,330-18,-289-6,0 9,14 11,-189-11,444 58,-411-48,39 14,-55-13,0-2,2-2,7-2,69 1,-1295-14,1092 8,1 3,-1 3,1 4,-13 7,7-6,-1-3,0-3,-21-4,-247-6,172-2,-2174 1,1254 3,1077 0,0-2,-1 0,1-1,0-1,1-1,-1-1,1-1,-1 0,2-1,-1-2,0 0,-289-166,245 141,30 15,0 2,-2 1,-15-3,-55-19,41 14,-68-16,116 36,-1 0,0 2,0 0,0 0,-1 2,1 0,0 1,0 1,0 0,-2 2,16-3,1-1,-1 1,1 0,-1 0,1 0,0 0,-1 0,1 0,0 1,0-1,0 1,0 0,0-1,0 2,1-2,1 0,-1-1,1 1,-1 0,1 0,0 0,-1 0,1 0,0 0,0 0,0 0,0 0,0 0,0 0,0 0,0 0,0 0,0 0,0 0,1 0,-1 0,0 0,1 0,-1 0,3 3,0 0,0 0,0 0,1 0,-1-1,1 1,0-1,0 0,0 0,0 0,0-1,4 2,24 11,1-2,1-2,-1-1,2-1,-1-2,1-1,14-1,78 4,49-7,-166-2,901-7,-861 4,0-2,0-2,0-3,37-12,-53 13,36-4,0 3,1 3,-1 2,21 5,-4-2,1-3,35-8,74-19,1 9,148 4,832 23,-1156-5,-15 0,1 1,-1-1,1 1,0 1,-1-1,1 1,-1 1,0-1,1 1,-1 0,0 1,0 0,1 1,-7-4,-1 1,1-1,-1 0,0 1,1-1,-1 1,0-1,1 1,-1 0,0-1,0 1,1-1,-1 1,0-1,0 1,0 0,0-1,0 1,0-1,0 1,0 0,0-1,0 1,0-1,0 1,0 0,-1-1,1 1,0-1,0 1,-1-1,1 1,0-1,-1 1,1-1,0 1,-1-1,1 1,-1-1,1 1,-6 5,0 0,0-1,0 1,0-1,-1 0,0 0,0-1,-1 0,1-1,-6 3,-87 27,55-20,-72 22,-1-5,-1-5,-2-5,0-5,-44-4,-569-11,355-5,4146 6,-3724-2,0-1,0-2,0-1,-1-3,29-9,-45 8,0 0,0-2,-1 0,-1-2,0-1,0-1,-2-1,0-1,2-3,-19 17,-1-1,0 0,0 0,-1 0,1 0,-1-1,0 0,0 1,-1-1,2-4,-3 8,-1 0,0 0,0 0,0 0,1 0,-1 0,0-1,0 1,-1 0,1 0,0 0,0 0,0 0,-1 0,1 0,-1 0,1-1,-1 1,1 0,-1 0,-1-1,0 0,0 0,0 1,0-1,0 1,0 0,0-1,0 1,-1 0,1 0,0 0,-1 1,-1-1,-42-8,-1 3,0 2,0 1,0 3,-29 4,-1-2,-198 4,253-5,34 0,36-3,-41 2,0-1,-1 0,1-1,0 1,-1-2,0 1,1 0,-1-1,0 0,0-1,0 1,-1-1,1 0,-6 3,0 0,0 0,0 1,1-1,-1 0,0 0,0 1,0-1,0 0,0 0,-1 0,1 1,0-1,0 0,0 0,-1 1,1-1,0 0,-1 1,1-1,-1 0,1 1,0-1,-1 1,0-1,1 0,-1 1,1-1,-1 1,0 0,1-1,-1 1,0-1,1 1,-1 0,0 0,0-1,1 1,-1 0,0 0,0 0,0 0,-40-12,-64-2,-1 5,0 4,-70 7,61-1,-823 3,860 1,-1 2,1 4,-10 6,-115 15,60-15,1 6,-20 12,-378 73,199-43,-2521 613,1967-453,796-203,0-4,-65 1,258-21,-8 0,1-3,76-15,-78 0,0-4,-2-3,20-12,244-115,-238 103,583-291,-633 316,-1-3,-2-2,-1-3,28-23,-63 33,-20 23,1 0,-1 1,0-1,0 0,0 1,0-1,0 0,0 0,0 1,0-1,0 0,0 1,0-1,0 0,0 0,-1 1,1-1,0 0,0 1,-1-1,1 0,-1 1,1-1,-1 0,-3-2,0 0,0 0,0 1,-1-1,1 1,-1 0,1 0,-1 0,-1 1,-30-15,-25-27,44 29,-1 2,0 0,0 1,-8-3,4 4,0 2,1-2,-1-1,2-1,0 0,0-2,-14-12,17 10,-1 2,0 0,-1 1,-1 1,0 1,-12-5,22 11,-1 1,0 0,0 1,0 0,0 1,0 0,-1 1,1 0,0 1,-1 0,1 1,-1 0,-6 2,16-3,1 0,-1 0,1 0,-1 1,1-1,-1 1,1-1,-1 1,1-1,-1 1,1 0,-1 0,1 0,0 0,0 0,-1 0,1 0,0 0,0 0,0 0,0 1,0-1,0 0,1 1,-1-1,0 1,0 0,1 2,1 0,-1-1,1 1,-1-1,1 0,0 1,0-1,1 0,-1 1,2 1,10 33,-12-30,-1 0,0 0,0 1,-1-1,0 0,-1 0,0 0,0 0,0 0,-2 1,-36 80,34-77,2-3,-1-1,-1 1,1-1,-2 0,1 0,-1-1,0 0,0 0,-1-1,0 0,0 0,-1 0,1-1,-10 3,65-31,0 1,2 3,0 2,1 2,1 2,0 2,27 0,-56 8,5 1,-2-2,1-1,0-1,13-5,-31 8,-1 0,0 0,0-1,0 0,0 0,-1-1,0 1,0-1,0-1,0 1,-1-1,0 0,0-1,0 1,-1-1,0 1,1-4,30-83,-32 78,1 1,1-1,1 1,0 1,0-1,1 1,1 0,0 1,1-1,1 2,0-1,0 2,5-4,-1 4,0 1,1 0,0 2,0 0,1 0,0 2,0 0,0 0,1 2,11-2,14 0,1 2,0 2,21 3,-57-1,-11 0,-27 3,-54 2,62-6,0 1,-1 1,1 2,1 0,-12 4,26-5,0 0,0 0,0 1,1-1,-1 2,1-1,0 1,1 0,-1 1,1-1,0 1,0 1,1-1,-1 1,2 0,-1 0,0 1,1-1,1 0,0 0,0 1,0-1,1 1,0-1,1 1,-1 0,2 0,-1-1,1 1,0 0,0 0,1 0,1 5,0-7,0 0,0 0,1 0,-1-1,1 1,1-1,-1 1,1-1,0 0,0-1,0 1,0-1,1 1,0-1,0-1,0 1,1-1,-1 0,1 0,1 0,12 5,2 0,-1-2,1-1,-1 0,1-2,22 2,31-2,26-3,-58-1,545-11,-420 2,0-8,107-28,-172 23,-2-4,96-40,-169 57,338-101,-280 92,0 3,0 5,81-1,267 12,-221 4,982-3,-1117-1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5T19:59:54.57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1312 550,'0'-3,"1"0,-1 0,1 0,0 1,0-1,0 0,0 1,1-1,-1 1,1-1,0 1,-1-1,1 1,0 0,0 0,1 0,-1 0,0 1,1-1,-1 0,3 0,65-31,-63 30,77-28,2 5,0 3,39-3,272-33,-264 42,249-37,537-60,-459 65,-190 16,228 3,579 35,-1034-4,1 3,-1 1,1 2,11 5,167 52,-141-39,-61-19,41 13,28 14,-73-26,1 0,-1 2,0 0,-1 1,0 0,-1 1,8 8,-19-16,0 0,1 0,-2 1,1-1,0 1,-1 0,1 0,-1 0,0 0,-1 0,1 0,-1 0,1 1,-1-1,-1 0,1 1,0 3,-2-4,1 0,-1-1,0 1,0 0,0-1,-1 1,1-1,-1 0,0 1,0-1,0 0,0 0,-1 0,1-1,-1 1,1 0,-1-1,0 0,0 1,0-1,-1-1,0 2,-11 5,-1 0,0-1,0-1,-1-1,0 0,1-1,-12 1,-35 4,-32-2,36-4,-34 8,-71 17,0-7,-165-1,-1489-21,665-1,1035 0,11 0,-54 8,121 0,0 2,1 1,-10 5,-73 16,47-18,0 4,1 2,2 4,-7 6,27-7,0-1,-2-3,0-2,0-2,-1-3,-50 3,39-9,2 4,-1 2,-19 7,32 1,52-18,1 0,-1 0,0 0,1 0,-1 0,0 1,1-1,-1 0,0 0,0 0,1 0,-1 0,0 0,1 1,-1-1,0 0,0 0,1 0,-1 1,0-1,0 0,0 0,1 1,-1-1,0 0,0 0,0 1,0-1,0 0,0 0,1 1,-1-1,0 0,0 1,0-1,0 0,0 1,0-1,0 0,0 1,0-1,0 0,0 1,-1-1,1 0,0 0,0 1,0-1,0 0,0 1,-1-1,1 0,0 0,0 1,0-1,-1 0,1 0,0 0,0 1,-1-1,1 0,0 0,0 0,-1 0,1 0,0 1,-1-1,1 0,0 0,-1 0,20 4,-1 0,1-1,0 0,0-2,15-1,-11 1,981 4,-547-9,554 4,-868-6,0-7,17-9,87-9,-4-2,-2-11,33-19,-152 38,2 6,0 5,50 4,379 11,-238 4,140-5,-489 2,0 1,0 2,-19 6,-32 5,-1028 142,611-108,-116-17,-559-33,498-4,-193 4,5066 0,-4967-2,-948 7,674 36,187-4,438-15,-43 24,40-7,371-30,50-8,1 0,0-1,0 2,0-1,0 0,1 0,-1 1,0 0,0-1,1 1,-1 0,1 0,0 1,-2 0,4-2,0-1,0 1,-1-1,1 1,0-1,0 1,0-1,0 1,0-1,0 1,0-1,0 1,0-1,0 1,0-1,0 1,0-1,0 1,0-1,1 1,-1-1,0 1,0-1,1 1,-1-1,0 1,1-1,-1 0,0 1,1-1,-1 0,0 1,1-1,-1 0,1 1,-1-1,1 0,-1 0,1 1,-1-1,1 0,-1 0,1 0,10 5,0-1,1 0,-1 0,1-1,0-1,0 0,3-1,96 4,-61-4,1062 4,-596-9,2090 4,-2395-9,156-28,-129 10,34 9,602 17,-391 4,11-3,-5237 0,4630 5,0 5,-67 17,-119 11,-481-26,504-15,197 8,0 4,1 2,0 5,-53 18,69-15,58-18,1 0,0 0,-1 1,1 0,0-1,0 1,0 0,0 1,0-1,0 0,1 1,-1 0,1 0,-2 1,4-3,0 0,0 0,0 0,0 0,0 0,0 0,0 0,0 0,0 0,0-1,1 1,-1 0,0 0,1 0,-1 0,1 0,-1 0,1-1,-1 1,1 0,-1 0,1-1,0 1,-1 0,1-1,0 1,0-1,0 1,-1-1,1 1,1-1,15 12,0-2,2 0,-1-1,1 0,0-2,1 0,-1-2,14 3,43 6,51 2,192 5,304-20,-282-6,2448 4,-2711 6,1 2,-1 4,11 6,95 13,77-10,1-12,49-13,-20 1,253 5,-521-1,0-1,0 0,0-2,0-1,9-2,-26 4,0 0,0 0,0 0,0-1,-1 0,1 0,-1 0,1-1,-1 1,0-1,-1-1,1 1,-1-1,0 1,0-1,0 0,-1-1,1 1,-1-1,-1 1,3-6,-4 8,0-1,1 0,-1 0,-1 1,1-1,-1 0,1 0,-1 0,0 0,0 1,-1-1,1 0,-1 0,0 0,0 1,0-1,-1 0,1 1,-1-1,-1-1,0 0,-1 1,0-1,0 0,-1 1,1 0,-1 0,0 1,0-1,-1 1,1 0,0 0,-2 0,-15-5,-1 1,0 0,0 2,0 0,-1 2,-4 0,-127-5,0 7,-2 7,-39-1,165-4,0 1,1 2,-1 1,1 1,0 1,0 2,1 1,0 1,-8 7,-23 8,-1-3,-1-2,-1-3,-13 0,-49 16,74-18,0-2,-1-3,-47 4,-200-3,-102-15,121-2,-1886 4,1149 2,967-4,1-3,-1-1,1-2,-19-8,1 1,-62-7,95 19,-66-4,358 8,-122 3,-40 2,1 5,76 18,-44-7,9-4,123-5,26-13,-253 1,52-5,0-4,79-19,19-2,127-27,-107 16,-33 8,140-22,-17 8,-147 21,0 6,28 5,641 12,-406 6,-260 0,-20-1,75-9,-197 6,0 0,0 0,0-1,0 0,0 0,0-1,0 0,-1 0,0-1,1 0,-1 0,-1-1,1 0,-1 0,5-4,-5 1,0 0,0 0,-1 0,0 0,0-1,-1 0,0 0,0 0,-1-1,-1 1,0-1,2-8,-2 5,-1 0,0 1,0-1,-1 0,-1 0,0 1,-1-1,0 0,-1 1,-1-5,1 10,0 0,0 1,0-1,-1 1,0-1,-1 1,1 0,-1 0,0 1,0 0,-1 0,0 0,0 0,0 1,0 0,0 0,-1 1,-7-3,-13-4,0 2,-1 0,0 3,0 0,0 1,-21 1,-57 2,-19 5,53-1,-3-1,-37 0,0 4,1 6,-48 13,8 3,-33-3,52-9,-113 31,135-18,8-1,-2-5,-28 0,-169 17,55-4,-227 1,-193-38,247-2,396 2,1 1,0 1,0 2,0 0,0 1,0 1,1 1,0 1,0 0,1 2,0 1,-11 6,-172 102,14-10,152-83,-2-2,-1-1,-1-2,-29 9,-26 4,24-7,-1-3,-59 10,65-22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5T20:00:14.444"/>
    </inkml:context>
    <inkml:brush xml:id="br0">
      <inkml:brushProperty name="width" value="0.35" units="cm"/>
      <inkml:brushProperty name="height" value="0.35" units="cm"/>
      <inkml:brushProperty name="color" value="#FFFFFF"/>
      <inkml:brushProperty name="ignorePressure" value="1"/>
    </inkml:brush>
  </inkml:definitions>
  <inkml:trace contextRef="#ctx0" brushRef="#br0">2527 503,'-1'12,"1"1,1-1,0 0,1 0,0 0,2 2,-3-10,1 0,0 0,0 0,0 0,0-1,0 1,1-1,0 1,0-1,0 0,0 0,0 0,1-1,-1 1,1-1,-1 0,1 0,0 0,1 0,11 4,1 0,0-1,0-1,0-1,0 0,1-2,6 1,41-2,24-4,-10 0,-76 4,14 0,1-1,-1-1,17-4,-32 6,1 0,0-1,-1 1,1-1,-1 0,1 0,-1 0,1 0,-1 0,1 0,-1-1,0 1,0-1,0 0,0 0,0 1,0-1,0 0,-1-1,1 1,-1 0,1 0,-1-1,0 1,0-1,0 1,0-1,-1 1,1-1,-1 0,-1 0,1 0,-1 0,1 0,-1 0,0 1,0-1,-1 0,1 1,0-1,-1 1,0-1,1 1,-1 0,0 0,0-1,0 1,-1 1,1-1,-2-1,-53-31,50 30,-1-1,1 1,0-1,0 0,0 0,1-1,-1 0,1 0,1 0,-1-1,1 0,0 0,1-1,0 1,0-1,0 0,1 0,1 0,-1 0,1 0,0-1,1 1,0-1,1 0,-1 1,1-1,1 1,0-1,0 1,1-1,0 1,0 0,1-1,0 1,1 1,-1-1,2 0,-1 1,1 0,0 0,0 0,1 1,2-3,36-26,-35 29,0-1,0 0,-1 0,1-1,-2 0,8-10,-14 16,0 0,1 0,-1-1,0 1,0-1,-1 1,1-1,-1 1,1-1,-1 1,0-1,0 0,0 1,0-1,0 1,0-1,-1 0,1 1,-1-1,0 1,0-1,0 1,0 0,0-1,-1 1,1 0,-1 0,1 0,-1 0,0 0,0 0,1 1,1 1,-1-1,1 1,-1-1,1 1,-1-1,1 1,-1-1,1 0,0 1,-1-1,1 0,0 1,-1-1,1 0,0 1,0-1,0 0,0 0,0 1,0-1,0 0,0 0,0 1,0-1,0 0,0 1,0-1,1 0,-1 0,0 1,0-1,1 0,-1 1,1-1,-1 1,0-1,1 1,-1-1,1 0,0 1,-1-1,1 1,-1 0,1-1,0 1,-1 0,1-1,0 1,-1 0,1 0,0-1,-1 1,1 0,0 0,0 0,-1 0,1 0,0 0,0 0,59-4,-49 5,660 1,-200 2,-218-4,-475 9,-199 37,29-2,62-29,359-16,0 1,18 4,12 1,1066 38,5-39,-766-4,1317-2,-1726 3,1 3,-3 1,-67 8,-170 10,-121 16,-113 17,-116 21,-347 51,-984 120,1322-178,91-17,100-17,98-15,-209-9,518-14,41 0,28 0,241-4,1658 3,-1197 4,-821-1,76 0,69 0,49 0,764 5,-3 34,-788-28,-157-7,-7-4,10-1,-1719-1,1768 2,-74 0,-73-10,175 10,0-1,0 0,-1 0,1 0,0 0,0-1,0 0,-1 0,6 2,0-1,0 1,0 0,0 0,0-1,0 1,0 0,0 0,0 0,0-1,0 1,0 0,0 0,0 0,0-1,0 1,0 0,0 0,0 0,0-1,1 1,-1 0,0 0,0 0,0 0,0 0,0-1,0 1,1 0,-1 0,0 0,0 0,0 0,1 0,-1-1,0 1,0 0,0 0,1 0,-1 0,0 0,0 0,0 0,1 0,-1 0,0 0,0 0,0 0,1 0,-1 0,33-6,218-14,-112 12,2945-101,-3001 110,-81-1,-18 1,-140 0,-1630 0,1759-1,-51 0,-1 3,-10 4,86-7,-1 1,1-1,-1 1,1-1,0 1,0 0,-1 0,1 1,0-1,0 1,0 0,9 4,21 0,207 16,-171-17,1134 45,12-49,-1172-1,-33-1,-27 1,-303 0,6 0,-96-2,-1087-24,-699-3,2168 29,32 0,8 1,63-1,427 1,-55-1,111 0,3755 1,-3975-3,-201 0,109-17,-205 12,-35 7,0 0,0 0,-1 0,1 0,0 0,0 0,0 0,0 0,0 0,-1 0,1 0,0 0,0-1,0 1,0 0,0 0,-1 0,1 0,0 0,0 0,0 0,0 0,0 0,0 0,0-1,0 1,-1 0,1 0,0 0,0 0,0 0,0-1,0 1,0 0,0 0,0 0,0 0,0 0,0 0,0-1,0 1,0 0,0 0,0 0,0 0,0 0,0-1,0 1,0 0,0 0,0 0,0 0,1 0,-1-1,0 1,0 0,0 0,0 0,0 0,0 0,0 0,1 0,-68-8,-347-3,369 10,-343-1,-1148 21,713 21,-425 15,1241-54,-46 0,109 0,3327-6,-4361 5,1200-6,92-19,214-44,-230 28,529-55,0 47,-781 49,-58 1,-80 2,-288 2,-900 39,499 35,-40 41,554-68,-6 13,209-45,54-14,14-1,12-2,0-1,-1 0,1-1,0-1,15-1,9 0,889-9,-896 10,-74 0,-384 0,13 0,-108 0,-1271 22,-4 63,1755-81,40-4,0 0,0 0,0 0,0 0,0 0,0 0,0 0,0 0,0 1,0-1,0 0,0 0,0 0,0 0,0 0,0 0,0 0,0 0,0 0,0 1,0-1,0 0,0 0,66 2,987-20,767-120,-1169 70,-638 67,0-1,0 0,0-1,-1-1,4-1,-15 5,-1 0,1 0,-1-1,1 1,0 0,-1 0,0 0,1-1,-1 1,1 0,-1-1,1 1,-1 0,0-1,1 1,-1-1,1 1,-1 0,0-1,0 1,1-1,-1 1,0-1,0 1,0-1,1 1,-1-1,0 1,0-1,0 0,0 1,0-1,0 1,0-1,0 1,0-1,0 1,-1-1,1 1,0-1,0 1,0-1,-1 1,1-1,0 1,0-1,-1 1,1-1,-1 1,1 0,0-1,-1 1,1 0,-1-1,1 1,0 0,-1 0,1-1,-1 1,1 0,-1 0,0 0,1-1,-1 1,0 0,-11-6,-1-1,0 2,0 0,0 0,-1 1,-7-1,-102-15,71 12,-386-47,-71 14,-447 15,898 26,-3 0,134-7,134-5,123-8,122-9,3479-67,-3871 96,-30-1,1 1,-1 1,0 2,1 1,7 3,-36-6,1-1,-1 1,0-1,0 1,0 0,0 0,0 0,0 0,0 0,0 1,0-1,0 0,-1 1,1 0,0 0,-2-1,1-1,-1 1,0 0,0-1,0 1,1 0,-1-1,0 1,0 0,0-1,0 1,0 0,0 0,-1-1,1 1,0 0,0-1,0 1,-1 0,1-1,0 1,-1 0,1-1,0 1,-1-1,1 1,-1-1,1 1,-1 0,-4 2,1 1,-1 0,0-1,0 0,0 0,0-1,-1 1,1-1,-3 1,-60 13,-1-3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5T20:00:23.878"/>
    </inkml:context>
    <inkml:brush xml:id="br0">
      <inkml:brushProperty name="width" value="0.35" units="cm"/>
      <inkml:brushProperty name="height" value="0.35" units="cm"/>
      <inkml:brushProperty name="color" value="#FFFFFF"/>
      <inkml:brushProperty name="ignorePressure" value="1"/>
    </inkml:brush>
  </inkml:definitions>
  <inkml:trace contextRef="#ctx0" brushRef="#br0">3421 498,'737'-21,"-421"-1,256-25,-333 28,0 11,47 12,-21-1,-217-2,-17 1,0-2,14-2,-39 2,0-1,0 1,0-1,-1-1,1 1,0-1,-1 0,1-1,-1 1,1-1,-1 0,0 0,0-1,2-2,-6 5,0 1,0-1,0 0,0 0,0 0,0 0,-1 0,1 0,0 0,-1 0,1 0,-1 0,1 0,-1-1,1 1,-1 0,0 0,0-1,0 1,1 0,-1 0,0-1,0 1,-1 0,1 0,0 0,0-1,-1 1,1 0,0 0,-1 0,0-1,1 1,-1 0,1 0,-1 0,0 0,0 0,0 0,0 1,1-1,-1 0,0 0,0 0,-1 1,1-1,0 1,0-1,-7-3,1 0,-1 1,1 0,-1 0,0 1,0 0,0 1,-59-8,0 4,0 3,-63 6,25-1,-1037 0,716-4,375-2,1-2,0-2,-16-6,5 2,-44-3,72 9,33 5,0 0,1 0,-1 0,0 0,0 0,0 0,0 0,0 0,1 0,-1 0,0 0,0 0,0 0,0 0,0 0,0-1,1 1,-1 0,0 0,0 0,0 0,0 0,0 0,0 0,0 0,0-1,0 1,0 0,0 0,1 0,-1 0,0 0,0-1,0 1,0 0,0 0,0 0,0 0,0 0,0 0,0-1,0 1,0 0,0 0,0 0,-1 0,1 0,0-1,0 1,0 0,0 0,0 0,0 0,0 0,0 0,0 0,0-1,-1 1,1 0,0 0,0 0,0 0,0 0,0 0,60-14,257-22,-132 18,157-8,172 16,143-9,-346 1,228-20,-280 15,238 12,-488 11,-10 1,-25-1,-33 2,-444 51,235-21,-1627 140,732-153,851-21,490 2,1705-54,-541 6,-243 37,-1027 12,-69-1,-9 0,-45 1,-587 4,-26 12,-191 11,-3311 225,3423-201,388-28,245-18,50-4,-1 2,1 3,-11 5,69-12,1 0,-1 1,0-1,0 1,0-1,0 1,0 0,0 0,1-1,-1 1,0 0,1 1,-1-1,1 0,-1 0,0 1,2-1,0 0,0-1,0 1,0 0,0-1,0 1,0-1,1 1,-1 0,0-1,0 1,1-1,-1 1,0-1,1 1,-1-1,0 1,1-1,-1 1,1-1,-1 1,0-1,1 0,-1 1,1-1,0 0,-1 1,1-1,-1 0,1 0,0 0,11 6,1-1,0 0,0-1,5 0,96 19,2-6,48-1,-140-14,1086 70,420-51,-1485-22,-41 0,-8 1,-63-1,-235 0,584-1,263-23,77-33,550-110,-1134 162,-11 3,-1-2,0 0,0-2,7-4,-17 1,-16 2,-29-3,-52 1,0 3,0 4,-47 5,19-1,-8-1,-1 5,1 5,-37 11,131-15,23-6,1 0,-1 0,0 0,0 0,0 0,0 0,0 0,0 0,0 0,0 0,0 0,1 0,-1 1,0-1,0 0,0 0,0 0,0 0,0 0,0 0,0 0,0 0,0 0,0 0,0 0,0 1,0-1,0 0,1 0,-1 0,0 0,0 0,0 0,0 0,0 0,0 1,0-1,0 0,0 0,-1 0,1 0,0 0,0 0,0 0,0 0,0 1,0-1,0 0,0 0,0 0,0 0,0 0,0 0,0 0,0 0,0 0,-1 0,1 0,0 0,0 1,0-1,0 0,0 0,0 0,0 0,0 0,-1 0,1 0,0 0,0 0,39 6,259 5,39-13,-122 0,-187 2,1 0,1 0,-1-2,0-1,16-5,-41 8,-1-1,1 0,-1 0,1-1,-1 1,0-1,0 0,0 0,3-1,-6 2,1 1,-1-1,1 1,-1-1,0 1,1-1,-1 1,0-1,1 1,-1-1,0 0,1 1,-1-1,0 1,0-1,0 0,0 1,0-1,1 0,-1 1,0-1,0 0,-1 1,1-1,0 0,0 1,0-1,0 1,-1-1,1 0,-2-2,-1 0,0 1,0-1,0 1,0 0,0-1,0 1,0 1,-1-1,1 0,-1 1,0 0,1-1,-1 2,0-1,-1 0,-59-12,0 4,0 2,-10 2,-208 1,160 4,-76-2,-701 8,897-6,-102 7,94-6,-1 1,1 0,-1 1,1 0,0 0,0 1,-6 4,15-8,0 0,0 1,0-1,0 1,0-1,0 1,0-1,0 1,1-1,-1 1,0 0,0-1,1 1,-1 0,0 0,1 0,-1 0,1-1,-1 1,1 0,-1 0,1 0,-1 0,1 0,0 0,0 0,0 0,0 0,-1 0,1 1,0-1,1 0,-1 0,0 0,0 0,0 0,1 0,-1 0,0 0,1 0,-1 0,1-1,-1 1,1 0,0 0,-1 0,1 0,0-1,-1 1,2 0,5 5,0 0,1-1,0 0,-1 0,2-1,0 0,45 19,2-2,1-2,0-3,2-2,51 4,311 21,-391-37,1240 18,-1220-22,-66 1,-81-1,-99 6,-164 25,280-19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Shape 185"/>
          <p:cNvSpPr>
            <a:spLocks noGrp="1" noRot="1" noChangeAspect="1"/>
          </p:cNvSpPr>
          <p:nvPr>
            <p:ph type="sldImg"/>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4211" name="Shape 186"/>
          <p:cNvSpPr>
            <a:spLocks noGrp="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Helvetica Neue" charset="0"/>
            </a:endParaRPr>
          </a:p>
        </p:txBody>
      </p:sp>
    </p:spTree>
    <p:extLst>
      <p:ext uri="{BB962C8B-B14F-4D97-AF65-F5344CB8AC3E}">
        <p14:creationId xmlns:p14="http://schemas.microsoft.com/office/powerpoint/2010/main" val="4259300648"/>
      </p:ext>
    </p:extLst>
  </p:cSld>
  <p:clrMap bg1="lt1" tx1="dk1" bg2="lt2" tx2="dk2" accent1="accent1" accent2="accent2" accent3="accent3" accent4="accent4" accent5="accent5" accent6="accent6" hlink="hlink" folHlink="folHlink"/>
  <p:notesStyle>
    <a:lvl1pPr algn="l" defTabSz="741692" rtl="0" eaLnBrk="0" fontAlgn="base" hangingPunct="0">
      <a:lnSpc>
        <a:spcPct val="118000"/>
      </a:lnSpc>
      <a:spcBef>
        <a:spcPct val="30000"/>
      </a:spcBef>
      <a:spcAft>
        <a:spcPct val="0"/>
      </a:spcAft>
      <a:defRPr sz="3700">
        <a:solidFill>
          <a:schemeClr val="tx1"/>
        </a:solidFill>
        <a:latin typeface="Helvetica Neue"/>
        <a:ea typeface="Helvetica Neue"/>
        <a:cs typeface="Helvetica Neue"/>
        <a:sym typeface="Helvetica Neue" charset="0"/>
      </a:defRPr>
    </a:lvl1pPr>
    <a:lvl2pPr marL="1205236" indent="-463588" algn="l" defTabSz="741692" rtl="0" eaLnBrk="0" fontAlgn="base" hangingPunct="0">
      <a:lnSpc>
        <a:spcPct val="118000"/>
      </a:lnSpc>
      <a:spcBef>
        <a:spcPct val="30000"/>
      </a:spcBef>
      <a:spcAft>
        <a:spcPct val="0"/>
      </a:spcAft>
      <a:defRPr sz="3700">
        <a:solidFill>
          <a:schemeClr val="tx1"/>
        </a:solidFill>
        <a:latin typeface="Helvetica Neue"/>
        <a:ea typeface="Helvetica Neue"/>
        <a:cs typeface="Helvetica Neue"/>
        <a:sym typeface="Helvetica Neue" charset="0"/>
      </a:defRPr>
    </a:lvl2pPr>
    <a:lvl3pPr marL="1854227" indent="-370886" algn="l" defTabSz="741692" rtl="0" eaLnBrk="0" fontAlgn="base" hangingPunct="0">
      <a:lnSpc>
        <a:spcPct val="118000"/>
      </a:lnSpc>
      <a:spcBef>
        <a:spcPct val="30000"/>
      </a:spcBef>
      <a:spcAft>
        <a:spcPct val="0"/>
      </a:spcAft>
      <a:defRPr sz="3700">
        <a:solidFill>
          <a:schemeClr val="tx1"/>
        </a:solidFill>
        <a:latin typeface="Helvetica Neue"/>
        <a:ea typeface="Helvetica Neue"/>
        <a:cs typeface="Helvetica Neue"/>
        <a:sym typeface="Helvetica Neue" charset="0"/>
      </a:defRPr>
    </a:lvl3pPr>
    <a:lvl4pPr marL="2595884" indent="-370886" algn="l" defTabSz="741692" rtl="0" eaLnBrk="0" fontAlgn="base" hangingPunct="0">
      <a:lnSpc>
        <a:spcPct val="118000"/>
      </a:lnSpc>
      <a:spcBef>
        <a:spcPct val="30000"/>
      </a:spcBef>
      <a:spcAft>
        <a:spcPct val="0"/>
      </a:spcAft>
      <a:defRPr sz="3700">
        <a:solidFill>
          <a:schemeClr val="tx1"/>
        </a:solidFill>
        <a:latin typeface="Helvetica Neue"/>
        <a:ea typeface="Helvetica Neue"/>
        <a:cs typeface="Helvetica Neue"/>
        <a:sym typeface="Helvetica Neue" charset="0"/>
      </a:defRPr>
    </a:lvl4pPr>
    <a:lvl5pPr marL="3337570" indent="-370886" algn="l" defTabSz="741692" rtl="0" eaLnBrk="0" fontAlgn="base" hangingPunct="0">
      <a:lnSpc>
        <a:spcPct val="118000"/>
      </a:lnSpc>
      <a:spcBef>
        <a:spcPct val="30000"/>
      </a:spcBef>
      <a:spcAft>
        <a:spcPct val="0"/>
      </a:spcAft>
      <a:defRPr sz="3700">
        <a:solidFill>
          <a:schemeClr val="tx1"/>
        </a:solidFill>
        <a:latin typeface="Helvetica Neue"/>
        <a:ea typeface="Helvetica Neue"/>
        <a:cs typeface="Helvetica Neue"/>
        <a:sym typeface="Helvetica Neue" charset="0"/>
      </a:defRPr>
    </a:lvl5pPr>
    <a:lvl6pPr indent="1854227" defTabSz="741692" latinLnBrk="0">
      <a:lnSpc>
        <a:spcPct val="117999"/>
      </a:lnSpc>
      <a:defRPr sz="3700">
        <a:latin typeface="Helvetica Neue"/>
        <a:ea typeface="Helvetica Neue"/>
        <a:cs typeface="Helvetica Neue"/>
        <a:sym typeface="Helvetica Neue"/>
      </a:defRPr>
    </a:lvl6pPr>
    <a:lvl7pPr indent="2225034" defTabSz="741692" latinLnBrk="0">
      <a:lnSpc>
        <a:spcPct val="117999"/>
      </a:lnSpc>
      <a:defRPr sz="3700">
        <a:latin typeface="Helvetica Neue"/>
        <a:ea typeface="Helvetica Neue"/>
        <a:cs typeface="Helvetica Neue"/>
        <a:sym typeface="Helvetica Neue"/>
      </a:defRPr>
    </a:lvl7pPr>
    <a:lvl8pPr indent="2595884" defTabSz="741692" latinLnBrk="0">
      <a:lnSpc>
        <a:spcPct val="117999"/>
      </a:lnSpc>
      <a:defRPr sz="3700">
        <a:latin typeface="Helvetica Neue"/>
        <a:ea typeface="Helvetica Neue"/>
        <a:cs typeface="Helvetica Neue"/>
        <a:sym typeface="Helvetica Neue"/>
      </a:defRPr>
    </a:lvl8pPr>
    <a:lvl9pPr indent="2966697" defTabSz="741692" latinLnBrk="0">
      <a:lnSpc>
        <a:spcPct val="117999"/>
      </a:lnSpc>
      <a:defRPr sz="37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828800" eaLnBrk="1">
              <a:lnSpc>
                <a:spcPct val="100000"/>
              </a:lnSpc>
            </a:pPr>
            <a:r>
              <a:rPr lang="en-US" sz="2400">
                <a:latin typeface="Calibri" charset="0"/>
                <a:ea typeface="MS PGothic" charset="0"/>
                <a:sym typeface="Calibri" charset="0"/>
              </a:rPr>
              <a:t>Remove boxes around all logos </a:t>
            </a:r>
          </a:p>
        </p:txBody>
      </p:sp>
    </p:spTree>
    <p:extLst>
      <p:ext uri="{BB962C8B-B14F-4D97-AF65-F5344CB8AC3E}">
        <p14:creationId xmlns:p14="http://schemas.microsoft.com/office/powerpoint/2010/main" val="57872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hape 637"/>
          <p:cNvSpPr>
            <a:spLocks noGrp="1" noRot="1" noChangeAspect="1" noTextEdit="1"/>
          </p:cNvSpPr>
          <p:nvPr>
            <p:ph type="sldImg"/>
          </p:nvPr>
        </p:nvSpPr>
        <p:spPr>
          <a:xfrm>
            <a:off x="381000" y="685800"/>
            <a:ext cx="6096000" cy="3429000"/>
          </a:xfrm>
        </p:spPr>
      </p:sp>
      <p:sp>
        <p:nvSpPr>
          <p:cNvPr id="102403" name="Shape 638"/>
          <p:cNvSpPr>
            <a:spLocks noGrp="1"/>
          </p:cNvSpPr>
          <p:nvPr>
            <p:ph type="body" sz="quarter" idx="1"/>
          </p:nvPr>
        </p:nvSpPr>
        <p:spPr/>
        <p:txBody>
          <a:bodyPr/>
          <a:lstStyle/>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With an opportunity that offers so much and appears so simple, it</a:t>
            </a:r>
            <a:r>
              <a:rPr lang="ja-JP" altLang="en-US">
                <a:solidFill>
                  <a:srgbClr val="000000"/>
                </a:solidFill>
                <a:latin typeface="Helvetica Neue" charset="0"/>
                <a:ea typeface="ＭＳ Ｐゴシック" charset="-128"/>
                <a:cs typeface="Lucida Grande" charset="0"/>
                <a:sym typeface="Helvetica Neue" charset="0"/>
              </a:rPr>
              <a:t>’</a:t>
            </a:r>
            <a:r>
              <a:rPr lang="en-US" altLang="ja-JP" dirty="0">
                <a:solidFill>
                  <a:srgbClr val="000000"/>
                </a:solidFill>
                <a:latin typeface="Helvetica Neue" charset="0"/>
                <a:ea typeface="ＭＳ Ｐゴシック" charset="-128"/>
                <a:cs typeface="Lucida Grande" charset="0"/>
                <a:sym typeface="Helvetica Neue" charset="0"/>
              </a:rPr>
              <a:t>s important to understand no matter how good an opportunity is you have to do the right things to get the right results, and that is why ACN believes so strongly in providing the very best training and support possible.</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We offer comprehensive online training on exactly how to build your business from "A to Z</a:t>
            </a:r>
            <a:r>
              <a:rPr lang="ja-JP" altLang="en-US">
                <a:solidFill>
                  <a:srgbClr val="000000"/>
                </a:solidFill>
                <a:latin typeface="Helvetica Neue" charset="0"/>
                <a:ea typeface="ＭＳ Ｐゴシック" charset="-128"/>
                <a:cs typeface="Lucida Grande" charset="0"/>
                <a:sym typeface="Helvetica Neue" charset="0"/>
              </a:rPr>
              <a:t>”</a:t>
            </a:r>
            <a:r>
              <a:rPr lang="en-US" altLang="ja-JP" dirty="0">
                <a:solidFill>
                  <a:srgbClr val="000000"/>
                </a:solidFill>
                <a:latin typeface="Helvetica Neue" charset="0"/>
                <a:ea typeface="ＭＳ Ｐゴシック" charset="-128"/>
                <a:cs typeface="Lucida Grande" charset="0"/>
                <a:sym typeface="Helvetica Neue" charset="0"/>
              </a:rPr>
              <a:t>… In addition we also offer local, regional, and international training events… with ACN, you may be in business for yourself, but never by yourself. If you're a success, we're a success.</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The information that I just went over was meant to be a brief overview of the ACN opportunity. It was designed to give you enough information so you can decide whether the timing is right for you to pursue it.       </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Please get with the person who shared this information with you and let them know if:</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A. You would like to try one or more of our services </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B. If you'd like to learn more about the ACN opportunity, or </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C. You are ready to get started right now.</a:t>
            </a:r>
          </a:p>
          <a:p>
            <a:pPr eaLnBrk="1" hangingPunct="1">
              <a:lnSpc>
                <a:spcPct val="118000"/>
              </a:lnSpc>
              <a:spcBef>
                <a:spcPct val="0"/>
              </a:spcBef>
            </a:pPr>
            <a:r>
              <a:rPr lang="en-US" altLang="en-US" dirty="0">
                <a:solidFill>
                  <a:srgbClr val="000000"/>
                </a:solidFill>
                <a:latin typeface="Helvetica Neue" charset="0"/>
                <a:ea typeface="ＭＳ Ｐゴシック" charset="-128"/>
                <a:cs typeface="Lucida Grande" charset="0"/>
                <a:sym typeface="Helvetica Neue" charset="0"/>
              </a:rPr>
              <a:t>Thank you so much for your time, and take care.</a:t>
            </a:r>
          </a:p>
        </p:txBody>
      </p:sp>
    </p:spTree>
    <p:extLst>
      <p:ext uri="{BB962C8B-B14F-4D97-AF65-F5344CB8AC3E}">
        <p14:creationId xmlns:p14="http://schemas.microsoft.com/office/powerpoint/2010/main" val="50491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159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Flagship product. Spouse or children over 18, 2 points each adult. Great service </a:t>
            </a:r>
            <a:r>
              <a:rPr lang="en-US" dirty="0" err="1"/>
              <a:t>bcuz</a:t>
            </a:r>
            <a:r>
              <a:rPr lang="en-US" dirty="0"/>
              <a:t> growing epidemic. Lets watch this video so we can learn more about the need for this service. </a:t>
            </a:r>
          </a:p>
        </p:txBody>
      </p:sp>
    </p:spTree>
    <p:extLst>
      <p:ext uri="{BB962C8B-B14F-4D97-AF65-F5344CB8AC3E}">
        <p14:creationId xmlns:p14="http://schemas.microsoft.com/office/powerpoint/2010/main" val="271718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 video – experience the excitement</a:t>
            </a:r>
          </a:p>
        </p:txBody>
      </p:sp>
    </p:spTree>
    <p:extLst>
      <p:ext uri="{BB962C8B-B14F-4D97-AF65-F5344CB8AC3E}">
        <p14:creationId xmlns:p14="http://schemas.microsoft.com/office/powerpoint/2010/main" val="150615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Wealth / ACN 2">
    <p:spTree>
      <p:nvGrpSpPr>
        <p:cNvPr id="1" name=""/>
        <p:cNvGrpSpPr/>
        <p:nvPr/>
      </p:nvGrpSpPr>
      <p:grpSpPr>
        <a:xfrm>
          <a:off x="0" y="0"/>
          <a:ext cx="0" cy="0"/>
          <a:chOff x="0" y="0"/>
          <a:chExt cx="0" cy="0"/>
        </a:xfrm>
      </p:grpSpPr>
      <p:sp>
        <p:nvSpPr>
          <p:cNvPr id="4" name="Shape 35"/>
          <p:cNvSpPr>
            <a:spLocks noChangeShapeType="1"/>
          </p:cNvSpPr>
          <p:nvPr/>
        </p:nvSpPr>
        <p:spPr bwMode="auto">
          <a:xfrm>
            <a:off x="-696585"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5" name="Shape 36"/>
          <p:cNvSpPr>
            <a:spLocks noChangeArrowheads="1"/>
          </p:cNvSpPr>
          <p:nvPr/>
        </p:nvSpPr>
        <p:spPr bwMode="auto">
          <a:xfrm>
            <a:off x="485373" y="13010795"/>
            <a:ext cx="20180309" cy="22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82387" tIns="82387" rIns="82387" bIns="82387">
            <a:spAutoFit/>
          </a:bodyPr>
          <a:lstStyle>
            <a:lvl1pPr indent="889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500" b="1" u="sng" dirty="0">
                <a:solidFill>
                  <a:srgbClr val="371A94"/>
                </a:solidFill>
                <a:latin typeface="Constantia" pitchFamily="18" charset="0"/>
                <a:ea typeface="Constantia" pitchFamily="18" charset="0"/>
                <a:cs typeface="Constantia" pitchFamily="18" charset="0"/>
                <a:sym typeface="Constantia" pitchFamily="18" charset="0"/>
              </a:rPr>
              <a:t>NATIONAL TRAINING!!!</a:t>
            </a:r>
            <a:r>
              <a:rPr lang="en-US" altLang="en-US" sz="4500" b="1" dirty="0">
                <a:solidFill>
                  <a:srgbClr val="FF2600"/>
                </a:solidFill>
                <a:latin typeface="Constantia" pitchFamily="18" charset="0"/>
                <a:ea typeface="Constantia" pitchFamily="18" charset="0"/>
                <a:cs typeface="Constantia" pitchFamily="18" charset="0"/>
                <a:sym typeface="Constantia" pitchFamily="18" charset="0"/>
              </a:rPr>
              <a:t> –Charlotte, NC Spring 2020</a:t>
            </a: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p:txBody>
      </p:sp>
      <p:sp>
        <p:nvSpPr>
          <p:cNvPr id="7" name="Shape 38"/>
          <p:cNvSpPr>
            <a:spLocks noGrp="1"/>
          </p:cNvSpPr>
          <p:nvPr>
            <p:ph type="sldNum" sz="quarter" idx="10"/>
          </p:nvPr>
        </p:nvSpPr>
        <p:spPr>
          <a:xfrm>
            <a:off x="12098789" y="13010981"/>
            <a:ext cx="166447" cy="628048"/>
          </a:xfrm>
        </p:spPr>
        <p:txBody>
          <a:bodyPr/>
          <a:lstStyle>
            <a:lvl1pPr>
              <a:defRPr/>
            </a:lvl1pPr>
          </a:lstStyle>
          <a:p>
            <a:endParaRPr lang="en-US" alt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0751" y="10406770"/>
            <a:ext cx="4466432" cy="3309275"/>
          </a:xfrm>
          <a:prstGeom prst="rect">
            <a:avLst/>
          </a:prstGeom>
        </p:spPr>
      </p:pic>
    </p:spTree>
    <p:extLst>
      <p:ext uri="{BB962C8B-B14F-4D97-AF65-F5344CB8AC3E}">
        <p14:creationId xmlns:p14="http://schemas.microsoft.com/office/powerpoint/2010/main" val="516745206"/>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397" y="2244734"/>
            <a:ext cx="18290381" cy="4775202"/>
          </a:xfrm>
          <a:prstGeom prst="rect">
            <a:avLst/>
          </a:prstGeom>
        </p:spPr>
        <p:txBody>
          <a:bodyPr anchor="b"/>
          <a:lstStyle>
            <a:lvl1pPr algn="ctr">
              <a:defRPr sz="12100"/>
            </a:lvl1pPr>
          </a:lstStyle>
          <a:p>
            <a:r>
              <a:t>Title Text</a:t>
            </a:r>
          </a:p>
        </p:txBody>
      </p:sp>
      <p:sp>
        <p:nvSpPr>
          <p:cNvPr id="12" name="Body Level One…"/>
          <p:cNvSpPr txBox="1">
            <a:spLocks noGrp="1"/>
          </p:cNvSpPr>
          <p:nvPr>
            <p:ph type="body" sz="quarter" idx="1"/>
          </p:nvPr>
        </p:nvSpPr>
        <p:spPr>
          <a:xfrm>
            <a:off x="3048397" y="7204074"/>
            <a:ext cx="18290381" cy="3311528"/>
          </a:xfrm>
          <a:prstGeom prst="rect">
            <a:avLst/>
          </a:prstGeom>
        </p:spPr>
        <p:txBody>
          <a:bodyPr/>
          <a:lstStyle>
            <a:lvl1pPr marL="0" indent="0" algn="ctr">
              <a:buSzTx/>
              <a:buFontTx/>
              <a:buNone/>
              <a:defRPr sz="4900"/>
            </a:lvl1pPr>
            <a:lvl2pPr marL="0" indent="0" algn="ctr">
              <a:buSzTx/>
              <a:buFontTx/>
              <a:buNone/>
              <a:defRPr sz="4900"/>
            </a:lvl2pPr>
            <a:lvl3pPr marL="0" indent="0" algn="ctr">
              <a:buSzTx/>
              <a:buFontTx/>
              <a:buNone/>
              <a:defRPr sz="4900"/>
            </a:lvl3pPr>
            <a:lvl4pPr marL="0" indent="0" algn="ctr">
              <a:buSzTx/>
              <a:buFontTx/>
              <a:buNone/>
              <a:defRPr sz="4900"/>
            </a:lvl4pPr>
            <a:lvl5pPr marL="0" indent="0" algn="ctr">
              <a:buSzTx/>
              <a:buFontTx/>
              <a:buNone/>
              <a:defRPr sz="49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fld id="{043B3A44-B88F-1947-90E4-E553172350B4}" type="slidenum">
              <a:rPr lang="en-US"/>
              <a:pPr/>
              <a:t>‹#›</a:t>
            </a:fld>
            <a:endParaRPr lang="en-US"/>
          </a:p>
        </p:txBody>
      </p:sp>
    </p:spTree>
    <p:extLst>
      <p:ext uri="{BB962C8B-B14F-4D97-AF65-F5344CB8AC3E}">
        <p14:creationId xmlns:p14="http://schemas.microsoft.com/office/powerpoint/2010/main" val="249662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6" name="bk object 16"/>
          <p:cNvSpPr/>
          <p:nvPr/>
        </p:nvSpPr>
        <p:spPr>
          <a:xfrm>
            <a:off x="1" y="0"/>
            <a:ext cx="24387175" cy="13716000"/>
          </a:xfrm>
          <a:custGeom>
            <a:avLst/>
            <a:gdLst/>
            <a:ahLst/>
            <a:cxnLst/>
            <a:rect l="l" t="t" r="r" b="b"/>
            <a:pathLst>
              <a:path w="13004800" h="9753600">
                <a:moveTo>
                  <a:pt x="0" y="9753600"/>
                </a:moveTo>
                <a:lnTo>
                  <a:pt x="13004292" y="9753600"/>
                </a:lnTo>
                <a:lnTo>
                  <a:pt x="13004292" y="0"/>
                </a:lnTo>
                <a:lnTo>
                  <a:pt x="0" y="0"/>
                </a:lnTo>
                <a:lnTo>
                  <a:pt x="0" y="9753600"/>
                </a:lnTo>
                <a:close/>
              </a:path>
            </a:pathLst>
          </a:custGeom>
          <a:solidFill>
            <a:srgbClr val="EFEFEF"/>
          </a:solidFill>
        </p:spPr>
        <p:txBody>
          <a:bodyPr wrap="square" lIns="0" tIns="0" rIns="0" bIns="0" rtlCol="0"/>
          <a:lstStyle/>
          <a:p>
            <a:endParaRPr sz="2531"/>
          </a:p>
        </p:txBody>
      </p:sp>
      <p:sp>
        <p:nvSpPr>
          <p:cNvPr id="17" name="bk object 17"/>
          <p:cNvSpPr/>
          <p:nvPr/>
        </p:nvSpPr>
        <p:spPr>
          <a:xfrm>
            <a:off x="737330" y="2269574"/>
            <a:ext cx="22905844" cy="9164538"/>
          </a:xfrm>
          <a:custGeom>
            <a:avLst/>
            <a:gdLst/>
            <a:ahLst/>
            <a:cxnLst/>
            <a:rect l="l" t="t" r="r" b="b"/>
            <a:pathLst>
              <a:path w="12214860" h="6517005">
                <a:moveTo>
                  <a:pt x="0" y="6516624"/>
                </a:moveTo>
                <a:lnTo>
                  <a:pt x="12214860" y="6516624"/>
                </a:lnTo>
                <a:lnTo>
                  <a:pt x="12214860" y="0"/>
                </a:lnTo>
                <a:lnTo>
                  <a:pt x="0" y="0"/>
                </a:lnTo>
                <a:lnTo>
                  <a:pt x="0" y="6516624"/>
                </a:lnTo>
                <a:close/>
              </a:path>
            </a:pathLst>
          </a:custGeom>
          <a:solidFill>
            <a:srgbClr val="FFFFFF"/>
          </a:solidFill>
        </p:spPr>
        <p:txBody>
          <a:bodyPr wrap="square" lIns="0" tIns="0" rIns="0" bIns="0" rtlCol="0"/>
          <a:lstStyle/>
          <a:p>
            <a:endParaRPr sz="2531"/>
          </a:p>
        </p:txBody>
      </p:sp>
      <p:sp>
        <p:nvSpPr>
          <p:cNvPr id="2" name="Holder 2"/>
          <p:cNvSpPr>
            <a:spLocks noGrp="1"/>
          </p:cNvSpPr>
          <p:nvPr>
            <p:ph type="title"/>
          </p:nvPr>
        </p:nvSpPr>
        <p:spPr>
          <a:xfrm>
            <a:off x="10702014" y="2481919"/>
            <a:ext cx="2983142" cy="606115"/>
          </a:xfrm>
        </p:spPr>
        <p:txBody>
          <a:bodyPr lIns="0" tIns="0" rIns="0" bIns="0"/>
          <a:lstStyle>
            <a:lvl1pPr>
              <a:defRPr sz="3939" b="0" i="0">
                <a:solidFill>
                  <a:srgbClr val="FF0000"/>
                </a:solidFill>
                <a:latin typeface="Arial"/>
                <a:cs typeface="Arial"/>
              </a:defRPr>
            </a:lvl1pPr>
          </a:lstStyle>
          <a:p>
            <a:endParaRPr/>
          </a:p>
        </p:txBody>
      </p:sp>
      <p:sp>
        <p:nvSpPr>
          <p:cNvPr id="3" name="Holder 3"/>
          <p:cNvSpPr>
            <a:spLocks noGrp="1"/>
          </p:cNvSpPr>
          <p:nvPr>
            <p:ph type="body" idx="1"/>
          </p:nvPr>
        </p:nvSpPr>
        <p:spPr>
          <a:xfrm>
            <a:off x="281504" y="4298396"/>
            <a:ext cx="23824172" cy="616756"/>
          </a:xfrm>
        </p:spPr>
        <p:txBody>
          <a:bodyPr lIns="0" tIns="0" rIns="0" bIns="0"/>
          <a:lstStyle>
            <a:lvl1pPr>
              <a:defRPr sz="4008" b="0" i="0">
                <a:solidFill>
                  <a:srgbClr val="52575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1/8/20</a:t>
            </a:fld>
            <a:endParaRPr lang="en-US"/>
          </a:p>
        </p:txBody>
      </p:sp>
      <p:sp>
        <p:nvSpPr>
          <p:cNvPr id="6" name="Holder 6"/>
          <p:cNvSpPr>
            <a:spLocks noGrp="1"/>
          </p:cNvSpPr>
          <p:nvPr>
            <p:ph type="sldNum" sz="quarter" idx="7"/>
          </p:nvPr>
        </p:nvSpPr>
        <p:spPr>
          <a:xfrm>
            <a:off x="12017648" y="13010981"/>
            <a:ext cx="482503" cy="461665"/>
          </a:xfr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19475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4836" y="2303859"/>
            <a:ext cx="14718043"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4836" y="7090171"/>
            <a:ext cx="14718043"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41303"/>
            <a:ext cx="21948458" cy="2286000"/>
          </a:xfrm>
          <a:prstGeom prst="rect">
            <a:avLst/>
          </a:prstGeom>
        </p:spPr>
        <p:txBody>
          <a:bodyPr lIns="210363" tIns="105145" rIns="210363" bIns="105145"/>
          <a:lstStyle/>
          <a:p>
            <a:r>
              <a:rPr lang="en-US"/>
              <a:t>Click to edit Master title style</a:t>
            </a:r>
          </a:p>
        </p:txBody>
      </p:sp>
      <p:sp>
        <p:nvSpPr>
          <p:cNvPr id="3" name="Content Placeholder 2"/>
          <p:cNvSpPr>
            <a:spLocks noGrp="1"/>
          </p:cNvSpPr>
          <p:nvPr>
            <p:ph idx="1"/>
          </p:nvPr>
        </p:nvSpPr>
        <p:spPr>
          <a:xfrm>
            <a:off x="1219359" y="3200423"/>
            <a:ext cx="21948458" cy="9051926"/>
          </a:xfrm>
          <a:prstGeom prst="rect">
            <a:avLst/>
          </a:prstGeom>
        </p:spPr>
        <p:txBody>
          <a:bodyPr lIns="210363" tIns="105145" rIns="210363" bIns="10514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956" y="12712831"/>
            <a:ext cx="5690340" cy="730250"/>
          </a:xfrm>
          <a:prstGeom prst="rect">
            <a:avLst/>
          </a:prstGeom>
        </p:spPr>
        <p:txBody>
          <a:bodyPr lIns="210363" tIns="105145" rIns="210363" bIns="105145"/>
          <a:lstStyle>
            <a:lvl1pPr defTabSz="2094977">
              <a:defRPr>
                <a:ea typeface="ヒラギノ角ゴ ProN W3"/>
                <a:cs typeface="ヒラギノ角ゴ ProN W3"/>
              </a:defRPr>
            </a:lvl1pPr>
          </a:lstStyle>
          <a:p>
            <a:pPr>
              <a:defRPr/>
            </a:pPr>
            <a:fld id="{7BB973B3-9559-47CB-A90E-CE4312EF46B6}" type="datetime1">
              <a:rPr lang="en-US" altLang="en-US"/>
              <a:pPr>
                <a:defRPr/>
              </a:pPr>
              <a:t>1/8/20</a:t>
            </a:fld>
            <a:endParaRPr lang="en-US" altLang="en-US" dirty="0"/>
          </a:p>
        </p:txBody>
      </p:sp>
      <p:sp>
        <p:nvSpPr>
          <p:cNvPr id="5" name="Footer Placeholder 4"/>
          <p:cNvSpPr>
            <a:spLocks noGrp="1"/>
          </p:cNvSpPr>
          <p:nvPr>
            <p:ph type="ftr" sz="quarter" idx="11"/>
          </p:nvPr>
        </p:nvSpPr>
        <p:spPr>
          <a:xfrm>
            <a:off x="8332541" y="12712831"/>
            <a:ext cx="7722606" cy="730250"/>
          </a:xfrm>
          <a:prstGeom prst="rect">
            <a:avLst/>
          </a:prstGeom>
        </p:spPr>
        <p:txBody>
          <a:bodyPr lIns="210363" tIns="105145" rIns="210363" bIns="105145"/>
          <a:lstStyle>
            <a:lvl1pPr>
              <a:defRPr/>
            </a:lvl1pPr>
          </a:lstStyle>
          <a:p>
            <a:pPr>
              <a:defRPr/>
            </a:pPr>
            <a:endParaRPr lang="en-US" dirty="0"/>
          </a:p>
        </p:txBody>
      </p:sp>
      <p:sp>
        <p:nvSpPr>
          <p:cNvPr id="6" name="Slide Number Placeholder 5"/>
          <p:cNvSpPr>
            <a:spLocks noGrp="1"/>
          </p:cNvSpPr>
          <p:nvPr>
            <p:ph type="sldNum" sz="quarter" idx="12"/>
          </p:nvPr>
        </p:nvSpPr>
        <p:spPr>
          <a:xfrm>
            <a:off x="19817441" y="12712908"/>
            <a:ext cx="771083" cy="550898"/>
          </a:xfrm>
          <a:prstGeom prst="rect">
            <a:avLst/>
          </a:prstGeom>
        </p:spPr>
        <p:txBody>
          <a:bodyPr lIns="210363" tIns="105145" rIns="210363" bIns="105145"/>
          <a:lstStyle>
            <a:lvl1pPr defTabSz="2092931">
              <a:defRPr>
                <a:ea typeface="ヒラギノ角ゴ ProN W3"/>
              </a:defRPr>
            </a:lvl1pPr>
          </a:lstStyle>
          <a:p>
            <a:pPr>
              <a:defRPr/>
            </a:pPr>
            <a:fld id="{FBC8E7AB-D29D-48F3-99B2-B8BCB1B05EFB}" type="slidenum">
              <a:rPr lang="en-US" altLang="en-US"/>
              <a:pPr>
                <a:defRPr/>
              </a:pPr>
              <a:t>‹#›</a:t>
            </a:fld>
            <a:endParaRPr lang="en-US" altLang="en-US" dirty="0"/>
          </a:p>
        </p:txBody>
      </p:sp>
    </p:spTree>
    <p:extLst>
      <p:ext uri="{BB962C8B-B14F-4D97-AF65-F5344CB8AC3E}">
        <p14:creationId xmlns:p14="http://schemas.microsoft.com/office/powerpoint/2010/main" val="40067737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4819" y="2303859"/>
            <a:ext cx="14718043"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4819" y="7090171"/>
            <a:ext cx="14718043"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0"/>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2"/>
            <a:ext cx="17071023" cy="3505200"/>
          </a:xfrm>
        </p:spPr>
        <p:txBody>
          <a:bodyPr/>
          <a:lstStyle>
            <a:lvl1pPr marL="0" indent="0" algn="ctr">
              <a:buNone/>
              <a:defRPr>
                <a:solidFill>
                  <a:schemeClr val="tx1">
                    <a:tint val="75000"/>
                  </a:schemeClr>
                </a:solidFill>
              </a:defRPr>
            </a:lvl1pPr>
            <a:lvl2pPr marL="451301" indent="0" algn="ctr">
              <a:buNone/>
              <a:defRPr>
                <a:solidFill>
                  <a:schemeClr val="tx1">
                    <a:tint val="75000"/>
                  </a:schemeClr>
                </a:solidFill>
              </a:defRPr>
            </a:lvl2pPr>
            <a:lvl3pPr marL="902655" indent="0" algn="ctr">
              <a:buNone/>
              <a:defRPr>
                <a:solidFill>
                  <a:schemeClr val="tx1">
                    <a:tint val="75000"/>
                  </a:schemeClr>
                </a:solidFill>
              </a:defRPr>
            </a:lvl3pPr>
            <a:lvl4pPr marL="1353998" indent="0" algn="ctr">
              <a:buNone/>
              <a:defRPr>
                <a:solidFill>
                  <a:schemeClr val="tx1">
                    <a:tint val="75000"/>
                  </a:schemeClr>
                </a:solidFill>
              </a:defRPr>
            </a:lvl4pPr>
            <a:lvl5pPr marL="1805338" indent="0" algn="ctr">
              <a:buNone/>
              <a:defRPr>
                <a:solidFill>
                  <a:schemeClr val="tx1">
                    <a:tint val="75000"/>
                  </a:schemeClr>
                </a:solidFill>
              </a:defRPr>
            </a:lvl5pPr>
            <a:lvl6pPr marL="2256661" indent="0" algn="ctr">
              <a:buNone/>
              <a:defRPr>
                <a:solidFill>
                  <a:schemeClr val="tx1">
                    <a:tint val="75000"/>
                  </a:schemeClr>
                </a:solidFill>
              </a:defRPr>
            </a:lvl6pPr>
            <a:lvl7pPr marL="2707988" indent="0" algn="ctr">
              <a:buNone/>
              <a:defRPr>
                <a:solidFill>
                  <a:schemeClr val="tx1">
                    <a:tint val="75000"/>
                  </a:schemeClr>
                </a:solidFill>
              </a:defRPr>
            </a:lvl7pPr>
            <a:lvl8pPr marL="3159323" indent="0" algn="ctr">
              <a:buNone/>
              <a:defRPr>
                <a:solidFill>
                  <a:schemeClr val="tx1">
                    <a:tint val="75000"/>
                  </a:schemeClr>
                </a:solidFill>
              </a:defRPr>
            </a:lvl8pPr>
            <a:lvl9pPr marL="36106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764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72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913" y="8813800"/>
            <a:ext cx="20729099"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913" y="5813425"/>
            <a:ext cx="20729099" cy="3000375"/>
          </a:xfrm>
        </p:spPr>
        <p:txBody>
          <a:bodyPr anchor="b"/>
          <a:lstStyle>
            <a:lvl1pPr marL="0" indent="0">
              <a:buNone/>
              <a:defRPr sz="2000">
                <a:solidFill>
                  <a:schemeClr val="tx1">
                    <a:tint val="75000"/>
                  </a:schemeClr>
                </a:solidFill>
              </a:defRPr>
            </a:lvl1pPr>
            <a:lvl2pPr marL="451301" indent="0">
              <a:buNone/>
              <a:defRPr sz="1800">
                <a:solidFill>
                  <a:schemeClr val="tx1">
                    <a:tint val="75000"/>
                  </a:schemeClr>
                </a:solidFill>
              </a:defRPr>
            </a:lvl2pPr>
            <a:lvl3pPr marL="902655" indent="0">
              <a:buNone/>
              <a:defRPr sz="1700">
                <a:solidFill>
                  <a:schemeClr val="tx1">
                    <a:tint val="75000"/>
                  </a:schemeClr>
                </a:solidFill>
              </a:defRPr>
            </a:lvl3pPr>
            <a:lvl4pPr marL="1353998" indent="0">
              <a:buNone/>
              <a:defRPr sz="1300">
                <a:solidFill>
                  <a:schemeClr val="tx1">
                    <a:tint val="75000"/>
                  </a:schemeClr>
                </a:solidFill>
              </a:defRPr>
            </a:lvl4pPr>
            <a:lvl5pPr marL="1805338" indent="0">
              <a:buNone/>
              <a:defRPr sz="1300">
                <a:solidFill>
                  <a:schemeClr val="tx1">
                    <a:tint val="75000"/>
                  </a:schemeClr>
                </a:solidFill>
              </a:defRPr>
            </a:lvl5pPr>
            <a:lvl6pPr marL="2256661" indent="0">
              <a:buNone/>
              <a:defRPr sz="1300">
                <a:solidFill>
                  <a:schemeClr val="tx1">
                    <a:tint val="75000"/>
                  </a:schemeClr>
                </a:solidFill>
              </a:defRPr>
            </a:lvl6pPr>
            <a:lvl7pPr marL="2707988" indent="0">
              <a:buNone/>
              <a:defRPr sz="1300">
                <a:solidFill>
                  <a:schemeClr val="tx1">
                    <a:tint val="75000"/>
                  </a:schemeClr>
                </a:solidFill>
              </a:defRPr>
            </a:lvl7pPr>
            <a:lvl8pPr marL="3159323" indent="0">
              <a:buNone/>
              <a:defRPr sz="1300">
                <a:solidFill>
                  <a:schemeClr val="tx1">
                    <a:tint val="75000"/>
                  </a:schemeClr>
                </a:solidFill>
              </a:defRPr>
            </a:lvl8pPr>
            <a:lvl9pPr marL="3610660"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59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83" y="3200413"/>
            <a:ext cx="10898019" cy="9051924"/>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9797" y="3200413"/>
            <a:ext cx="10898019" cy="9051924"/>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17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256392778"/>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3" y="3070226"/>
            <a:ext cx="10775766" cy="1279524"/>
          </a:xfrm>
        </p:spPr>
        <p:txBody>
          <a:bodyPr anchor="b"/>
          <a:lstStyle>
            <a:lvl1pPr marL="0" indent="0">
              <a:buNone/>
              <a:defRPr sz="2300" b="1"/>
            </a:lvl1pPr>
            <a:lvl2pPr marL="451301" indent="0">
              <a:buNone/>
              <a:defRPr sz="2000" b="1"/>
            </a:lvl2pPr>
            <a:lvl3pPr marL="902655" indent="0">
              <a:buNone/>
              <a:defRPr sz="1800" b="1"/>
            </a:lvl3pPr>
            <a:lvl4pPr marL="1353998" indent="0">
              <a:buNone/>
              <a:defRPr sz="1700" b="1"/>
            </a:lvl4pPr>
            <a:lvl5pPr marL="1805338" indent="0">
              <a:buNone/>
              <a:defRPr sz="1700" b="1"/>
            </a:lvl5pPr>
            <a:lvl6pPr marL="2256661" indent="0">
              <a:buNone/>
              <a:defRPr sz="1700" b="1"/>
            </a:lvl6pPr>
            <a:lvl7pPr marL="2707988" indent="0">
              <a:buNone/>
              <a:defRPr sz="1700" b="1"/>
            </a:lvl7pPr>
            <a:lvl8pPr marL="3159323" indent="0">
              <a:buNone/>
              <a:defRPr sz="1700" b="1"/>
            </a:lvl8pPr>
            <a:lvl9pPr marL="3610660" indent="0">
              <a:buNone/>
              <a:defRPr sz="1700" b="1"/>
            </a:lvl9pPr>
          </a:lstStyle>
          <a:p>
            <a:pPr lvl="0"/>
            <a:r>
              <a:rPr lang="en-US"/>
              <a:t>Click to edit Master text styles</a:t>
            </a:r>
          </a:p>
        </p:txBody>
      </p:sp>
      <p:sp>
        <p:nvSpPr>
          <p:cNvPr id="4" name="Content Placeholder 3"/>
          <p:cNvSpPr>
            <a:spLocks noGrp="1"/>
          </p:cNvSpPr>
          <p:nvPr>
            <p:ph sz="half" idx="2"/>
          </p:nvPr>
        </p:nvSpPr>
        <p:spPr>
          <a:xfrm>
            <a:off x="1219363" y="4349858"/>
            <a:ext cx="10775766" cy="7902575"/>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900" y="3070226"/>
            <a:ext cx="10778941" cy="1279524"/>
          </a:xfrm>
        </p:spPr>
        <p:txBody>
          <a:bodyPr anchor="b"/>
          <a:lstStyle>
            <a:lvl1pPr marL="0" indent="0">
              <a:buNone/>
              <a:defRPr sz="2300" b="1"/>
            </a:lvl1pPr>
            <a:lvl2pPr marL="451301" indent="0">
              <a:buNone/>
              <a:defRPr sz="2000" b="1"/>
            </a:lvl2pPr>
            <a:lvl3pPr marL="902655" indent="0">
              <a:buNone/>
              <a:defRPr sz="1800" b="1"/>
            </a:lvl3pPr>
            <a:lvl4pPr marL="1353998" indent="0">
              <a:buNone/>
              <a:defRPr sz="1700" b="1"/>
            </a:lvl4pPr>
            <a:lvl5pPr marL="1805338" indent="0">
              <a:buNone/>
              <a:defRPr sz="1700" b="1"/>
            </a:lvl5pPr>
            <a:lvl6pPr marL="2256661" indent="0">
              <a:buNone/>
              <a:defRPr sz="1700" b="1"/>
            </a:lvl6pPr>
            <a:lvl7pPr marL="2707988" indent="0">
              <a:buNone/>
              <a:defRPr sz="1700" b="1"/>
            </a:lvl7pPr>
            <a:lvl8pPr marL="3159323" indent="0">
              <a:buNone/>
              <a:defRPr sz="1700" b="1"/>
            </a:lvl8pPr>
            <a:lvl9pPr marL="361066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12388900" y="4349858"/>
            <a:ext cx="10778941" cy="7902575"/>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809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49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46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502" y="546102"/>
            <a:ext cx="8022683"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4180" y="546257"/>
            <a:ext cx="13633636" cy="11706225"/>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502" y="2870316"/>
            <a:ext cx="8022683" cy="9382125"/>
          </a:xfrm>
        </p:spPr>
        <p:txBody>
          <a:bodyPr/>
          <a:lstStyle>
            <a:lvl1pPr marL="0" indent="0">
              <a:buNone/>
              <a:defRPr sz="1300"/>
            </a:lvl1pPr>
            <a:lvl2pPr marL="451301" indent="0">
              <a:buNone/>
              <a:defRPr sz="1200"/>
            </a:lvl2pPr>
            <a:lvl3pPr marL="902655" indent="0">
              <a:buNone/>
              <a:defRPr sz="1000"/>
            </a:lvl3pPr>
            <a:lvl4pPr marL="1353998" indent="0">
              <a:buNone/>
              <a:defRPr sz="800"/>
            </a:lvl4pPr>
            <a:lvl5pPr marL="1805338" indent="0">
              <a:buNone/>
              <a:defRPr sz="800"/>
            </a:lvl5pPr>
            <a:lvl6pPr marL="2256661" indent="0">
              <a:buNone/>
              <a:defRPr sz="800"/>
            </a:lvl6pPr>
            <a:lvl7pPr marL="2707988" indent="0">
              <a:buNone/>
              <a:defRPr sz="800"/>
            </a:lvl7pPr>
            <a:lvl8pPr marL="3159323" indent="0">
              <a:buNone/>
              <a:defRPr sz="800"/>
            </a:lvl8pPr>
            <a:lvl9pPr marL="36106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96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586" y="9601357"/>
            <a:ext cx="14632305"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80586" y="1225550"/>
            <a:ext cx="14632305" cy="8229600"/>
          </a:xfrm>
        </p:spPr>
        <p:txBody>
          <a:bodyPr/>
          <a:lstStyle>
            <a:lvl1pPr marL="0" indent="0">
              <a:buNone/>
              <a:defRPr sz="3200"/>
            </a:lvl1pPr>
            <a:lvl2pPr marL="451301" indent="0">
              <a:buNone/>
              <a:defRPr sz="2800"/>
            </a:lvl2pPr>
            <a:lvl3pPr marL="902655" indent="0">
              <a:buNone/>
              <a:defRPr sz="2300"/>
            </a:lvl3pPr>
            <a:lvl4pPr marL="1353998" indent="0">
              <a:buNone/>
              <a:defRPr sz="2000"/>
            </a:lvl4pPr>
            <a:lvl5pPr marL="1805338" indent="0">
              <a:buNone/>
              <a:defRPr sz="2000"/>
            </a:lvl5pPr>
            <a:lvl6pPr marL="2256661" indent="0">
              <a:buNone/>
              <a:defRPr sz="2000"/>
            </a:lvl6pPr>
            <a:lvl7pPr marL="2707988" indent="0">
              <a:buNone/>
              <a:defRPr sz="2000"/>
            </a:lvl7pPr>
            <a:lvl8pPr marL="3159323" indent="0">
              <a:buNone/>
              <a:defRPr sz="2000"/>
            </a:lvl8pPr>
            <a:lvl9pPr marL="3610660" indent="0">
              <a:buNone/>
              <a:defRPr sz="2000"/>
            </a:lvl9pPr>
          </a:lstStyle>
          <a:p>
            <a:endParaRPr lang="en-US"/>
          </a:p>
        </p:txBody>
      </p:sp>
      <p:sp>
        <p:nvSpPr>
          <p:cNvPr id="4" name="Text Placeholder 3"/>
          <p:cNvSpPr>
            <a:spLocks noGrp="1"/>
          </p:cNvSpPr>
          <p:nvPr>
            <p:ph type="body" sz="half" idx="2"/>
          </p:nvPr>
        </p:nvSpPr>
        <p:spPr>
          <a:xfrm>
            <a:off x="4780586" y="10734832"/>
            <a:ext cx="14632305" cy="1609725"/>
          </a:xfrm>
        </p:spPr>
        <p:txBody>
          <a:bodyPr/>
          <a:lstStyle>
            <a:lvl1pPr marL="0" indent="0">
              <a:buNone/>
              <a:defRPr sz="1300"/>
            </a:lvl1pPr>
            <a:lvl2pPr marL="451301" indent="0">
              <a:buNone/>
              <a:defRPr sz="1200"/>
            </a:lvl2pPr>
            <a:lvl3pPr marL="902655" indent="0">
              <a:buNone/>
              <a:defRPr sz="1000"/>
            </a:lvl3pPr>
            <a:lvl4pPr marL="1353998" indent="0">
              <a:buNone/>
              <a:defRPr sz="800"/>
            </a:lvl4pPr>
            <a:lvl5pPr marL="1805338" indent="0">
              <a:buNone/>
              <a:defRPr sz="800"/>
            </a:lvl5pPr>
            <a:lvl6pPr marL="2256661" indent="0">
              <a:buNone/>
              <a:defRPr sz="800"/>
            </a:lvl6pPr>
            <a:lvl7pPr marL="2707988" indent="0">
              <a:buNone/>
              <a:defRPr sz="800"/>
            </a:lvl7pPr>
            <a:lvl8pPr marL="3159323" indent="0">
              <a:buNone/>
              <a:defRPr sz="800"/>
            </a:lvl8pPr>
            <a:lvl9pPr marL="36106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587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2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6"/>
            <a:ext cx="5487114"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83" y="549276"/>
            <a:ext cx="16308923"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07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7261" y="3643313"/>
            <a:ext cx="7501914" cy="8840392"/>
          </a:xfrm>
          <a:prstGeom prst="rect">
            <a:avLst/>
          </a:prstGeom>
        </p:spPr>
        <p:txBody>
          <a:bodyPr lIns="90278" tIns="45145" rIns="90278" bIns="45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8025" y="3643313"/>
            <a:ext cx="7501914" cy="8840392"/>
          </a:xfrm>
          <a:prstGeom prst="rect">
            <a:avLst/>
          </a:prstGeom>
        </p:spPr>
        <p:txBody>
          <a:bodyPr/>
          <a:lstStyle>
            <a:lvl1pPr marL="459427" indent="-459427">
              <a:spcBef>
                <a:spcPts val="4499"/>
              </a:spcBef>
              <a:defRPr sz="3900"/>
            </a:lvl1pPr>
            <a:lvl2pPr marL="797904" indent="-459427">
              <a:spcBef>
                <a:spcPts val="4499"/>
              </a:spcBef>
              <a:defRPr sz="3900"/>
            </a:lvl2pPr>
            <a:lvl3pPr marL="1136397" indent="-459427">
              <a:spcBef>
                <a:spcPts val="4499"/>
              </a:spcBef>
              <a:defRPr sz="3900"/>
            </a:lvl3pPr>
            <a:lvl4pPr marL="1474886" indent="-459427">
              <a:spcBef>
                <a:spcPts val="4499"/>
              </a:spcBef>
              <a:defRPr sz="3900"/>
            </a:lvl4pPr>
            <a:lvl5pPr marL="1813380" indent="-459427">
              <a:spcBef>
                <a:spcPts val="4499"/>
              </a:spcBef>
              <a:defRPr sz="3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5689" y="13073061"/>
            <a:ext cx="466330" cy="47307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58052339"/>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reserve="1">
  <p:cSld name="Wealth / ACN 2">
    <p:spTree>
      <p:nvGrpSpPr>
        <p:cNvPr id="1" name=""/>
        <p:cNvGrpSpPr/>
        <p:nvPr/>
      </p:nvGrpSpPr>
      <p:grpSpPr>
        <a:xfrm>
          <a:off x="0" y="0"/>
          <a:ext cx="0" cy="0"/>
          <a:chOff x="0" y="0"/>
          <a:chExt cx="0" cy="0"/>
        </a:xfrm>
      </p:grpSpPr>
      <p:sp>
        <p:nvSpPr>
          <p:cNvPr id="4" name="Shape 35"/>
          <p:cNvSpPr>
            <a:spLocks noChangeShapeType="1"/>
          </p:cNvSpPr>
          <p:nvPr/>
        </p:nvSpPr>
        <p:spPr bwMode="auto">
          <a:xfrm>
            <a:off x="-696594"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48374"/>
            <a:endParaRPr lang="en-US" dirty="0"/>
          </a:p>
        </p:txBody>
      </p:sp>
      <p:sp>
        <p:nvSpPr>
          <p:cNvPr id="5" name="Shape 36"/>
          <p:cNvSpPr>
            <a:spLocks noChangeArrowheads="1"/>
          </p:cNvSpPr>
          <p:nvPr/>
        </p:nvSpPr>
        <p:spPr bwMode="auto">
          <a:xfrm>
            <a:off x="801265" y="13010778"/>
            <a:ext cx="20180309" cy="1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82441" tIns="82441" rIns="82441" bIns="82441">
            <a:spAutoFit/>
          </a:bodyPr>
          <a:lstStyle>
            <a:lvl1pPr indent="889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500" b="1" u="sng" dirty="0">
                <a:solidFill>
                  <a:srgbClr val="371A94"/>
                </a:solidFill>
                <a:latin typeface="Constantia" pitchFamily="18" charset="0"/>
                <a:ea typeface="Constantia" pitchFamily="18" charset="0"/>
                <a:cs typeface="Constantia" pitchFamily="18" charset="0"/>
                <a:sym typeface="Constantia" pitchFamily="18" charset="0"/>
              </a:rPr>
              <a:t>NATIONAL TRAINING!!!</a:t>
            </a:r>
            <a:r>
              <a:rPr lang="en-US" altLang="en-US" sz="4500" b="1" dirty="0">
                <a:solidFill>
                  <a:srgbClr val="FF2600"/>
                </a:solidFill>
                <a:latin typeface="Constantia" pitchFamily="18" charset="0"/>
                <a:ea typeface="Constantia" pitchFamily="18" charset="0"/>
                <a:cs typeface="Constantia" pitchFamily="18" charset="0"/>
                <a:sym typeface="Constantia" pitchFamily="18" charset="0"/>
              </a:rPr>
              <a:t> –Long Beach CA  Nov 30 - Dec 2</a:t>
            </a: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p:txBody>
      </p:sp>
      <p:sp>
        <p:nvSpPr>
          <p:cNvPr id="7" name="Shape 38"/>
          <p:cNvSpPr>
            <a:spLocks noGrp="1"/>
          </p:cNvSpPr>
          <p:nvPr>
            <p:ph type="sldNum" sz="quarter" idx="10"/>
          </p:nvPr>
        </p:nvSpPr>
        <p:spPr>
          <a:xfrm>
            <a:off x="12098741" y="13010776"/>
            <a:ext cx="166556" cy="628157"/>
          </a:xfrm>
        </p:spPr>
        <p:txBody>
          <a:bodyPr/>
          <a:lstStyle>
            <a:lvl1pPr>
              <a:defRPr/>
            </a:lvl1pPr>
          </a:lstStyle>
          <a:p>
            <a:endParaRPr lang="en-US" alt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1355" y="10235459"/>
            <a:ext cx="4466432" cy="3309275"/>
          </a:xfrm>
          <a:prstGeom prst="rect">
            <a:avLst/>
          </a:prstGeom>
        </p:spPr>
      </p:pic>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583974" y="10429340"/>
            <a:ext cx="4803230" cy="292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692395"/>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948436"/>
            <a:fld id="{3A5488D5-6652-4039-B0CA-AFA82981F4B3}" type="slidenum">
              <a:rPr lang="en-US" altLang="en-US" smtClean="0"/>
              <a:pPr defTabSz="948436"/>
              <a:t>‹#›</a:t>
            </a:fld>
            <a:endParaRPr lang="en-US" altLang="en-US" dirty="0"/>
          </a:p>
        </p:txBody>
      </p:sp>
    </p:spTree>
    <p:extLst>
      <p:ext uri="{BB962C8B-B14F-4D97-AF65-F5344CB8AC3E}">
        <p14:creationId xmlns:p14="http://schemas.microsoft.com/office/powerpoint/2010/main" val="1541704612"/>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5488D5-6652-4039-B0CA-AFA82981F4B3}" type="slidenum">
              <a:rPr lang="en-US" altLang="en-US" smtClean="0"/>
              <a:pPr/>
              <a:t>‹#›</a:t>
            </a:fld>
            <a:endParaRPr lang="en-US" alt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 y="120"/>
            <a:ext cx="24502493" cy="154694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372" y="117"/>
            <a:ext cx="9521327" cy="1546944"/>
          </a:xfrm>
          <a:prstGeom prst="rect">
            <a:avLst/>
          </a:prstGeom>
        </p:spPr>
      </p:pic>
    </p:spTree>
    <p:extLst>
      <p:ext uri="{BB962C8B-B14F-4D97-AF65-F5344CB8AC3E}">
        <p14:creationId xmlns:p14="http://schemas.microsoft.com/office/powerpoint/2010/main" val="1303624225"/>
      </p:ext>
    </p:extLst>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0"/>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2"/>
            <a:ext cx="17071023" cy="3505200"/>
          </a:xfrm>
        </p:spPr>
        <p:txBody>
          <a:bodyPr/>
          <a:lstStyle>
            <a:lvl1pPr marL="0" indent="0" algn="ctr">
              <a:buNone/>
              <a:defRPr>
                <a:solidFill>
                  <a:schemeClr val="tx1">
                    <a:tint val="75000"/>
                  </a:schemeClr>
                </a:solidFill>
              </a:defRPr>
            </a:lvl1pPr>
            <a:lvl2pPr marL="451301" indent="0" algn="ctr">
              <a:buNone/>
              <a:defRPr>
                <a:solidFill>
                  <a:schemeClr val="tx1">
                    <a:tint val="75000"/>
                  </a:schemeClr>
                </a:solidFill>
              </a:defRPr>
            </a:lvl2pPr>
            <a:lvl3pPr marL="902655" indent="0" algn="ctr">
              <a:buNone/>
              <a:defRPr>
                <a:solidFill>
                  <a:schemeClr val="tx1">
                    <a:tint val="75000"/>
                  </a:schemeClr>
                </a:solidFill>
              </a:defRPr>
            </a:lvl3pPr>
            <a:lvl4pPr marL="1353998" indent="0" algn="ctr">
              <a:buNone/>
              <a:defRPr>
                <a:solidFill>
                  <a:schemeClr val="tx1">
                    <a:tint val="75000"/>
                  </a:schemeClr>
                </a:solidFill>
              </a:defRPr>
            </a:lvl4pPr>
            <a:lvl5pPr marL="1805338" indent="0" algn="ctr">
              <a:buNone/>
              <a:defRPr>
                <a:solidFill>
                  <a:schemeClr val="tx1">
                    <a:tint val="75000"/>
                  </a:schemeClr>
                </a:solidFill>
              </a:defRPr>
            </a:lvl5pPr>
            <a:lvl6pPr marL="2256661" indent="0" algn="ctr">
              <a:buNone/>
              <a:defRPr>
                <a:solidFill>
                  <a:schemeClr val="tx1">
                    <a:tint val="75000"/>
                  </a:schemeClr>
                </a:solidFill>
              </a:defRPr>
            </a:lvl6pPr>
            <a:lvl7pPr marL="2707988" indent="0" algn="ctr">
              <a:buNone/>
              <a:defRPr>
                <a:solidFill>
                  <a:schemeClr val="tx1">
                    <a:tint val="75000"/>
                  </a:schemeClr>
                </a:solidFill>
              </a:defRPr>
            </a:lvl7pPr>
            <a:lvl8pPr marL="3159323" indent="0" algn="ctr">
              <a:buNone/>
              <a:defRPr>
                <a:solidFill>
                  <a:schemeClr val="tx1">
                    <a:tint val="75000"/>
                  </a:schemeClr>
                </a:solidFill>
              </a:defRPr>
            </a:lvl8pPr>
            <a:lvl9pPr marL="36106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289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48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907" y="8813800"/>
            <a:ext cx="20729099"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907" y="5813425"/>
            <a:ext cx="20729099" cy="3000375"/>
          </a:xfrm>
        </p:spPr>
        <p:txBody>
          <a:bodyPr anchor="b"/>
          <a:lstStyle>
            <a:lvl1pPr marL="0" indent="0">
              <a:buNone/>
              <a:defRPr sz="2000">
                <a:solidFill>
                  <a:schemeClr val="tx1">
                    <a:tint val="75000"/>
                  </a:schemeClr>
                </a:solidFill>
              </a:defRPr>
            </a:lvl1pPr>
            <a:lvl2pPr marL="451301" indent="0">
              <a:buNone/>
              <a:defRPr sz="1800">
                <a:solidFill>
                  <a:schemeClr val="tx1">
                    <a:tint val="75000"/>
                  </a:schemeClr>
                </a:solidFill>
              </a:defRPr>
            </a:lvl2pPr>
            <a:lvl3pPr marL="902655" indent="0">
              <a:buNone/>
              <a:defRPr sz="1700">
                <a:solidFill>
                  <a:schemeClr val="tx1">
                    <a:tint val="75000"/>
                  </a:schemeClr>
                </a:solidFill>
              </a:defRPr>
            </a:lvl3pPr>
            <a:lvl4pPr marL="1353998" indent="0">
              <a:buNone/>
              <a:defRPr sz="1300">
                <a:solidFill>
                  <a:schemeClr val="tx1">
                    <a:tint val="75000"/>
                  </a:schemeClr>
                </a:solidFill>
              </a:defRPr>
            </a:lvl4pPr>
            <a:lvl5pPr marL="1805338" indent="0">
              <a:buNone/>
              <a:defRPr sz="1300">
                <a:solidFill>
                  <a:schemeClr val="tx1">
                    <a:tint val="75000"/>
                  </a:schemeClr>
                </a:solidFill>
              </a:defRPr>
            </a:lvl5pPr>
            <a:lvl6pPr marL="2256661" indent="0">
              <a:buNone/>
              <a:defRPr sz="1300">
                <a:solidFill>
                  <a:schemeClr val="tx1">
                    <a:tint val="75000"/>
                  </a:schemeClr>
                </a:solidFill>
              </a:defRPr>
            </a:lvl6pPr>
            <a:lvl7pPr marL="2707988" indent="0">
              <a:buNone/>
              <a:defRPr sz="1300">
                <a:solidFill>
                  <a:schemeClr val="tx1">
                    <a:tint val="75000"/>
                  </a:schemeClr>
                </a:solidFill>
              </a:defRPr>
            </a:lvl7pPr>
            <a:lvl8pPr marL="3159323" indent="0">
              <a:buNone/>
              <a:defRPr sz="1300">
                <a:solidFill>
                  <a:schemeClr val="tx1">
                    <a:tint val="75000"/>
                  </a:schemeClr>
                </a:solidFill>
              </a:defRPr>
            </a:lvl8pPr>
            <a:lvl9pPr marL="3610660"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65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77" y="3200413"/>
            <a:ext cx="10898019" cy="9051924"/>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9797" y="3200413"/>
            <a:ext cx="10898019" cy="9051924"/>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444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3" y="3070226"/>
            <a:ext cx="10775766" cy="1279524"/>
          </a:xfrm>
        </p:spPr>
        <p:txBody>
          <a:bodyPr anchor="b"/>
          <a:lstStyle>
            <a:lvl1pPr marL="0" indent="0">
              <a:buNone/>
              <a:defRPr sz="2300" b="1"/>
            </a:lvl1pPr>
            <a:lvl2pPr marL="451301" indent="0">
              <a:buNone/>
              <a:defRPr sz="2000" b="1"/>
            </a:lvl2pPr>
            <a:lvl3pPr marL="902655" indent="0">
              <a:buNone/>
              <a:defRPr sz="1800" b="1"/>
            </a:lvl3pPr>
            <a:lvl4pPr marL="1353998" indent="0">
              <a:buNone/>
              <a:defRPr sz="1700" b="1"/>
            </a:lvl4pPr>
            <a:lvl5pPr marL="1805338" indent="0">
              <a:buNone/>
              <a:defRPr sz="1700" b="1"/>
            </a:lvl5pPr>
            <a:lvl6pPr marL="2256661" indent="0">
              <a:buNone/>
              <a:defRPr sz="1700" b="1"/>
            </a:lvl6pPr>
            <a:lvl7pPr marL="2707988" indent="0">
              <a:buNone/>
              <a:defRPr sz="1700" b="1"/>
            </a:lvl7pPr>
            <a:lvl8pPr marL="3159323" indent="0">
              <a:buNone/>
              <a:defRPr sz="1700" b="1"/>
            </a:lvl8pPr>
            <a:lvl9pPr marL="3610660" indent="0">
              <a:buNone/>
              <a:defRPr sz="1700" b="1"/>
            </a:lvl9pPr>
          </a:lstStyle>
          <a:p>
            <a:pPr lvl="0"/>
            <a:r>
              <a:rPr lang="en-US"/>
              <a:t>Click to edit Master text styles</a:t>
            </a:r>
          </a:p>
        </p:txBody>
      </p:sp>
      <p:sp>
        <p:nvSpPr>
          <p:cNvPr id="4" name="Content Placeholder 3"/>
          <p:cNvSpPr>
            <a:spLocks noGrp="1"/>
          </p:cNvSpPr>
          <p:nvPr>
            <p:ph sz="half" idx="2"/>
          </p:nvPr>
        </p:nvSpPr>
        <p:spPr>
          <a:xfrm>
            <a:off x="1219363" y="4349858"/>
            <a:ext cx="10775766" cy="7902575"/>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894" y="3070226"/>
            <a:ext cx="10778941" cy="1279524"/>
          </a:xfrm>
        </p:spPr>
        <p:txBody>
          <a:bodyPr anchor="b"/>
          <a:lstStyle>
            <a:lvl1pPr marL="0" indent="0">
              <a:buNone/>
              <a:defRPr sz="2300" b="1"/>
            </a:lvl1pPr>
            <a:lvl2pPr marL="451301" indent="0">
              <a:buNone/>
              <a:defRPr sz="2000" b="1"/>
            </a:lvl2pPr>
            <a:lvl3pPr marL="902655" indent="0">
              <a:buNone/>
              <a:defRPr sz="1800" b="1"/>
            </a:lvl3pPr>
            <a:lvl4pPr marL="1353998" indent="0">
              <a:buNone/>
              <a:defRPr sz="1700" b="1"/>
            </a:lvl4pPr>
            <a:lvl5pPr marL="1805338" indent="0">
              <a:buNone/>
              <a:defRPr sz="1700" b="1"/>
            </a:lvl5pPr>
            <a:lvl6pPr marL="2256661" indent="0">
              <a:buNone/>
              <a:defRPr sz="1700" b="1"/>
            </a:lvl6pPr>
            <a:lvl7pPr marL="2707988" indent="0">
              <a:buNone/>
              <a:defRPr sz="1700" b="1"/>
            </a:lvl7pPr>
            <a:lvl8pPr marL="3159323" indent="0">
              <a:buNone/>
              <a:defRPr sz="1700" b="1"/>
            </a:lvl8pPr>
            <a:lvl9pPr marL="361066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12388894" y="4349858"/>
            <a:ext cx="10778941" cy="7902575"/>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511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565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061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502" y="546102"/>
            <a:ext cx="8022683"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4180" y="546245"/>
            <a:ext cx="13633636" cy="11706225"/>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502" y="2870316"/>
            <a:ext cx="8022683" cy="9382125"/>
          </a:xfrm>
        </p:spPr>
        <p:txBody>
          <a:bodyPr/>
          <a:lstStyle>
            <a:lvl1pPr marL="0" indent="0">
              <a:buNone/>
              <a:defRPr sz="1300"/>
            </a:lvl1pPr>
            <a:lvl2pPr marL="451301" indent="0">
              <a:buNone/>
              <a:defRPr sz="1200"/>
            </a:lvl2pPr>
            <a:lvl3pPr marL="902655" indent="0">
              <a:buNone/>
              <a:defRPr sz="1000"/>
            </a:lvl3pPr>
            <a:lvl4pPr marL="1353998" indent="0">
              <a:buNone/>
              <a:defRPr sz="800"/>
            </a:lvl4pPr>
            <a:lvl5pPr marL="1805338" indent="0">
              <a:buNone/>
              <a:defRPr sz="800"/>
            </a:lvl5pPr>
            <a:lvl6pPr marL="2256661" indent="0">
              <a:buNone/>
              <a:defRPr sz="800"/>
            </a:lvl6pPr>
            <a:lvl7pPr marL="2707988" indent="0">
              <a:buNone/>
              <a:defRPr sz="800"/>
            </a:lvl7pPr>
            <a:lvl8pPr marL="3159323" indent="0">
              <a:buNone/>
              <a:defRPr sz="800"/>
            </a:lvl8pPr>
            <a:lvl9pPr marL="36106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303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586" y="9601346"/>
            <a:ext cx="14632305"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80586" y="1225550"/>
            <a:ext cx="14632305" cy="8229600"/>
          </a:xfrm>
        </p:spPr>
        <p:txBody>
          <a:bodyPr/>
          <a:lstStyle>
            <a:lvl1pPr marL="0" indent="0">
              <a:buNone/>
              <a:defRPr sz="3200"/>
            </a:lvl1pPr>
            <a:lvl2pPr marL="451301" indent="0">
              <a:buNone/>
              <a:defRPr sz="2800"/>
            </a:lvl2pPr>
            <a:lvl3pPr marL="902655" indent="0">
              <a:buNone/>
              <a:defRPr sz="2300"/>
            </a:lvl3pPr>
            <a:lvl4pPr marL="1353998" indent="0">
              <a:buNone/>
              <a:defRPr sz="2000"/>
            </a:lvl4pPr>
            <a:lvl5pPr marL="1805338" indent="0">
              <a:buNone/>
              <a:defRPr sz="2000"/>
            </a:lvl5pPr>
            <a:lvl6pPr marL="2256661" indent="0">
              <a:buNone/>
              <a:defRPr sz="2000"/>
            </a:lvl6pPr>
            <a:lvl7pPr marL="2707988" indent="0">
              <a:buNone/>
              <a:defRPr sz="2000"/>
            </a:lvl7pPr>
            <a:lvl8pPr marL="3159323" indent="0">
              <a:buNone/>
              <a:defRPr sz="2000"/>
            </a:lvl8pPr>
            <a:lvl9pPr marL="3610660" indent="0">
              <a:buNone/>
              <a:defRPr sz="2000"/>
            </a:lvl9pPr>
          </a:lstStyle>
          <a:p>
            <a:endParaRPr lang="en-US"/>
          </a:p>
        </p:txBody>
      </p:sp>
      <p:sp>
        <p:nvSpPr>
          <p:cNvPr id="4" name="Text Placeholder 3"/>
          <p:cNvSpPr>
            <a:spLocks noGrp="1"/>
          </p:cNvSpPr>
          <p:nvPr>
            <p:ph type="body" sz="half" idx="2"/>
          </p:nvPr>
        </p:nvSpPr>
        <p:spPr>
          <a:xfrm>
            <a:off x="4780586" y="10734821"/>
            <a:ext cx="14632305" cy="1609725"/>
          </a:xfrm>
        </p:spPr>
        <p:txBody>
          <a:bodyPr/>
          <a:lstStyle>
            <a:lvl1pPr marL="0" indent="0">
              <a:buNone/>
              <a:defRPr sz="1300"/>
            </a:lvl1pPr>
            <a:lvl2pPr marL="451301" indent="0">
              <a:buNone/>
              <a:defRPr sz="1200"/>
            </a:lvl2pPr>
            <a:lvl3pPr marL="902655" indent="0">
              <a:buNone/>
              <a:defRPr sz="1000"/>
            </a:lvl3pPr>
            <a:lvl4pPr marL="1353998" indent="0">
              <a:buNone/>
              <a:defRPr sz="800"/>
            </a:lvl4pPr>
            <a:lvl5pPr marL="1805338" indent="0">
              <a:buNone/>
              <a:defRPr sz="800"/>
            </a:lvl5pPr>
            <a:lvl6pPr marL="2256661" indent="0">
              <a:buNone/>
              <a:defRPr sz="800"/>
            </a:lvl6pPr>
            <a:lvl7pPr marL="2707988" indent="0">
              <a:buNone/>
              <a:defRPr sz="800"/>
            </a:lvl7pPr>
            <a:lvl8pPr marL="3159323" indent="0">
              <a:buNone/>
              <a:defRPr sz="800"/>
            </a:lvl8pPr>
            <a:lvl9pPr marL="36106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933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40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7" name="Shape 87"/>
          <p:cNvSpPr>
            <a:spLocks noGrp="1"/>
          </p:cNvSpPr>
          <p:nvPr>
            <p:ph type="title"/>
          </p:nvPr>
        </p:nvSpPr>
        <p:spPr>
          <a:xfrm>
            <a:off x="2381562" y="2303861"/>
            <a:ext cx="19624055" cy="4643438"/>
          </a:xfrm>
          <a:prstGeom prst="rect">
            <a:avLst/>
          </a:prstGeom>
        </p:spPr>
        <p:txBody>
          <a:bodyPr anchor="b"/>
          <a:lstStyle/>
          <a:p>
            <a:r>
              <a:t>Title Text</a:t>
            </a:r>
          </a:p>
        </p:txBody>
      </p:sp>
      <p:sp>
        <p:nvSpPr>
          <p:cNvPr id="88" name="Shape 88"/>
          <p:cNvSpPr>
            <a:spLocks noGrp="1"/>
          </p:cNvSpPr>
          <p:nvPr>
            <p:ph type="body" sz="quarter" idx="1"/>
          </p:nvPr>
        </p:nvSpPr>
        <p:spPr>
          <a:xfrm>
            <a:off x="2381562" y="7072314"/>
            <a:ext cx="19624055" cy="1589484"/>
          </a:xfrm>
          <a:prstGeom prst="rect">
            <a:avLst/>
          </a:prstGeom>
        </p:spPr>
        <p:txBody>
          <a:bodyPr anchor="t"/>
          <a:lstStyle>
            <a:lvl1pPr marL="0" indent="0" algn="ctr">
              <a:spcBef>
                <a:spcPts val="0"/>
              </a:spcBef>
              <a:buSzTx/>
              <a:buNone/>
              <a:defRPr sz="5400"/>
            </a:lvl1pPr>
            <a:lvl2pPr marL="0" indent="370886" algn="ctr">
              <a:spcBef>
                <a:spcPts val="0"/>
              </a:spcBef>
              <a:buSzTx/>
              <a:buNone/>
              <a:defRPr sz="5400"/>
            </a:lvl2pPr>
            <a:lvl3pPr marL="0" indent="741692" algn="ctr">
              <a:spcBef>
                <a:spcPts val="0"/>
              </a:spcBef>
              <a:buSzTx/>
              <a:buNone/>
              <a:defRPr sz="5400"/>
            </a:lvl3pPr>
            <a:lvl4pPr marL="0" indent="1112513" algn="ctr">
              <a:spcBef>
                <a:spcPts val="0"/>
              </a:spcBef>
              <a:buSzTx/>
              <a:buNone/>
              <a:defRPr sz="5400"/>
            </a:lvl4pPr>
            <a:lvl5pPr marL="0" indent="1483299"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 name="Shape 89"/>
          <p:cNvSpPr>
            <a:spLocks noGrp="1"/>
          </p:cNvSpPr>
          <p:nvPr>
            <p:ph type="sldNum" sz="quarter" idx="10"/>
          </p:nvPr>
        </p:nvSpPr>
        <p:spPr/>
        <p:txBody>
          <a:bodyPr/>
          <a:lstStyle>
            <a:lvl1pPr>
              <a:defRPr/>
            </a:lvl1pPr>
          </a:lstStyle>
          <a:p>
            <a:fld id="{AE2DC00A-09C4-4B37-8A9B-39381F7B6EFC}" type="slidenum">
              <a:rPr lang="en-US" altLang="en-US"/>
              <a:pPr/>
              <a:t>‹#›</a:t>
            </a:fld>
            <a:endParaRPr lang="en-US" altLang="en-US" dirty="0"/>
          </a:p>
        </p:txBody>
      </p:sp>
    </p:spTree>
    <p:extLst>
      <p:ext uri="{BB962C8B-B14F-4D97-AF65-F5344CB8AC3E}">
        <p14:creationId xmlns:p14="http://schemas.microsoft.com/office/powerpoint/2010/main" val="143921346"/>
      </p:ext>
    </p:extLst>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6"/>
            <a:ext cx="5487114"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78" y="549276"/>
            <a:ext cx="16308923"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A4E6A-1715-4369-929A-865FF3FF723B}"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9416C8-E70A-44DE-9932-6678490424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467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7255" y="3643313"/>
            <a:ext cx="7501914" cy="8840392"/>
          </a:xfrm>
          <a:prstGeom prst="rect">
            <a:avLst/>
          </a:prstGeom>
        </p:spPr>
        <p:txBody>
          <a:bodyPr lIns="90278" tIns="45145" rIns="90278" bIns="45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8025" y="3643313"/>
            <a:ext cx="7501914" cy="8840392"/>
          </a:xfrm>
          <a:prstGeom prst="rect">
            <a:avLst/>
          </a:prstGeom>
        </p:spPr>
        <p:txBody>
          <a:bodyPr/>
          <a:lstStyle>
            <a:lvl1pPr marL="459427" indent="-459427">
              <a:spcBef>
                <a:spcPts val="4499"/>
              </a:spcBef>
              <a:defRPr sz="3900"/>
            </a:lvl1pPr>
            <a:lvl2pPr marL="797904" indent="-459427">
              <a:spcBef>
                <a:spcPts val="4499"/>
              </a:spcBef>
              <a:defRPr sz="3900"/>
            </a:lvl2pPr>
            <a:lvl3pPr marL="1136397" indent="-459427">
              <a:spcBef>
                <a:spcPts val="4499"/>
              </a:spcBef>
              <a:defRPr sz="3900"/>
            </a:lvl3pPr>
            <a:lvl4pPr marL="1474886" indent="-459427">
              <a:spcBef>
                <a:spcPts val="4499"/>
              </a:spcBef>
              <a:defRPr sz="3900"/>
            </a:lvl4pPr>
            <a:lvl5pPr marL="1813380" indent="-459427">
              <a:spcBef>
                <a:spcPts val="4499"/>
              </a:spcBef>
              <a:defRPr sz="3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5678" y="13073061"/>
            <a:ext cx="466330" cy="47307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87747367"/>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Wealth / ACN 1">
    <p:spTree>
      <p:nvGrpSpPr>
        <p:cNvPr id="1" name=""/>
        <p:cNvGrpSpPr/>
        <p:nvPr/>
      </p:nvGrpSpPr>
      <p:grpSpPr>
        <a:xfrm>
          <a:off x="0" y="0"/>
          <a:ext cx="0" cy="0"/>
          <a:chOff x="0" y="0"/>
          <a:chExt cx="0" cy="0"/>
        </a:xfrm>
      </p:grpSpPr>
      <p:sp>
        <p:nvSpPr>
          <p:cNvPr id="4" name="Shape 24"/>
          <p:cNvSpPr>
            <a:spLocks noChangeShapeType="1"/>
          </p:cNvSpPr>
          <p:nvPr/>
        </p:nvSpPr>
        <p:spPr bwMode="auto">
          <a:xfrm>
            <a:off x="-696598"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49497"/>
            <a:endParaRPr lang="en-US" dirty="0"/>
          </a:p>
        </p:txBody>
      </p:sp>
      <p:sp>
        <p:nvSpPr>
          <p:cNvPr id="6" name="Shape 26"/>
          <p:cNvSpPr>
            <a:spLocks noGrp="1"/>
          </p:cNvSpPr>
          <p:nvPr>
            <p:ph type="sldNum" sz="quarter" idx="10"/>
          </p:nvPr>
        </p:nvSpPr>
        <p:spPr/>
        <p:txBody>
          <a:bodyPr/>
          <a:lstStyle>
            <a:lvl1pPr>
              <a:defRPr/>
            </a:lvl1pPr>
          </a:lstStyle>
          <a:p>
            <a:fld id="{155C6EB6-E1FF-45B4-BE03-0CB0B28CBD73}" type="slidenum">
              <a:rPr lang="en-US" altLang="en-US"/>
              <a:pPr/>
              <a:t>‹#›</a:t>
            </a:fld>
            <a:endParaRPr lang="en-US" alt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87986" y="10769311"/>
            <a:ext cx="3977205" cy="2946795"/>
          </a:xfrm>
          <a:prstGeom prst="rect">
            <a:avLst/>
          </a:prstGeom>
        </p:spPr>
      </p:pic>
    </p:spTree>
    <p:extLst>
      <p:ext uri="{BB962C8B-B14F-4D97-AF65-F5344CB8AC3E}">
        <p14:creationId xmlns:p14="http://schemas.microsoft.com/office/powerpoint/2010/main" val="1799857211"/>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Wealth / ACN 2">
    <p:spTree>
      <p:nvGrpSpPr>
        <p:cNvPr id="1" name=""/>
        <p:cNvGrpSpPr/>
        <p:nvPr/>
      </p:nvGrpSpPr>
      <p:grpSpPr>
        <a:xfrm>
          <a:off x="0" y="0"/>
          <a:ext cx="0" cy="0"/>
          <a:chOff x="0" y="0"/>
          <a:chExt cx="0" cy="0"/>
        </a:xfrm>
      </p:grpSpPr>
      <p:sp>
        <p:nvSpPr>
          <p:cNvPr id="4" name="Shape 35"/>
          <p:cNvSpPr>
            <a:spLocks noChangeShapeType="1"/>
          </p:cNvSpPr>
          <p:nvPr/>
        </p:nvSpPr>
        <p:spPr bwMode="auto">
          <a:xfrm>
            <a:off x="-696598"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49497"/>
            <a:endParaRPr lang="en-US" dirty="0"/>
          </a:p>
        </p:txBody>
      </p:sp>
      <p:sp>
        <p:nvSpPr>
          <p:cNvPr id="5" name="Shape 36"/>
          <p:cNvSpPr>
            <a:spLocks noChangeArrowheads="1"/>
          </p:cNvSpPr>
          <p:nvPr/>
        </p:nvSpPr>
        <p:spPr bwMode="auto">
          <a:xfrm>
            <a:off x="801243" y="13010771"/>
            <a:ext cx="20180309" cy="155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82536" tIns="82536" rIns="82536" bIns="82536">
            <a:spAutoFit/>
          </a:bodyPr>
          <a:lstStyle>
            <a:lvl1pPr indent="889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500" b="1" u="sng" dirty="0">
                <a:solidFill>
                  <a:srgbClr val="371A94"/>
                </a:solidFill>
                <a:latin typeface="Constantia" pitchFamily="18" charset="0"/>
                <a:ea typeface="Constantia" pitchFamily="18" charset="0"/>
                <a:cs typeface="Constantia" pitchFamily="18" charset="0"/>
                <a:sym typeface="Constantia" pitchFamily="18" charset="0"/>
              </a:rPr>
              <a:t>NATIONAL TRAINING!!!</a:t>
            </a:r>
            <a:r>
              <a:rPr lang="en-US" altLang="en-US" sz="4500" b="1" dirty="0">
                <a:solidFill>
                  <a:srgbClr val="FF2600"/>
                </a:solidFill>
                <a:latin typeface="Constantia" pitchFamily="18" charset="0"/>
                <a:ea typeface="Constantia" pitchFamily="18" charset="0"/>
                <a:cs typeface="Constantia" pitchFamily="18" charset="0"/>
                <a:sym typeface="Constantia" pitchFamily="18" charset="0"/>
              </a:rPr>
              <a:t> – San Jose CA June 21-23</a:t>
            </a: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p:txBody>
      </p:sp>
      <p:sp>
        <p:nvSpPr>
          <p:cNvPr id="7" name="Shape 38"/>
          <p:cNvSpPr>
            <a:spLocks noGrp="1"/>
          </p:cNvSpPr>
          <p:nvPr>
            <p:ph type="sldNum" sz="quarter" idx="10"/>
          </p:nvPr>
        </p:nvSpPr>
        <p:spPr>
          <a:xfrm>
            <a:off x="12098616" y="13010768"/>
            <a:ext cx="166748" cy="628349"/>
          </a:xfrm>
        </p:spPr>
        <p:txBody>
          <a:bodyPr/>
          <a:lstStyle>
            <a:lvl1pPr>
              <a:defRPr/>
            </a:lvl1pPr>
          </a:lstStyle>
          <a:p>
            <a:endParaRPr lang="en-US" alt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1351" y="10235414"/>
            <a:ext cx="4466432" cy="3309275"/>
          </a:xfrm>
          <a:prstGeom prst="rect">
            <a:avLst/>
          </a:prstGeom>
        </p:spPr>
      </p:pic>
    </p:spTree>
    <p:extLst>
      <p:ext uri="{BB962C8B-B14F-4D97-AF65-F5344CB8AC3E}">
        <p14:creationId xmlns:p14="http://schemas.microsoft.com/office/powerpoint/2010/main" val="3564168126"/>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5488D5-6652-4039-B0CA-AFA82981F4B3}" type="slidenum">
              <a:rPr lang="en-US" altLang="en-US" smtClean="0"/>
              <a:pPr/>
              <a:t>‹#›</a:t>
            </a:fld>
            <a:endParaRPr lang="en-US" alt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 y="120"/>
            <a:ext cx="24502493" cy="154694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73" y="117"/>
            <a:ext cx="9521327" cy="1546944"/>
          </a:xfrm>
          <a:prstGeom prst="rect">
            <a:avLst/>
          </a:prstGeom>
        </p:spPr>
      </p:pic>
    </p:spTree>
    <p:extLst>
      <p:ext uri="{BB962C8B-B14F-4D97-AF65-F5344CB8AC3E}">
        <p14:creationId xmlns:p14="http://schemas.microsoft.com/office/powerpoint/2010/main" val="1603600568"/>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06" name="Shape 106"/>
          <p:cNvSpPr>
            <a:spLocks noGrp="1"/>
          </p:cNvSpPr>
          <p:nvPr>
            <p:ph type="title"/>
          </p:nvPr>
        </p:nvSpPr>
        <p:spPr>
          <a:xfrm>
            <a:off x="2381562" y="4536282"/>
            <a:ext cx="19624055" cy="4643438"/>
          </a:xfrm>
          <a:prstGeom prst="rect">
            <a:avLst/>
          </a:prstGeom>
        </p:spPr>
        <p:txBody>
          <a:bodyPr/>
          <a:lstStyle/>
          <a:p>
            <a:r>
              <a:t>Title Text</a:t>
            </a:r>
          </a:p>
        </p:txBody>
      </p:sp>
      <p:sp>
        <p:nvSpPr>
          <p:cNvPr id="3" name="Shape 107"/>
          <p:cNvSpPr>
            <a:spLocks noGrp="1"/>
          </p:cNvSpPr>
          <p:nvPr>
            <p:ph type="sldNum" sz="quarter" idx="10"/>
          </p:nvPr>
        </p:nvSpPr>
        <p:spPr/>
        <p:txBody>
          <a:bodyPr/>
          <a:lstStyle>
            <a:lvl1pPr>
              <a:defRPr/>
            </a:lvl1pPr>
          </a:lstStyle>
          <a:p>
            <a:fld id="{56B50C98-C97B-4DB5-9143-258D4D2E8C35}" type="slidenum">
              <a:rPr lang="en-US" altLang="en-US"/>
              <a:pPr/>
              <a:t>‹#›</a:t>
            </a:fld>
            <a:endParaRPr lang="en-US" altLang="en-US" dirty="0"/>
          </a:p>
        </p:txBody>
      </p:sp>
    </p:spTree>
    <p:extLst>
      <p:ext uri="{BB962C8B-B14F-4D97-AF65-F5344CB8AC3E}">
        <p14:creationId xmlns:p14="http://schemas.microsoft.com/office/powerpoint/2010/main" val="3824777360"/>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14" name="Shape 114"/>
          <p:cNvSpPr>
            <a:spLocks noGrp="1"/>
          </p:cNvSpPr>
          <p:nvPr>
            <p:ph type="pic" sz="half" idx="13"/>
          </p:nvPr>
        </p:nvSpPr>
        <p:spPr>
          <a:xfrm>
            <a:off x="12598453" y="892972"/>
            <a:ext cx="10002552" cy="11572876"/>
          </a:xfrm>
          <a:prstGeom prst="rect">
            <a:avLst/>
          </a:prstGeom>
        </p:spPr>
        <p:txBody>
          <a:bodyPr lIns="148480" tIns="74189" rIns="148480" bIns="74189" anchor="t">
            <a:noAutofit/>
          </a:bodyPr>
          <a:lstStyle/>
          <a:p>
            <a:pPr lvl="0"/>
            <a:endParaRPr noProof="0" dirty="0">
              <a:sym typeface="Helvetica Light"/>
            </a:endParaRPr>
          </a:p>
        </p:txBody>
      </p:sp>
      <p:sp>
        <p:nvSpPr>
          <p:cNvPr id="115" name="Shape 115"/>
          <p:cNvSpPr>
            <a:spLocks noGrp="1"/>
          </p:cNvSpPr>
          <p:nvPr>
            <p:ph type="title"/>
          </p:nvPr>
        </p:nvSpPr>
        <p:spPr>
          <a:xfrm>
            <a:off x="1786178" y="892970"/>
            <a:ext cx="10002552" cy="5607844"/>
          </a:xfrm>
          <a:prstGeom prst="rect">
            <a:avLst/>
          </a:prstGeom>
        </p:spPr>
        <p:txBody>
          <a:bodyPr anchor="b"/>
          <a:lstStyle>
            <a:lvl1pPr>
              <a:defRPr sz="10000"/>
            </a:lvl1pPr>
          </a:lstStyle>
          <a:p>
            <a:r>
              <a:t>Title Text</a:t>
            </a:r>
          </a:p>
        </p:txBody>
      </p:sp>
      <p:sp>
        <p:nvSpPr>
          <p:cNvPr id="116" name="Shape 116"/>
          <p:cNvSpPr>
            <a:spLocks noGrp="1"/>
          </p:cNvSpPr>
          <p:nvPr>
            <p:ph type="body" sz="quarter" idx="1"/>
          </p:nvPr>
        </p:nvSpPr>
        <p:spPr>
          <a:xfrm>
            <a:off x="1786178" y="6697269"/>
            <a:ext cx="10002552" cy="5768578"/>
          </a:xfrm>
          <a:prstGeom prst="rect">
            <a:avLst/>
          </a:prstGeom>
        </p:spPr>
        <p:txBody>
          <a:bodyPr anchor="t"/>
          <a:lstStyle>
            <a:lvl1pPr marL="0" indent="0" algn="ctr">
              <a:spcBef>
                <a:spcPts val="0"/>
              </a:spcBef>
              <a:buSzTx/>
              <a:buNone/>
              <a:defRPr sz="5400"/>
            </a:lvl1pPr>
            <a:lvl2pPr marL="0" indent="371567" algn="ctr">
              <a:spcBef>
                <a:spcPts val="0"/>
              </a:spcBef>
              <a:buSzTx/>
              <a:buNone/>
              <a:defRPr sz="5400"/>
            </a:lvl2pPr>
            <a:lvl3pPr marL="0" indent="743057" algn="ctr">
              <a:spcBef>
                <a:spcPts val="0"/>
              </a:spcBef>
              <a:buSzTx/>
              <a:buNone/>
              <a:defRPr sz="5400"/>
            </a:lvl3pPr>
            <a:lvl4pPr marL="0" indent="1114562" algn="ctr">
              <a:spcBef>
                <a:spcPts val="0"/>
              </a:spcBef>
              <a:buSzTx/>
              <a:buNone/>
              <a:defRPr sz="5400"/>
            </a:lvl4pPr>
            <a:lvl5pPr marL="0" indent="1486048"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 name="Shape 117"/>
          <p:cNvSpPr>
            <a:spLocks noGrp="1"/>
          </p:cNvSpPr>
          <p:nvPr>
            <p:ph type="sldNum" sz="quarter" idx="14"/>
          </p:nvPr>
        </p:nvSpPr>
        <p:spPr/>
        <p:txBody>
          <a:bodyPr/>
          <a:lstStyle>
            <a:lvl1pPr>
              <a:defRPr/>
            </a:lvl1pPr>
          </a:lstStyle>
          <a:p>
            <a:fld id="{D31A8D22-E3F2-4A23-BF37-A3BABCADEFEC}" type="slidenum">
              <a:rPr lang="en-US" altLang="en-US"/>
              <a:pPr/>
              <a:t>‹#›</a:t>
            </a:fld>
            <a:endParaRPr lang="en-US" altLang="en-US" dirty="0"/>
          </a:p>
        </p:txBody>
      </p:sp>
    </p:spTree>
    <p:extLst>
      <p:ext uri="{BB962C8B-B14F-4D97-AF65-F5344CB8AC3E}">
        <p14:creationId xmlns:p14="http://schemas.microsoft.com/office/powerpoint/2010/main" val="2648072496"/>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r>
              <a:t>Title Text</a:t>
            </a:r>
          </a:p>
        </p:txBody>
      </p:sp>
      <p:sp>
        <p:nvSpPr>
          <p:cNvPr id="133" name="Shape 1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34"/>
          <p:cNvSpPr>
            <a:spLocks noGrp="1"/>
          </p:cNvSpPr>
          <p:nvPr>
            <p:ph type="sldNum" sz="quarter" idx="10"/>
          </p:nvPr>
        </p:nvSpPr>
        <p:spPr/>
        <p:txBody>
          <a:bodyPr/>
          <a:lstStyle>
            <a:lvl1pPr>
              <a:defRPr/>
            </a:lvl1pPr>
          </a:lstStyle>
          <a:p>
            <a:fld id="{0129EA2F-F855-4D71-8452-463893B38637}" type="slidenum">
              <a:rPr lang="en-US" altLang="en-US"/>
              <a:pPr/>
              <a:t>‹#›</a:t>
            </a:fld>
            <a:endParaRPr lang="en-US" altLang="en-US" dirty="0"/>
          </a:p>
        </p:txBody>
      </p:sp>
    </p:spTree>
    <p:extLst>
      <p:ext uri="{BB962C8B-B14F-4D97-AF65-F5344CB8AC3E}">
        <p14:creationId xmlns:p14="http://schemas.microsoft.com/office/powerpoint/2010/main" val="4243100612"/>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41" name="Shape 141"/>
          <p:cNvSpPr>
            <a:spLocks noGrp="1"/>
          </p:cNvSpPr>
          <p:nvPr>
            <p:ph type="pic" sz="half" idx="13"/>
          </p:nvPr>
        </p:nvSpPr>
        <p:spPr>
          <a:xfrm>
            <a:off x="12598453" y="3661176"/>
            <a:ext cx="10002552" cy="8840391"/>
          </a:xfrm>
          <a:prstGeom prst="rect">
            <a:avLst/>
          </a:prstGeom>
        </p:spPr>
        <p:txBody>
          <a:bodyPr lIns="148480" tIns="74189" rIns="148480" bIns="74189" anchor="t">
            <a:noAutofit/>
          </a:bodyPr>
          <a:lstStyle/>
          <a:p>
            <a:pPr lvl="0"/>
            <a:endParaRPr noProof="0" dirty="0">
              <a:sym typeface="Helvetica Light"/>
            </a:endParaRPr>
          </a:p>
        </p:txBody>
      </p:sp>
      <p:sp>
        <p:nvSpPr>
          <p:cNvPr id="142" name="Shape 142"/>
          <p:cNvSpPr>
            <a:spLocks noGrp="1"/>
          </p:cNvSpPr>
          <p:nvPr>
            <p:ph type="title"/>
          </p:nvPr>
        </p:nvSpPr>
        <p:spPr>
          <a:prstGeom prst="rect">
            <a:avLst/>
          </a:prstGeom>
        </p:spPr>
        <p:txBody>
          <a:bodyPr/>
          <a:lstStyle/>
          <a:p>
            <a:r>
              <a:t>Title Text</a:t>
            </a:r>
          </a:p>
        </p:txBody>
      </p:sp>
      <p:sp>
        <p:nvSpPr>
          <p:cNvPr id="143" name="Shape 143"/>
          <p:cNvSpPr>
            <a:spLocks noGrp="1"/>
          </p:cNvSpPr>
          <p:nvPr>
            <p:ph type="body" sz="half" idx="1"/>
          </p:nvPr>
        </p:nvSpPr>
        <p:spPr>
          <a:xfrm>
            <a:off x="1786178" y="3661176"/>
            <a:ext cx="10002552" cy="8840391"/>
          </a:xfrm>
          <a:prstGeom prst="rect">
            <a:avLst/>
          </a:prstGeom>
        </p:spPr>
        <p:txBody>
          <a:bodyPr/>
          <a:lstStyle>
            <a:lvl1pPr marL="557283" indent="-557283">
              <a:spcBef>
                <a:spcPts val="5356"/>
              </a:spcBef>
              <a:defRPr sz="4500"/>
            </a:lvl1pPr>
            <a:lvl2pPr marL="1114562" indent="-557283">
              <a:spcBef>
                <a:spcPts val="5356"/>
              </a:spcBef>
              <a:defRPr sz="4500"/>
            </a:lvl2pPr>
            <a:lvl3pPr marL="1671868" indent="-557283">
              <a:spcBef>
                <a:spcPts val="5356"/>
              </a:spcBef>
              <a:defRPr sz="4500"/>
            </a:lvl3pPr>
            <a:lvl4pPr marL="2229159" indent="-557283">
              <a:spcBef>
                <a:spcPts val="5356"/>
              </a:spcBef>
              <a:defRPr sz="4500"/>
            </a:lvl4pPr>
            <a:lvl5pPr marL="2786472" indent="-557283">
              <a:spcBef>
                <a:spcPts val="5356"/>
              </a:spcBef>
              <a:defRPr sz="4500"/>
            </a:lvl5pPr>
          </a:lstStyle>
          <a:p>
            <a:r>
              <a:t>Body Level One</a:t>
            </a:r>
          </a:p>
          <a:p>
            <a:pPr lvl="1"/>
            <a:r>
              <a:t>Body Level Two</a:t>
            </a:r>
          </a:p>
          <a:p>
            <a:pPr lvl="2"/>
            <a:r>
              <a:t>Body Level Three</a:t>
            </a:r>
          </a:p>
          <a:p>
            <a:pPr lvl="3"/>
            <a:r>
              <a:t>Body Level Four</a:t>
            </a:r>
          </a:p>
          <a:p>
            <a:pPr lvl="4"/>
            <a:r>
              <a:t>Body Level Five</a:t>
            </a:r>
          </a:p>
        </p:txBody>
      </p:sp>
      <p:sp>
        <p:nvSpPr>
          <p:cNvPr id="5" name="Shape 144"/>
          <p:cNvSpPr>
            <a:spLocks noGrp="1"/>
          </p:cNvSpPr>
          <p:nvPr>
            <p:ph type="sldNum" sz="quarter" idx="14"/>
          </p:nvPr>
        </p:nvSpPr>
        <p:spPr/>
        <p:txBody>
          <a:bodyPr/>
          <a:lstStyle>
            <a:lvl1pPr>
              <a:defRPr/>
            </a:lvl1pPr>
          </a:lstStyle>
          <a:p>
            <a:fld id="{998EEBAD-1241-4B70-9B26-4918FA3BF4D1}" type="slidenum">
              <a:rPr lang="en-US" altLang="en-US"/>
              <a:pPr/>
              <a:t>‹#›</a:t>
            </a:fld>
            <a:endParaRPr lang="en-US" altLang="en-US" dirty="0"/>
          </a:p>
        </p:txBody>
      </p:sp>
    </p:spTree>
    <p:extLst>
      <p:ext uri="{BB962C8B-B14F-4D97-AF65-F5344CB8AC3E}">
        <p14:creationId xmlns:p14="http://schemas.microsoft.com/office/powerpoint/2010/main" val="1921077562"/>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51" name="Shape 151"/>
          <p:cNvSpPr>
            <a:spLocks noGrp="1"/>
          </p:cNvSpPr>
          <p:nvPr>
            <p:ph type="body" idx="1"/>
          </p:nvPr>
        </p:nvSpPr>
        <p:spPr>
          <a:xfrm>
            <a:off x="1786319" y="1785945"/>
            <a:ext cx="20814837"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hape 152"/>
          <p:cNvSpPr>
            <a:spLocks noGrp="1"/>
          </p:cNvSpPr>
          <p:nvPr>
            <p:ph type="sldNum" sz="quarter" idx="10"/>
          </p:nvPr>
        </p:nvSpPr>
        <p:spPr/>
        <p:txBody>
          <a:bodyPr/>
          <a:lstStyle>
            <a:lvl1pPr>
              <a:defRPr/>
            </a:lvl1pPr>
          </a:lstStyle>
          <a:p>
            <a:fld id="{095B5D63-9C1F-4ED3-A890-8D80ECFAC80C}" type="slidenum">
              <a:rPr lang="en-US" altLang="en-US"/>
              <a:pPr/>
              <a:t>‹#›</a:t>
            </a:fld>
            <a:endParaRPr lang="en-US" altLang="en-US" dirty="0"/>
          </a:p>
        </p:txBody>
      </p:sp>
    </p:spTree>
    <p:extLst>
      <p:ext uri="{BB962C8B-B14F-4D97-AF65-F5344CB8AC3E}">
        <p14:creationId xmlns:p14="http://schemas.microsoft.com/office/powerpoint/2010/main" val="2605385187"/>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96" name="Shape 96"/>
          <p:cNvSpPr>
            <a:spLocks noGrp="1"/>
          </p:cNvSpPr>
          <p:nvPr>
            <p:ph type="pic" idx="13"/>
          </p:nvPr>
        </p:nvSpPr>
        <p:spPr>
          <a:xfrm>
            <a:off x="3012811" y="893304"/>
            <a:ext cx="18338014" cy="8322467"/>
          </a:xfrm>
          <a:prstGeom prst="rect">
            <a:avLst/>
          </a:prstGeom>
        </p:spPr>
        <p:txBody>
          <a:bodyPr lIns="148193" tIns="74045" rIns="148193" bIns="74045" anchor="t">
            <a:noAutofit/>
          </a:bodyPr>
          <a:lstStyle/>
          <a:p>
            <a:pPr lvl="0"/>
            <a:endParaRPr noProof="0" dirty="0">
              <a:sym typeface="Helvetica Light"/>
            </a:endParaRPr>
          </a:p>
        </p:txBody>
      </p:sp>
      <p:sp>
        <p:nvSpPr>
          <p:cNvPr id="97" name="Shape 97"/>
          <p:cNvSpPr>
            <a:spLocks noGrp="1"/>
          </p:cNvSpPr>
          <p:nvPr>
            <p:ph type="title"/>
          </p:nvPr>
        </p:nvSpPr>
        <p:spPr>
          <a:xfrm>
            <a:off x="2381562" y="9447611"/>
            <a:ext cx="19624055" cy="2000250"/>
          </a:xfrm>
          <a:prstGeom prst="rect">
            <a:avLst/>
          </a:prstGeom>
        </p:spPr>
        <p:txBody>
          <a:bodyPr anchor="b"/>
          <a:lstStyle/>
          <a:p>
            <a:r>
              <a:t>Title Text</a:t>
            </a:r>
          </a:p>
        </p:txBody>
      </p:sp>
      <p:sp>
        <p:nvSpPr>
          <p:cNvPr id="98" name="Shape 98"/>
          <p:cNvSpPr>
            <a:spLocks noGrp="1"/>
          </p:cNvSpPr>
          <p:nvPr>
            <p:ph type="body" sz="quarter" idx="1"/>
          </p:nvPr>
        </p:nvSpPr>
        <p:spPr>
          <a:xfrm>
            <a:off x="2381562" y="11519300"/>
            <a:ext cx="19624055" cy="1589484"/>
          </a:xfrm>
          <a:prstGeom prst="rect">
            <a:avLst/>
          </a:prstGeom>
        </p:spPr>
        <p:txBody>
          <a:bodyPr anchor="t"/>
          <a:lstStyle>
            <a:lvl1pPr marL="0" indent="0" algn="ctr">
              <a:spcBef>
                <a:spcPts val="0"/>
              </a:spcBef>
              <a:buSzTx/>
              <a:buNone/>
              <a:defRPr sz="5400"/>
            </a:lvl1pPr>
            <a:lvl2pPr marL="0" indent="370886" algn="ctr">
              <a:spcBef>
                <a:spcPts val="0"/>
              </a:spcBef>
              <a:buSzTx/>
              <a:buNone/>
              <a:defRPr sz="5400"/>
            </a:lvl2pPr>
            <a:lvl3pPr marL="0" indent="741692" algn="ctr">
              <a:spcBef>
                <a:spcPts val="0"/>
              </a:spcBef>
              <a:buSzTx/>
              <a:buNone/>
              <a:defRPr sz="5400"/>
            </a:lvl3pPr>
            <a:lvl4pPr marL="0" indent="1112513" algn="ctr">
              <a:spcBef>
                <a:spcPts val="0"/>
              </a:spcBef>
              <a:buSzTx/>
              <a:buNone/>
              <a:defRPr sz="5400"/>
            </a:lvl4pPr>
            <a:lvl5pPr marL="0" indent="1483299"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 name="Shape 99"/>
          <p:cNvSpPr>
            <a:spLocks noGrp="1"/>
          </p:cNvSpPr>
          <p:nvPr>
            <p:ph type="sldNum" sz="quarter" idx="14"/>
          </p:nvPr>
        </p:nvSpPr>
        <p:spPr>
          <a:xfrm>
            <a:off x="11864088" y="13002050"/>
            <a:ext cx="636063" cy="628048"/>
          </a:xfrm>
        </p:spPr>
        <p:txBody>
          <a:bodyPr/>
          <a:lstStyle>
            <a:lvl1pPr>
              <a:defRPr/>
            </a:lvl1pPr>
          </a:lstStyle>
          <a:p>
            <a:fld id="{D8A67461-0472-43F3-8810-35D57B6B1269}" type="slidenum">
              <a:rPr lang="en-US" altLang="en-US"/>
              <a:pPr/>
              <a:t>‹#›</a:t>
            </a:fld>
            <a:endParaRPr lang="en-US" altLang="en-US" dirty="0"/>
          </a:p>
        </p:txBody>
      </p:sp>
    </p:spTree>
    <p:extLst>
      <p:ext uri="{BB962C8B-B14F-4D97-AF65-F5344CB8AC3E}">
        <p14:creationId xmlns:p14="http://schemas.microsoft.com/office/powerpoint/2010/main" val="286235262"/>
      </p:ext>
    </p:extLst>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9" name="Shape 159"/>
          <p:cNvSpPr>
            <a:spLocks noGrp="1"/>
          </p:cNvSpPr>
          <p:nvPr>
            <p:ph type="pic" sz="quarter" idx="13"/>
          </p:nvPr>
        </p:nvSpPr>
        <p:spPr>
          <a:xfrm>
            <a:off x="12598453" y="7161611"/>
            <a:ext cx="10002552" cy="5304234"/>
          </a:xfrm>
          <a:prstGeom prst="rect">
            <a:avLst/>
          </a:prstGeom>
        </p:spPr>
        <p:txBody>
          <a:bodyPr lIns="148480" tIns="74189" rIns="148480" bIns="74189" anchor="t">
            <a:noAutofit/>
          </a:bodyPr>
          <a:lstStyle/>
          <a:p>
            <a:pPr lvl="0"/>
            <a:endParaRPr noProof="0" dirty="0">
              <a:sym typeface="Helvetica Light"/>
            </a:endParaRPr>
          </a:p>
        </p:txBody>
      </p:sp>
      <p:sp>
        <p:nvSpPr>
          <p:cNvPr id="160" name="Shape 160"/>
          <p:cNvSpPr>
            <a:spLocks noGrp="1"/>
          </p:cNvSpPr>
          <p:nvPr>
            <p:ph type="pic" sz="quarter" idx="14"/>
          </p:nvPr>
        </p:nvSpPr>
        <p:spPr>
          <a:xfrm>
            <a:off x="12610286" y="1250156"/>
            <a:ext cx="10002554" cy="5304234"/>
          </a:xfrm>
          <a:prstGeom prst="rect">
            <a:avLst/>
          </a:prstGeom>
        </p:spPr>
        <p:txBody>
          <a:bodyPr lIns="148480" tIns="74189" rIns="148480" bIns="74189" anchor="t">
            <a:noAutofit/>
          </a:bodyPr>
          <a:lstStyle/>
          <a:p>
            <a:pPr lvl="0"/>
            <a:endParaRPr noProof="0" dirty="0">
              <a:sym typeface="Helvetica Light"/>
            </a:endParaRPr>
          </a:p>
        </p:txBody>
      </p:sp>
      <p:sp>
        <p:nvSpPr>
          <p:cNvPr id="161" name="Shape 161"/>
          <p:cNvSpPr>
            <a:spLocks noGrp="1"/>
          </p:cNvSpPr>
          <p:nvPr>
            <p:ph type="pic" sz="half" idx="15"/>
          </p:nvPr>
        </p:nvSpPr>
        <p:spPr>
          <a:xfrm>
            <a:off x="1786178" y="1250157"/>
            <a:ext cx="10002552" cy="11215688"/>
          </a:xfrm>
          <a:prstGeom prst="rect">
            <a:avLst/>
          </a:prstGeom>
        </p:spPr>
        <p:txBody>
          <a:bodyPr lIns="148480" tIns="74189" rIns="148480" bIns="74189" anchor="t">
            <a:noAutofit/>
          </a:bodyPr>
          <a:lstStyle/>
          <a:p>
            <a:pPr lvl="0"/>
            <a:endParaRPr noProof="0" dirty="0">
              <a:sym typeface="Helvetica Light"/>
            </a:endParaRPr>
          </a:p>
        </p:txBody>
      </p:sp>
      <p:sp>
        <p:nvSpPr>
          <p:cNvPr id="5" name="Shape 162"/>
          <p:cNvSpPr>
            <a:spLocks noGrp="1"/>
          </p:cNvSpPr>
          <p:nvPr>
            <p:ph type="sldNum" sz="quarter" idx="16"/>
          </p:nvPr>
        </p:nvSpPr>
        <p:spPr/>
        <p:txBody>
          <a:bodyPr/>
          <a:lstStyle>
            <a:lvl1pPr>
              <a:defRPr/>
            </a:lvl1pPr>
          </a:lstStyle>
          <a:p>
            <a:fld id="{8DCDBDCF-D9BA-40F8-BC3D-A182013AC30D}" type="slidenum">
              <a:rPr lang="en-US" altLang="en-US"/>
              <a:pPr/>
              <a:t>‹#›</a:t>
            </a:fld>
            <a:endParaRPr lang="en-US" altLang="en-US" dirty="0"/>
          </a:p>
        </p:txBody>
      </p:sp>
    </p:spTree>
    <p:extLst>
      <p:ext uri="{BB962C8B-B14F-4D97-AF65-F5344CB8AC3E}">
        <p14:creationId xmlns:p14="http://schemas.microsoft.com/office/powerpoint/2010/main" val="2668162468"/>
      </p:ext>
    </p:extLst>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69" name="Shape 169"/>
          <p:cNvSpPr>
            <a:spLocks noGrp="1"/>
          </p:cNvSpPr>
          <p:nvPr>
            <p:ph type="body" sz="quarter" idx="13"/>
          </p:nvPr>
        </p:nvSpPr>
        <p:spPr>
          <a:xfrm>
            <a:off x="2381562" y="8947775"/>
            <a:ext cx="19624055" cy="782237"/>
          </a:xfrm>
          <a:prstGeom prst="rect">
            <a:avLst/>
          </a:prstGeom>
        </p:spPr>
        <p:txBody>
          <a:bodyPr anchor="t">
            <a:spAutoFit/>
          </a:bodyPr>
          <a:lstStyle>
            <a:lvl1pPr marL="0" indent="0" algn="ctr">
              <a:spcBef>
                <a:spcPts val="0"/>
              </a:spcBef>
              <a:buSzTx/>
              <a:buNone/>
              <a:defRPr sz="4000"/>
            </a:lvl1pPr>
          </a:lstStyle>
          <a:p>
            <a:r>
              <a:t>–Johnny Appleseed</a:t>
            </a:r>
          </a:p>
        </p:txBody>
      </p:sp>
      <p:sp>
        <p:nvSpPr>
          <p:cNvPr id="170" name="Shape 170"/>
          <p:cNvSpPr>
            <a:spLocks noGrp="1"/>
          </p:cNvSpPr>
          <p:nvPr>
            <p:ph type="body" sz="quarter" idx="14"/>
          </p:nvPr>
        </p:nvSpPr>
        <p:spPr>
          <a:xfrm>
            <a:off x="2381562" y="5907372"/>
            <a:ext cx="19624055" cy="1151569"/>
          </a:xfrm>
          <a:prstGeom prst="rect">
            <a:avLst/>
          </a:prstGeom>
        </p:spPr>
        <p:txBody>
          <a:bodyPr>
            <a:spAutoFit/>
          </a:bodyPr>
          <a:lstStyle>
            <a:lvl1pPr marL="0" indent="0" algn="ctr">
              <a:spcBef>
                <a:spcPts val="0"/>
              </a:spcBef>
              <a:buSzTx/>
              <a:buNone/>
              <a:defRPr sz="6400"/>
            </a:lvl1pPr>
          </a:lstStyle>
          <a:p>
            <a:r>
              <a:t>“Type a quote here.” </a:t>
            </a:r>
          </a:p>
        </p:txBody>
      </p:sp>
      <p:sp>
        <p:nvSpPr>
          <p:cNvPr id="4" name="Shape 171"/>
          <p:cNvSpPr>
            <a:spLocks noGrp="1"/>
          </p:cNvSpPr>
          <p:nvPr>
            <p:ph type="sldNum" sz="quarter" idx="15"/>
          </p:nvPr>
        </p:nvSpPr>
        <p:spPr/>
        <p:txBody>
          <a:bodyPr/>
          <a:lstStyle>
            <a:lvl1pPr>
              <a:defRPr/>
            </a:lvl1pPr>
          </a:lstStyle>
          <a:p>
            <a:fld id="{E1765F89-44D7-4F48-9F39-DF631C033872}" type="slidenum">
              <a:rPr lang="en-US" altLang="en-US"/>
              <a:pPr/>
              <a:t>‹#›</a:t>
            </a:fld>
            <a:endParaRPr lang="en-US" altLang="en-US" dirty="0"/>
          </a:p>
        </p:txBody>
      </p:sp>
    </p:spTree>
    <p:extLst>
      <p:ext uri="{BB962C8B-B14F-4D97-AF65-F5344CB8AC3E}">
        <p14:creationId xmlns:p14="http://schemas.microsoft.com/office/powerpoint/2010/main" val="3436217067"/>
      </p:ext>
    </p:extLst>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41303"/>
            <a:ext cx="21948458" cy="2286000"/>
          </a:xfrm>
          <a:prstGeom prst="rect">
            <a:avLst/>
          </a:prstGeom>
        </p:spPr>
        <p:txBody>
          <a:bodyPr lIns="210434" tIns="105180" rIns="210434" bIns="105180"/>
          <a:lstStyle/>
          <a:p>
            <a:r>
              <a:rPr lang="en-US"/>
              <a:t>Click to edit Master title style</a:t>
            </a:r>
          </a:p>
        </p:txBody>
      </p:sp>
      <p:sp>
        <p:nvSpPr>
          <p:cNvPr id="3" name="Content Placeholder 2"/>
          <p:cNvSpPr>
            <a:spLocks noGrp="1"/>
          </p:cNvSpPr>
          <p:nvPr>
            <p:ph idx="1"/>
          </p:nvPr>
        </p:nvSpPr>
        <p:spPr>
          <a:xfrm>
            <a:off x="1219359" y="3200423"/>
            <a:ext cx="21948458" cy="9051926"/>
          </a:xfrm>
          <a:prstGeom prst="rect">
            <a:avLst/>
          </a:prstGeom>
        </p:spPr>
        <p:txBody>
          <a:bodyPr lIns="210434" tIns="105180" rIns="210434" bIns="1051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956" y="12712831"/>
            <a:ext cx="5690340" cy="730250"/>
          </a:xfrm>
          <a:prstGeom prst="rect">
            <a:avLst/>
          </a:prstGeom>
        </p:spPr>
        <p:txBody>
          <a:bodyPr lIns="210434" tIns="105180" rIns="210434" bIns="105180"/>
          <a:lstStyle>
            <a:lvl1pPr defTabSz="2095680">
              <a:defRPr>
                <a:ea typeface="ヒラギノ角ゴ ProN W3"/>
                <a:cs typeface="ヒラギノ角ゴ ProN W3"/>
              </a:defRPr>
            </a:lvl1pPr>
          </a:lstStyle>
          <a:p>
            <a:pPr>
              <a:defRPr/>
            </a:pPr>
            <a:fld id="{7BB973B3-9559-47CB-A90E-CE4312EF46B6}" type="datetime1">
              <a:rPr lang="en-US" altLang="en-US"/>
              <a:pPr>
                <a:defRPr/>
              </a:pPr>
              <a:t>1/8/20</a:t>
            </a:fld>
            <a:endParaRPr lang="en-US" altLang="en-US" dirty="0"/>
          </a:p>
        </p:txBody>
      </p:sp>
      <p:sp>
        <p:nvSpPr>
          <p:cNvPr id="5" name="Footer Placeholder 4"/>
          <p:cNvSpPr>
            <a:spLocks noGrp="1"/>
          </p:cNvSpPr>
          <p:nvPr>
            <p:ph type="ftr" sz="quarter" idx="11"/>
          </p:nvPr>
        </p:nvSpPr>
        <p:spPr>
          <a:xfrm>
            <a:off x="8332541" y="12712831"/>
            <a:ext cx="7722606" cy="730250"/>
          </a:xfrm>
          <a:prstGeom prst="rect">
            <a:avLst/>
          </a:prstGeom>
        </p:spPr>
        <p:txBody>
          <a:bodyPr lIns="210434" tIns="105180" rIns="210434" bIns="105180"/>
          <a:lstStyle>
            <a:lvl1pPr>
              <a:defRPr/>
            </a:lvl1pPr>
          </a:lstStyle>
          <a:p>
            <a:pPr defTabSz="949497">
              <a:defRPr/>
            </a:pPr>
            <a:endParaRPr lang="en-US" dirty="0"/>
          </a:p>
        </p:txBody>
      </p:sp>
      <p:sp>
        <p:nvSpPr>
          <p:cNvPr id="6" name="Slide Number Placeholder 5"/>
          <p:cNvSpPr>
            <a:spLocks noGrp="1"/>
          </p:cNvSpPr>
          <p:nvPr>
            <p:ph type="sldNum" sz="quarter" idx="12"/>
          </p:nvPr>
        </p:nvSpPr>
        <p:spPr>
          <a:xfrm>
            <a:off x="19875664" y="12712892"/>
            <a:ext cx="894657" cy="674079"/>
          </a:xfrm>
          <a:prstGeom prst="rect">
            <a:avLst/>
          </a:prstGeom>
        </p:spPr>
        <p:txBody>
          <a:bodyPr lIns="210434" tIns="105180" rIns="210434" bIns="105180"/>
          <a:lstStyle>
            <a:lvl1pPr defTabSz="2093634">
              <a:defRPr>
                <a:ea typeface="ヒラギノ角ゴ ProN W3"/>
              </a:defRPr>
            </a:lvl1pPr>
          </a:lstStyle>
          <a:p>
            <a:pPr>
              <a:defRPr/>
            </a:pPr>
            <a:fld id="{FBC8E7AB-D29D-48F3-99B2-B8BCB1B05EFB}" type="slidenum">
              <a:rPr lang="en-US" altLang="en-US"/>
              <a:pPr>
                <a:defRPr/>
              </a:pPr>
              <a:t>‹#›</a:t>
            </a:fld>
            <a:endParaRPr lang="en-US" altLang="en-US" dirty="0"/>
          </a:p>
        </p:txBody>
      </p:sp>
    </p:spTree>
    <p:extLst>
      <p:ext uri="{BB962C8B-B14F-4D97-AF65-F5344CB8AC3E}">
        <p14:creationId xmlns:p14="http://schemas.microsoft.com/office/powerpoint/2010/main" val="384931687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fld id="{043B3A44-B88F-1947-90E4-E553172350B4}" type="slidenum">
              <a:rPr lang="en-US"/>
              <a:pPr/>
              <a:t>‹#›</a:t>
            </a:fld>
            <a:endParaRPr lang="en-US"/>
          </a:p>
        </p:txBody>
      </p:sp>
    </p:spTree>
    <p:extLst>
      <p:ext uri="{BB962C8B-B14F-4D97-AF65-F5344CB8AC3E}">
        <p14:creationId xmlns:p14="http://schemas.microsoft.com/office/powerpoint/2010/main" val="1491646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pic>
        <p:nvPicPr>
          <p:cNvPr id="11" name="ACN_1C_Blue.png" descr="ACN_1C_Blue.png"/>
          <p:cNvPicPr>
            <a:picLocks noChangeAspect="1"/>
          </p:cNvPicPr>
          <p:nvPr/>
        </p:nvPicPr>
        <p:blipFill>
          <a:blip r:embed="rId2"/>
          <a:stretch>
            <a:fillRect/>
          </a:stretch>
        </p:blipFill>
        <p:spPr>
          <a:xfrm>
            <a:off x="21598586" y="12600010"/>
            <a:ext cx="2027163" cy="528418"/>
          </a:xfrm>
          <a:prstGeom prst="rect">
            <a:avLst/>
          </a:prstGeom>
          <a:ln w="12700">
            <a:miter lim="400000"/>
          </a:ln>
        </p:spPr>
      </p:pic>
      <p:sp>
        <p:nvSpPr>
          <p:cNvPr id="12"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502204806"/>
      </p:ext>
    </p:extLst>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Wealth / ACN 1">
    <p:spTree>
      <p:nvGrpSpPr>
        <p:cNvPr id="1" name=""/>
        <p:cNvGrpSpPr/>
        <p:nvPr/>
      </p:nvGrpSpPr>
      <p:grpSpPr>
        <a:xfrm>
          <a:off x="0" y="0"/>
          <a:ext cx="0" cy="0"/>
          <a:chOff x="0" y="0"/>
          <a:chExt cx="0" cy="0"/>
        </a:xfrm>
      </p:grpSpPr>
      <p:sp>
        <p:nvSpPr>
          <p:cNvPr id="4" name="Shape 24"/>
          <p:cNvSpPr>
            <a:spLocks noChangeShapeType="1"/>
          </p:cNvSpPr>
          <p:nvPr/>
        </p:nvSpPr>
        <p:spPr bwMode="auto">
          <a:xfrm>
            <a:off x="-696598"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52682"/>
            <a:endParaRPr lang="en-US" dirty="0"/>
          </a:p>
        </p:txBody>
      </p:sp>
      <p:sp>
        <p:nvSpPr>
          <p:cNvPr id="6" name="Shape 26"/>
          <p:cNvSpPr>
            <a:spLocks noGrp="1"/>
          </p:cNvSpPr>
          <p:nvPr>
            <p:ph type="sldNum" sz="quarter" idx="10"/>
          </p:nvPr>
        </p:nvSpPr>
        <p:spPr/>
        <p:txBody>
          <a:bodyPr/>
          <a:lstStyle>
            <a:lvl1pPr>
              <a:defRPr/>
            </a:lvl1pPr>
          </a:lstStyle>
          <a:p>
            <a:fld id="{155C6EB6-E1FF-45B4-BE03-0CB0B28CBD73}" type="slidenum">
              <a:rPr lang="en-US" altLang="en-US"/>
              <a:pPr/>
              <a:t>‹#›</a:t>
            </a:fld>
            <a:endParaRPr lang="en-US" alt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87986" y="10769283"/>
            <a:ext cx="3977205" cy="2946795"/>
          </a:xfrm>
          <a:prstGeom prst="rect">
            <a:avLst/>
          </a:prstGeom>
        </p:spPr>
      </p:pic>
    </p:spTree>
    <p:extLst>
      <p:ext uri="{BB962C8B-B14F-4D97-AF65-F5344CB8AC3E}">
        <p14:creationId xmlns:p14="http://schemas.microsoft.com/office/powerpoint/2010/main" val="3498354681"/>
      </p:ext>
    </p:extLst>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Wealth / ACN 2">
    <p:spTree>
      <p:nvGrpSpPr>
        <p:cNvPr id="1" name=""/>
        <p:cNvGrpSpPr/>
        <p:nvPr/>
      </p:nvGrpSpPr>
      <p:grpSpPr>
        <a:xfrm>
          <a:off x="0" y="0"/>
          <a:ext cx="0" cy="0"/>
          <a:chOff x="0" y="0"/>
          <a:chExt cx="0" cy="0"/>
        </a:xfrm>
      </p:grpSpPr>
      <p:sp>
        <p:nvSpPr>
          <p:cNvPr id="4" name="Shape 35"/>
          <p:cNvSpPr>
            <a:spLocks noChangeShapeType="1"/>
          </p:cNvSpPr>
          <p:nvPr/>
        </p:nvSpPr>
        <p:spPr bwMode="auto">
          <a:xfrm>
            <a:off x="-696598"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52682"/>
            <a:endParaRPr lang="en-US" dirty="0"/>
          </a:p>
        </p:txBody>
      </p:sp>
      <p:sp>
        <p:nvSpPr>
          <p:cNvPr id="5" name="Shape 36"/>
          <p:cNvSpPr>
            <a:spLocks noChangeArrowheads="1"/>
          </p:cNvSpPr>
          <p:nvPr/>
        </p:nvSpPr>
        <p:spPr bwMode="auto">
          <a:xfrm>
            <a:off x="801243" y="13010757"/>
            <a:ext cx="20180309" cy="155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82806" tIns="82806" rIns="82806" bIns="82806">
            <a:spAutoFit/>
          </a:bodyPr>
          <a:lstStyle>
            <a:lvl1pPr indent="889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500" b="1" u="sng" dirty="0">
                <a:solidFill>
                  <a:srgbClr val="371A94"/>
                </a:solidFill>
                <a:latin typeface="Constantia" pitchFamily="18" charset="0"/>
                <a:ea typeface="Constantia" pitchFamily="18" charset="0"/>
                <a:cs typeface="Constantia" pitchFamily="18" charset="0"/>
                <a:sym typeface="Constantia" pitchFamily="18" charset="0"/>
              </a:rPr>
              <a:t>NATIONAL TRAINING!!!</a:t>
            </a:r>
            <a:r>
              <a:rPr lang="en-US" altLang="en-US" sz="4500" b="1" dirty="0">
                <a:solidFill>
                  <a:srgbClr val="FF2600"/>
                </a:solidFill>
                <a:latin typeface="Constantia" pitchFamily="18" charset="0"/>
                <a:ea typeface="Constantia" pitchFamily="18" charset="0"/>
                <a:cs typeface="Constantia" pitchFamily="18" charset="0"/>
                <a:sym typeface="Constantia" pitchFamily="18" charset="0"/>
              </a:rPr>
              <a:t> Charlotte, NC – Spring 2020</a:t>
            </a: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p:txBody>
      </p:sp>
      <p:sp>
        <p:nvSpPr>
          <p:cNvPr id="7" name="Shape 38"/>
          <p:cNvSpPr>
            <a:spLocks noGrp="1"/>
          </p:cNvSpPr>
          <p:nvPr>
            <p:ph type="sldNum" sz="quarter" idx="10"/>
          </p:nvPr>
        </p:nvSpPr>
        <p:spPr>
          <a:xfrm>
            <a:off x="12098328" y="13010759"/>
            <a:ext cx="167293" cy="628894"/>
          </a:xfrm>
        </p:spPr>
        <p:txBody>
          <a:bodyPr/>
          <a:lstStyle>
            <a:lvl1pPr>
              <a:defRPr/>
            </a:lvl1pPr>
          </a:lstStyle>
          <a:p>
            <a:endParaRPr lang="en-US" alt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1351" y="10235414"/>
            <a:ext cx="4466432" cy="3309275"/>
          </a:xfrm>
          <a:prstGeom prst="rect">
            <a:avLst/>
          </a:prstGeom>
        </p:spPr>
      </p:pic>
    </p:spTree>
    <p:extLst>
      <p:ext uri="{BB962C8B-B14F-4D97-AF65-F5344CB8AC3E}">
        <p14:creationId xmlns:p14="http://schemas.microsoft.com/office/powerpoint/2010/main" val="601480346"/>
      </p:ext>
    </p:extLst>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067964425"/>
      </p:ext>
    </p:extLst>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5488D5-6652-4039-B0CA-AFA82981F4B3}" type="slidenum">
              <a:rPr lang="en-US" altLang="en-US" smtClean="0"/>
              <a:pPr/>
              <a:t>‹#›</a:t>
            </a:fld>
            <a:endParaRPr lang="en-US" alt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 y="120"/>
            <a:ext cx="24502493" cy="154694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73" y="117"/>
            <a:ext cx="9521327" cy="1546944"/>
          </a:xfrm>
          <a:prstGeom prst="rect">
            <a:avLst/>
          </a:prstGeom>
        </p:spPr>
      </p:pic>
    </p:spTree>
    <p:extLst>
      <p:ext uri="{BB962C8B-B14F-4D97-AF65-F5344CB8AC3E}">
        <p14:creationId xmlns:p14="http://schemas.microsoft.com/office/powerpoint/2010/main" val="2197282823"/>
      </p:ext>
    </p:extLst>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06" name="Shape 106"/>
          <p:cNvSpPr>
            <a:spLocks noGrp="1"/>
          </p:cNvSpPr>
          <p:nvPr>
            <p:ph type="title"/>
          </p:nvPr>
        </p:nvSpPr>
        <p:spPr>
          <a:xfrm>
            <a:off x="2381562" y="4536282"/>
            <a:ext cx="19624055" cy="4643438"/>
          </a:xfrm>
          <a:prstGeom prst="rect">
            <a:avLst/>
          </a:prstGeom>
        </p:spPr>
        <p:txBody>
          <a:bodyPr/>
          <a:lstStyle/>
          <a:p>
            <a:r>
              <a:t>Title Text</a:t>
            </a:r>
          </a:p>
        </p:txBody>
      </p:sp>
      <p:sp>
        <p:nvSpPr>
          <p:cNvPr id="3" name="Shape 107"/>
          <p:cNvSpPr>
            <a:spLocks noGrp="1"/>
          </p:cNvSpPr>
          <p:nvPr>
            <p:ph type="sldNum" sz="quarter" idx="10"/>
          </p:nvPr>
        </p:nvSpPr>
        <p:spPr/>
        <p:txBody>
          <a:bodyPr/>
          <a:lstStyle>
            <a:lvl1pPr>
              <a:defRPr/>
            </a:lvl1pPr>
          </a:lstStyle>
          <a:p>
            <a:fld id="{56B50C98-C97B-4DB5-9143-258D4D2E8C35}" type="slidenum">
              <a:rPr lang="en-US" altLang="en-US"/>
              <a:pPr/>
              <a:t>‹#›</a:t>
            </a:fld>
            <a:endParaRPr lang="en-US" altLang="en-US" dirty="0"/>
          </a:p>
        </p:txBody>
      </p:sp>
    </p:spTree>
    <p:extLst>
      <p:ext uri="{BB962C8B-B14F-4D97-AF65-F5344CB8AC3E}">
        <p14:creationId xmlns:p14="http://schemas.microsoft.com/office/powerpoint/2010/main" val="3435033110"/>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14" name="Shape 114"/>
          <p:cNvSpPr>
            <a:spLocks noGrp="1"/>
          </p:cNvSpPr>
          <p:nvPr>
            <p:ph type="pic" sz="half" idx="13"/>
          </p:nvPr>
        </p:nvSpPr>
        <p:spPr>
          <a:xfrm>
            <a:off x="12598453" y="892972"/>
            <a:ext cx="10002552" cy="11572876"/>
          </a:xfrm>
          <a:prstGeom prst="rect">
            <a:avLst/>
          </a:prstGeom>
        </p:spPr>
        <p:txBody>
          <a:bodyPr lIns="148193" tIns="74045" rIns="148193" bIns="74045" anchor="t">
            <a:noAutofit/>
          </a:bodyPr>
          <a:lstStyle/>
          <a:p>
            <a:pPr lvl="0"/>
            <a:endParaRPr noProof="0" dirty="0">
              <a:sym typeface="Helvetica Light"/>
            </a:endParaRPr>
          </a:p>
        </p:txBody>
      </p:sp>
      <p:sp>
        <p:nvSpPr>
          <p:cNvPr id="115" name="Shape 115"/>
          <p:cNvSpPr>
            <a:spLocks noGrp="1"/>
          </p:cNvSpPr>
          <p:nvPr>
            <p:ph type="title"/>
          </p:nvPr>
        </p:nvSpPr>
        <p:spPr>
          <a:xfrm>
            <a:off x="1786178" y="892970"/>
            <a:ext cx="10002552" cy="5607844"/>
          </a:xfrm>
          <a:prstGeom prst="rect">
            <a:avLst/>
          </a:prstGeom>
        </p:spPr>
        <p:txBody>
          <a:bodyPr anchor="b"/>
          <a:lstStyle>
            <a:lvl1pPr>
              <a:defRPr sz="10000"/>
            </a:lvl1pPr>
          </a:lstStyle>
          <a:p>
            <a:r>
              <a:t>Title Text</a:t>
            </a:r>
          </a:p>
        </p:txBody>
      </p:sp>
      <p:sp>
        <p:nvSpPr>
          <p:cNvPr id="116" name="Shape 116"/>
          <p:cNvSpPr>
            <a:spLocks noGrp="1"/>
          </p:cNvSpPr>
          <p:nvPr>
            <p:ph type="body" sz="quarter" idx="1"/>
          </p:nvPr>
        </p:nvSpPr>
        <p:spPr>
          <a:xfrm>
            <a:off x="1786178" y="6697269"/>
            <a:ext cx="10002552" cy="5768578"/>
          </a:xfrm>
          <a:prstGeom prst="rect">
            <a:avLst/>
          </a:prstGeom>
        </p:spPr>
        <p:txBody>
          <a:bodyPr anchor="t"/>
          <a:lstStyle>
            <a:lvl1pPr marL="0" indent="0" algn="ctr">
              <a:spcBef>
                <a:spcPts val="0"/>
              </a:spcBef>
              <a:buSzTx/>
              <a:buNone/>
              <a:defRPr sz="5400"/>
            </a:lvl1pPr>
            <a:lvl2pPr marL="0" indent="370886" algn="ctr">
              <a:spcBef>
                <a:spcPts val="0"/>
              </a:spcBef>
              <a:buSzTx/>
              <a:buNone/>
              <a:defRPr sz="5400"/>
            </a:lvl2pPr>
            <a:lvl3pPr marL="0" indent="741692" algn="ctr">
              <a:spcBef>
                <a:spcPts val="0"/>
              </a:spcBef>
              <a:buSzTx/>
              <a:buNone/>
              <a:defRPr sz="5400"/>
            </a:lvl3pPr>
            <a:lvl4pPr marL="0" indent="1112513" algn="ctr">
              <a:spcBef>
                <a:spcPts val="0"/>
              </a:spcBef>
              <a:buSzTx/>
              <a:buNone/>
              <a:defRPr sz="5400"/>
            </a:lvl4pPr>
            <a:lvl5pPr marL="0" indent="1483299"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 name="Shape 117"/>
          <p:cNvSpPr>
            <a:spLocks noGrp="1"/>
          </p:cNvSpPr>
          <p:nvPr>
            <p:ph type="sldNum" sz="quarter" idx="14"/>
          </p:nvPr>
        </p:nvSpPr>
        <p:spPr/>
        <p:txBody>
          <a:bodyPr/>
          <a:lstStyle>
            <a:lvl1pPr>
              <a:defRPr/>
            </a:lvl1pPr>
          </a:lstStyle>
          <a:p>
            <a:fld id="{D31A8D22-E3F2-4A23-BF37-A3BABCADEFEC}" type="slidenum">
              <a:rPr lang="en-US" altLang="en-US"/>
              <a:pPr/>
              <a:t>‹#›</a:t>
            </a:fld>
            <a:endParaRPr lang="en-US" altLang="en-US" dirty="0"/>
          </a:p>
        </p:txBody>
      </p:sp>
    </p:spTree>
    <p:extLst>
      <p:ext uri="{BB962C8B-B14F-4D97-AF65-F5344CB8AC3E}">
        <p14:creationId xmlns:p14="http://schemas.microsoft.com/office/powerpoint/2010/main" val="2679368815"/>
      </p:ext>
    </p:extLst>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14" name="Shape 114"/>
          <p:cNvSpPr>
            <a:spLocks noGrp="1"/>
          </p:cNvSpPr>
          <p:nvPr>
            <p:ph type="pic" sz="half" idx="13"/>
          </p:nvPr>
        </p:nvSpPr>
        <p:spPr>
          <a:xfrm>
            <a:off x="12598453" y="892972"/>
            <a:ext cx="10002552" cy="11572876"/>
          </a:xfrm>
          <a:prstGeom prst="rect">
            <a:avLst/>
          </a:prstGeom>
        </p:spPr>
        <p:txBody>
          <a:bodyPr lIns="148982" tIns="74438" rIns="148982" bIns="74438" anchor="t">
            <a:noAutofit/>
          </a:bodyPr>
          <a:lstStyle/>
          <a:p>
            <a:pPr lvl="0"/>
            <a:endParaRPr noProof="0" dirty="0">
              <a:sym typeface="Helvetica Light"/>
            </a:endParaRPr>
          </a:p>
        </p:txBody>
      </p:sp>
      <p:sp>
        <p:nvSpPr>
          <p:cNvPr id="115" name="Shape 115"/>
          <p:cNvSpPr>
            <a:spLocks noGrp="1"/>
          </p:cNvSpPr>
          <p:nvPr>
            <p:ph type="title"/>
          </p:nvPr>
        </p:nvSpPr>
        <p:spPr>
          <a:xfrm>
            <a:off x="1786178" y="892970"/>
            <a:ext cx="10002552" cy="5607844"/>
          </a:xfrm>
          <a:prstGeom prst="rect">
            <a:avLst/>
          </a:prstGeom>
        </p:spPr>
        <p:txBody>
          <a:bodyPr anchor="b"/>
          <a:lstStyle>
            <a:lvl1pPr>
              <a:defRPr sz="10000"/>
            </a:lvl1pPr>
          </a:lstStyle>
          <a:p>
            <a:r>
              <a:t>Title Text</a:t>
            </a:r>
          </a:p>
        </p:txBody>
      </p:sp>
      <p:sp>
        <p:nvSpPr>
          <p:cNvPr id="116" name="Shape 116"/>
          <p:cNvSpPr>
            <a:spLocks noGrp="1"/>
          </p:cNvSpPr>
          <p:nvPr>
            <p:ph type="body" sz="quarter" idx="1"/>
          </p:nvPr>
        </p:nvSpPr>
        <p:spPr>
          <a:xfrm>
            <a:off x="1786178" y="6697269"/>
            <a:ext cx="10002552" cy="5768578"/>
          </a:xfrm>
          <a:prstGeom prst="rect">
            <a:avLst/>
          </a:prstGeom>
        </p:spPr>
        <p:txBody>
          <a:bodyPr anchor="t"/>
          <a:lstStyle>
            <a:lvl1pPr marL="0" indent="0" algn="ctr">
              <a:spcBef>
                <a:spcPts val="0"/>
              </a:spcBef>
              <a:buSzTx/>
              <a:buNone/>
              <a:defRPr sz="5400"/>
            </a:lvl1pPr>
            <a:lvl2pPr marL="0" indent="372809" algn="ctr">
              <a:spcBef>
                <a:spcPts val="0"/>
              </a:spcBef>
              <a:buSzTx/>
              <a:buNone/>
              <a:defRPr sz="5400"/>
            </a:lvl2pPr>
            <a:lvl3pPr marL="0" indent="745550" algn="ctr">
              <a:spcBef>
                <a:spcPts val="0"/>
              </a:spcBef>
              <a:buSzTx/>
              <a:buNone/>
              <a:defRPr sz="5400"/>
            </a:lvl3pPr>
            <a:lvl4pPr marL="0" indent="1118309" algn="ctr">
              <a:spcBef>
                <a:spcPts val="0"/>
              </a:spcBef>
              <a:buSzTx/>
              <a:buNone/>
              <a:defRPr sz="5400"/>
            </a:lvl4pPr>
            <a:lvl5pPr marL="0" indent="1491039"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 name="Shape 117"/>
          <p:cNvSpPr>
            <a:spLocks noGrp="1"/>
          </p:cNvSpPr>
          <p:nvPr>
            <p:ph type="sldNum" sz="quarter" idx="14"/>
          </p:nvPr>
        </p:nvSpPr>
        <p:spPr/>
        <p:txBody>
          <a:bodyPr/>
          <a:lstStyle>
            <a:lvl1pPr>
              <a:defRPr/>
            </a:lvl1pPr>
          </a:lstStyle>
          <a:p>
            <a:fld id="{D31A8D22-E3F2-4A23-BF37-A3BABCADEFEC}" type="slidenum">
              <a:rPr lang="en-US" altLang="en-US"/>
              <a:pPr/>
              <a:t>‹#›</a:t>
            </a:fld>
            <a:endParaRPr lang="en-US" altLang="en-US" dirty="0"/>
          </a:p>
        </p:txBody>
      </p:sp>
    </p:spTree>
    <p:extLst>
      <p:ext uri="{BB962C8B-B14F-4D97-AF65-F5344CB8AC3E}">
        <p14:creationId xmlns:p14="http://schemas.microsoft.com/office/powerpoint/2010/main" val="587988230"/>
      </p:ext>
    </p:extLst>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r>
              <a:t>Title Text</a:t>
            </a:r>
          </a:p>
        </p:txBody>
      </p:sp>
      <p:sp>
        <p:nvSpPr>
          <p:cNvPr id="133" name="Shape 1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34"/>
          <p:cNvSpPr>
            <a:spLocks noGrp="1"/>
          </p:cNvSpPr>
          <p:nvPr>
            <p:ph type="sldNum" sz="quarter" idx="10"/>
          </p:nvPr>
        </p:nvSpPr>
        <p:spPr/>
        <p:txBody>
          <a:bodyPr/>
          <a:lstStyle>
            <a:lvl1pPr>
              <a:defRPr/>
            </a:lvl1pPr>
          </a:lstStyle>
          <a:p>
            <a:fld id="{0129EA2F-F855-4D71-8452-463893B38637}" type="slidenum">
              <a:rPr lang="en-US" altLang="en-US"/>
              <a:pPr/>
              <a:t>‹#›</a:t>
            </a:fld>
            <a:endParaRPr lang="en-US" altLang="en-US" dirty="0"/>
          </a:p>
        </p:txBody>
      </p:sp>
    </p:spTree>
    <p:extLst>
      <p:ext uri="{BB962C8B-B14F-4D97-AF65-F5344CB8AC3E}">
        <p14:creationId xmlns:p14="http://schemas.microsoft.com/office/powerpoint/2010/main" val="3626325554"/>
      </p:ext>
    </p:extLst>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41" name="Shape 141"/>
          <p:cNvSpPr>
            <a:spLocks noGrp="1"/>
          </p:cNvSpPr>
          <p:nvPr>
            <p:ph type="pic" sz="half" idx="13"/>
          </p:nvPr>
        </p:nvSpPr>
        <p:spPr>
          <a:xfrm>
            <a:off x="12598453" y="3661176"/>
            <a:ext cx="10002552" cy="8840391"/>
          </a:xfrm>
          <a:prstGeom prst="rect">
            <a:avLst/>
          </a:prstGeom>
        </p:spPr>
        <p:txBody>
          <a:bodyPr lIns="148982" tIns="74438" rIns="148982" bIns="74438" anchor="t">
            <a:noAutofit/>
          </a:bodyPr>
          <a:lstStyle/>
          <a:p>
            <a:pPr lvl="0"/>
            <a:endParaRPr noProof="0" dirty="0">
              <a:sym typeface="Helvetica Light"/>
            </a:endParaRPr>
          </a:p>
        </p:txBody>
      </p:sp>
      <p:sp>
        <p:nvSpPr>
          <p:cNvPr id="142" name="Shape 142"/>
          <p:cNvSpPr>
            <a:spLocks noGrp="1"/>
          </p:cNvSpPr>
          <p:nvPr>
            <p:ph type="title"/>
          </p:nvPr>
        </p:nvSpPr>
        <p:spPr>
          <a:prstGeom prst="rect">
            <a:avLst/>
          </a:prstGeom>
        </p:spPr>
        <p:txBody>
          <a:bodyPr/>
          <a:lstStyle/>
          <a:p>
            <a:r>
              <a:t>Title Text</a:t>
            </a:r>
          </a:p>
        </p:txBody>
      </p:sp>
      <p:sp>
        <p:nvSpPr>
          <p:cNvPr id="143" name="Shape 143"/>
          <p:cNvSpPr>
            <a:spLocks noGrp="1"/>
          </p:cNvSpPr>
          <p:nvPr>
            <p:ph type="body" sz="half" idx="1"/>
          </p:nvPr>
        </p:nvSpPr>
        <p:spPr>
          <a:xfrm>
            <a:off x="1786178" y="3661176"/>
            <a:ext cx="10002552" cy="8840391"/>
          </a:xfrm>
          <a:prstGeom prst="rect">
            <a:avLst/>
          </a:prstGeom>
        </p:spPr>
        <p:txBody>
          <a:bodyPr/>
          <a:lstStyle>
            <a:lvl1pPr marL="559158" indent="-559158">
              <a:spcBef>
                <a:spcPts val="5356"/>
              </a:spcBef>
              <a:defRPr sz="4500"/>
            </a:lvl1pPr>
            <a:lvl2pPr marL="1118309" indent="-559158">
              <a:spcBef>
                <a:spcPts val="5356"/>
              </a:spcBef>
              <a:defRPr sz="4500"/>
            </a:lvl2pPr>
            <a:lvl3pPr marL="1677491" indent="-559158">
              <a:spcBef>
                <a:spcPts val="5356"/>
              </a:spcBef>
              <a:defRPr sz="4500"/>
            </a:lvl3pPr>
            <a:lvl4pPr marL="2236658" indent="-559158">
              <a:spcBef>
                <a:spcPts val="5356"/>
              </a:spcBef>
              <a:defRPr sz="4500"/>
            </a:lvl4pPr>
            <a:lvl5pPr marL="2795839" indent="-559158">
              <a:spcBef>
                <a:spcPts val="5356"/>
              </a:spcBef>
              <a:defRPr sz="4500"/>
            </a:lvl5pPr>
          </a:lstStyle>
          <a:p>
            <a:r>
              <a:t>Body Level One</a:t>
            </a:r>
          </a:p>
          <a:p>
            <a:pPr lvl="1"/>
            <a:r>
              <a:t>Body Level Two</a:t>
            </a:r>
          </a:p>
          <a:p>
            <a:pPr lvl="2"/>
            <a:r>
              <a:t>Body Level Three</a:t>
            </a:r>
          </a:p>
          <a:p>
            <a:pPr lvl="3"/>
            <a:r>
              <a:t>Body Level Four</a:t>
            </a:r>
          </a:p>
          <a:p>
            <a:pPr lvl="4"/>
            <a:r>
              <a:t>Body Level Five</a:t>
            </a:r>
          </a:p>
        </p:txBody>
      </p:sp>
      <p:sp>
        <p:nvSpPr>
          <p:cNvPr id="5" name="Shape 144"/>
          <p:cNvSpPr>
            <a:spLocks noGrp="1"/>
          </p:cNvSpPr>
          <p:nvPr>
            <p:ph type="sldNum" sz="quarter" idx="14"/>
          </p:nvPr>
        </p:nvSpPr>
        <p:spPr/>
        <p:txBody>
          <a:bodyPr/>
          <a:lstStyle>
            <a:lvl1pPr>
              <a:defRPr/>
            </a:lvl1pPr>
          </a:lstStyle>
          <a:p>
            <a:fld id="{998EEBAD-1241-4B70-9B26-4918FA3BF4D1}" type="slidenum">
              <a:rPr lang="en-US" altLang="en-US"/>
              <a:pPr/>
              <a:t>‹#›</a:t>
            </a:fld>
            <a:endParaRPr lang="en-US" altLang="en-US" dirty="0"/>
          </a:p>
        </p:txBody>
      </p:sp>
    </p:spTree>
    <p:extLst>
      <p:ext uri="{BB962C8B-B14F-4D97-AF65-F5344CB8AC3E}">
        <p14:creationId xmlns:p14="http://schemas.microsoft.com/office/powerpoint/2010/main" val="3126161078"/>
      </p:ext>
    </p:extLst>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51" name="Shape 151"/>
          <p:cNvSpPr>
            <a:spLocks noGrp="1"/>
          </p:cNvSpPr>
          <p:nvPr>
            <p:ph type="body" idx="1"/>
          </p:nvPr>
        </p:nvSpPr>
        <p:spPr>
          <a:xfrm>
            <a:off x="1786282" y="1785945"/>
            <a:ext cx="20814837"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hape 152"/>
          <p:cNvSpPr>
            <a:spLocks noGrp="1"/>
          </p:cNvSpPr>
          <p:nvPr>
            <p:ph type="sldNum" sz="quarter" idx="10"/>
          </p:nvPr>
        </p:nvSpPr>
        <p:spPr/>
        <p:txBody>
          <a:bodyPr/>
          <a:lstStyle>
            <a:lvl1pPr>
              <a:defRPr/>
            </a:lvl1pPr>
          </a:lstStyle>
          <a:p>
            <a:fld id="{095B5D63-9C1F-4ED3-A890-8D80ECFAC80C}" type="slidenum">
              <a:rPr lang="en-US" altLang="en-US"/>
              <a:pPr/>
              <a:t>‹#›</a:t>
            </a:fld>
            <a:endParaRPr lang="en-US" altLang="en-US" dirty="0"/>
          </a:p>
        </p:txBody>
      </p:sp>
    </p:spTree>
    <p:extLst>
      <p:ext uri="{BB962C8B-B14F-4D97-AF65-F5344CB8AC3E}">
        <p14:creationId xmlns:p14="http://schemas.microsoft.com/office/powerpoint/2010/main" val="29536331"/>
      </p:ext>
    </p:extLst>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9" name="Shape 159"/>
          <p:cNvSpPr>
            <a:spLocks noGrp="1"/>
          </p:cNvSpPr>
          <p:nvPr>
            <p:ph type="pic" sz="quarter" idx="13"/>
          </p:nvPr>
        </p:nvSpPr>
        <p:spPr>
          <a:xfrm>
            <a:off x="12598453" y="7161611"/>
            <a:ext cx="10002552" cy="5304234"/>
          </a:xfrm>
          <a:prstGeom prst="rect">
            <a:avLst/>
          </a:prstGeom>
        </p:spPr>
        <p:txBody>
          <a:bodyPr lIns="148982" tIns="74438" rIns="148982" bIns="74438" anchor="t">
            <a:noAutofit/>
          </a:bodyPr>
          <a:lstStyle/>
          <a:p>
            <a:pPr lvl="0"/>
            <a:endParaRPr noProof="0" dirty="0">
              <a:sym typeface="Helvetica Light"/>
            </a:endParaRPr>
          </a:p>
        </p:txBody>
      </p:sp>
      <p:sp>
        <p:nvSpPr>
          <p:cNvPr id="160" name="Shape 160"/>
          <p:cNvSpPr>
            <a:spLocks noGrp="1"/>
          </p:cNvSpPr>
          <p:nvPr>
            <p:ph type="pic" sz="quarter" idx="14"/>
          </p:nvPr>
        </p:nvSpPr>
        <p:spPr>
          <a:xfrm>
            <a:off x="12610286" y="1250156"/>
            <a:ext cx="10002554" cy="5304234"/>
          </a:xfrm>
          <a:prstGeom prst="rect">
            <a:avLst/>
          </a:prstGeom>
        </p:spPr>
        <p:txBody>
          <a:bodyPr lIns="148982" tIns="74438" rIns="148982" bIns="74438" anchor="t">
            <a:noAutofit/>
          </a:bodyPr>
          <a:lstStyle/>
          <a:p>
            <a:pPr lvl="0"/>
            <a:endParaRPr noProof="0" dirty="0">
              <a:sym typeface="Helvetica Light"/>
            </a:endParaRPr>
          </a:p>
        </p:txBody>
      </p:sp>
      <p:sp>
        <p:nvSpPr>
          <p:cNvPr id="161" name="Shape 161"/>
          <p:cNvSpPr>
            <a:spLocks noGrp="1"/>
          </p:cNvSpPr>
          <p:nvPr>
            <p:ph type="pic" sz="half" idx="15"/>
          </p:nvPr>
        </p:nvSpPr>
        <p:spPr>
          <a:xfrm>
            <a:off x="1786178" y="1250157"/>
            <a:ext cx="10002552" cy="11215688"/>
          </a:xfrm>
          <a:prstGeom prst="rect">
            <a:avLst/>
          </a:prstGeom>
        </p:spPr>
        <p:txBody>
          <a:bodyPr lIns="148982" tIns="74438" rIns="148982" bIns="74438" anchor="t">
            <a:noAutofit/>
          </a:bodyPr>
          <a:lstStyle/>
          <a:p>
            <a:pPr lvl="0"/>
            <a:endParaRPr noProof="0" dirty="0">
              <a:sym typeface="Helvetica Light"/>
            </a:endParaRPr>
          </a:p>
        </p:txBody>
      </p:sp>
      <p:sp>
        <p:nvSpPr>
          <p:cNvPr id="5" name="Shape 162"/>
          <p:cNvSpPr>
            <a:spLocks noGrp="1"/>
          </p:cNvSpPr>
          <p:nvPr>
            <p:ph type="sldNum" sz="quarter" idx="16"/>
          </p:nvPr>
        </p:nvSpPr>
        <p:spPr/>
        <p:txBody>
          <a:bodyPr/>
          <a:lstStyle>
            <a:lvl1pPr>
              <a:defRPr/>
            </a:lvl1pPr>
          </a:lstStyle>
          <a:p>
            <a:fld id="{8DCDBDCF-D9BA-40F8-BC3D-A182013AC30D}" type="slidenum">
              <a:rPr lang="en-US" altLang="en-US"/>
              <a:pPr/>
              <a:t>‹#›</a:t>
            </a:fld>
            <a:endParaRPr lang="en-US" altLang="en-US" dirty="0"/>
          </a:p>
        </p:txBody>
      </p:sp>
    </p:spTree>
    <p:extLst>
      <p:ext uri="{BB962C8B-B14F-4D97-AF65-F5344CB8AC3E}">
        <p14:creationId xmlns:p14="http://schemas.microsoft.com/office/powerpoint/2010/main" val="3234869747"/>
      </p:ext>
    </p:extLst>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69" name="Shape 169"/>
          <p:cNvSpPr>
            <a:spLocks noGrp="1"/>
          </p:cNvSpPr>
          <p:nvPr>
            <p:ph type="body" sz="quarter" idx="13"/>
          </p:nvPr>
        </p:nvSpPr>
        <p:spPr>
          <a:xfrm>
            <a:off x="2381562" y="8947762"/>
            <a:ext cx="19624055" cy="782782"/>
          </a:xfrm>
          <a:prstGeom prst="rect">
            <a:avLst/>
          </a:prstGeom>
        </p:spPr>
        <p:txBody>
          <a:bodyPr anchor="t">
            <a:spAutoFit/>
          </a:bodyPr>
          <a:lstStyle>
            <a:lvl1pPr marL="0" indent="0" algn="ctr">
              <a:spcBef>
                <a:spcPts val="0"/>
              </a:spcBef>
              <a:buSzTx/>
              <a:buNone/>
              <a:defRPr sz="4000"/>
            </a:lvl1pPr>
          </a:lstStyle>
          <a:p>
            <a:r>
              <a:t>–Johnny Appleseed</a:t>
            </a:r>
          </a:p>
        </p:txBody>
      </p:sp>
      <p:sp>
        <p:nvSpPr>
          <p:cNvPr id="170" name="Shape 170"/>
          <p:cNvSpPr>
            <a:spLocks noGrp="1"/>
          </p:cNvSpPr>
          <p:nvPr>
            <p:ph type="body" sz="quarter" idx="14"/>
          </p:nvPr>
        </p:nvSpPr>
        <p:spPr>
          <a:xfrm>
            <a:off x="2381562" y="5907088"/>
            <a:ext cx="19624055" cy="1152114"/>
          </a:xfrm>
          <a:prstGeom prst="rect">
            <a:avLst/>
          </a:prstGeom>
        </p:spPr>
        <p:txBody>
          <a:bodyPr>
            <a:spAutoFit/>
          </a:bodyPr>
          <a:lstStyle>
            <a:lvl1pPr marL="0" indent="0" algn="ctr">
              <a:spcBef>
                <a:spcPts val="0"/>
              </a:spcBef>
              <a:buSzTx/>
              <a:buNone/>
              <a:defRPr sz="6400"/>
            </a:lvl1pPr>
          </a:lstStyle>
          <a:p>
            <a:r>
              <a:t>“Type a quote here.” </a:t>
            </a:r>
          </a:p>
        </p:txBody>
      </p:sp>
      <p:sp>
        <p:nvSpPr>
          <p:cNvPr id="4" name="Shape 171"/>
          <p:cNvSpPr>
            <a:spLocks noGrp="1"/>
          </p:cNvSpPr>
          <p:nvPr>
            <p:ph type="sldNum" sz="quarter" idx="15"/>
          </p:nvPr>
        </p:nvSpPr>
        <p:spPr/>
        <p:txBody>
          <a:bodyPr/>
          <a:lstStyle>
            <a:lvl1pPr>
              <a:defRPr/>
            </a:lvl1pPr>
          </a:lstStyle>
          <a:p>
            <a:fld id="{E1765F89-44D7-4F48-9F39-DF631C033872}" type="slidenum">
              <a:rPr lang="en-US" altLang="en-US"/>
              <a:pPr/>
              <a:t>‹#›</a:t>
            </a:fld>
            <a:endParaRPr lang="en-US" altLang="en-US" dirty="0"/>
          </a:p>
        </p:txBody>
      </p:sp>
    </p:spTree>
    <p:extLst>
      <p:ext uri="{BB962C8B-B14F-4D97-AF65-F5344CB8AC3E}">
        <p14:creationId xmlns:p14="http://schemas.microsoft.com/office/powerpoint/2010/main" val="1348048252"/>
      </p:ext>
    </p:extLst>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41303"/>
            <a:ext cx="21948458" cy="2286000"/>
          </a:xfrm>
          <a:prstGeom prst="rect">
            <a:avLst/>
          </a:prstGeom>
        </p:spPr>
        <p:txBody>
          <a:bodyPr lIns="211137" tIns="105527" rIns="211137" bIns="105527"/>
          <a:lstStyle/>
          <a:p>
            <a:r>
              <a:rPr lang="en-US"/>
              <a:t>Click to edit Master title style</a:t>
            </a:r>
          </a:p>
        </p:txBody>
      </p:sp>
      <p:sp>
        <p:nvSpPr>
          <p:cNvPr id="3" name="Content Placeholder 2"/>
          <p:cNvSpPr>
            <a:spLocks noGrp="1"/>
          </p:cNvSpPr>
          <p:nvPr>
            <p:ph idx="1"/>
          </p:nvPr>
        </p:nvSpPr>
        <p:spPr>
          <a:xfrm>
            <a:off x="1219359" y="3200423"/>
            <a:ext cx="21948458" cy="9051926"/>
          </a:xfrm>
          <a:prstGeom prst="rect">
            <a:avLst/>
          </a:prstGeom>
        </p:spPr>
        <p:txBody>
          <a:bodyPr lIns="211137" tIns="105527" rIns="211137" bIns="10552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956" y="12712831"/>
            <a:ext cx="5690340" cy="730250"/>
          </a:xfrm>
          <a:prstGeom prst="rect">
            <a:avLst/>
          </a:prstGeom>
        </p:spPr>
        <p:txBody>
          <a:bodyPr lIns="211137" tIns="105527" rIns="211137" bIns="105527"/>
          <a:lstStyle>
            <a:lvl1pPr defTabSz="2102723">
              <a:defRPr>
                <a:ea typeface="ヒラギノ角ゴ ProN W3"/>
                <a:cs typeface="ヒラギノ角ゴ ProN W3"/>
              </a:defRPr>
            </a:lvl1pPr>
          </a:lstStyle>
          <a:p>
            <a:pPr>
              <a:defRPr/>
            </a:pPr>
            <a:fld id="{7BB973B3-9559-47CB-A90E-CE4312EF46B6}" type="datetime1">
              <a:rPr lang="en-US" altLang="en-US"/>
              <a:pPr>
                <a:defRPr/>
              </a:pPr>
              <a:t>1/8/20</a:t>
            </a:fld>
            <a:endParaRPr lang="en-US" altLang="en-US" dirty="0"/>
          </a:p>
        </p:txBody>
      </p:sp>
      <p:sp>
        <p:nvSpPr>
          <p:cNvPr id="5" name="Footer Placeholder 4"/>
          <p:cNvSpPr>
            <a:spLocks noGrp="1"/>
          </p:cNvSpPr>
          <p:nvPr>
            <p:ph type="ftr" sz="quarter" idx="11"/>
          </p:nvPr>
        </p:nvSpPr>
        <p:spPr>
          <a:xfrm>
            <a:off x="8332541" y="12712831"/>
            <a:ext cx="7722606" cy="730250"/>
          </a:xfrm>
          <a:prstGeom prst="rect">
            <a:avLst/>
          </a:prstGeom>
        </p:spPr>
        <p:txBody>
          <a:bodyPr lIns="211137" tIns="105527" rIns="211137" bIns="105527"/>
          <a:lstStyle>
            <a:lvl1pPr>
              <a:defRPr/>
            </a:lvl1pPr>
          </a:lstStyle>
          <a:p>
            <a:pPr defTabSz="952682">
              <a:defRPr/>
            </a:pPr>
            <a:endParaRPr lang="en-US" dirty="0"/>
          </a:p>
        </p:txBody>
      </p:sp>
      <p:sp>
        <p:nvSpPr>
          <p:cNvPr id="6" name="Slide Number Placeholder 5"/>
          <p:cNvSpPr>
            <a:spLocks noGrp="1"/>
          </p:cNvSpPr>
          <p:nvPr>
            <p:ph type="sldNum" sz="quarter" idx="12"/>
          </p:nvPr>
        </p:nvSpPr>
        <p:spPr>
          <a:xfrm>
            <a:off x="19874935" y="12712882"/>
            <a:ext cx="896077" cy="674780"/>
          </a:xfrm>
          <a:prstGeom prst="rect">
            <a:avLst/>
          </a:prstGeom>
        </p:spPr>
        <p:txBody>
          <a:bodyPr lIns="211137" tIns="105527" rIns="211137" bIns="105527"/>
          <a:lstStyle>
            <a:lvl1pPr defTabSz="2100669">
              <a:defRPr>
                <a:ea typeface="ヒラギノ角ゴ ProN W3"/>
              </a:defRPr>
            </a:lvl1pPr>
          </a:lstStyle>
          <a:p>
            <a:pPr>
              <a:defRPr/>
            </a:pPr>
            <a:fld id="{FBC8E7AB-D29D-48F3-99B2-B8BCB1B05EFB}" type="slidenum">
              <a:rPr lang="en-US" altLang="en-US"/>
              <a:pPr>
                <a:defRPr/>
              </a:pPr>
              <a:t>‹#›</a:t>
            </a:fld>
            <a:endParaRPr lang="en-US" altLang="en-US" dirty="0"/>
          </a:p>
        </p:txBody>
      </p:sp>
    </p:spTree>
    <p:extLst>
      <p:ext uri="{BB962C8B-B14F-4D97-AF65-F5344CB8AC3E}">
        <p14:creationId xmlns:p14="http://schemas.microsoft.com/office/powerpoint/2010/main" val="2673764823"/>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397" y="2244734"/>
            <a:ext cx="18290381" cy="4775202"/>
          </a:xfrm>
          <a:prstGeom prst="rect">
            <a:avLst/>
          </a:prstGeom>
        </p:spPr>
        <p:txBody>
          <a:bodyPr anchor="b"/>
          <a:lstStyle>
            <a:lvl1pPr algn="ctr">
              <a:defRPr sz="12100"/>
            </a:lvl1pPr>
          </a:lstStyle>
          <a:p>
            <a:r>
              <a:t>Title Text</a:t>
            </a:r>
          </a:p>
        </p:txBody>
      </p:sp>
      <p:sp>
        <p:nvSpPr>
          <p:cNvPr id="12" name="Body Level One…"/>
          <p:cNvSpPr txBox="1">
            <a:spLocks noGrp="1"/>
          </p:cNvSpPr>
          <p:nvPr>
            <p:ph type="body" sz="quarter" idx="1"/>
          </p:nvPr>
        </p:nvSpPr>
        <p:spPr>
          <a:xfrm>
            <a:off x="3048397" y="7204074"/>
            <a:ext cx="18290381" cy="3311528"/>
          </a:xfrm>
          <a:prstGeom prst="rect">
            <a:avLst/>
          </a:prstGeom>
        </p:spPr>
        <p:txBody>
          <a:bodyPr/>
          <a:lstStyle>
            <a:lvl1pPr marL="0" indent="0" algn="ctr">
              <a:buSzTx/>
              <a:buFontTx/>
              <a:buNone/>
              <a:defRPr sz="4900"/>
            </a:lvl1pPr>
            <a:lvl2pPr marL="0" indent="0" algn="ctr">
              <a:buSzTx/>
              <a:buFontTx/>
              <a:buNone/>
              <a:defRPr sz="4900"/>
            </a:lvl2pPr>
            <a:lvl3pPr marL="0" indent="0" algn="ctr">
              <a:buSzTx/>
              <a:buFontTx/>
              <a:buNone/>
              <a:defRPr sz="4900"/>
            </a:lvl3pPr>
            <a:lvl4pPr marL="0" indent="0" algn="ctr">
              <a:buSzTx/>
              <a:buFontTx/>
              <a:buNone/>
              <a:defRPr sz="4900"/>
            </a:lvl4pPr>
            <a:lvl5pPr marL="0" indent="0" algn="ctr">
              <a:buSzTx/>
              <a:buFontTx/>
              <a:buNone/>
              <a:defRPr sz="49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5169341"/>
      </p:ext>
    </p:extLst>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fld id="{043B3A44-B88F-1947-90E4-E553172350B4}" type="slidenum">
              <a:rPr lang="en-US"/>
              <a:pPr/>
              <a:t>‹#›</a:t>
            </a:fld>
            <a:endParaRPr lang="en-US"/>
          </a:p>
        </p:txBody>
      </p:sp>
    </p:spTree>
    <p:extLst>
      <p:ext uri="{BB962C8B-B14F-4D97-AF65-F5344CB8AC3E}">
        <p14:creationId xmlns:p14="http://schemas.microsoft.com/office/powerpoint/2010/main" val="3179229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9080971"/>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r>
              <a:t>Title Text</a:t>
            </a:r>
          </a:p>
        </p:txBody>
      </p:sp>
      <p:sp>
        <p:nvSpPr>
          <p:cNvPr id="133" name="Shape 1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34"/>
          <p:cNvSpPr>
            <a:spLocks noGrp="1"/>
          </p:cNvSpPr>
          <p:nvPr>
            <p:ph type="sldNum" sz="quarter" idx="10"/>
          </p:nvPr>
        </p:nvSpPr>
        <p:spPr/>
        <p:txBody>
          <a:bodyPr/>
          <a:lstStyle>
            <a:lvl1pPr>
              <a:defRPr/>
            </a:lvl1pPr>
          </a:lstStyle>
          <a:p>
            <a:fld id="{0129EA2F-F855-4D71-8452-463893B38637}" type="slidenum">
              <a:rPr lang="en-US" altLang="en-US"/>
              <a:pPr/>
              <a:t>‹#›</a:t>
            </a:fld>
            <a:endParaRPr lang="en-US" altLang="en-US" dirty="0"/>
          </a:p>
        </p:txBody>
      </p:sp>
    </p:spTree>
    <p:extLst>
      <p:ext uri="{BB962C8B-B14F-4D97-AF65-F5344CB8AC3E}">
        <p14:creationId xmlns:p14="http://schemas.microsoft.com/office/powerpoint/2010/main" val="472712864"/>
      </p:ext>
    </p:extLst>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Default">
    <p:bg>
      <p:bgPr>
        <a:solidFill>
          <a:srgbClr val="F0F0F0"/>
        </a:solidFill>
        <a:effectLst/>
      </p:bgPr>
    </p:bg>
    <p:spTree>
      <p:nvGrpSpPr>
        <p:cNvPr id="1" name=""/>
        <p:cNvGrpSpPr/>
        <p:nvPr/>
      </p:nvGrpSpPr>
      <p:grpSpPr>
        <a:xfrm>
          <a:off x="0" y="0"/>
          <a:ext cx="0" cy="0"/>
          <a:chOff x="0" y="0"/>
          <a:chExt cx="0" cy="0"/>
        </a:xfrm>
      </p:grpSpPr>
      <p:sp>
        <p:nvSpPr>
          <p:cNvPr id="29" name="Rectangle"/>
          <p:cNvSpPr/>
          <p:nvPr/>
        </p:nvSpPr>
        <p:spPr>
          <a:xfrm>
            <a:off x="738284" y="2270372"/>
            <a:ext cx="22904654" cy="9164093"/>
          </a:xfrm>
          <a:prstGeom prst="rect">
            <a:avLst/>
          </a:prstGeom>
          <a:solidFill>
            <a:srgbClr val="FFFFFF"/>
          </a:solidFill>
          <a:ln w="12700">
            <a:miter lim="400000"/>
          </a:ln>
        </p:spPr>
        <p:txBody>
          <a:bodyPr lIns="84614" tIns="84614" rIns="84614" bIns="84614" anchor="ctr"/>
          <a:lstStyle/>
          <a:p>
            <a:pPr defTabSz="2165792" fontAlgn="auto" hangingPunct="0">
              <a:spcBef>
                <a:spcPts val="0"/>
              </a:spcBef>
              <a:spcAft>
                <a:spcPts val="0"/>
              </a:spcAft>
              <a:defRPr sz="2400">
                <a:solidFill>
                  <a:srgbClr val="FFFFFF"/>
                </a:solidFill>
                <a:latin typeface="Calibri"/>
                <a:ea typeface="Calibri"/>
                <a:cs typeface="Calibri"/>
                <a:sym typeface="Calibri"/>
              </a:defRPr>
            </a:pPr>
            <a:endParaRPr sz="2300" kern="0">
              <a:solidFill>
                <a:srgbClr val="FFFFFF"/>
              </a:solidFill>
              <a:latin typeface="Calibri"/>
              <a:ea typeface="Calibri"/>
              <a:cs typeface="Calibri"/>
              <a:sym typeface="Calibri"/>
            </a:endParaRPr>
          </a:p>
        </p:txBody>
      </p:sp>
      <p:sp>
        <p:nvSpPr>
          <p:cNvPr id="30" name="Slide Number"/>
          <p:cNvSpPr txBox="1">
            <a:spLocks noGrp="1"/>
          </p:cNvSpPr>
          <p:nvPr>
            <p:ph type="sldNum" sz="quarter" idx="2"/>
          </p:nvPr>
        </p:nvSpPr>
        <p:spPr>
          <a:xfrm>
            <a:off x="2262506" y="11392597"/>
            <a:ext cx="577806" cy="572676"/>
          </a:xfrm>
          <a:prstGeom prst="rect">
            <a:avLst/>
          </a:prstGeom>
        </p:spPr>
        <p:txBody>
          <a:bodyPr lIns="108309" tIns="108309" rIns="108309" bIns="108309" anchor="ctr"/>
          <a:lstStyle>
            <a:lvl1pPr>
              <a:defRPr sz="2300" b="1">
                <a:solidFill>
                  <a:srgbClr val="1A1A1A"/>
                </a:solidFill>
                <a:latin typeface="Helvetica"/>
                <a:ea typeface="Helvetica"/>
                <a:cs typeface="Helvetica"/>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097322914"/>
      </p:ext>
    </p:extLst>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2_Default">
    <p:spTree>
      <p:nvGrpSpPr>
        <p:cNvPr id="1" name=""/>
        <p:cNvGrpSpPr/>
        <p:nvPr/>
      </p:nvGrpSpPr>
      <p:grpSpPr>
        <a:xfrm>
          <a:off x="0" y="0"/>
          <a:ext cx="0" cy="0"/>
          <a:chOff x="0" y="0"/>
          <a:chExt cx="0" cy="0"/>
        </a:xfrm>
      </p:grpSpPr>
      <p:pic>
        <p:nvPicPr>
          <p:cNvPr id="44" name="CLT16_BD.jpeg" descr="CLT16_BD.jpeg"/>
          <p:cNvPicPr>
            <a:picLocks noChangeAspect="1"/>
          </p:cNvPicPr>
          <p:nvPr/>
        </p:nvPicPr>
        <p:blipFill>
          <a:blip r:embed="rId2"/>
          <a:stretch>
            <a:fillRect/>
          </a:stretch>
        </p:blipFill>
        <p:spPr>
          <a:xfrm>
            <a:off x="-6379605" y="982266"/>
            <a:ext cx="32046872" cy="13519548"/>
          </a:xfrm>
          <a:prstGeom prst="rect">
            <a:avLst/>
          </a:prstGeom>
          <a:ln w="12700">
            <a:miter lim="400000"/>
          </a:ln>
        </p:spPr>
      </p:pic>
      <p:sp>
        <p:nvSpPr>
          <p:cNvPr id="45" name="Signup for the ROCKSTAR Newsletter and Training Documents at www.wealthinstituteinc.com"/>
          <p:cNvSpPr/>
          <p:nvPr/>
        </p:nvSpPr>
        <p:spPr>
          <a:xfrm>
            <a:off x="1309856" y="13230039"/>
            <a:ext cx="19263847" cy="25763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95218" defTabSz="452176" fontAlgn="auto" hangingPunct="0">
              <a:lnSpc>
                <a:spcPct val="93000"/>
              </a:lnSpc>
              <a:spcBef>
                <a:spcPts val="0"/>
              </a:spcBef>
              <a:spcAft>
                <a:spcPts val="0"/>
              </a:spcAft>
              <a:defRPr sz="1800" i="1">
                <a:solidFill>
                  <a:srgbClr val="032D99"/>
                </a:solidFill>
                <a:latin typeface="Helvetica"/>
                <a:ea typeface="Helvetica"/>
                <a:cs typeface="Helvetica"/>
                <a:sym typeface="Helvetica"/>
              </a:defRPr>
            </a:pPr>
            <a:r>
              <a:rPr sz="1800" i="1" kern="0">
                <a:solidFill>
                  <a:srgbClr val="032D99"/>
                </a:solidFill>
                <a:latin typeface="Helvetica"/>
                <a:ea typeface="Helvetica"/>
                <a:cs typeface="Helvetica"/>
                <a:sym typeface="Helvetica"/>
              </a:rPr>
              <a:t>Signup for the </a:t>
            </a:r>
            <a:r>
              <a:rPr sz="1800" b="1" i="1" kern="0">
                <a:solidFill>
                  <a:srgbClr val="032D99"/>
                </a:solidFill>
                <a:latin typeface="Helvetica"/>
                <a:ea typeface="Helvetica"/>
                <a:cs typeface="Helvetica"/>
                <a:sym typeface="Helvetica"/>
              </a:rPr>
              <a:t>ROCKSTAR Newsletter </a:t>
            </a:r>
            <a:r>
              <a:rPr sz="1800" i="1" kern="0">
                <a:solidFill>
                  <a:srgbClr val="032D99"/>
                </a:solidFill>
                <a:latin typeface="Helvetica"/>
                <a:ea typeface="Helvetica"/>
                <a:cs typeface="Helvetica"/>
                <a:sym typeface="Helvetica"/>
              </a:rPr>
              <a:t>and </a:t>
            </a:r>
            <a:r>
              <a:rPr sz="1800" b="1" i="1" kern="0">
                <a:solidFill>
                  <a:srgbClr val="032D99"/>
                </a:solidFill>
                <a:latin typeface="Helvetica"/>
                <a:ea typeface="Helvetica"/>
                <a:cs typeface="Helvetica"/>
                <a:sym typeface="Helvetica"/>
              </a:rPr>
              <a:t>Training Documents </a:t>
            </a:r>
            <a:r>
              <a:rPr sz="1800" i="1" kern="0">
                <a:solidFill>
                  <a:srgbClr val="032D99"/>
                </a:solidFill>
                <a:latin typeface="Helvetica"/>
                <a:ea typeface="Helvetica"/>
                <a:cs typeface="Helvetica"/>
                <a:sym typeface="Helvetica"/>
              </a:rPr>
              <a:t>at </a:t>
            </a:r>
            <a:r>
              <a:rPr sz="1800" b="1" i="1" u="sng" kern="0">
                <a:solidFill>
                  <a:srgbClr val="032D99"/>
                </a:solidFill>
                <a:latin typeface="Helvetica"/>
                <a:ea typeface="Helvetica"/>
                <a:cs typeface="Helvetica"/>
                <a:sym typeface="Helvetica"/>
              </a:rPr>
              <a:t>www.wealthinstituteinc.com </a:t>
            </a:r>
          </a:p>
        </p:txBody>
      </p:sp>
      <p:sp>
        <p:nvSpPr>
          <p:cNvPr id="46" name="Line"/>
          <p:cNvSpPr/>
          <p:nvPr/>
        </p:nvSpPr>
        <p:spPr>
          <a:xfrm>
            <a:off x="-696600" y="12952512"/>
            <a:ext cx="21678150" cy="0"/>
          </a:xfrm>
          <a:prstGeom prst="line">
            <a:avLst/>
          </a:prstGeom>
          <a:ln w="200025">
            <a:solidFill>
              <a:srgbClr val="063268"/>
            </a:solidFill>
          </a:ln>
        </p:spPr>
        <p:txBody>
          <a:bodyPr lIns="0" tIns="0" rIns="0" bIns="0"/>
          <a:lstStyle/>
          <a:p>
            <a:pPr defTabSz="761589" fontAlgn="auto" hangingPunct="0">
              <a:spcBef>
                <a:spcPts val="0"/>
              </a:spcBef>
              <a:spcAft>
                <a:spcPts val="0"/>
              </a:spcAft>
              <a:defRPr sz="1200">
                <a:latin typeface="Helvetica"/>
                <a:ea typeface="Helvetica"/>
                <a:cs typeface="Helvetica"/>
                <a:sym typeface="Helvetica"/>
              </a:defRPr>
            </a:pPr>
            <a:endParaRPr sz="1200" kern="0">
              <a:latin typeface="Helvetica"/>
              <a:ea typeface="Helvetica"/>
              <a:cs typeface="Helvetica"/>
              <a:sym typeface="Helvetica"/>
            </a:endParaRPr>
          </a:p>
        </p:txBody>
      </p:sp>
      <p:pic>
        <p:nvPicPr>
          <p:cNvPr id="47" name="Screen Shot 2016-01-22 at 5.png" descr="Screen Shot 2016-01-22 at 5.png"/>
          <p:cNvPicPr>
            <a:picLocks noChangeAspect="1"/>
          </p:cNvPicPr>
          <p:nvPr/>
        </p:nvPicPr>
        <p:blipFill>
          <a:blip r:embed="rId3"/>
          <a:stretch>
            <a:fillRect/>
          </a:stretch>
        </p:blipFill>
        <p:spPr>
          <a:xfrm>
            <a:off x="16164843" y="142918"/>
            <a:ext cx="8007996" cy="1031379"/>
          </a:xfrm>
          <a:prstGeom prst="rect">
            <a:avLst/>
          </a:prstGeom>
          <a:ln w="12700">
            <a:miter lim="400000"/>
          </a:ln>
        </p:spPr>
      </p:pic>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6502471"/>
      </p:ext>
    </p:extLst>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xfrm>
            <a:off x="2262506" y="11393711"/>
            <a:ext cx="577806" cy="572676"/>
          </a:xfrm>
          <a:prstGeom prst="rect">
            <a:avLst/>
          </a:prstGeom>
        </p:spPr>
        <p:txBody>
          <a:bodyPr lIns="108309" tIns="108309" rIns="108309" bIns="108309" anchor="ctr"/>
          <a:lstStyle>
            <a:lvl1pPr>
              <a:defRPr sz="2300" b="1">
                <a:solidFill>
                  <a:srgbClr val="1A1A1A"/>
                </a:solidFill>
                <a:latin typeface="Helvetica"/>
                <a:ea typeface="Helvetica"/>
                <a:cs typeface="Helvetica"/>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932478637"/>
      </p:ext>
    </p:extLst>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3_Default">
    <p:bg>
      <p:bgPr>
        <a:solidFill>
          <a:srgbClr val="F0F0F0"/>
        </a:solidFill>
        <a:effectLst/>
      </p:bgPr>
    </p:bg>
    <p:spTree>
      <p:nvGrpSpPr>
        <p:cNvPr id="1" name=""/>
        <p:cNvGrpSpPr/>
        <p:nvPr/>
      </p:nvGrpSpPr>
      <p:grpSpPr>
        <a:xfrm>
          <a:off x="0" y="0"/>
          <a:ext cx="0" cy="0"/>
          <a:chOff x="0" y="0"/>
          <a:chExt cx="0" cy="0"/>
        </a:xfrm>
      </p:grpSpPr>
      <p:sp>
        <p:nvSpPr>
          <p:cNvPr id="70" name="Rectangle"/>
          <p:cNvSpPr/>
          <p:nvPr/>
        </p:nvSpPr>
        <p:spPr>
          <a:xfrm>
            <a:off x="738284" y="2270372"/>
            <a:ext cx="22904654" cy="9164093"/>
          </a:xfrm>
          <a:prstGeom prst="rect">
            <a:avLst/>
          </a:prstGeom>
          <a:solidFill>
            <a:srgbClr val="FFFFFF"/>
          </a:solidFill>
          <a:ln w="12700">
            <a:miter lim="400000"/>
          </a:ln>
        </p:spPr>
        <p:txBody>
          <a:bodyPr lIns="84614" tIns="84614" rIns="84614" bIns="84614" anchor="ctr"/>
          <a:lstStyle/>
          <a:p>
            <a:pPr defTabSz="2165792" fontAlgn="auto" hangingPunct="0">
              <a:spcBef>
                <a:spcPts val="0"/>
              </a:spcBef>
              <a:spcAft>
                <a:spcPts val="0"/>
              </a:spcAft>
              <a:defRPr sz="2400">
                <a:solidFill>
                  <a:srgbClr val="FFFFFF"/>
                </a:solidFill>
                <a:latin typeface="Calibri"/>
                <a:ea typeface="Calibri"/>
                <a:cs typeface="Calibri"/>
                <a:sym typeface="Calibri"/>
              </a:defRPr>
            </a:pPr>
            <a:endParaRPr sz="2300" kern="0">
              <a:solidFill>
                <a:srgbClr val="FFFFFF"/>
              </a:solidFill>
              <a:latin typeface="Calibri"/>
              <a:ea typeface="Calibri"/>
              <a:cs typeface="Calibri"/>
              <a:sym typeface="Calibri"/>
            </a:endParaRPr>
          </a:p>
        </p:txBody>
      </p:sp>
      <p:sp>
        <p:nvSpPr>
          <p:cNvPr id="71" name="Slide Number"/>
          <p:cNvSpPr txBox="1">
            <a:spLocks noGrp="1"/>
          </p:cNvSpPr>
          <p:nvPr>
            <p:ph type="sldNum" sz="quarter" idx="2"/>
          </p:nvPr>
        </p:nvSpPr>
        <p:spPr>
          <a:xfrm>
            <a:off x="2262506" y="11392597"/>
            <a:ext cx="577806" cy="572676"/>
          </a:xfrm>
          <a:prstGeom prst="rect">
            <a:avLst/>
          </a:prstGeom>
        </p:spPr>
        <p:txBody>
          <a:bodyPr lIns="108309" tIns="108309" rIns="108309" bIns="108309" anchor="ctr"/>
          <a:lstStyle>
            <a:lvl1pPr>
              <a:defRPr sz="2300" b="1">
                <a:solidFill>
                  <a:srgbClr val="1A1A1A"/>
                </a:solidFill>
                <a:latin typeface="Helvetica"/>
                <a:ea typeface="Helvetica"/>
                <a:cs typeface="Helvetica"/>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501773914"/>
      </p:ext>
    </p:extLst>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4_Default">
    <p:spTree>
      <p:nvGrpSpPr>
        <p:cNvPr id="1" name=""/>
        <p:cNvGrpSpPr/>
        <p:nvPr/>
      </p:nvGrpSpPr>
      <p:grpSpPr>
        <a:xfrm>
          <a:off x="0" y="0"/>
          <a:ext cx="0" cy="0"/>
          <a:chOff x="0" y="0"/>
          <a:chExt cx="0" cy="0"/>
        </a:xfrm>
      </p:grpSpPr>
      <p:pic>
        <p:nvPicPr>
          <p:cNvPr id="78" name="CLT16_BD.jpeg" descr="CLT16_BD.jpeg"/>
          <p:cNvPicPr>
            <a:picLocks noChangeAspect="1"/>
          </p:cNvPicPr>
          <p:nvPr/>
        </p:nvPicPr>
        <p:blipFill>
          <a:blip r:embed="rId2"/>
          <a:stretch>
            <a:fillRect/>
          </a:stretch>
        </p:blipFill>
        <p:spPr>
          <a:xfrm>
            <a:off x="-6379605" y="982266"/>
            <a:ext cx="32046872" cy="13519548"/>
          </a:xfrm>
          <a:prstGeom prst="rect">
            <a:avLst/>
          </a:prstGeom>
          <a:ln w="12700">
            <a:miter lim="400000"/>
          </a:ln>
        </p:spPr>
      </p:pic>
      <p:sp>
        <p:nvSpPr>
          <p:cNvPr id="79" name="Signup for the ROCKSTAR Newsletter and Training Documents at www.wealthinstituteinc.com"/>
          <p:cNvSpPr/>
          <p:nvPr/>
        </p:nvSpPr>
        <p:spPr>
          <a:xfrm>
            <a:off x="1309856" y="13230039"/>
            <a:ext cx="19263847" cy="25763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95218" defTabSz="452176" fontAlgn="auto" hangingPunct="0">
              <a:lnSpc>
                <a:spcPct val="93000"/>
              </a:lnSpc>
              <a:spcBef>
                <a:spcPts val="0"/>
              </a:spcBef>
              <a:spcAft>
                <a:spcPts val="0"/>
              </a:spcAft>
              <a:defRPr sz="1800" i="1">
                <a:solidFill>
                  <a:srgbClr val="032D99"/>
                </a:solidFill>
                <a:latin typeface="Helvetica"/>
                <a:ea typeface="Helvetica"/>
                <a:cs typeface="Helvetica"/>
                <a:sym typeface="Helvetica"/>
              </a:defRPr>
            </a:pPr>
            <a:r>
              <a:rPr sz="1800" i="1" kern="0">
                <a:solidFill>
                  <a:srgbClr val="032D99"/>
                </a:solidFill>
                <a:latin typeface="Helvetica"/>
                <a:ea typeface="Helvetica"/>
                <a:cs typeface="Helvetica"/>
                <a:sym typeface="Helvetica"/>
              </a:rPr>
              <a:t>Signup for the </a:t>
            </a:r>
            <a:r>
              <a:rPr sz="1800" b="1" i="1" kern="0">
                <a:solidFill>
                  <a:srgbClr val="032D99"/>
                </a:solidFill>
                <a:latin typeface="Helvetica"/>
                <a:ea typeface="Helvetica"/>
                <a:cs typeface="Helvetica"/>
                <a:sym typeface="Helvetica"/>
              </a:rPr>
              <a:t>ROCKSTAR Newsletter </a:t>
            </a:r>
            <a:r>
              <a:rPr sz="1800" i="1" kern="0">
                <a:solidFill>
                  <a:srgbClr val="032D99"/>
                </a:solidFill>
                <a:latin typeface="Helvetica"/>
                <a:ea typeface="Helvetica"/>
                <a:cs typeface="Helvetica"/>
                <a:sym typeface="Helvetica"/>
              </a:rPr>
              <a:t>and </a:t>
            </a:r>
            <a:r>
              <a:rPr sz="1800" b="1" i="1" kern="0">
                <a:solidFill>
                  <a:srgbClr val="032D99"/>
                </a:solidFill>
                <a:latin typeface="Helvetica"/>
                <a:ea typeface="Helvetica"/>
                <a:cs typeface="Helvetica"/>
                <a:sym typeface="Helvetica"/>
              </a:rPr>
              <a:t>Training Documents </a:t>
            </a:r>
            <a:r>
              <a:rPr sz="1800" i="1" kern="0">
                <a:solidFill>
                  <a:srgbClr val="032D99"/>
                </a:solidFill>
                <a:latin typeface="Helvetica"/>
                <a:ea typeface="Helvetica"/>
                <a:cs typeface="Helvetica"/>
                <a:sym typeface="Helvetica"/>
              </a:rPr>
              <a:t>at </a:t>
            </a:r>
            <a:r>
              <a:rPr sz="1800" b="1" i="1" u="sng" kern="0">
                <a:solidFill>
                  <a:srgbClr val="032D99"/>
                </a:solidFill>
                <a:latin typeface="Helvetica"/>
                <a:ea typeface="Helvetica"/>
                <a:cs typeface="Helvetica"/>
                <a:sym typeface="Helvetica"/>
              </a:rPr>
              <a:t>www.wealthinstituteinc.com </a:t>
            </a:r>
          </a:p>
        </p:txBody>
      </p:sp>
      <p:sp>
        <p:nvSpPr>
          <p:cNvPr id="80" name="Line"/>
          <p:cNvSpPr/>
          <p:nvPr/>
        </p:nvSpPr>
        <p:spPr>
          <a:xfrm>
            <a:off x="-696600" y="12952512"/>
            <a:ext cx="21678150" cy="0"/>
          </a:xfrm>
          <a:prstGeom prst="line">
            <a:avLst/>
          </a:prstGeom>
          <a:ln w="200025">
            <a:solidFill>
              <a:srgbClr val="063268"/>
            </a:solidFill>
          </a:ln>
        </p:spPr>
        <p:txBody>
          <a:bodyPr lIns="0" tIns="0" rIns="0" bIns="0"/>
          <a:lstStyle/>
          <a:p>
            <a:pPr defTabSz="761589" fontAlgn="auto" hangingPunct="0">
              <a:spcBef>
                <a:spcPts val="0"/>
              </a:spcBef>
              <a:spcAft>
                <a:spcPts val="0"/>
              </a:spcAft>
              <a:defRPr sz="1200">
                <a:latin typeface="Helvetica"/>
                <a:ea typeface="Helvetica"/>
                <a:cs typeface="Helvetica"/>
                <a:sym typeface="Helvetica"/>
              </a:defRPr>
            </a:pPr>
            <a:endParaRPr sz="1200" kern="0">
              <a:latin typeface="Helvetica"/>
              <a:ea typeface="Helvetica"/>
              <a:cs typeface="Helvetica"/>
              <a:sym typeface="Helvetica"/>
            </a:endParaRPr>
          </a:p>
        </p:txBody>
      </p:sp>
      <p:sp>
        <p:nvSpPr>
          <p:cNvPr id="81" name="NATIONAL TRAINING!!! - Detroit MI  • Sept. 15 - 17, 2017"/>
          <p:cNvSpPr/>
          <p:nvPr/>
        </p:nvSpPr>
        <p:spPr>
          <a:xfrm>
            <a:off x="797823" y="12135954"/>
            <a:ext cx="19496047" cy="601768"/>
          </a:xfrm>
          <a:prstGeom prst="rect">
            <a:avLst/>
          </a:prstGeom>
          <a:ln w="12700">
            <a:miter lim="400000"/>
          </a:ln>
          <a:extLst>
            <a:ext uri="{C572A759-6A51-4108-AA02-DFA0A04FC94B}">
              <ma14:wrappingTextBoxFlag xmlns:ma14="http://schemas.microsoft.com/office/mac/drawingml/2011/main" val="1"/>
            </a:ext>
          </a:extLst>
        </p:spPr>
        <p:txBody>
          <a:bodyPr lIns="84614" tIns="84614" rIns="84614" bIns="84614" anchor="ctr">
            <a:spAutoFit/>
          </a:bodyPr>
          <a:lstStyle/>
          <a:p>
            <a:pPr indent="148083" defTabSz="452176" fontAlgn="auto" hangingPunct="0">
              <a:spcBef>
                <a:spcPts val="0"/>
              </a:spcBef>
              <a:spcAft>
                <a:spcPts val="0"/>
              </a:spcAft>
              <a:defRPr sz="2800" b="1" u="sng">
                <a:solidFill>
                  <a:srgbClr val="290081"/>
                </a:solidFill>
                <a:latin typeface="Helvetica"/>
                <a:ea typeface="Helvetica"/>
                <a:cs typeface="Helvetica"/>
                <a:sym typeface="Helvetica"/>
              </a:defRPr>
            </a:pPr>
            <a:r>
              <a:rPr sz="2800" b="1" u="sng" kern="0">
                <a:solidFill>
                  <a:srgbClr val="290081"/>
                </a:solidFill>
                <a:latin typeface="Helvetica"/>
                <a:ea typeface="Helvetica"/>
                <a:cs typeface="Helvetica"/>
                <a:sym typeface="Helvetica"/>
              </a:rPr>
              <a:t>NATIONAL TRAINING!!!</a:t>
            </a:r>
            <a:r>
              <a:rPr sz="2800" b="1" kern="0">
                <a:solidFill>
                  <a:srgbClr val="FB0207"/>
                </a:solidFill>
                <a:latin typeface="Helvetica"/>
                <a:ea typeface="Helvetica"/>
                <a:cs typeface="Helvetica"/>
                <a:sym typeface="Helvetica"/>
              </a:rPr>
              <a:t> - </a:t>
            </a:r>
            <a:r>
              <a:rPr sz="2800" b="1" kern="0">
                <a:solidFill>
                  <a:srgbClr val="FB0207"/>
                </a:solidFill>
                <a:effectLst>
                  <a:outerShdw blurRad="12700" dist="25400" dir="2700000" rotWithShape="0">
                    <a:srgbClr val="D5D5D5"/>
                  </a:outerShdw>
                </a:effectLst>
                <a:latin typeface="Helvetica"/>
                <a:ea typeface="Helvetica"/>
                <a:cs typeface="Helvetica"/>
                <a:sym typeface="Helvetica"/>
              </a:rPr>
              <a:t>Detroit MI  • Sept. 15 - 17, 2017</a:t>
            </a:r>
          </a:p>
        </p:txBody>
      </p:sp>
      <p:pic>
        <p:nvPicPr>
          <p:cNvPr id="82" name="Screen Shot 2016-01-22 at 5.png" descr="Screen Shot 2016-01-22 at 5.png"/>
          <p:cNvPicPr>
            <a:picLocks noChangeAspect="1"/>
          </p:cNvPicPr>
          <p:nvPr/>
        </p:nvPicPr>
        <p:blipFill>
          <a:blip r:embed="rId3"/>
          <a:stretch>
            <a:fillRect/>
          </a:stretch>
        </p:blipFill>
        <p:spPr>
          <a:xfrm>
            <a:off x="16164843" y="142918"/>
            <a:ext cx="8007996" cy="1031379"/>
          </a:xfrm>
          <a:prstGeom prst="rect">
            <a:avLst/>
          </a:prstGeom>
          <a:ln w="12700">
            <a:miter lim="400000"/>
          </a:ln>
        </p:spPr>
      </p:pic>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3420890"/>
      </p:ext>
    </p:extLst>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Default 0">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4271436"/>
      </p:ext>
    </p:extLst>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5_Default">
    <p:bg>
      <p:bgPr>
        <a:solidFill>
          <a:srgbClr val="F0F0F0"/>
        </a:solidFill>
        <a:effectLst/>
      </p:bgPr>
    </p:bg>
    <p:spTree>
      <p:nvGrpSpPr>
        <p:cNvPr id="1" name=""/>
        <p:cNvGrpSpPr/>
        <p:nvPr/>
      </p:nvGrpSpPr>
      <p:grpSpPr>
        <a:xfrm>
          <a:off x="0" y="0"/>
          <a:ext cx="0" cy="0"/>
          <a:chOff x="0" y="0"/>
          <a:chExt cx="0" cy="0"/>
        </a:xfrm>
      </p:grpSpPr>
      <p:sp>
        <p:nvSpPr>
          <p:cNvPr id="108" name="Rectangle"/>
          <p:cNvSpPr/>
          <p:nvPr/>
        </p:nvSpPr>
        <p:spPr>
          <a:xfrm>
            <a:off x="741260" y="2270372"/>
            <a:ext cx="22898702" cy="9164093"/>
          </a:xfrm>
          <a:prstGeom prst="rect">
            <a:avLst/>
          </a:prstGeom>
          <a:solidFill>
            <a:srgbClr val="FFFFFF"/>
          </a:solidFill>
          <a:ln w="12700">
            <a:miter lim="400000"/>
          </a:ln>
        </p:spPr>
        <p:txBody>
          <a:bodyPr lIns="84614" tIns="84614" rIns="84614" bIns="84614" anchor="ctr"/>
          <a:lstStyle/>
          <a:p>
            <a:pPr defTabSz="539472" fontAlgn="auto" hangingPunct="0">
              <a:spcBef>
                <a:spcPts val="0"/>
              </a:spcBef>
              <a:spcAft>
                <a:spcPts val="0"/>
              </a:spcAft>
              <a:defRPr sz="1200">
                <a:solidFill>
                  <a:srgbClr val="FFFFFF"/>
                </a:solidFill>
                <a:latin typeface="Calibri"/>
                <a:ea typeface="Calibri"/>
                <a:cs typeface="Calibri"/>
                <a:sym typeface="Calibri"/>
              </a:defRPr>
            </a:pPr>
            <a:endParaRPr sz="1200" kern="0">
              <a:solidFill>
                <a:srgbClr val="FFFFFF"/>
              </a:solidFill>
              <a:latin typeface="Calibri"/>
              <a:ea typeface="Calibri"/>
              <a:cs typeface="Calibri"/>
              <a:sym typeface="Calibri"/>
            </a:endParaRPr>
          </a:p>
        </p:txBody>
      </p:sp>
      <p:sp>
        <p:nvSpPr>
          <p:cNvPr id="109" name="Slide Number"/>
          <p:cNvSpPr txBox="1">
            <a:spLocks noGrp="1"/>
          </p:cNvSpPr>
          <p:nvPr>
            <p:ph type="sldNum" sz="quarter" idx="2"/>
          </p:nvPr>
        </p:nvSpPr>
        <p:spPr>
          <a:xfrm>
            <a:off x="2259530" y="11392597"/>
            <a:ext cx="577806" cy="572676"/>
          </a:xfrm>
          <a:prstGeom prst="rect">
            <a:avLst/>
          </a:prstGeom>
        </p:spPr>
        <p:txBody>
          <a:bodyPr lIns="108309" tIns="108309" rIns="108309" bIns="108309" anchor="ctr"/>
          <a:lstStyle>
            <a:lvl1pPr>
              <a:defRPr sz="2300" b="1">
                <a:solidFill>
                  <a:srgbClr val="1A1A1A"/>
                </a:solidFill>
                <a:latin typeface="Helvetica"/>
                <a:ea typeface="Helvetica"/>
                <a:cs typeface="Helvetica"/>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520354787"/>
      </p:ext>
    </p:extLst>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Wealth / ACN 2">
    <p:spTree>
      <p:nvGrpSpPr>
        <p:cNvPr id="1" name=""/>
        <p:cNvGrpSpPr/>
        <p:nvPr/>
      </p:nvGrpSpPr>
      <p:grpSpPr>
        <a:xfrm>
          <a:off x="0" y="0"/>
          <a:ext cx="0" cy="0"/>
          <a:chOff x="0" y="0"/>
          <a:chExt cx="0" cy="0"/>
        </a:xfrm>
      </p:grpSpPr>
      <p:sp>
        <p:nvSpPr>
          <p:cNvPr id="4" name="Shape 35"/>
          <p:cNvSpPr>
            <a:spLocks noChangeShapeType="1"/>
          </p:cNvSpPr>
          <p:nvPr/>
        </p:nvSpPr>
        <p:spPr bwMode="auto">
          <a:xfrm>
            <a:off x="-696598" y="12952512"/>
            <a:ext cx="21678150"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57811"/>
            <a:endParaRPr lang="en-US" dirty="0"/>
          </a:p>
        </p:txBody>
      </p:sp>
      <p:sp>
        <p:nvSpPr>
          <p:cNvPr id="5" name="Shape 36"/>
          <p:cNvSpPr>
            <a:spLocks noChangeArrowheads="1"/>
          </p:cNvSpPr>
          <p:nvPr/>
        </p:nvSpPr>
        <p:spPr bwMode="auto">
          <a:xfrm>
            <a:off x="801243" y="13010736"/>
            <a:ext cx="20180309" cy="155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83261" tIns="83261" rIns="83261" bIns="83261">
            <a:spAutoFit/>
          </a:bodyPr>
          <a:lstStyle>
            <a:lvl1pPr indent="889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500" b="1" u="sng" dirty="0">
                <a:solidFill>
                  <a:srgbClr val="371A94"/>
                </a:solidFill>
                <a:latin typeface="Constantia" pitchFamily="18" charset="0"/>
                <a:ea typeface="Constantia" pitchFamily="18" charset="0"/>
                <a:cs typeface="Constantia" pitchFamily="18" charset="0"/>
                <a:sym typeface="Constantia" pitchFamily="18" charset="0"/>
              </a:rPr>
              <a:t>NATIONAL TRAINING!!!</a:t>
            </a:r>
            <a:r>
              <a:rPr lang="en-US" altLang="en-US" sz="4500" b="1" dirty="0">
                <a:solidFill>
                  <a:srgbClr val="FF2600"/>
                </a:solidFill>
                <a:latin typeface="Constantia" pitchFamily="18" charset="0"/>
                <a:ea typeface="Constantia" pitchFamily="18" charset="0"/>
                <a:cs typeface="Constantia" pitchFamily="18" charset="0"/>
                <a:sym typeface="Constantia" pitchFamily="18" charset="0"/>
              </a:rPr>
              <a:t> – Charlotte, NC Spring 2020</a:t>
            </a:r>
          </a:p>
          <a:p>
            <a:pPr eaLnBrk="1"/>
            <a:endParaRPr lang="en-US" altLang="en-US" sz="4500" b="1" dirty="0">
              <a:solidFill>
                <a:srgbClr val="FF2600"/>
              </a:solidFill>
              <a:latin typeface="Constantia" pitchFamily="18" charset="0"/>
              <a:ea typeface="Constantia" pitchFamily="18" charset="0"/>
              <a:cs typeface="Constantia" pitchFamily="18" charset="0"/>
              <a:sym typeface="Constantia" pitchFamily="18" charset="0"/>
            </a:endParaRPr>
          </a:p>
        </p:txBody>
      </p:sp>
      <p:sp>
        <p:nvSpPr>
          <p:cNvPr id="7" name="Shape 38"/>
          <p:cNvSpPr>
            <a:spLocks noGrp="1"/>
          </p:cNvSpPr>
          <p:nvPr>
            <p:ph type="sldNum" sz="quarter" idx="10"/>
          </p:nvPr>
        </p:nvSpPr>
        <p:spPr>
          <a:xfrm>
            <a:off x="12097847" y="13010740"/>
            <a:ext cx="168212" cy="629813"/>
          </a:xfrm>
        </p:spPr>
        <p:txBody>
          <a:bodyPr/>
          <a:lstStyle>
            <a:lvl1pPr>
              <a:defRPr/>
            </a:lvl1pPr>
          </a:lstStyle>
          <a:p>
            <a:endParaRPr lang="en-US" alt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1351" y="10235414"/>
            <a:ext cx="4466432" cy="3309275"/>
          </a:xfrm>
          <a:prstGeom prst="rect">
            <a:avLst/>
          </a:prstGeom>
        </p:spPr>
      </p:pic>
    </p:spTree>
    <p:extLst>
      <p:ext uri="{BB962C8B-B14F-4D97-AF65-F5344CB8AC3E}">
        <p14:creationId xmlns:p14="http://schemas.microsoft.com/office/powerpoint/2010/main" val="42357863"/>
      </p:ext>
    </p:extLst>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A5488D5-6652-4039-B0CA-AFA82981F4B3}" type="slidenum">
              <a:rPr lang="en-US" altLang="en-US" smtClean="0"/>
              <a:pPr/>
              <a:t>‹#›</a:t>
            </a:fld>
            <a:endParaRPr lang="en-US" alt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 y="120"/>
            <a:ext cx="24502493" cy="154694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73" y="117"/>
            <a:ext cx="9521327" cy="1546944"/>
          </a:xfrm>
          <a:prstGeom prst="rect">
            <a:avLst/>
          </a:prstGeom>
        </p:spPr>
      </p:pic>
    </p:spTree>
    <p:extLst>
      <p:ext uri="{BB962C8B-B14F-4D97-AF65-F5344CB8AC3E}">
        <p14:creationId xmlns:p14="http://schemas.microsoft.com/office/powerpoint/2010/main" val="2447650809"/>
      </p:ext>
    </p:extLst>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06" name="Shape 106"/>
          <p:cNvSpPr>
            <a:spLocks noGrp="1"/>
          </p:cNvSpPr>
          <p:nvPr>
            <p:ph type="title"/>
          </p:nvPr>
        </p:nvSpPr>
        <p:spPr>
          <a:xfrm>
            <a:off x="2381562" y="4536282"/>
            <a:ext cx="19624055" cy="4643438"/>
          </a:xfrm>
          <a:prstGeom prst="rect">
            <a:avLst/>
          </a:prstGeom>
        </p:spPr>
        <p:txBody>
          <a:bodyPr/>
          <a:lstStyle/>
          <a:p>
            <a:r>
              <a:t>Title Text</a:t>
            </a:r>
          </a:p>
        </p:txBody>
      </p:sp>
      <p:sp>
        <p:nvSpPr>
          <p:cNvPr id="3" name="Shape 107"/>
          <p:cNvSpPr>
            <a:spLocks noGrp="1"/>
          </p:cNvSpPr>
          <p:nvPr>
            <p:ph type="sldNum" sz="quarter" idx="10"/>
          </p:nvPr>
        </p:nvSpPr>
        <p:spPr/>
        <p:txBody>
          <a:bodyPr/>
          <a:lstStyle>
            <a:lvl1pPr>
              <a:defRPr/>
            </a:lvl1pPr>
          </a:lstStyle>
          <a:p>
            <a:fld id="{56B50C98-C97B-4DB5-9143-258D4D2E8C35}" type="slidenum">
              <a:rPr lang="en-US" altLang="en-US"/>
              <a:pPr/>
              <a:t>‹#›</a:t>
            </a:fld>
            <a:endParaRPr lang="en-US" altLang="en-US" dirty="0"/>
          </a:p>
        </p:txBody>
      </p:sp>
    </p:spTree>
    <p:extLst>
      <p:ext uri="{BB962C8B-B14F-4D97-AF65-F5344CB8AC3E}">
        <p14:creationId xmlns:p14="http://schemas.microsoft.com/office/powerpoint/2010/main" val="2924664403"/>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9" name="Shape 159"/>
          <p:cNvSpPr>
            <a:spLocks noGrp="1"/>
          </p:cNvSpPr>
          <p:nvPr>
            <p:ph type="pic" sz="quarter" idx="13"/>
          </p:nvPr>
        </p:nvSpPr>
        <p:spPr>
          <a:xfrm>
            <a:off x="12598453" y="7161611"/>
            <a:ext cx="10002552" cy="5304234"/>
          </a:xfrm>
          <a:prstGeom prst="rect">
            <a:avLst/>
          </a:prstGeom>
        </p:spPr>
        <p:txBody>
          <a:bodyPr lIns="148193" tIns="74045" rIns="148193" bIns="74045" anchor="t">
            <a:noAutofit/>
          </a:bodyPr>
          <a:lstStyle/>
          <a:p>
            <a:pPr lvl="0"/>
            <a:endParaRPr noProof="0" dirty="0">
              <a:sym typeface="Helvetica Light"/>
            </a:endParaRPr>
          </a:p>
        </p:txBody>
      </p:sp>
      <p:sp>
        <p:nvSpPr>
          <p:cNvPr id="160" name="Shape 160"/>
          <p:cNvSpPr>
            <a:spLocks noGrp="1"/>
          </p:cNvSpPr>
          <p:nvPr>
            <p:ph type="pic" sz="quarter" idx="14"/>
          </p:nvPr>
        </p:nvSpPr>
        <p:spPr>
          <a:xfrm>
            <a:off x="12610290" y="1250156"/>
            <a:ext cx="10002554" cy="5304234"/>
          </a:xfrm>
          <a:prstGeom prst="rect">
            <a:avLst/>
          </a:prstGeom>
        </p:spPr>
        <p:txBody>
          <a:bodyPr lIns="148193" tIns="74045" rIns="148193" bIns="74045" anchor="t">
            <a:noAutofit/>
          </a:bodyPr>
          <a:lstStyle/>
          <a:p>
            <a:pPr lvl="0"/>
            <a:endParaRPr noProof="0" dirty="0">
              <a:sym typeface="Helvetica Light"/>
            </a:endParaRPr>
          </a:p>
        </p:txBody>
      </p:sp>
      <p:sp>
        <p:nvSpPr>
          <p:cNvPr id="161" name="Shape 161"/>
          <p:cNvSpPr>
            <a:spLocks noGrp="1"/>
          </p:cNvSpPr>
          <p:nvPr>
            <p:ph type="pic" sz="half" idx="15"/>
          </p:nvPr>
        </p:nvSpPr>
        <p:spPr>
          <a:xfrm>
            <a:off x="1786178" y="1250157"/>
            <a:ext cx="10002552" cy="11215688"/>
          </a:xfrm>
          <a:prstGeom prst="rect">
            <a:avLst/>
          </a:prstGeom>
        </p:spPr>
        <p:txBody>
          <a:bodyPr lIns="148193" tIns="74045" rIns="148193" bIns="74045" anchor="t">
            <a:noAutofit/>
          </a:bodyPr>
          <a:lstStyle/>
          <a:p>
            <a:pPr lvl="0"/>
            <a:endParaRPr noProof="0" dirty="0">
              <a:sym typeface="Helvetica Light"/>
            </a:endParaRPr>
          </a:p>
        </p:txBody>
      </p:sp>
      <p:sp>
        <p:nvSpPr>
          <p:cNvPr id="5" name="Shape 162"/>
          <p:cNvSpPr>
            <a:spLocks noGrp="1"/>
          </p:cNvSpPr>
          <p:nvPr>
            <p:ph type="sldNum" sz="quarter" idx="16"/>
          </p:nvPr>
        </p:nvSpPr>
        <p:spPr/>
        <p:txBody>
          <a:bodyPr/>
          <a:lstStyle>
            <a:lvl1pPr>
              <a:defRPr/>
            </a:lvl1pPr>
          </a:lstStyle>
          <a:p>
            <a:fld id="{8DCDBDCF-D9BA-40F8-BC3D-A182013AC30D}" type="slidenum">
              <a:rPr lang="en-US" altLang="en-US"/>
              <a:pPr/>
              <a:t>‹#›</a:t>
            </a:fld>
            <a:endParaRPr lang="en-US" altLang="en-US" dirty="0"/>
          </a:p>
        </p:txBody>
      </p:sp>
    </p:spTree>
    <p:extLst>
      <p:ext uri="{BB962C8B-B14F-4D97-AF65-F5344CB8AC3E}">
        <p14:creationId xmlns:p14="http://schemas.microsoft.com/office/powerpoint/2010/main" val="1156885529"/>
      </p:ext>
    </p:extLst>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14" name="Shape 114"/>
          <p:cNvSpPr>
            <a:spLocks noGrp="1"/>
          </p:cNvSpPr>
          <p:nvPr>
            <p:ph type="pic" sz="half" idx="13"/>
          </p:nvPr>
        </p:nvSpPr>
        <p:spPr>
          <a:xfrm>
            <a:off x="12598453" y="892972"/>
            <a:ext cx="10002552" cy="11572876"/>
          </a:xfrm>
          <a:prstGeom prst="rect">
            <a:avLst/>
          </a:prstGeom>
        </p:spPr>
        <p:txBody>
          <a:bodyPr lIns="149786" tIns="74835" rIns="149786" bIns="74835" anchor="t">
            <a:noAutofit/>
          </a:bodyPr>
          <a:lstStyle/>
          <a:p>
            <a:pPr lvl="0"/>
            <a:endParaRPr noProof="0" dirty="0">
              <a:sym typeface="Helvetica Light"/>
            </a:endParaRPr>
          </a:p>
        </p:txBody>
      </p:sp>
      <p:sp>
        <p:nvSpPr>
          <p:cNvPr id="115" name="Shape 115"/>
          <p:cNvSpPr>
            <a:spLocks noGrp="1"/>
          </p:cNvSpPr>
          <p:nvPr>
            <p:ph type="title"/>
          </p:nvPr>
        </p:nvSpPr>
        <p:spPr>
          <a:xfrm>
            <a:off x="1786178" y="892970"/>
            <a:ext cx="10002552" cy="5607844"/>
          </a:xfrm>
          <a:prstGeom prst="rect">
            <a:avLst/>
          </a:prstGeom>
        </p:spPr>
        <p:txBody>
          <a:bodyPr anchor="b"/>
          <a:lstStyle>
            <a:lvl1pPr>
              <a:defRPr sz="10000"/>
            </a:lvl1pPr>
          </a:lstStyle>
          <a:p>
            <a:r>
              <a:t>Title Text</a:t>
            </a:r>
          </a:p>
        </p:txBody>
      </p:sp>
      <p:sp>
        <p:nvSpPr>
          <p:cNvPr id="116" name="Shape 116"/>
          <p:cNvSpPr>
            <a:spLocks noGrp="1"/>
          </p:cNvSpPr>
          <p:nvPr>
            <p:ph type="body" sz="quarter" idx="1"/>
          </p:nvPr>
        </p:nvSpPr>
        <p:spPr>
          <a:xfrm>
            <a:off x="1786178" y="6697269"/>
            <a:ext cx="10002552" cy="5768578"/>
          </a:xfrm>
          <a:prstGeom prst="rect">
            <a:avLst/>
          </a:prstGeom>
        </p:spPr>
        <p:txBody>
          <a:bodyPr anchor="t"/>
          <a:lstStyle>
            <a:lvl1pPr marL="0" indent="0" algn="ctr">
              <a:spcBef>
                <a:spcPts val="0"/>
              </a:spcBef>
              <a:buSzTx/>
              <a:buNone/>
              <a:defRPr sz="5400"/>
            </a:lvl1pPr>
            <a:lvl2pPr marL="0" indent="374800" algn="ctr">
              <a:spcBef>
                <a:spcPts val="0"/>
              </a:spcBef>
              <a:buSzTx/>
              <a:buNone/>
              <a:defRPr sz="5400"/>
            </a:lvl2pPr>
            <a:lvl3pPr marL="0" indent="749566" algn="ctr">
              <a:spcBef>
                <a:spcPts val="0"/>
              </a:spcBef>
              <a:buSzTx/>
              <a:buNone/>
              <a:defRPr sz="5400"/>
            </a:lvl3pPr>
            <a:lvl4pPr marL="0" indent="1124329" algn="ctr">
              <a:spcBef>
                <a:spcPts val="0"/>
              </a:spcBef>
              <a:buSzTx/>
              <a:buNone/>
              <a:defRPr sz="5400"/>
            </a:lvl4pPr>
            <a:lvl5pPr marL="0" indent="149907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 name="Shape 117"/>
          <p:cNvSpPr>
            <a:spLocks noGrp="1"/>
          </p:cNvSpPr>
          <p:nvPr>
            <p:ph type="sldNum" sz="quarter" idx="14"/>
          </p:nvPr>
        </p:nvSpPr>
        <p:spPr/>
        <p:txBody>
          <a:bodyPr/>
          <a:lstStyle>
            <a:lvl1pPr>
              <a:defRPr/>
            </a:lvl1pPr>
          </a:lstStyle>
          <a:p>
            <a:fld id="{D31A8D22-E3F2-4A23-BF37-A3BABCADEFEC}" type="slidenum">
              <a:rPr lang="en-US" altLang="en-US"/>
              <a:pPr/>
              <a:t>‹#›</a:t>
            </a:fld>
            <a:endParaRPr lang="en-US" altLang="en-US" dirty="0"/>
          </a:p>
        </p:txBody>
      </p:sp>
    </p:spTree>
    <p:extLst>
      <p:ext uri="{BB962C8B-B14F-4D97-AF65-F5344CB8AC3E}">
        <p14:creationId xmlns:p14="http://schemas.microsoft.com/office/powerpoint/2010/main" val="2332132701"/>
      </p:ext>
    </p:extLst>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r>
              <a:t>Title Text</a:t>
            </a:r>
          </a:p>
        </p:txBody>
      </p:sp>
      <p:sp>
        <p:nvSpPr>
          <p:cNvPr id="133" name="Shape 1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34"/>
          <p:cNvSpPr>
            <a:spLocks noGrp="1"/>
          </p:cNvSpPr>
          <p:nvPr>
            <p:ph type="sldNum" sz="quarter" idx="10"/>
          </p:nvPr>
        </p:nvSpPr>
        <p:spPr/>
        <p:txBody>
          <a:bodyPr/>
          <a:lstStyle>
            <a:lvl1pPr>
              <a:defRPr/>
            </a:lvl1pPr>
          </a:lstStyle>
          <a:p>
            <a:fld id="{0129EA2F-F855-4D71-8452-463893B38637}" type="slidenum">
              <a:rPr lang="en-US" altLang="en-US"/>
              <a:pPr/>
              <a:t>‹#›</a:t>
            </a:fld>
            <a:endParaRPr lang="en-US" altLang="en-US" dirty="0"/>
          </a:p>
        </p:txBody>
      </p:sp>
    </p:spTree>
    <p:extLst>
      <p:ext uri="{BB962C8B-B14F-4D97-AF65-F5344CB8AC3E}">
        <p14:creationId xmlns:p14="http://schemas.microsoft.com/office/powerpoint/2010/main" val="1497788290"/>
      </p:ext>
    </p:extLst>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41" name="Shape 141"/>
          <p:cNvSpPr>
            <a:spLocks noGrp="1"/>
          </p:cNvSpPr>
          <p:nvPr>
            <p:ph type="pic" sz="half" idx="13"/>
          </p:nvPr>
        </p:nvSpPr>
        <p:spPr>
          <a:xfrm>
            <a:off x="12598453" y="3661176"/>
            <a:ext cx="10002552" cy="8840391"/>
          </a:xfrm>
          <a:prstGeom prst="rect">
            <a:avLst/>
          </a:prstGeom>
        </p:spPr>
        <p:txBody>
          <a:bodyPr lIns="149786" tIns="74835" rIns="149786" bIns="74835" anchor="t">
            <a:noAutofit/>
          </a:bodyPr>
          <a:lstStyle/>
          <a:p>
            <a:pPr lvl="0"/>
            <a:endParaRPr noProof="0" dirty="0">
              <a:sym typeface="Helvetica Light"/>
            </a:endParaRPr>
          </a:p>
        </p:txBody>
      </p:sp>
      <p:sp>
        <p:nvSpPr>
          <p:cNvPr id="142" name="Shape 142"/>
          <p:cNvSpPr>
            <a:spLocks noGrp="1"/>
          </p:cNvSpPr>
          <p:nvPr>
            <p:ph type="title"/>
          </p:nvPr>
        </p:nvSpPr>
        <p:spPr>
          <a:prstGeom prst="rect">
            <a:avLst/>
          </a:prstGeom>
        </p:spPr>
        <p:txBody>
          <a:bodyPr/>
          <a:lstStyle/>
          <a:p>
            <a:r>
              <a:t>Title Text</a:t>
            </a:r>
          </a:p>
        </p:txBody>
      </p:sp>
      <p:sp>
        <p:nvSpPr>
          <p:cNvPr id="143" name="Shape 143"/>
          <p:cNvSpPr>
            <a:spLocks noGrp="1"/>
          </p:cNvSpPr>
          <p:nvPr>
            <p:ph type="body" sz="half" idx="1"/>
          </p:nvPr>
        </p:nvSpPr>
        <p:spPr>
          <a:xfrm>
            <a:off x="1786178" y="3661176"/>
            <a:ext cx="10002552" cy="8840391"/>
          </a:xfrm>
          <a:prstGeom prst="rect">
            <a:avLst/>
          </a:prstGeom>
        </p:spPr>
        <p:txBody>
          <a:bodyPr/>
          <a:lstStyle>
            <a:lvl1pPr marL="562163" indent="-562163">
              <a:spcBef>
                <a:spcPts val="5356"/>
              </a:spcBef>
              <a:defRPr sz="4500"/>
            </a:lvl1pPr>
            <a:lvl2pPr marL="1124329" indent="-562163">
              <a:spcBef>
                <a:spcPts val="5356"/>
              </a:spcBef>
              <a:defRPr sz="4500"/>
            </a:lvl2pPr>
            <a:lvl3pPr marL="1686529" indent="-562163">
              <a:spcBef>
                <a:spcPts val="5356"/>
              </a:spcBef>
              <a:defRPr sz="4500"/>
            </a:lvl3pPr>
            <a:lvl4pPr marL="2248685" indent="-562163">
              <a:spcBef>
                <a:spcPts val="5356"/>
              </a:spcBef>
              <a:defRPr sz="4500"/>
            </a:lvl4pPr>
            <a:lvl5pPr marL="2810888" indent="-562163">
              <a:spcBef>
                <a:spcPts val="5356"/>
              </a:spcBef>
              <a:defRPr sz="4500"/>
            </a:lvl5pPr>
          </a:lstStyle>
          <a:p>
            <a:r>
              <a:t>Body Level One</a:t>
            </a:r>
          </a:p>
          <a:p>
            <a:pPr lvl="1"/>
            <a:r>
              <a:t>Body Level Two</a:t>
            </a:r>
          </a:p>
          <a:p>
            <a:pPr lvl="2"/>
            <a:r>
              <a:t>Body Level Three</a:t>
            </a:r>
          </a:p>
          <a:p>
            <a:pPr lvl="3"/>
            <a:r>
              <a:t>Body Level Four</a:t>
            </a:r>
          </a:p>
          <a:p>
            <a:pPr lvl="4"/>
            <a:r>
              <a:t>Body Level Five</a:t>
            </a:r>
          </a:p>
        </p:txBody>
      </p:sp>
      <p:sp>
        <p:nvSpPr>
          <p:cNvPr id="5" name="Shape 144"/>
          <p:cNvSpPr>
            <a:spLocks noGrp="1"/>
          </p:cNvSpPr>
          <p:nvPr>
            <p:ph type="sldNum" sz="quarter" idx="14"/>
          </p:nvPr>
        </p:nvSpPr>
        <p:spPr/>
        <p:txBody>
          <a:bodyPr/>
          <a:lstStyle>
            <a:lvl1pPr>
              <a:defRPr/>
            </a:lvl1pPr>
          </a:lstStyle>
          <a:p>
            <a:fld id="{998EEBAD-1241-4B70-9B26-4918FA3BF4D1}" type="slidenum">
              <a:rPr lang="en-US" altLang="en-US"/>
              <a:pPr/>
              <a:t>‹#›</a:t>
            </a:fld>
            <a:endParaRPr lang="en-US" altLang="en-US" dirty="0"/>
          </a:p>
        </p:txBody>
      </p:sp>
    </p:spTree>
    <p:extLst>
      <p:ext uri="{BB962C8B-B14F-4D97-AF65-F5344CB8AC3E}">
        <p14:creationId xmlns:p14="http://schemas.microsoft.com/office/powerpoint/2010/main" val="1309764302"/>
      </p:ext>
    </p:extLst>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9" name="Shape 159"/>
          <p:cNvSpPr>
            <a:spLocks noGrp="1"/>
          </p:cNvSpPr>
          <p:nvPr>
            <p:ph type="pic" sz="quarter" idx="13"/>
          </p:nvPr>
        </p:nvSpPr>
        <p:spPr>
          <a:xfrm>
            <a:off x="12598453" y="7161611"/>
            <a:ext cx="10002552" cy="5304234"/>
          </a:xfrm>
          <a:prstGeom prst="rect">
            <a:avLst/>
          </a:prstGeom>
        </p:spPr>
        <p:txBody>
          <a:bodyPr lIns="149786" tIns="74835" rIns="149786" bIns="74835" anchor="t">
            <a:noAutofit/>
          </a:bodyPr>
          <a:lstStyle/>
          <a:p>
            <a:pPr lvl="0"/>
            <a:endParaRPr noProof="0" dirty="0">
              <a:sym typeface="Helvetica Light"/>
            </a:endParaRPr>
          </a:p>
        </p:txBody>
      </p:sp>
      <p:sp>
        <p:nvSpPr>
          <p:cNvPr id="160" name="Shape 160"/>
          <p:cNvSpPr>
            <a:spLocks noGrp="1"/>
          </p:cNvSpPr>
          <p:nvPr>
            <p:ph type="pic" sz="quarter" idx="14"/>
          </p:nvPr>
        </p:nvSpPr>
        <p:spPr>
          <a:xfrm>
            <a:off x="12610286" y="1250156"/>
            <a:ext cx="10002554" cy="5304234"/>
          </a:xfrm>
          <a:prstGeom prst="rect">
            <a:avLst/>
          </a:prstGeom>
        </p:spPr>
        <p:txBody>
          <a:bodyPr lIns="149786" tIns="74835" rIns="149786" bIns="74835" anchor="t">
            <a:noAutofit/>
          </a:bodyPr>
          <a:lstStyle/>
          <a:p>
            <a:pPr lvl="0"/>
            <a:endParaRPr noProof="0" dirty="0">
              <a:sym typeface="Helvetica Light"/>
            </a:endParaRPr>
          </a:p>
        </p:txBody>
      </p:sp>
      <p:sp>
        <p:nvSpPr>
          <p:cNvPr id="161" name="Shape 161"/>
          <p:cNvSpPr>
            <a:spLocks noGrp="1"/>
          </p:cNvSpPr>
          <p:nvPr>
            <p:ph type="pic" sz="half" idx="15"/>
          </p:nvPr>
        </p:nvSpPr>
        <p:spPr>
          <a:xfrm>
            <a:off x="1786178" y="1250157"/>
            <a:ext cx="10002552" cy="11215688"/>
          </a:xfrm>
          <a:prstGeom prst="rect">
            <a:avLst/>
          </a:prstGeom>
        </p:spPr>
        <p:txBody>
          <a:bodyPr lIns="149786" tIns="74835" rIns="149786" bIns="74835" anchor="t">
            <a:noAutofit/>
          </a:bodyPr>
          <a:lstStyle/>
          <a:p>
            <a:pPr lvl="0"/>
            <a:endParaRPr noProof="0" dirty="0">
              <a:sym typeface="Helvetica Light"/>
            </a:endParaRPr>
          </a:p>
        </p:txBody>
      </p:sp>
      <p:sp>
        <p:nvSpPr>
          <p:cNvPr id="5" name="Shape 162"/>
          <p:cNvSpPr>
            <a:spLocks noGrp="1"/>
          </p:cNvSpPr>
          <p:nvPr>
            <p:ph type="sldNum" sz="quarter" idx="16"/>
          </p:nvPr>
        </p:nvSpPr>
        <p:spPr/>
        <p:txBody>
          <a:bodyPr/>
          <a:lstStyle>
            <a:lvl1pPr>
              <a:defRPr/>
            </a:lvl1pPr>
          </a:lstStyle>
          <a:p>
            <a:fld id="{8DCDBDCF-D9BA-40F8-BC3D-A182013AC30D}" type="slidenum">
              <a:rPr lang="en-US" altLang="en-US"/>
              <a:pPr/>
              <a:t>‹#›</a:t>
            </a:fld>
            <a:endParaRPr lang="en-US" altLang="en-US" dirty="0"/>
          </a:p>
        </p:txBody>
      </p:sp>
    </p:spTree>
    <p:extLst>
      <p:ext uri="{BB962C8B-B14F-4D97-AF65-F5344CB8AC3E}">
        <p14:creationId xmlns:p14="http://schemas.microsoft.com/office/powerpoint/2010/main" val="859623618"/>
      </p:ext>
    </p:extLst>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69" name="Shape 169"/>
          <p:cNvSpPr>
            <a:spLocks noGrp="1"/>
          </p:cNvSpPr>
          <p:nvPr>
            <p:ph type="body" sz="quarter" idx="13"/>
          </p:nvPr>
        </p:nvSpPr>
        <p:spPr>
          <a:xfrm>
            <a:off x="2381562" y="8947743"/>
            <a:ext cx="19624055" cy="783701"/>
          </a:xfrm>
          <a:prstGeom prst="rect">
            <a:avLst/>
          </a:prstGeom>
        </p:spPr>
        <p:txBody>
          <a:bodyPr anchor="t">
            <a:spAutoFit/>
          </a:bodyPr>
          <a:lstStyle>
            <a:lvl1pPr marL="0" indent="0" algn="ctr">
              <a:spcBef>
                <a:spcPts val="0"/>
              </a:spcBef>
              <a:buSzTx/>
              <a:buNone/>
              <a:defRPr sz="4000"/>
            </a:lvl1pPr>
          </a:lstStyle>
          <a:p>
            <a:r>
              <a:t>–Johnny Appleseed</a:t>
            </a:r>
          </a:p>
        </p:txBody>
      </p:sp>
      <p:sp>
        <p:nvSpPr>
          <p:cNvPr id="170" name="Shape 170"/>
          <p:cNvSpPr>
            <a:spLocks noGrp="1"/>
          </p:cNvSpPr>
          <p:nvPr>
            <p:ph type="body" sz="quarter" idx="14"/>
          </p:nvPr>
        </p:nvSpPr>
        <p:spPr>
          <a:xfrm>
            <a:off x="2381562" y="5906612"/>
            <a:ext cx="19624055" cy="1153033"/>
          </a:xfrm>
          <a:prstGeom prst="rect">
            <a:avLst/>
          </a:prstGeom>
        </p:spPr>
        <p:txBody>
          <a:bodyPr>
            <a:spAutoFit/>
          </a:bodyPr>
          <a:lstStyle>
            <a:lvl1pPr marL="0" indent="0" algn="ctr">
              <a:spcBef>
                <a:spcPts val="0"/>
              </a:spcBef>
              <a:buSzTx/>
              <a:buNone/>
              <a:defRPr sz="6400"/>
            </a:lvl1pPr>
          </a:lstStyle>
          <a:p>
            <a:r>
              <a:t>“Type a quote here.” </a:t>
            </a:r>
          </a:p>
        </p:txBody>
      </p:sp>
      <p:sp>
        <p:nvSpPr>
          <p:cNvPr id="4" name="Shape 171"/>
          <p:cNvSpPr>
            <a:spLocks noGrp="1"/>
          </p:cNvSpPr>
          <p:nvPr>
            <p:ph type="sldNum" sz="quarter" idx="15"/>
          </p:nvPr>
        </p:nvSpPr>
        <p:spPr/>
        <p:txBody>
          <a:bodyPr/>
          <a:lstStyle>
            <a:lvl1pPr>
              <a:defRPr/>
            </a:lvl1pPr>
          </a:lstStyle>
          <a:p>
            <a:fld id="{E1765F89-44D7-4F48-9F39-DF631C033872}" type="slidenum">
              <a:rPr lang="en-US" altLang="en-US"/>
              <a:pPr/>
              <a:t>‹#›</a:t>
            </a:fld>
            <a:endParaRPr lang="en-US" altLang="en-US" dirty="0"/>
          </a:p>
        </p:txBody>
      </p:sp>
    </p:spTree>
    <p:extLst>
      <p:ext uri="{BB962C8B-B14F-4D97-AF65-F5344CB8AC3E}">
        <p14:creationId xmlns:p14="http://schemas.microsoft.com/office/powerpoint/2010/main" val="3289114770"/>
      </p:ext>
    </p:extLst>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41303"/>
            <a:ext cx="21948458" cy="2286000"/>
          </a:xfrm>
          <a:prstGeom prst="rect">
            <a:avLst/>
          </a:prstGeom>
        </p:spPr>
        <p:txBody>
          <a:bodyPr lIns="212268" tIns="106102" rIns="212268" bIns="106102"/>
          <a:lstStyle/>
          <a:p>
            <a:r>
              <a:rPr lang="en-US"/>
              <a:t>Click to edit Master title style</a:t>
            </a:r>
          </a:p>
        </p:txBody>
      </p:sp>
      <p:sp>
        <p:nvSpPr>
          <p:cNvPr id="3" name="Content Placeholder 2"/>
          <p:cNvSpPr>
            <a:spLocks noGrp="1"/>
          </p:cNvSpPr>
          <p:nvPr>
            <p:ph idx="1"/>
          </p:nvPr>
        </p:nvSpPr>
        <p:spPr>
          <a:xfrm>
            <a:off x="1219359" y="3200423"/>
            <a:ext cx="21948458" cy="9051926"/>
          </a:xfrm>
          <a:prstGeom prst="rect">
            <a:avLst/>
          </a:prstGeom>
        </p:spPr>
        <p:txBody>
          <a:bodyPr lIns="212268" tIns="106102" rIns="212268" bIns="10610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956" y="12712831"/>
            <a:ext cx="5690340" cy="730250"/>
          </a:xfrm>
          <a:prstGeom prst="rect">
            <a:avLst/>
          </a:prstGeom>
        </p:spPr>
        <p:txBody>
          <a:bodyPr lIns="212268" tIns="106102" rIns="212268" bIns="106102"/>
          <a:lstStyle>
            <a:lvl1pPr defTabSz="2114049">
              <a:defRPr>
                <a:ea typeface="ヒラギノ角ゴ ProN W3"/>
                <a:cs typeface="ヒラギノ角ゴ ProN W3"/>
              </a:defRPr>
            </a:lvl1pPr>
          </a:lstStyle>
          <a:p>
            <a:pPr>
              <a:defRPr/>
            </a:pPr>
            <a:fld id="{7BB973B3-9559-47CB-A90E-CE4312EF46B6}" type="datetime1">
              <a:rPr lang="en-US" altLang="en-US"/>
              <a:pPr>
                <a:defRPr/>
              </a:pPr>
              <a:t>1/8/20</a:t>
            </a:fld>
            <a:endParaRPr lang="en-US" altLang="en-US" dirty="0"/>
          </a:p>
        </p:txBody>
      </p:sp>
      <p:sp>
        <p:nvSpPr>
          <p:cNvPr id="5" name="Footer Placeholder 4"/>
          <p:cNvSpPr>
            <a:spLocks noGrp="1"/>
          </p:cNvSpPr>
          <p:nvPr>
            <p:ph type="ftr" sz="quarter" idx="11"/>
          </p:nvPr>
        </p:nvSpPr>
        <p:spPr>
          <a:xfrm>
            <a:off x="8332541" y="12712831"/>
            <a:ext cx="7722606" cy="730250"/>
          </a:xfrm>
          <a:prstGeom prst="rect">
            <a:avLst/>
          </a:prstGeom>
        </p:spPr>
        <p:txBody>
          <a:bodyPr lIns="212268" tIns="106102" rIns="212268" bIns="106102"/>
          <a:lstStyle>
            <a:lvl1pPr>
              <a:defRPr/>
            </a:lvl1pPr>
          </a:lstStyle>
          <a:p>
            <a:pPr defTabSz="957811">
              <a:defRPr/>
            </a:pPr>
            <a:endParaRPr lang="en-US" dirty="0"/>
          </a:p>
        </p:txBody>
      </p:sp>
      <p:sp>
        <p:nvSpPr>
          <p:cNvPr id="6" name="Slide Number Placeholder 5"/>
          <p:cNvSpPr>
            <a:spLocks noGrp="1"/>
          </p:cNvSpPr>
          <p:nvPr>
            <p:ph type="sldNum" sz="quarter" idx="12"/>
          </p:nvPr>
        </p:nvSpPr>
        <p:spPr>
          <a:xfrm>
            <a:off x="19873765" y="12712866"/>
            <a:ext cx="898361" cy="675941"/>
          </a:xfrm>
          <a:prstGeom prst="rect">
            <a:avLst/>
          </a:prstGeom>
        </p:spPr>
        <p:txBody>
          <a:bodyPr lIns="212268" tIns="106102" rIns="212268" bIns="106102"/>
          <a:lstStyle>
            <a:lvl1pPr defTabSz="2111982">
              <a:defRPr>
                <a:ea typeface="ヒラギノ角ゴ ProN W3"/>
              </a:defRPr>
            </a:lvl1pPr>
          </a:lstStyle>
          <a:p>
            <a:pPr>
              <a:defRPr/>
            </a:pPr>
            <a:fld id="{FBC8E7AB-D29D-48F3-99B2-B8BCB1B05EFB}" type="slidenum">
              <a:rPr lang="en-US" altLang="en-US"/>
              <a:pPr>
                <a:defRPr/>
              </a:pPr>
              <a:t>‹#›</a:t>
            </a:fld>
            <a:endParaRPr lang="en-US" altLang="en-US" dirty="0"/>
          </a:p>
        </p:txBody>
      </p:sp>
    </p:spTree>
    <p:extLst>
      <p:ext uri="{BB962C8B-B14F-4D97-AF65-F5344CB8AC3E}">
        <p14:creationId xmlns:p14="http://schemas.microsoft.com/office/powerpoint/2010/main" val="178466572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397" y="2244734"/>
            <a:ext cx="18290381" cy="4775202"/>
          </a:xfrm>
          <a:prstGeom prst="rect">
            <a:avLst/>
          </a:prstGeom>
        </p:spPr>
        <p:txBody>
          <a:bodyPr anchor="b"/>
          <a:lstStyle>
            <a:lvl1pPr algn="ctr">
              <a:defRPr sz="12100"/>
            </a:lvl1pPr>
          </a:lstStyle>
          <a:p>
            <a:r>
              <a:t>Title Text</a:t>
            </a:r>
          </a:p>
        </p:txBody>
      </p:sp>
      <p:sp>
        <p:nvSpPr>
          <p:cNvPr id="12" name="Body Level One…"/>
          <p:cNvSpPr txBox="1">
            <a:spLocks noGrp="1"/>
          </p:cNvSpPr>
          <p:nvPr>
            <p:ph type="body" sz="quarter" idx="1"/>
          </p:nvPr>
        </p:nvSpPr>
        <p:spPr>
          <a:xfrm>
            <a:off x="3048397" y="7204074"/>
            <a:ext cx="18290381" cy="3311528"/>
          </a:xfrm>
          <a:prstGeom prst="rect">
            <a:avLst/>
          </a:prstGeom>
        </p:spPr>
        <p:txBody>
          <a:bodyPr/>
          <a:lstStyle>
            <a:lvl1pPr marL="0" indent="0" algn="ctr">
              <a:buSzTx/>
              <a:buFontTx/>
              <a:buNone/>
              <a:defRPr sz="4900"/>
            </a:lvl1pPr>
            <a:lvl2pPr marL="0" indent="0" algn="ctr">
              <a:buSzTx/>
              <a:buFontTx/>
              <a:buNone/>
              <a:defRPr sz="4900"/>
            </a:lvl2pPr>
            <a:lvl3pPr marL="0" indent="0" algn="ctr">
              <a:buSzTx/>
              <a:buFontTx/>
              <a:buNone/>
              <a:defRPr sz="4900"/>
            </a:lvl3pPr>
            <a:lvl4pPr marL="0" indent="0" algn="ctr">
              <a:buSzTx/>
              <a:buFontTx/>
              <a:buNone/>
              <a:defRPr sz="4900"/>
            </a:lvl4pPr>
            <a:lvl5pPr marL="0" indent="0" algn="ctr">
              <a:buSzTx/>
              <a:buFontTx/>
              <a:buNone/>
              <a:defRPr sz="49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2581240"/>
      </p:ext>
    </p:extLst>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fld id="{043B3A44-B88F-1947-90E4-E553172350B4}" type="slidenum">
              <a:rPr lang="en-US"/>
              <a:pPr/>
              <a:t>‹#›</a:t>
            </a:fld>
            <a:endParaRPr lang="en-US"/>
          </a:p>
        </p:txBody>
      </p:sp>
    </p:spTree>
    <p:extLst>
      <p:ext uri="{BB962C8B-B14F-4D97-AF65-F5344CB8AC3E}">
        <p14:creationId xmlns:p14="http://schemas.microsoft.com/office/powerpoint/2010/main" val="4337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69" name="Shape 169"/>
          <p:cNvSpPr>
            <a:spLocks noGrp="1"/>
          </p:cNvSpPr>
          <p:nvPr>
            <p:ph type="body" sz="quarter" idx="13"/>
          </p:nvPr>
        </p:nvSpPr>
        <p:spPr>
          <a:xfrm>
            <a:off x="2381562" y="8947985"/>
            <a:ext cx="19624055" cy="781936"/>
          </a:xfrm>
          <a:prstGeom prst="rect">
            <a:avLst/>
          </a:prstGeom>
        </p:spPr>
        <p:txBody>
          <a:bodyPr anchor="t">
            <a:spAutoFit/>
          </a:bodyPr>
          <a:lstStyle>
            <a:lvl1pPr marL="0" indent="0" algn="ctr">
              <a:spcBef>
                <a:spcPts val="0"/>
              </a:spcBef>
              <a:buSzTx/>
              <a:buNone/>
              <a:defRPr sz="4000"/>
            </a:lvl1pPr>
          </a:lstStyle>
          <a:p>
            <a:r>
              <a:t>–Johnny Appleseed</a:t>
            </a:r>
          </a:p>
        </p:txBody>
      </p:sp>
      <p:sp>
        <p:nvSpPr>
          <p:cNvPr id="170" name="Shape 170"/>
          <p:cNvSpPr>
            <a:spLocks noGrp="1"/>
          </p:cNvSpPr>
          <p:nvPr>
            <p:ph type="body" sz="quarter" idx="14"/>
          </p:nvPr>
        </p:nvSpPr>
        <p:spPr>
          <a:xfrm>
            <a:off x="2381562" y="5907724"/>
            <a:ext cx="19624055" cy="1151268"/>
          </a:xfrm>
          <a:prstGeom prst="rect">
            <a:avLst/>
          </a:prstGeom>
        </p:spPr>
        <p:txBody>
          <a:bodyPr>
            <a:spAutoFit/>
          </a:bodyPr>
          <a:lstStyle>
            <a:lvl1pPr marL="0" indent="0" algn="ctr">
              <a:spcBef>
                <a:spcPts val="0"/>
              </a:spcBef>
              <a:buSzTx/>
              <a:buNone/>
              <a:defRPr sz="6400"/>
            </a:lvl1pPr>
          </a:lstStyle>
          <a:p>
            <a:r>
              <a:t>“Type a quote here.” </a:t>
            </a:r>
          </a:p>
        </p:txBody>
      </p:sp>
      <p:sp>
        <p:nvSpPr>
          <p:cNvPr id="4" name="Shape 171"/>
          <p:cNvSpPr>
            <a:spLocks noGrp="1"/>
          </p:cNvSpPr>
          <p:nvPr>
            <p:ph type="sldNum" sz="quarter" idx="15"/>
          </p:nvPr>
        </p:nvSpPr>
        <p:spPr/>
        <p:txBody>
          <a:bodyPr/>
          <a:lstStyle>
            <a:lvl1pPr>
              <a:defRPr/>
            </a:lvl1pPr>
          </a:lstStyle>
          <a:p>
            <a:fld id="{E1765F89-44D7-4F48-9F39-DF631C033872}" type="slidenum">
              <a:rPr lang="en-US" altLang="en-US"/>
              <a:pPr/>
              <a:t>‹#›</a:t>
            </a:fld>
            <a:endParaRPr lang="en-US" altLang="en-US" dirty="0"/>
          </a:p>
        </p:txBody>
      </p:sp>
    </p:spTree>
    <p:extLst>
      <p:ext uri="{BB962C8B-B14F-4D97-AF65-F5344CB8AC3E}">
        <p14:creationId xmlns:p14="http://schemas.microsoft.com/office/powerpoint/2010/main" val="4136267876"/>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10.xml"/><Relationship Id="rId13" Type="http://schemas.openxmlformats.org/officeDocument/2006/relationships/image" Target="../media/image2.jp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2.jpg"/><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theme" Target="../theme/theme6.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7.xml"/><Relationship Id="rId15" Type="http://schemas.openxmlformats.org/officeDocument/2006/relationships/image" Target="../media/image2.jp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8.xml"/><Relationship Id="rId16" Type="http://schemas.openxmlformats.org/officeDocument/2006/relationships/image" Target="../media/image2.jp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theme" Target="../theme/theme9.xml"/><Relationship Id="rId10" Type="http://schemas.openxmlformats.org/officeDocument/2006/relationships/image" Target="../media/image7.jpeg"/><Relationship Id="rId11" Type="http://schemas.openxmlformats.org/officeDocument/2006/relationships/image" Target="../media/image8.png"/><Relationship Id="rId1" Type="http://schemas.openxmlformats.org/officeDocument/2006/relationships/slideLayout" Target="../slideLayouts/slideLayout69.xml"/><Relationship Id="rId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Shape 5"/>
          <p:cNvSpPr>
            <a:spLocks noChangeShapeType="1"/>
          </p:cNvSpPr>
          <p:nvPr/>
        </p:nvSpPr>
        <p:spPr bwMode="auto">
          <a:xfrm>
            <a:off x="-247072" y="12952512"/>
            <a:ext cx="21335802"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030" name="Shape 6"/>
          <p:cNvSpPr>
            <a:spLocks noGrp="1"/>
          </p:cNvSpPr>
          <p:nvPr>
            <p:ph type="title"/>
          </p:nvPr>
        </p:nvSpPr>
        <p:spPr bwMode="auto">
          <a:xfrm>
            <a:off x="1786443" y="625081"/>
            <a:ext cx="2081483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387" tIns="82387" rIns="82387" bIns="82387" numCol="1" anchor="ctr" anchorCtr="0" compatLnSpc="1">
            <a:prstTxWarp prst="textNoShape">
              <a:avLst/>
            </a:prstTxWarp>
          </a:bodyPr>
          <a:lstStyle/>
          <a:p>
            <a:pPr lvl="0"/>
            <a:r>
              <a:rPr lang="en-US" altLang="en-US">
                <a:sym typeface="Helvetica Light" charset="0"/>
              </a:rPr>
              <a:t>Title Text</a:t>
            </a:r>
          </a:p>
        </p:txBody>
      </p:sp>
      <p:sp>
        <p:nvSpPr>
          <p:cNvPr id="1031" name="Shape 7"/>
          <p:cNvSpPr>
            <a:spLocks noGrp="1"/>
          </p:cNvSpPr>
          <p:nvPr>
            <p:ph type="body" idx="1"/>
          </p:nvPr>
        </p:nvSpPr>
        <p:spPr bwMode="auto">
          <a:xfrm>
            <a:off x="1786443" y="3661187"/>
            <a:ext cx="20814837" cy="88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387" tIns="82387" rIns="82387" bIns="82387" numCol="1" anchor="ctr" anchorCtr="0" compatLnSpc="1">
            <a:prstTxWarp prst="textNoShape">
              <a:avLst/>
            </a:prstTxWarp>
          </a:bodyPr>
          <a:lstStyle/>
          <a:p>
            <a:pPr lvl="0"/>
            <a:r>
              <a:rPr lang="en-US" altLang="en-US">
                <a:sym typeface="Helvetica Light" charset="0"/>
              </a:rPr>
              <a:t>Body Level One</a:t>
            </a:r>
          </a:p>
          <a:p>
            <a:pPr lvl="1"/>
            <a:r>
              <a:rPr lang="en-US" altLang="en-US">
                <a:sym typeface="Helvetica Light" charset="0"/>
              </a:rPr>
              <a:t>Body Level Two</a:t>
            </a:r>
          </a:p>
          <a:p>
            <a:pPr lvl="2"/>
            <a:r>
              <a:rPr lang="en-US" altLang="en-US">
                <a:sym typeface="Helvetica Light" charset="0"/>
              </a:rPr>
              <a:t>Body Level Three</a:t>
            </a:r>
          </a:p>
          <a:p>
            <a:pPr lvl="3"/>
            <a:r>
              <a:rPr lang="en-US" altLang="en-US">
                <a:sym typeface="Helvetica Light" charset="0"/>
              </a:rPr>
              <a:t>Body Level Four</a:t>
            </a:r>
          </a:p>
          <a:p>
            <a:pPr lvl="4"/>
            <a:r>
              <a:rPr lang="en-US" altLang="en-US">
                <a:sym typeface="Helvetica Light" charset="0"/>
              </a:rPr>
              <a:t>Body Level Five</a:t>
            </a:r>
          </a:p>
        </p:txBody>
      </p:sp>
      <p:sp>
        <p:nvSpPr>
          <p:cNvPr id="1032" name="Shape 8"/>
          <p:cNvSpPr>
            <a:spLocks noGrp="1"/>
          </p:cNvSpPr>
          <p:nvPr>
            <p:ph type="sldNum" sz="quarter" idx="2"/>
          </p:nvPr>
        </p:nvSpPr>
        <p:spPr bwMode="auto">
          <a:xfrm>
            <a:off x="11864088" y="13010981"/>
            <a:ext cx="636063" cy="62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82387" tIns="82387" rIns="82387" bIns="82387" numCol="1" anchor="t" anchorCtr="0" compatLnSpc="1">
            <a:prstTxWarp prst="textNoShape">
              <a:avLst/>
            </a:prstTxWarp>
            <a:spAutoFit/>
          </a:bodyPr>
          <a:lstStyle>
            <a:lvl1pPr algn="ctr" hangingPunct="0">
              <a:defRPr sz="3000"/>
            </a:lvl1pPr>
          </a:lstStyle>
          <a:p>
            <a:fld id="{3A5488D5-6652-4039-B0CA-AFA82981F4B3}" type="slidenum">
              <a:rPr lang="en-US" altLang="en-US"/>
              <a:pPr/>
              <a:t>‹#›</a:t>
            </a:fld>
            <a:endParaRPr lang="en-US" altLang="en-US" dirty="0"/>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44547" y="10769539"/>
            <a:ext cx="3977205" cy="2946795"/>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92" r:id="rId2"/>
    <p:sldLayoutId id="2147483713" r:id="rId3"/>
    <p:sldLayoutId id="2147483694" r:id="rId4"/>
    <p:sldLayoutId id="2147483695" r:id="rId5"/>
    <p:sldLayoutId id="2147483697" r:id="rId6"/>
    <p:sldLayoutId id="2147483699" r:id="rId7"/>
    <p:sldLayoutId id="2147483702" r:id="rId8"/>
    <p:sldLayoutId id="2147483703" r:id="rId9"/>
    <p:sldLayoutId id="2147484630" r:id="rId10"/>
    <p:sldLayoutId id="2147484634" r:id="rId11"/>
    <p:sldLayoutId id="2147485219" r:id="rId12"/>
  </p:sldLayoutIdLst>
  <p:transition xmlns:p14="http://schemas.microsoft.com/office/powerpoint/2010/main" spd="med"/>
  <p:txStyles>
    <p:titleStyle>
      <a:lvl1pPr algn="ctr" defTabSz="947753" rtl="0" eaLnBrk="0" fontAlgn="base" hangingPunct="0">
        <a:spcBef>
          <a:spcPct val="0"/>
        </a:spcBef>
        <a:spcAft>
          <a:spcPct val="0"/>
        </a:spcAft>
        <a:defRPr sz="13400">
          <a:solidFill>
            <a:srgbClr val="000000"/>
          </a:solidFill>
          <a:latin typeface="+mn-lt"/>
          <a:ea typeface="+mn-ea"/>
          <a:cs typeface="+mn-cs"/>
          <a:sym typeface="Helvetica Light" charset="0"/>
        </a:defRPr>
      </a:lvl1pPr>
      <a:lvl2pPr algn="ctr" defTabSz="947753" rtl="0" eaLnBrk="0" fontAlgn="base" hangingPunct="0">
        <a:spcBef>
          <a:spcPct val="0"/>
        </a:spcBef>
        <a:spcAft>
          <a:spcPct val="0"/>
        </a:spcAft>
        <a:defRPr sz="13400">
          <a:solidFill>
            <a:srgbClr val="000000"/>
          </a:solidFill>
          <a:latin typeface="+mn-lt"/>
          <a:ea typeface="+mn-ea"/>
          <a:cs typeface="+mn-cs"/>
          <a:sym typeface="Helvetica Light" charset="0"/>
        </a:defRPr>
      </a:lvl2pPr>
      <a:lvl3pPr algn="ctr" defTabSz="947753" rtl="0" eaLnBrk="0" fontAlgn="base" hangingPunct="0">
        <a:spcBef>
          <a:spcPct val="0"/>
        </a:spcBef>
        <a:spcAft>
          <a:spcPct val="0"/>
        </a:spcAft>
        <a:defRPr sz="13400">
          <a:solidFill>
            <a:srgbClr val="000000"/>
          </a:solidFill>
          <a:latin typeface="+mn-lt"/>
          <a:ea typeface="+mn-ea"/>
          <a:cs typeface="+mn-cs"/>
          <a:sym typeface="Helvetica Light" charset="0"/>
        </a:defRPr>
      </a:lvl3pPr>
      <a:lvl4pPr algn="ctr" defTabSz="947753" rtl="0" eaLnBrk="0" fontAlgn="base" hangingPunct="0">
        <a:spcBef>
          <a:spcPct val="0"/>
        </a:spcBef>
        <a:spcAft>
          <a:spcPct val="0"/>
        </a:spcAft>
        <a:defRPr sz="13400">
          <a:solidFill>
            <a:srgbClr val="000000"/>
          </a:solidFill>
          <a:latin typeface="+mn-lt"/>
          <a:ea typeface="+mn-ea"/>
          <a:cs typeface="+mn-cs"/>
          <a:sym typeface="Helvetica Light" charset="0"/>
        </a:defRPr>
      </a:lvl4pPr>
      <a:lvl5pPr algn="ctr" defTabSz="947753" rtl="0" eaLnBrk="0" fontAlgn="base" hangingPunct="0">
        <a:spcBef>
          <a:spcPct val="0"/>
        </a:spcBef>
        <a:spcAft>
          <a:spcPct val="0"/>
        </a:spcAft>
        <a:defRPr sz="13400">
          <a:solidFill>
            <a:srgbClr val="000000"/>
          </a:solidFill>
          <a:latin typeface="+mn-lt"/>
          <a:ea typeface="+mn-ea"/>
          <a:cs typeface="+mn-cs"/>
          <a:sym typeface="Helvetica Light" charset="0"/>
        </a:defRPr>
      </a:lvl5pPr>
      <a:lvl6pPr marL="0" marR="0" indent="1854227" algn="ctr" defTabSz="947753"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25034" algn="ctr" defTabSz="947753"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595884" algn="ctr" defTabSz="947753"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2966697" algn="ctr" defTabSz="947753"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21055" indent="-721055" algn="l" defTabSz="947753"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1pPr>
      <a:lvl2pPr marL="1442188" indent="-721055" algn="l" defTabSz="947753"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2pPr>
      <a:lvl3pPr marL="2163220" indent="-721055" algn="l" defTabSz="947753"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3pPr>
      <a:lvl4pPr marL="2884327" indent="-721055" algn="l" defTabSz="947753"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4pPr>
      <a:lvl5pPr marL="3605448" indent="-721055" algn="l" defTabSz="947753"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5pPr>
      <a:lvl6pPr marL="4326503" marR="0" indent="-721055" algn="l" defTabSz="947753"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047596" marR="0" indent="-721055" algn="l" defTabSz="947753"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5768680" marR="0" indent="-721055" algn="l" defTabSz="947753"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6489743" marR="0" indent="-721055" algn="l" defTabSz="947753"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70886"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41692"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12513"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483299"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854227"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25034"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595884"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2966697" algn="ctr" defTabSz="947753"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Shape 5"/>
          <p:cNvSpPr>
            <a:spLocks noChangeShapeType="1"/>
          </p:cNvSpPr>
          <p:nvPr/>
        </p:nvSpPr>
        <p:spPr bwMode="auto">
          <a:xfrm>
            <a:off x="-247076" y="12952512"/>
            <a:ext cx="21335802"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57811"/>
            <a:endParaRPr lang="en-US" dirty="0"/>
          </a:p>
        </p:txBody>
      </p:sp>
      <p:sp>
        <p:nvSpPr>
          <p:cNvPr id="1030" name="Shape 6"/>
          <p:cNvSpPr>
            <a:spLocks noGrp="1"/>
          </p:cNvSpPr>
          <p:nvPr>
            <p:ph type="title"/>
          </p:nvPr>
        </p:nvSpPr>
        <p:spPr bwMode="auto">
          <a:xfrm>
            <a:off x="1786222" y="625081"/>
            <a:ext cx="2081483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3261" tIns="83261" rIns="83261" bIns="83261" numCol="1" anchor="ctr" anchorCtr="0" compatLnSpc="1">
            <a:prstTxWarp prst="textNoShape">
              <a:avLst/>
            </a:prstTxWarp>
          </a:bodyPr>
          <a:lstStyle/>
          <a:p>
            <a:pPr lvl="0"/>
            <a:r>
              <a:rPr lang="en-US" altLang="en-US">
                <a:sym typeface="Helvetica Light" charset="0"/>
              </a:rPr>
              <a:t>Title Text</a:t>
            </a:r>
          </a:p>
        </p:txBody>
      </p:sp>
      <p:sp>
        <p:nvSpPr>
          <p:cNvPr id="1031" name="Shape 7"/>
          <p:cNvSpPr>
            <a:spLocks noGrp="1"/>
          </p:cNvSpPr>
          <p:nvPr>
            <p:ph type="body" idx="1"/>
          </p:nvPr>
        </p:nvSpPr>
        <p:spPr bwMode="auto">
          <a:xfrm>
            <a:off x="1786222" y="3661176"/>
            <a:ext cx="20814837" cy="88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3261" tIns="83261" rIns="83261" bIns="83261" numCol="1" anchor="ctr" anchorCtr="0" compatLnSpc="1">
            <a:prstTxWarp prst="textNoShape">
              <a:avLst/>
            </a:prstTxWarp>
          </a:bodyPr>
          <a:lstStyle/>
          <a:p>
            <a:pPr lvl="0"/>
            <a:r>
              <a:rPr lang="en-US" altLang="en-US">
                <a:sym typeface="Helvetica Light" charset="0"/>
              </a:rPr>
              <a:t>Body Level One</a:t>
            </a:r>
          </a:p>
          <a:p>
            <a:pPr lvl="1"/>
            <a:r>
              <a:rPr lang="en-US" altLang="en-US">
                <a:sym typeface="Helvetica Light" charset="0"/>
              </a:rPr>
              <a:t>Body Level Two</a:t>
            </a:r>
          </a:p>
          <a:p>
            <a:pPr lvl="2"/>
            <a:r>
              <a:rPr lang="en-US" altLang="en-US">
                <a:sym typeface="Helvetica Light" charset="0"/>
              </a:rPr>
              <a:t>Body Level Three</a:t>
            </a:r>
          </a:p>
          <a:p>
            <a:pPr lvl="3"/>
            <a:r>
              <a:rPr lang="en-US" altLang="en-US">
                <a:sym typeface="Helvetica Light" charset="0"/>
              </a:rPr>
              <a:t>Body Level Four</a:t>
            </a:r>
          </a:p>
          <a:p>
            <a:pPr lvl="4"/>
            <a:r>
              <a:rPr lang="en-US" altLang="en-US">
                <a:sym typeface="Helvetica Light" charset="0"/>
              </a:rPr>
              <a:t>Body Level Five</a:t>
            </a:r>
          </a:p>
        </p:txBody>
      </p:sp>
      <p:sp>
        <p:nvSpPr>
          <p:cNvPr id="1032" name="Shape 8"/>
          <p:cNvSpPr>
            <a:spLocks noGrp="1"/>
          </p:cNvSpPr>
          <p:nvPr>
            <p:ph type="sldNum" sz="quarter" idx="2"/>
          </p:nvPr>
        </p:nvSpPr>
        <p:spPr bwMode="auto">
          <a:xfrm>
            <a:off x="11863037" y="13010740"/>
            <a:ext cx="637828" cy="62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83261" tIns="83261" rIns="83261" bIns="83261" numCol="1" anchor="t" anchorCtr="0" compatLnSpc="1">
            <a:prstTxWarp prst="textNoShape">
              <a:avLst/>
            </a:prstTxWarp>
            <a:spAutoFit/>
          </a:bodyPr>
          <a:lstStyle>
            <a:lvl1pPr algn="ctr" hangingPunct="0">
              <a:defRPr sz="3000"/>
            </a:lvl1pPr>
          </a:lstStyle>
          <a:p>
            <a:pPr defTabSz="957811"/>
            <a:fld id="{3A5488D5-6652-4039-B0CA-AFA82981F4B3}" type="slidenum">
              <a:rPr lang="en-US" altLang="en-US" smtClean="0"/>
              <a:pPr defTabSz="957811"/>
              <a:t>‹#›</a:t>
            </a:fld>
            <a:endParaRPr lang="en-US" altLang="en-US" dirty="0"/>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44447" y="10769238"/>
            <a:ext cx="3977205" cy="2946795"/>
          </a:xfrm>
          <a:prstGeom prst="rect">
            <a:avLst/>
          </a:prstGeom>
        </p:spPr>
      </p:pic>
    </p:spTree>
    <p:extLst>
      <p:ext uri="{BB962C8B-B14F-4D97-AF65-F5344CB8AC3E}">
        <p14:creationId xmlns:p14="http://schemas.microsoft.com/office/powerpoint/2010/main" val="2135390145"/>
      </p:ext>
    </p:extLst>
  </p:cSld>
  <p:clrMap bg1="lt1" tx1="dk1" bg2="lt2" tx2="dk2" accent1="accent1" accent2="accent2" accent3="accent3" accent4="accent4" accent5="accent5" accent6="accent6" hlink="hlink" folHlink="folHlink"/>
  <p:sldLayoutIdLst>
    <p:sldLayoutId id="2147485175" r:id="rId1"/>
    <p:sldLayoutId id="2147485177" r:id="rId2"/>
    <p:sldLayoutId id="2147485178" r:id="rId3"/>
    <p:sldLayoutId id="2147485179" r:id="rId4"/>
    <p:sldLayoutId id="2147485180" r:id="rId5"/>
    <p:sldLayoutId id="2147485181" r:id="rId6"/>
    <p:sldLayoutId id="2147485183" r:id="rId7"/>
    <p:sldLayoutId id="2147485184" r:id="rId8"/>
    <p:sldLayoutId id="2147485185" r:id="rId9"/>
    <p:sldLayoutId id="2147485186" r:id="rId10"/>
    <p:sldLayoutId id="2147485187" r:id="rId11"/>
  </p:sldLayoutIdLst>
  <p:transition xmlns:p14="http://schemas.microsoft.com/office/powerpoint/2010/main" spd="med"/>
  <p:txStyles>
    <p:titleStyle>
      <a:lvl1pPr algn="ctr" defTabSz="957811" rtl="0" eaLnBrk="0" fontAlgn="base" hangingPunct="0">
        <a:spcBef>
          <a:spcPct val="0"/>
        </a:spcBef>
        <a:spcAft>
          <a:spcPct val="0"/>
        </a:spcAft>
        <a:defRPr sz="13400">
          <a:solidFill>
            <a:srgbClr val="000000"/>
          </a:solidFill>
          <a:latin typeface="+mn-lt"/>
          <a:ea typeface="+mn-ea"/>
          <a:cs typeface="+mn-cs"/>
          <a:sym typeface="Helvetica Light" charset="0"/>
        </a:defRPr>
      </a:lvl1pPr>
      <a:lvl2pPr algn="ctr" defTabSz="957811" rtl="0" eaLnBrk="0" fontAlgn="base" hangingPunct="0">
        <a:spcBef>
          <a:spcPct val="0"/>
        </a:spcBef>
        <a:spcAft>
          <a:spcPct val="0"/>
        </a:spcAft>
        <a:defRPr sz="13400">
          <a:solidFill>
            <a:srgbClr val="000000"/>
          </a:solidFill>
          <a:latin typeface="+mn-lt"/>
          <a:ea typeface="+mn-ea"/>
          <a:cs typeface="+mn-cs"/>
          <a:sym typeface="Helvetica Light" charset="0"/>
        </a:defRPr>
      </a:lvl2pPr>
      <a:lvl3pPr algn="ctr" defTabSz="957811" rtl="0" eaLnBrk="0" fontAlgn="base" hangingPunct="0">
        <a:spcBef>
          <a:spcPct val="0"/>
        </a:spcBef>
        <a:spcAft>
          <a:spcPct val="0"/>
        </a:spcAft>
        <a:defRPr sz="13400">
          <a:solidFill>
            <a:srgbClr val="000000"/>
          </a:solidFill>
          <a:latin typeface="+mn-lt"/>
          <a:ea typeface="+mn-ea"/>
          <a:cs typeface="+mn-cs"/>
          <a:sym typeface="Helvetica Light" charset="0"/>
        </a:defRPr>
      </a:lvl3pPr>
      <a:lvl4pPr algn="ctr" defTabSz="957811" rtl="0" eaLnBrk="0" fontAlgn="base" hangingPunct="0">
        <a:spcBef>
          <a:spcPct val="0"/>
        </a:spcBef>
        <a:spcAft>
          <a:spcPct val="0"/>
        </a:spcAft>
        <a:defRPr sz="13400">
          <a:solidFill>
            <a:srgbClr val="000000"/>
          </a:solidFill>
          <a:latin typeface="+mn-lt"/>
          <a:ea typeface="+mn-ea"/>
          <a:cs typeface="+mn-cs"/>
          <a:sym typeface="Helvetica Light" charset="0"/>
        </a:defRPr>
      </a:lvl4pPr>
      <a:lvl5pPr algn="ctr" defTabSz="957811" rtl="0" eaLnBrk="0" fontAlgn="base" hangingPunct="0">
        <a:spcBef>
          <a:spcPct val="0"/>
        </a:spcBef>
        <a:spcAft>
          <a:spcPct val="0"/>
        </a:spcAft>
        <a:defRPr sz="13400">
          <a:solidFill>
            <a:srgbClr val="000000"/>
          </a:solidFill>
          <a:latin typeface="+mn-lt"/>
          <a:ea typeface="+mn-ea"/>
          <a:cs typeface="+mn-cs"/>
          <a:sym typeface="Helvetica Light" charset="0"/>
        </a:defRPr>
      </a:lvl5pPr>
      <a:lvl6pPr marL="0" marR="0" indent="1873929" algn="ctr" defTabSz="957811"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48685" algn="ctr" defTabSz="957811"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623478" algn="ctr" defTabSz="957811"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2998234" algn="ctr" defTabSz="957811"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28722" indent="-728722" algn="l" defTabSz="957811"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1pPr>
      <a:lvl2pPr marL="1457508" indent="-728722" algn="l" defTabSz="957811"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2pPr>
      <a:lvl3pPr marL="2186211" indent="-728722" algn="l" defTabSz="957811"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3pPr>
      <a:lvl4pPr marL="2914990" indent="-728722" algn="l" defTabSz="957811"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4pPr>
      <a:lvl5pPr marL="3643767" indent="-728722" algn="l" defTabSz="957811"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5pPr>
      <a:lvl6pPr marL="4372485" marR="0" indent="-728722" algn="l" defTabSz="957811"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101237" marR="0" indent="-728722" algn="l" defTabSz="957811"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5829980" marR="0" indent="-728722" algn="l" defTabSz="957811"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6558724" marR="0" indent="-728722" algn="l" defTabSz="957811"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74800"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49566"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24329"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499070"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873929"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48685"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623478"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2998234" algn="ctr" defTabSz="957811"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8025" y="357313"/>
            <a:ext cx="15611126" cy="3036095"/>
          </a:xfrm>
          <a:prstGeom prst="rect">
            <a:avLst/>
          </a:prstGeom>
          <a:ln w="12700">
            <a:miter lim="400000"/>
          </a:ln>
          <a:extLst>
            <a:ext uri="{C572A759-6A51-4108-AA02-DFA0A04FC94B}">
              <ma14:wrappingTextBoxFlag xmlns:ma14="http://schemas.microsoft.com/office/mac/drawingml/2011/main" val="1"/>
            </a:ext>
          </a:extLst>
        </p:spPr>
        <p:txBody>
          <a:bodyPr lIns="70474" tIns="70474" rIns="70474" bIns="70474" anchor="ctr">
            <a:normAutofit/>
          </a:bodyPr>
          <a:lstStyle/>
          <a:p>
            <a:r>
              <a:t>Title Text</a:t>
            </a:r>
          </a:p>
        </p:txBody>
      </p:sp>
      <p:sp>
        <p:nvSpPr>
          <p:cNvPr id="3" name="Body Level One…"/>
          <p:cNvSpPr txBox="1">
            <a:spLocks noGrp="1"/>
          </p:cNvSpPr>
          <p:nvPr>
            <p:ph type="body" idx="1"/>
          </p:nvPr>
        </p:nvSpPr>
        <p:spPr>
          <a:xfrm>
            <a:off x="4388025" y="3643313"/>
            <a:ext cx="15611126" cy="8840392"/>
          </a:xfrm>
          <a:prstGeom prst="rect">
            <a:avLst/>
          </a:prstGeom>
          <a:ln w="12700">
            <a:miter lim="400000"/>
          </a:ln>
          <a:extLst>
            <a:ext uri="{C572A759-6A51-4108-AA02-DFA0A04FC94B}">
              <ma14:wrappingTextBoxFlag xmlns:ma14="http://schemas.microsoft.com/office/mac/drawingml/2011/main" val="1"/>
            </a:ext>
          </a:extLst>
        </p:spPr>
        <p:txBody>
          <a:bodyPr lIns="70474" tIns="70474" rIns="70474" bIns="70474"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4738" y="13073105"/>
            <a:ext cx="488573" cy="480879"/>
          </a:xfrm>
          <a:prstGeom prst="rect">
            <a:avLst/>
          </a:prstGeom>
          <a:ln w="12700">
            <a:miter lim="400000"/>
          </a:ln>
        </p:spPr>
        <p:txBody>
          <a:bodyPr wrap="none" lIns="70474" tIns="70474" rIns="70474" bIns="70474">
            <a:spAutoFit/>
          </a:bodyPr>
          <a:lstStyle>
            <a:lvl1pPr>
              <a:defRPr sz="2200" b="0">
                <a:latin typeface="Helvetica Neue Light"/>
                <a:ea typeface="Helvetica Neue Light"/>
                <a:cs typeface="Helvetica Neue Light"/>
                <a:sym typeface="Helvetica Neue Light"/>
              </a:defRPr>
            </a:lvl1pPr>
          </a:lstStyle>
          <a:p>
            <a:pPr algn="ctr" defTabSz="810397" fontAlgn="auto" hangingPunct="0">
              <a:spcBef>
                <a:spcPts val="0"/>
              </a:spcBef>
              <a:spcAft>
                <a:spcPts val="0"/>
              </a:spcAft>
            </a:pPr>
            <a:fld id="{86CB4B4D-7CA3-9044-876B-883B54F8677D}" type="slidenum">
              <a:rPr lang="en-US" kern="0" smtClean="0"/>
              <a:pPr algn="ctr" defTabSz="810397" fontAlgn="auto" hangingPunct="0">
                <a:spcBef>
                  <a:spcPts val="0"/>
                </a:spcBef>
                <a:spcAft>
                  <a:spcPts val="0"/>
                </a:spcAft>
              </a:pPr>
              <a:t>‹#›</a:t>
            </a:fld>
            <a:endParaRPr lang="en-US" kern="0"/>
          </a:p>
        </p:txBody>
      </p:sp>
    </p:spTree>
  </p:cSld>
  <p:clrMap bg1="lt1" tx1="dk1" bg2="lt2" tx2="dk2" accent1="accent1" accent2="accent2" accent3="accent3" accent4="accent4" accent5="accent5" accent6="accent6" hlink="hlink" folHlink="folHlink"/>
  <p:sldLayoutIdLst>
    <p:sldLayoutId id="2147484935" r:id="rId1"/>
    <p:sldLayoutId id="2147485052" r:id="rId2"/>
  </p:sldLayoutIdLst>
  <p:transition xmlns:p14="http://schemas.microsoft.com/office/powerpoint/2010/main" spd="med"/>
  <p:txStyles>
    <p:titleStyle>
      <a:lvl1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10397"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02901"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41388"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479857"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18337"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56813"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795303"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33773"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672262"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10735" marR="0" indent="-602901" algn="l" defTabSz="810397"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5478"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0974"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76512"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02000"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27517"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53032"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578516"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04029" algn="ctr" defTabSz="810397"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8025" y="357304"/>
            <a:ext cx="15611126" cy="3036095"/>
          </a:xfrm>
          <a:prstGeom prst="rect">
            <a:avLst/>
          </a:prstGeom>
          <a:ln w="12700">
            <a:miter lim="400000"/>
          </a:ln>
          <a:extLst>
            <a:ext uri="{C572A759-6A51-4108-AA02-DFA0A04FC94B}">
              <ma14:wrappingTextBoxFlag xmlns:ma14="http://schemas.microsoft.com/office/mac/drawingml/2011/main" val="1"/>
            </a:ext>
          </a:extLst>
        </p:spPr>
        <p:txBody>
          <a:bodyPr lIns="70519" tIns="70519" rIns="70519" bIns="70519" anchor="ctr">
            <a:normAutofit/>
          </a:bodyPr>
          <a:lstStyle/>
          <a:p>
            <a:r>
              <a:t>Title Text</a:t>
            </a:r>
          </a:p>
        </p:txBody>
      </p:sp>
      <p:sp>
        <p:nvSpPr>
          <p:cNvPr id="3" name="Body Level One…"/>
          <p:cNvSpPr txBox="1">
            <a:spLocks noGrp="1"/>
          </p:cNvSpPr>
          <p:nvPr>
            <p:ph type="body" idx="1"/>
          </p:nvPr>
        </p:nvSpPr>
        <p:spPr>
          <a:xfrm>
            <a:off x="4388025" y="3643313"/>
            <a:ext cx="15611126" cy="8840392"/>
          </a:xfrm>
          <a:prstGeom prst="rect">
            <a:avLst/>
          </a:prstGeom>
          <a:ln w="12700">
            <a:miter lim="400000"/>
          </a:ln>
          <a:extLst>
            <a:ext uri="{C572A759-6A51-4108-AA02-DFA0A04FC94B}">
              <ma14:wrappingTextBoxFlag xmlns:ma14="http://schemas.microsoft.com/office/mac/drawingml/2011/main" val="1"/>
            </a:ext>
          </a:extLst>
        </p:spPr>
        <p:txBody>
          <a:bodyPr lIns="70519" tIns="70519" rIns="70519" bIns="705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4584" y="13073303"/>
            <a:ext cx="488664" cy="480970"/>
          </a:xfrm>
          <a:prstGeom prst="rect">
            <a:avLst/>
          </a:prstGeom>
          <a:ln w="12700">
            <a:miter lim="400000"/>
          </a:ln>
        </p:spPr>
        <p:txBody>
          <a:bodyPr wrap="none" lIns="70519" tIns="70519" rIns="70519" bIns="70519">
            <a:spAutoFit/>
          </a:bodyPr>
          <a:lstStyle>
            <a:lvl1pPr>
              <a:defRPr sz="2200" b="0">
                <a:latin typeface="Helvetica Neue Light"/>
                <a:ea typeface="Helvetica Neue Light"/>
                <a:cs typeface="Helvetica Neue Light"/>
                <a:sym typeface="Helvetica Neue Light"/>
              </a:defRPr>
            </a:lvl1pPr>
          </a:lstStyle>
          <a:p>
            <a:pPr algn="ctr" defTabSz="810840" fontAlgn="auto" hangingPunct="0">
              <a:spcBef>
                <a:spcPts val="0"/>
              </a:spcBef>
              <a:spcAft>
                <a:spcPts val="0"/>
              </a:spcAft>
            </a:pPr>
            <a:fld id="{86CB4B4D-7CA3-9044-876B-883B54F8677D}" type="slidenum">
              <a:rPr lang="en-US" kern="0" smtClean="0"/>
              <a:pPr algn="ctr" defTabSz="810840" fontAlgn="auto" hangingPunct="0">
                <a:spcBef>
                  <a:spcPts val="0"/>
                </a:spcBef>
                <a:spcAft>
                  <a:spcPts val="0"/>
                </a:spcAft>
              </a:pPr>
              <a:t>‹#›</a:t>
            </a:fld>
            <a:endParaRPr lang="en-US" kern="0"/>
          </a:p>
        </p:txBody>
      </p:sp>
    </p:spTree>
  </p:cSld>
  <p:clrMap bg1="lt1" tx1="dk1" bg2="lt2" tx2="dk2" accent1="accent1" accent2="accent2" accent3="accent3" accent4="accent4" accent5="accent5" accent6="accent6" hlink="hlink" folHlink="folHlink"/>
  <p:sldLayoutIdLst>
    <p:sldLayoutId id="2147484941" r:id="rId1"/>
  </p:sldLayoutIdLst>
  <p:transition xmlns:p14="http://schemas.microsoft.com/office/powerpoint/2010/main" spd="med"/>
  <p:txStyles>
    <p:titleStyle>
      <a:lvl1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1084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03221"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41953"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480669"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19378"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58091"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796808"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35529"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674245"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12954" marR="0" indent="-603221" algn="l" defTabSz="810840" rtl="0" latinLnBrk="0">
        <a:lnSpc>
          <a:spcPct val="100000"/>
        </a:lnSpc>
        <a:spcBef>
          <a:spcPts val="5897"/>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5598"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1219"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76879"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02489"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28130"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53751"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579375"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05010" algn="ctr" defTabSz="81084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90280" tIns="45145" rIns="90280" bIns="45145" rtlCol="0" anchor="ctr">
            <a:normAutofit/>
          </a:bodyPr>
          <a:lstStyle/>
          <a:p>
            <a:r>
              <a:rPr lang="en-US"/>
              <a:t>Click to edit Master title style</a:t>
            </a:r>
          </a:p>
        </p:txBody>
      </p:sp>
      <p:sp>
        <p:nvSpPr>
          <p:cNvPr id="3" name="Text Placeholder 2"/>
          <p:cNvSpPr>
            <a:spLocks noGrp="1"/>
          </p:cNvSpPr>
          <p:nvPr>
            <p:ph type="body" idx="1"/>
          </p:nvPr>
        </p:nvSpPr>
        <p:spPr>
          <a:xfrm>
            <a:off x="1219359" y="3200413"/>
            <a:ext cx="21948458" cy="9051924"/>
          </a:xfrm>
          <a:prstGeom prst="rect">
            <a:avLst/>
          </a:prstGeom>
        </p:spPr>
        <p:txBody>
          <a:bodyPr vert="horz" lIns="90280" tIns="45145" rIns="90280" bIns="45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84" y="12712700"/>
            <a:ext cx="5690340" cy="730250"/>
          </a:xfrm>
          <a:prstGeom prst="rect">
            <a:avLst/>
          </a:prstGeom>
        </p:spPr>
        <p:txBody>
          <a:bodyPr vert="horz" lIns="90280" tIns="45145" rIns="90280" bIns="45145" rtlCol="0" anchor="ctr"/>
          <a:lstStyle>
            <a:lvl1pPr algn="l">
              <a:defRPr sz="1200">
                <a:solidFill>
                  <a:schemeClr val="tx1">
                    <a:tint val="75000"/>
                  </a:schemeClr>
                </a:solidFill>
              </a:defRPr>
            </a:lvl1pPr>
          </a:lstStyle>
          <a:p>
            <a:pPr defTabSz="810979" fontAlgn="auto" hangingPunct="0">
              <a:spcBef>
                <a:spcPts val="0"/>
              </a:spcBef>
              <a:spcAft>
                <a:spcPts val="0"/>
              </a:spcAft>
            </a:pPr>
            <a:fld id="{B03A4E6A-1715-4369-929A-865FF3FF723B}" type="datetimeFigureOut">
              <a:rPr lang="en-US" b="1" kern="0" smtClean="0">
                <a:solidFill>
                  <a:prstClr val="black">
                    <a:tint val="75000"/>
                  </a:prstClr>
                </a:solidFill>
                <a:latin typeface="Helvetica Neue"/>
                <a:sym typeface="Helvetica Neue"/>
              </a:rPr>
              <a:pPr defTabSz="810979" fontAlgn="auto" hangingPunct="0">
                <a:spcBef>
                  <a:spcPts val="0"/>
                </a:spcBef>
                <a:spcAft>
                  <a:spcPts val="0"/>
                </a:spcAft>
              </a:pPr>
              <a:t>1/8/20</a:t>
            </a:fld>
            <a:endParaRPr lang="en-US" b="1" kern="0">
              <a:solidFill>
                <a:prstClr val="black">
                  <a:tint val="75000"/>
                </a:prstClr>
              </a:solidFill>
              <a:latin typeface="Helvetica Neue"/>
              <a:sym typeface="Helvetica Neue"/>
            </a:endParaRPr>
          </a:p>
        </p:txBody>
      </p:sp>
      <p:sp>
        <p:nvSpPr>
          <p:cNvPr id="5" name="Footer Placeholder 4"/>
          <p:cNvSpPr>
            <a:spLocks noGrp="1"/>
          </p:cNvSpPr>
          <p:nvPr>
            <p:ph type="ftr" sz="quarter" idx="3"/>
          </p:nvPr>
        </p:nvSpPr>
        <p:spPr>
          <a:xfrm>
            <a:off x="8332286" y="12712700"/>
            <a:ext cx="7722604" cy="730250"/>
          </a:xfrm>
          <a:prstGeom prst="rect">
            <a:avLst/>
          </a:prstGeom>
        </p:spPr>
        <p:txBody>
          <a:bodyPr vert="horz" lIns="90280" tIns="45145" rIns="90280" bIns="45145" rtlCol="0" anchor="ctr"/>
          <a:lstStyle>
            <a:lvl1pPr algn="ctr">
              <a:defRPr sz="1200">
                <a:solidFill>
                  <a:schemeClr val="tx1">
                    <a:tint val="75000"/>
                  </a:schemeClr>
                </a:solidFill>
              </a:defRPr>
            </a:lvl1pPr>
          </a:lstStyle>
          <a:p>
            <a:pPr defTabSz="810979" fontAlgn="auto" hangingPunct="0">
              <a:spcBef>
                <a:spcPts val="0"/>
              </a:spcBef>
              <a:spcAft>
                <a:spcPts val="0"/>
              </a:spcAft>
            </a:pPr>
            <a:endParaRPr lang="en-US" b="1" kern="0">
              <a:solidFill>
                <a:prstClr val="black">
                  <a:tint val="75000"/>
                </a:prstClr>
              </a:solidFill>
              <a:latin typeface="Helvetica Neue"/>
              <a:sym typeface="Helvetica Neue"/>
            </a:endParaRPr>
          </a:p>
        </p:txBody>
      </p:sp>
      <p:sp>
        <p:nvSpPr>
          <p:cNvPr id="6" name="Slide Number Placeholder 5"/>
          <p:cNvSpPr>
            <a:spLocks noGrp="1"/>
          </p:cNvSpPr>
          <p:nvPr>
            <p:ph type="sldNum" sz="quarter" idx="4"/>
          </p:nvPr>
        </p:nvSpPr>
        <p:spPr>
          <a:xfrm>
            <a:off x="17477477" y="12712700"/>
            <a:ext cx="5690340" cy="730250"/>
          </a:xfrm>
          <a:prstGeom prst="rect">
            <a:avLst/>
          </a:prstGeom>
        </p:spPr>
        <p:txBody>
          <a:bodyPr vert="horz" lIns="90280" tIns="45145" rIns="90280" bIns="45145" rtlCol="0" anchor="ctr"/>
          <a:lstStyle>
            <a:lvl1pPr algn="r">
              <a:defRPr sz="1200">
                <a:solidFill>
                  <a:schemeClr val="tx1">
                    <a:tint val="75000"/>
                  </a:schemeClr>
                </a:solidFill>
              </a:defRPr>
            </a:lvl1pPr>
          </a:lstStyle>
          <a:p>
            <a:pPr defTabSz="810979" fontAlgn="auto" hangingPunct="0">
              <a:spcBef>
                <a:spcPts val="0"/>
              </a:spcBef>
              <a:spcAft>
                <a:spcPts val="0"/>
              </a:spcAft>
            </a:pPr>
            <a:fld id="{F99416C8-E70A-44DE-9932-66784904246E}" type="slidenum">
              <a:rPr lang="en-US" b="1" kern="0" smtClean="0">
                <a:solidFill>
                  <a:prstClr val="black">
                    <a:tint val="75000"/>
                  </a:prstClr>
                </a:solidFill>
                <a:latin typeface="Helvetica Neue"/>
                <a:sym typeface="Helvetica Neue"/>
              </a:rPr>
              <a:pPr defTabSz="810979" fontAlgn="auto" hangingPunct="0">
                <a:spcBef>
                  <a:spcPts val="0"/>
                </a:spcBef>
                <a:spcAft>
                  <a:spcPts val="0"/>
                </a:spcAft>
              </a:pPr>
              <a:t>‹#›</a:t>
            </a:fld>
            <a:endParaRPr lang="en-US" b="1" kern="0">
              <a:solidFill>
                <a:prstClr val="black">
                  <a:tint val="75000"/>
                </a:prstClr>
              </a:solidFill>
              <a:latin typeface="Helvetica Neue"/>
              <a:sym typeface="Helvetica Neue"/>
            </a:endParaRPr>
          </a:p>
        </p:txBody>
      </p:sp>
    </p:spTree>
    <p:extLst>
      <p:ext uri="{BB962C8B-B14F-4D97-AF65-F5344CB8AC3E}">
        <p14:creationId xmlns:p14="http://schemas.microsoft.com/office/powerpoint/2010/main" val="3187261952"/>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 id="2147484970" r:id="rId12"/>
  </p:sldLayoutIdLst>
  <p:txStyles>
    <p:titleStyle>
      <a:lvl1pPr algn="ctr" defTabSz="902655" rtl="0" eaLnBrk="1" latinLnBrk="0" hangingPunct="1">
        <a:spcBef>
          <a:spcPct val="0"/>
        </a:spcBef>
        <a:buNone/>
        <a:defRPr sz="4400" kern="1200">
          <a:solidFill>
            <a:schemeClr val="tx1"/>
          </a:solidFill>
          <a:latin typeface="+mj-lt"/>
          <a:ea typeface="+mj-ea"/>
          <a:cs typeface="+mj-cs"/>
        </a:defRPr>
      </a:lvl1pPr>
    </p:titleStyle>
    <p:bodyStyle>
      <a:lvl1pPr marL="338513" indent="-338513" algn="l" defTabSz="9026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3418" indent="-282099" algn="l" defTabSz="9026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28337" indent="-225640" algn="l" defTabSz="90265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79661"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0985"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2318"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33654"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84980"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36317"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2655" rtl="0" eaLnBrk="1" latinLnBrk="0" hangingPunct="1">
        <a:defRPr sz="1800" kern="1200">
          <a:solidFill>
            <a:schemeClr val="tx1"/>
          </a:solidFill>
          <a:latin typeface="+mn-lt"/>
          <a:ea typeface="+mn-ea"/>
          <a:cs typeface="+mn-cs"/>
        </a:defRPr>
      </a:lvl1pPr>
      <a:lvl2pPr marL="451301" algn="l" defTabSz="902655" rtl="0" eaLnBrk="1" latinLnBrk="0" hangingPunct="1">
        <a:defRPr sz="1800" kern="1200">
          <a:solidFill>
            <a:schemeClr val="tx1"/>
          </a:solidFill>
          <a:latin typeface="+mn-lt"/>
          <a:ea typeface="+mn-ea"/>
          <a:cs typeface="+mn-cs"/>
        </a:defRPr>
      </a:lvl2pPr>
      <a:lvl3pPr marL="902655" algn="l" defTabSz="902655" rtl="0" eaLnBrk="1" latinLnBrk="0" hangingPunct="1">
        <a:defRPr sz="1800" kern="1200">
          <a:solidFill>
            <a:schemeClr val="tx1"/>
          </a:solidFill>
          <a:latin typeface="+mn-lt"/>
          <a:ea typeface="+mn-ea"/>
          <a:cs typeface="+mn-cs"/>
        </a:defRPr>
      </a:lvl3pPr>
      <a:lvl4pPr marL="1353998" algn="l" defTabSz="902655" rtl="0" eaLnBrk="1" latinLnBrk="0" hangingPunct="1">
        <a:defRPr sz="1800" kern="1200">
          <a:solidFill>
            <a:schemeClr val="tx1"/>
          </a:solidFill>
          <a:latin typeface="+mn-lt"/>
          <a:ea typeface="+mn-ea"/>
          <a:cs typeface="+mn-cs"/>
        </a:defRPr>
      </a:lvl4pPr>
      <a:lvl5pPr marL="1805338" algn="l" defTabSz="902655" rtl="0" eaLnBrk="1" latinLnBrk="0" hangingPunct="1">
        <a:defRPr sz="1800" kern="1200">
          <a:solidFill>
            <a:schemeClr val="tx1"/>
          </a:solidFill>
          <a:latin typeface="+mn-lt"/>
          <a:ea typeface="+mn-ea"/>
          <a:cs typeface="+mn-cs"/>
        </a:defRPr>
      </a:lvl5pPr>
      <a:lvl6pPr marL="2256661" algn="l" defTabSz="902655" rtl="0" eaLnBrk="1" latinLnBrk="0" hangingPunct="1">
        <a:defRPr sz="1800" kern="1200">
          <a:solidFill>
            <a:schemeClr val="tx1"/>
          </a:solidFill>
          <a:latin typeface="+mn-lt"/>
          <a:ea typeface="+mn-ea"/>
          <a:cs typeface="+mn-cs"/>
        </a:defRPr>
      </a:lvl6pPr>
      <a:lvl7pPr marL="2707988" algn="l" defTabSz="902655" rtl="0" eaLnBrk="1" latinLnBrk="0" hangingPunct="1">
        <a:defRPr sz="1800" kern="1200">
          <a:solidFill>
            <a:schemeClr val="tx1"/>
          </a:solidFill>
          <a:latin typeface="+mn-lt"/>
          <a:ea typeface="+mn-ea"/>
          <a:cs typeface="+mn-cs"/>
        </a:defRPr>
      </a:lvl7pPr>
      <a:lvl8pPr marL="3159323" algn="l" defTabSz="902655" rtl="0" eaLnBrk="1" latinLnBrk="0" hangingPunct="1">
        <a:defRPr sz="1800" kern="1200">
          <a:solidFill>
            <a:schemeClr val="tx1"/>
          </a:solidFill>
          <a:latin typeface="+mn-lt"/>
          <a:ea typeface="+mn-ea"/>
          <a:cs typeface="+mn-cs"/>
        </a:defRPr>
      </a:lvl8pPr>
      <a:lvl9pPr marL="3610660" algn="l" defTabSz="9026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9" name="Shape 5"/>
          <p:cNvSpPr>
            <a:spLocks noChangeShapeType="1"/>
          </p:cNvSpPr>
          <p:nvPr/>
        </p:nvSpPr>
        <p:spPr bwMode="auto">
          <a:xfrm>
            <a:off x="-247072" y="12952512"/>
            <a:ext cx="21335802"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48436"/>
            <a:endParaRPr lang="en-US" dirty="0"/>
          </a:p>
        </p:txBody>
      </p:sp>
      <p:sp>
        <p:nvSpPr>
          <p:cNvPr id="1030" name="Shape 6"/>
          <p:cNvSpPr>
            <a:spLocks noGrp="1"/>
          </p:cNvSpPr>
          <p:nvPr>
            <p:ph type="title"/>
          </p:nvPr>
        </p:nvSpPr>
        <p:spPr bwMode="auto">
          <a:xfrm>
            <a:off x="1786355" y="625081"/>
            <a:ext cx="2081483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441" tIns="82441" rIns="82441" bIns="82441" numCol="1" anchor="ctr" anchorCtr="0" compatLnSpc="1">
            <a:prstTxWarp prst="textNoShape">
              <a:avLst/>
            </a:prstTxWarp>
          </a:bodyPr>
          <a:lstStyle/>
          <a:p>
            <a:pPr lvl="0"/>
            <a:r>
              <a:rPr lang="en-US" altLang="en-US">
                <a:sym typeface="Helvetica Light" charset="0"/>
              </a:rPr>
              <a:t>Title Text</a:t>
            </a:r>
          </a:p>
        </p:txBody>
      </p:sp>
      <p:sp>
        <p:nvSpPr>
          <p:cNvPr id="1031" name="Shape 7"/>
          <p:cNvSpPr>
            <a:spLocks noGrp="1"/>
          </p:cNvSpPr>
          <p:nvPr>
            <p:ph type="body" idx="1"/>
          </p:nvPr>
        </p:nvSpPr>
        <p:spPr bwMode="auto">
          <a:xfrm>
            <a:off x="1786355" y="3661187"/>
            <a:ext cx="20814837" cy="88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441" tIns="82441" rIns="82441" bIns="82441" numCol="1" anchor="ctr" anchorCtr="0" compatLnSpc="1">
            <a:prstTxWarp prst="textNoShape">
              <a:avLst/>
            </a:prstTxWarp>
          </a:bodyPr>
          <a:lstStyle/>
          <a:p>
            <a:pPr lvl="0"/>
            <a:r>
              <a:rPr lang="en-US" altLang="en-US">
                <a:sym typeface="Helvetica Light" charset="0"/>
              </a:rPr>
              <a:t>Body Level One</a:t>
            </a:r>
          </a:p>
          <a:p>
            <a:pPr lvl="1"/>
            <a:r>
              <a:rPr lang="en-US" altLang="en-US">
                <a:sym typeface="Helvetica Light" charset="0"/>
              </a:rPr>
              <a:t>Body Level Two</a:t>
            </a:r>
          </a:p>
          <a:p>
            <a:pPr lvl="2"/>
            <a:r>
              <a:rPr lang="en-US" altLang="en-US">
                <a:sym typeface="Helvetica Light" charset="0"/>
              </a:rPr>
              <a:t>Body Level Three</a:t>
            </a:r>
          </a:p>
          <a:p>
            <a:pPr lvl="3"/>
            <a:r>
              <a:rPr lang="en-US" altLang="en-US">
                <a:sym typeface="Helvetica Light" charset="0"/>
              </a:rPr>
              <a:t>Body Level Four</a:t>
            </a:r>
          </a:p>
          <a:p>
            <a:pPr lvl="4"/>
            <a:r>
              <a:rPr lang="en-US" altLang="en-US">
                <a:sym typeface="Helvetica Light" charset="0"/>
              </a:rPr>
              <a:t>Body Level Five</a:t>
            </a:r>
          </a:p>
        </p:txBody>
      </p:sp>
      <p:sp>
        <p:nvSpPr>
          <p:cNvPr id="1032" name="Shape 8"/>
          <p:cNvSpPr>
            <a:spLocks noGrp="1"/>
          </p:cNvSpPr>
          <p:nvPr>
            <p:ph type="sldNum" sz="quarter" idx="2"/>
          </p:nvPr>
        </p:nvSpPr>
        <p:spPr bwMode="auto">
          <a:xfrm>
            <a:off x="11863940" y="13010776"/>
            <a:ext cx="636173" cy="6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82441" tIns="82441" rIns="82441" bIns="82441" numCol="1" anchor="t" anchorCtr="0" compatLnSpc="1">
            <a:prstTxWarp prst="textNoShape">
              <a:avLst/>
            </a:prstTxWarp>
            <a:spAutoFit/>
          </a:bodyPr>
          <a:lstStyle>
            <a:lvl1pPr algn="ctr" hangingPunct="0">
              <a:defRPr sz="3000"/>
            </a:lvl1pPr>
          </a:lstStyle>
          <a:p>
            <a:pPr defTabSz="948436"/>
            <a:fld id="{3A5488D5-6652-4039-B0CA-AFA82981F4B3}" type="slidenum">
              <a:rPr lang="en-US" altLang="en-US" smtClean="0"/>
              <a:pPr defTabSz="948436"/>
              <a:t>‹#›</a:t>
            </a:fld>
            <a:endParaRPr lang="en-US" alt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4447" y="10769366"/>
            <a:ext cx="3977205" cy="2946795"/>
          </a:xfrm>
          <a:prstGeom prst="rect">
            <a:avLst/>
          </a:prstGeom>
        </p:spPr>
      </p:pic>
    </p:spTree>
    <p:extLst>
      <p:ext uri="{BB962C8B-B14F-4D97-AF65-F5344CB8AC3E}">
        <p14:creationId xmlns:p14="http://schemas.microsoft.com/office/powerpoint/2010/main" val="2062023903"/>
      </p:ext>
    </p:extLst>
  </p:cSld>
  <p:clrMap bg1="lt1" tx1="dk1" bg2="lt2" tx2="dk2" accent1="accent1" accent2="accent2" accent3="accent3" accent4="accent4" accent5="accent5" accent6="accent6" hlink="hlink" folHlink="folHlink"/>
  <p:sldLayoutIdLst>
    <p:sldLayoutId id="2147484972" r:id="rId1"/>
    <p:sldLayoutId id="2147484973" r:id="rId2"/>
  </p:sldLayoutIdLst>
  <p:transition xmlns:p14="http://schemas.microsoft.com/office/powerpoint/2010/main" spd="med"/>
  <p:txStyles>
    <p:titleStyle>
      <a:lvl1pPr algn="ctr" defTabSz="948436" rtl="0" eaLnBrk="0" fontAlgn="base" hangingPunct="0">
        <a:spcBef>
          <a:spcPct val="0"/>
        </a:spcBef>
        <a:spcAft>
          <a:spcPct val="0"/>
        </a:spcAft>
        <a:defRPr sz="13400">
          <a:solidFill>
            <a:srgbClr val="000000"/>
          </a:solidFill>
          <a:latin typeface="+mn-lt"/>
          <a:ea typeface="+mn-ea"/>
          <a:cs typeface="+mn-cs"/>
          <a:sym typeface="Helvetica Light" charset="0"/>
        </a:defRPr>
      </a:lvl1pPr>
      <a:lvl2pPr algn="ctr" defTabSz="948436" rtl="0" eaLnBrk="0" fontAlgn="base" hangingPunct="0">
        <a:spcBef>
          <a:spcPct val="0"/>
        </a:spcBef>
        <a:spcAft>
          <a:spcPct val="0"/>
        </a:spcAft>
        <a:defRPr sz="13400">
          <a:solidFill>
            <a:srgbClr val="000000"/>
          </a:solidFill>
          <a:latin typeface="+mn-lt"/>
          <a:ea typeface="+mn-ea"/>
          <a:cs typeface="+mn-cs"/>
          <a:sym typeface="Helvetica Light" charset="0"/>
        </a:defRPr>
      </a:lvl2pPr>
      <a:lvl3pPr algn="ctr" defTabSz="948436" rtl="0" eaLnBrk="0" fontAlgn="base" hangingPunct="0">
        <a:spcBef>
          <a:spcPct val="0"/>
        </a:spcBef>
        <a:spcAft>
          <a:spcPct val="0"/>
        </a:spcAft>
        <a:defRPr sz="13400">
          <a:solidFill>
            <a:srgbClr val="000000"/>
          </a:solidFill>
          <a:latin typeface="+mn-lt"/>
          <a:ea typeface="+mn-ea"/>
          <a:cs typeface="+mn-cs"/>
          <a:sym typeface="Helvetica Light" charset="0"/>
        </a:defRPr>
      </a:lvl3pPr>
      <a:lvl4pPr algn="ctr" defTabSz="948436" rtl="0" eaLnBrk="0" fontAlgn="base" hangingPunct="0">
        <a:spcBef>
          <a:spcPct val="0"/>
        </a:spcBef>
        <a:spcAft>
          <a:spcPct val="0"/>
        </a:spcAft>
        <a:defRPr sz="13400">
          <a:solidFill>
            <a:srgbClr val="000000"/>
          </a:solidFill>
          <a:latin typeface="+mn-lt"/>
          <a:ea typeface="+mn-ea"/>
          <a:cs typeface="+mn-cs"/>
          <a:sym typeface="Helvetica Light" charset="0"/>
        </a:defRPr>
      </a:lvl4pPr>
      <a:lvl5pPr algn="ctr" defTabSz="948436" rtl="0" eaLnBrk="0" fontAlgn="base" hangingPunct="0">
        <a:spcBef>
          <a:spcPct val="0"/>
        </a:spcBef>
        <a:spcAft>
          <a:spcPct val="0"/>
        </a:spcAft>
        <a:defRPr sz="13400">
          <a:solidFill>
            <a:srgbClr val="000000"/>
          </a:solidFill>
          <a:latin typeface="+mn-lt"/>
          <a:ea typeface="+mn-ea"/>
          <a:cs typeface="+mn-cs"/>
          <a:sym typeface="Helvetica Light" charset="0"/>
        </a:defRPr>
      </a:lvl5pPr>
      <a:lvl6pPr marL="0" marR="0" indent="1855564" algn="ctr" defTabSz="948436"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26644" algn="ctr" defTabSz="948436"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597762" algn="ctr" defTabSz="948436"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2968837" algn="ctr" defTabSz="948436"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21574" indent="-721574" algn="l" defTabSz="948436" rtl="0" eaLnBrk="0" fontAlgn="base" hangingPunct="0">
        <a:spcBef>
          <a:spcPts val="7022"/>
        </a:spcBef>
        <a:spcAft>
          <a:spcPct val="0"/>
        </a:spcAft>
        <a:buSzPct val="75000"/>
        <a:buChar char="•"/>
        <a:defRPr sz="6000">
          <a:solidFill>
            <a:srgbClr val="000000"/>
          </a:solidFill>
          <a:latin typeface="+mn-lt"/>
          <a:ea typeface="+mn-ea"/>
          <a:cs typeface="+mn-cs"/>
          <a:sym typeface="Helvetica Light" charset="0"/>
        </a:defRPr>
      </a:lvl1pPr>
      <a:lvl2pPr marL="1443221" indent="-721574" algn="l" defTabSz="948436" rtl="0" eaLnBrk="0" fontAlgn="base" hangingPunct="0">
        <a:spcBef>
          <a:spcPts val="7022"/>
        </a:spcBef>
        <a:spcAft>
          <a:spcPct val="0"/>
        </a:spcAft>
        <a:buSzPct val="75000"/>
        <a:buChar char="•"/>
        <a:defRPr sz="6000">
          <a:solidFill>
            <a:srgbClr val="000000"/>
          </a:solidFill>
          <a:latin typeface="+mn-lt"/>
          <a:ea typeface="+mn-ea"/>
          <a:cs typeface="+mn-cs"/>
          <a:sym typeface="Helvetica Light" charset="0"/>
        </a:defRPr>
      </a:lvl2pPr>
      <a:lvl3pPr marL="2164779" indent="-721574" algn="l" defTabSz="948436" rtl="0" eaLnBrk="0" fontAlgn="base" hangingPunct="0">
        <a:spcBef>
          <a:spcPts val="7022"/>
        </a:spcBef>
        <a:spcAft>
          <a:spcPct val="0"/>
        </a:spcAft>
        <a:buSzPct val="75000"/>
        <a:buChar char="•"/>
        <a:defRPr sz="6000">
          <a:solidFill>
            <a:srgbClr val="000000"/>
          </a:solidFill>
          <a:latin typeface="+mn-lt"/>
          <a:ea typeface="+mn-ea"/>
          <a:cs typeface="+mn-cs"/>
          <a:sym typeface="Helvetica Light" charset="0"/>
        </a:defRPr>
      </a:lvl3pPr>
      <a:lvl4pPr marL="2886411" indent="-721574" algn="l" defTabSz="948436" rtl="0" eaLnBrk="0" fontAlgn="base" hangingPunct="0">
        <a:spcBef>
          <a:spcPts val="7022"/>
        </a:spcBef>
        <a:spcAft>
          <a:spcPct val="0"/>
        </a:spcAft>
        <a:buSzPct val="75000"/>
        <a:buChar char="•"/>
        <a:defRPr sz="6000">
          <a:solidFill>
            <a:srgbClr val="000000"/>
          </a:solidFill>
          <a:latin typeface="+mn-lt"/>
          <a:ea typeface="+mn-ea"/>
          <a:cs typeface="+mn-cs"/>
          <a:sym typeface="Helvetica Light" charset="0"/>
        </a:defRPr>
      </a:lvl4pPr>
      <a:lvl5pPr marL="3608050" indent="-721574" algn="l" defTabSz="948436" rtl="0" eaLnBrk="0" fontAlgn="base" hangingPunct="0">
        <a:spcBef>
          <a:spcPts val="7022"/>
        </a:spcBef>
        <a:spcAft>
          <a:spcPct val="0"/>
        </a:spcAft>
        <a:buSzPct val="75000"/>
        <a:buChar char="•"/>
        <a:defRPr sz="6000">
          <a:solidFill>
            <a:srgbClr val="000000"/>
          </a:solidFill>
          <a:latin typeface="+mn-lt"/>
          <a:ea typeface="+mn-ea"/>
          <a:cs typeface="+mn-cs"/>
          <a:sym typeface="Helvetica Light" charset="0"/>
        </a:defRPr>
      </a:lvl5pPr>
      <a:lvl6pPr marL="4329625" marR="0" indent="-721574" algn="l" defTabSz="948436" rtl="0" latinLnBrk="0">
        <a:lnSpc>
          <a:spcPct val="100000"/>
        </a:lnSpc>
        <a:spcBef>
          <a:spcPts val="702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051220" marR="0" indent="-721574" algn="l" defTabSz="948436" rtl="0" latinLnBrk="0">
        <a:lnSpc>
          <a:spcPct val="100000"/>
        </a:lnSpc>
        <a:spcBef>
          <a:spcPts val="702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5772841" marR="0" indent="-721574" algn="l" defTabSz="948436" rtl="0" latinLnBrk="0">
        <a:lnSpc>
          <a:spcPct val="100000"/>
        </a:lnSpc>
        <a:spcBef>
          <a:spcPts val="702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6494429" marR="0" indent="-721574" algn="l" defTabSz="948436" rtl="0" latinLnBrk="0">
        <a:lnSpc>
          <a:spcPct val="100000"/>
        </a:lnSpc>
        <a:spcBef>
          <a:spcPts val="702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71152"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42223"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13304"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484369"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855564"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26644"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597762"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2968837" algn="ctr" defTabSz="948436"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90280" tIns="45145" rIns="90280" bIns="45145" rtlCol="0" anchor="ctr">
            <a:normAutofit/>
          </a:bodyPr>
          <a:lstStyle/>
          <a:p>
            <a:r>
              <a:rPr lang="en-US"/>
              <a:t>Click to edit Master title style</a:t>
            </a:r>
          </a:p>
        </p:txBody>
      </p:sp>
      <p:sp>
        <p:nvSpPr>
          <p:cNvPr id="3" name="Text Placeholder 2"/>
          <p:cNvSpPr>
            <a:spLocks noGrp="1"/>
          </p:cNvSpPr>
          <p:nvPr>
            <p:ph type="body" idx="1"/>
          </p:nvPr>
        </p:nvSpPr>
        <p:spPr>
          <a:xfrm>
            <a:off x="1219359" y="3200413"/>
            <a:ext cx="21948458" cy="9051924"/>
          </a:xfrm>
          <a:prstGeom prst="rect">
            <a:avLst/>
          </a:prstGeom>
        </p:spPr>
        <p:txBody>
          <a:bodyPr vert="horz" lIns="90280" tIns="45145" rIns="90280" bIns="45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80" y="12712700"/>
            <a:ext cx="5690340" cy="730250"/>
          </a:xfrm>
          <a:prstGeom prst="rect">
            <a:avLst/>
          </a:prstGeom>
        </p:spPr>
        <p:txBody>
          <a:bodyPr vert="horz" lIns="90280" tIns="45145" rIns="90280" bIns="45145" rtlCol="0" anchor="ctr"/>
          <a:lstStyle>
            <a:lvl1pPr algn="l">
              <a:defRPr sz="1200">
                <a:solidFill>
                  <a:schemeClr val="tx1">
                    <a:tint val="75000"/>
                  </a:schemeClr>
                </a:solidFill>
              </a:defRPr>
            </a:lvl1pPr>
          </a:lstStyle>
          <a:p>
            <a:pPr defTabSz="810979" fontAlgn="auto" hangingPunct="0">
              <a:spcBef>
                <a:spcPts val="0"/>
              </a:spcBef>
              <a:spcAft>
                <a:spcPts val="0"/>
              </a:spcAft>
            </a:pPr>
            <a:fld id="{B03A4E6A-1715-4369-929A-865FF3FF723B}" type="datetimeFigureOut">
              <a:rPr lang="en-US" b="1" kern="0" smtClean="0">
                <a:solidFill>
                  <a:prstClr val="black">
                    <a:tint val="75000"/>
                  </a:prstClr>
                </a:solidFill>
                <a:latin typeface="Helvetica Neue"/>
                <a:sym typeface="Helvetica Neue"/>
              </a:rPr>
              <a:pPr defTabSz="810979" fontAlgn="auto" hangingPunct="0">
                <a:spcBef>
                  <a:spcPts val="0"/>
                </a:spcBef>
                <a:spcAft>
                  <a:spcPts val="0"/>
                </a:spcAft>
              </a:pPr>
              <a:t>1/8/20</a:t>
            </a:fld>
            <a:endParaRPr lang="en-US" b="1" kern="0">
              <a:solidFill>
                <a:prstClr val="black">
                  <a:tint val="75000"/>
                </a:prstClr>
              </a:solidFill>
              <a:latin typeface="Helvetica Neue"/>
              <a:sym typeface="Helvetica Neue"/>
            </a:endParaRPr>
          </a:p>
        </p:txBody>
      </p:sp>
      <p:sp>
        <p:nvSpPr>
          <p:cNvPr id="5" name="Footer Placeholder 4"/>
          <p:cNvSpPr>
            <a:spLocks noGrp="1"/>
          </p:cNvSpPr>
          <p:nvPr>
            <p:ph type="ftr" sz="quarter" idx="3"/>
          </p:nvPr>
        </p:nvSpPr>
        <p:spPr>
          <a:xfrm>
            <a:off x="8332286" y="12712700"/>
            <a:ext cx="7722604" cy="730250"/>
          </a:xfrm>
          <a:prstGeom prst="rect">
            <a:avLst/>
          </a:prstGeom>
        </p:spPr>
        <p:txBody>
          <a:bodyPr vert="horz" lIns="90280" tIns="45145" rIns="90280" bIns="45145" rtlCol="0" anchor="ctr"/>
          <a:lstStyle>
            <a:lvl1pPr algn="ctr">
              <a:defRPr sz="1200">
                <a:solidFill>
                  <a:schemeClr val="tx1">
                    <a:tint val="75000"/>
                  </a:schemeClr>
                </a:solidFill>
              </a:defRPr>
            </a:lvl1pPr>
          </a:lstStyle>
          <a:p>
            <a:pPr defTabSz="810979" fontAlgn="auto" hangingPunct="0">
              <a:spcBef>
                <a:spcPts val="0"/>
              </a:spcBef>
              <a:spcAft>
                <a:spcPts val="0"/>
              </a:spcAft>
            </a:pPr>
            <a:endParaRPr lang="en-US" b="1" kern="0">
              <a:solidFill>
                <a:prstClr val="black">
                  <a:tint val="75000"/>
                </a:prstClr>
              </a:solidFill>
              <a:latin typeface="Helvetica Neue"/>
              <a:sym typeface="Helvetica Neue"/>
            </a:endParaRPr>
          </a:p>
        </p:txBody>
      </p:sp>
      <p:sp>
        <p:nvSpPr>
          <p:cNvPr id="6" name="Slide Number Placeholder 5"/>
          <p:cNvSpPr>
            <a:spLocks noGrp="1"/>
          </p:cNvSpPr>
          <p:nvPr>
            <p:ph type="sldNum" sz="quarter" idx="4"/>
          </p:nvPr>
        </p:nvSpPr>
        <p:spPr>
          <a:xfrm>
            <a:off x="17477477" y="12712700"/>
            <a:ext cx="5690340" cy="730250"/>
          </a:xfrm>
          <a:prstGeom prst="rect">
            <a:avLst/>
          </a:prstGeom>
        </p:spPr>
        <p:txBody>
          <a:bodyPr vert="horz" lIns="90280" tIns="45145" rIns="90280" bIns="45145" rtlCol="0" anchor="ctr"/>
          <a:lstStyle>
            <a:lvl1pPr algn="r">
              <a:defRPr sz="1200">
                <a:solidFill>
                  <a:schemeClr val="tx1">
                    <a:tint val="75000"/>
                  </a:schemeClr>
                </a:solidFill>
              </a:defRPr>
            </a:lvl1pPr>
          </a:lstStyle>
          <a:p>
            <a:pPr defTabSz="810979" fontAlgn="auto" hangingPunct="0">
              <a:spcBef>
                <a:spcPts val="0"/>
              </a:spcBef>
              <a:spcAft>
                <a:spcPts val="0"/>
              </a:spcAft>
            </a:pPr>
            <a:fld id="{F99416C8-E70A-44DE-9932-66784904246E}" type="slidenum">
              <a:rPr lang="en-US" b="1" kern="0" smtClean="0">
                <a:solidFill>
                  <a:prstClr val="black">
                    <a:tint val="75000"/>
                  </a:prstClr>
                </a:solidFill>
                <a:latin typeface="Helvetica Neue"/>
                <a:sym typeface="Helvetica Neue"/>
              </a:rPr>
              <a:pPr defTabSz="810979" fontAlgn="auto" hangingPunct="0">
                <a:spcBef>
                  <a:spcPts val="0"/>
                </a:spcBef>
                <a:spcAft>
                  <a:spcPts val="0"/>
                </a:spcAft>
              </a:pPr>
              <a:t>‹#›</a:t>
            </a:fld>
            <a:endParaRPr lang="en-US" b="1" kern="0">
              <a:solidFill>
                <a:prstClr val="black">
                  <a:tint val="75000"/>
                </a:prstClr>
              </a:solidFill>
              <a:latin typeface="Helvetica Neue"/>
              <a:sym typeface="Helvetica Neue"/>
            </a:endParaRPr>
          </a:p>
        </p:txBody>
      </p:sp>
    </p:spTree>
    <p:extLst>
      <p:ext uri="{BB962C8B-B14F-4D97-AF65-F5344CB8AC3E}">
        <p14:creationId xmlns:p14="http://schemas.microsoft.com/office/powerpoint/2010/main" val="2257126334"/>
      </p:ext>
    </p:extLst>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 id="2147484999" r:id="rId12"/>
  </p:sldLayoutIdLst>
  <p:txStyles>
    <p:titleStyle>
      <a:lvl1pPr algn="ctr" defTabSz="902655" rtl="0" eaLnBrk="1" latinLnBrk="0" hangingPunct="1">
        <a:spcBef>
          <a:spcPct val="0"/>
        </a:spcBef>
        <a:buNone/>
        <a:defRPr sz="4400" kern="1200">
          <a:solidFill>
            <a:schemeClr val="tx1"/>
          </a:solidFill>
          <a:latin typeface="+mj-lt"/>
          <a:ea typeface="+mj-ea"/>
          <a:cs typeface="+mj-cs"/>
        </a:defRPr>
      </a:lvl1pPr>
    </p:titleStyle>
    <p:bodyStyle>
      <a:lvl1pPr marL="338513" indent="-338513" algn="l" defTabSz="9026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3418" indent="-282099" algn="l" defTabSz="9026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28337" indent="-225640" algn="l" defTabSz="90265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79661"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0985"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2318"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33654"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84980"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36317" indent="-225640" algn="l" defTabSz="9026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2655" rtl="0" eaLnBrk="1" latinLnBrk="0" hangingPunct="1">
        <a:defRPr sz="1800" kern="1200">
          <a:solidFill>
            <a:schemeClr val="tx1"/>
          </a:solidFill>
          <a:latin typeface="+mn-lt"/>
          <a:ea typeface="+mn-ea"/>
          <a:cs typeface="+mn-cs"/>
        </a:defRPr>
      </a:lvl1pPr>
      <a:lvl2pPr marL="451301" algn="l" defTabSz="902655" rtl="0" eaLnBrk="1" latinLnBrk="0" hangingPunct="1">
        <a:defRPr sz="1800" kern="1200">
          <a:solidFill>
            <a:schemeClr val="tx1"/>
          </a:solidFill>
          <a:latin typeface="+mn-lt"/>
          <a:ea typeface="+mn-ea"/>
          <a:cs typeface="+mn-cs"/>
        </a:defRPr>
      </a:lvl2pPr>
      <a:lvl3pPr marL="902655" algn="l" defTabSz="902655" rtl="0" eaLnBrk="1" latinLnBrk="0" hangingPunct="1">
        <a:defRPr sz="1800" kern="1200">
          <a:solidFill>
            <a:schemeClr val="tx1"/>
          </a:solidFill>
          <a:latin typeface="+mn-lt"/>
          <a:ea typeface="+mn-ea"/>
          <a:cs typeface="+mn-cs"/>
        </a:defRPr>
      </a:lvl3pPr>
      <a:lvl4pPr marL="1353998" algn="l" defTabSz="902655" rtl="0" eaLnBrk="1" latinLnBrk="0" hangingPunct="1">
        <a:defRPr sz="1800" kern="1200">
          <a:solidFill>
            <a:schemeClr val="tx1"/>
          </a:solidFill>
          <a:latin typeface="+mn-lt"/>
          <a:ea typeface="+mn-ea"/>
          <a:cs typeface="+mn-cs"/>
        </a:defRPr>
      </a:lvl4pPr>
      <a:lvl5pPr marL="1805338" algn="l" defTabSz="902655" rtl="0" eaLnBrk="1" latinLnBrk="0" hangingPunct="1">
        <a:defRPr sz="1800" kern="1200">
          <a:solidFill>
            <a:schemeClr val="tx1"/>
          </a:solidFill>
          <a:latin typeface="+mn-lt"/>
          <a:ea typeface="+mn-ea"/>
          <a:cs typeface="+mn-cs"/>
        </a:defRPr>
      </a:lvl5pPr>
      <a:lvl6pPr marL="2256661" algn="l" defTabSz="902655" rtl="0" eaLnBrk="1" latinLnBrk="0" hangingPunct="1">
        <a:defRPr sz="1800" kern="1200">
          <a:solidFill>
            <a:schemeClr val="tx1"/>
          </a:solidFill>
          <a:latin typeface="+mn-lt"/>
          <a:ea typeface="+mn-ea"/>
          <a:cs typeface="+mn-cs"/>
        </a:defRPr>
      </a:lvl6pPr>
      <a:lvl7pPr marL="2707988" algn="l" defTabSz="902655" rtl="0" eaLnBrk="1" latinLnBrk="0" hangingPunct="1">
        <a:defRPr sz="1800" kern="1200">
          <a:solidFill>
            <a:schemeClr val="tx1"/>
          </a:solidFill>
          <a:latin typeface="+mn-lt"/>
          <a:ea typeface="+mn-ea"/>
          <a:cs typeface="+mn-cs"/>
        </a:defRPr>
      </a:lvl7pPr>
      <a:lvl8pPr marL="3159323" algn="l" defTabSz="902655" rtl="0" eaLnBrk="1" latinLnBrk="0" hangingPunct="1">
        <a:defRPr sz="1800" kern="1200">
          <a:solidFill>
            <a:schemeClr val="tx1"/>
          </a:solidFill>
          <a:latin typeface="+mn-lt"/>
          <a:ea typeface="+mn-ea"/>
          <a:cs typeface="+mn-cs"/>
        </a:defRPr>
      </a:lvl8pPr>
      <a:lvl9pPr marL="3610660" algn="l" defTabSz="9026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Shape 5"/>
          <p:cNvSpPr>
            <a:spLocks noChangeShapeType="1"/>
          </p:cNvSpPr>
          <p:nvPr/>
        </p:nvSpPr>
        <p:spPr bwMode="auto">
          <a:xfrm>
            <a:off x="-247076" y="12952512"/>
            <a:ext cx="21335802"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49497"/>
            <a:endParaRPr lang="en-US" dirty="0"/>
          </a:p>
        </p:txBody>
      </p:sp>
      <p:sp>
        <p:nvSpPr>
          <p:cNvPr id="1030" name="Shape 6"/>
          <p:cNvSpPr>
            <a:spLocks noGrp="1"/>
          </p:cNvSpPr>
          <p:nvPr>
            <p:ph type="title"/>
          </p:nvPr>
        </p:nvSpPr>
        <p:spPr bwMode="auto">
          <a:xfrm>
            <a:off x="1786319" y="625081"/>
            <a:ext cx="2081483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536" tIns="82536" rIns="82536" bIns="82536" numCol="1" anchor="ctr" anchorCtr="0" compatLnSpc="1">
            <a:prstTxWarp prst="textNoShape">
              <a:avLst/>
            </a:prstTxWarp>
          </a:bodyPr>
          <a:lstStyle/>
          <a:p>
            <a:pPr lvl="0"/>
            <a:r>
              <a:rPr lang="en-US" altLang="en-US">
                <a:sym typeface="Helvetica Light" charset="0"/>
              </a:rPr>
              <a:t>Title Text</a:t>
            </a:r>
          </a:p>
        </p:txBody>
      </p:sp>
      <p:sp>
        <p:nvSpPr>
          <p:cNvPr id="1031" name="Shape 7"/>
          <p:cNvSpPr>
            <a:spLocks noGrp="1"/>
          </p:cNvSpPr>
          <p:nvPr>
            <p:ph type="body" idx="1"/>
          </p:nvPr>
        </p:nvSpPr>
        <p:spPr bwMode="auto">
          <a:xfrm>
            <a:off x="1786319" y="3661176"/>
            <a:ext cx="20814837" cy="88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536" tIns="82536" rIns="82536" bIns="82536" numCol="1" anchor="ctr" anchorCtr="0" compatLnSpc="1">
            <a:prstTxWarp prst="textNoShape">
              <a:avLst/>
            </a:prstTxWarp>
          </a:bodyPr>
          <a:lstStyle/>
          <a:p>
            <a:pPr lvl="0"/>
            <a:r>
              <a:rPr lang="en-US" altLang="en-US">
                <a:sym typeface="Helvetica Light" charset="0"/>
              </a:rPr>
              <a:t>Body Level One</a:t>
            </a:r>
          </a:p>
          <a:p>
            <a:pPr lvl="1"/>
            <a:r>
              <a:rPr lang="en-US" altLang="en-US">
                <a:sym typeface="Helvetica Light" charset="0"/>
              </a:rPr>
              <a:t>Body Level Two</a:t>
            </a:r>
          </a:p>
          <a:p>
            <a:pPr lvl="2"/>
            <a:r>
              <a:rPr lang="en-US" altLang="en-US">
                <a:sym typeface="Helvetica Light" charset="0"/>
              </a:rPr>
              <a:t>Body Level Three</a:t>
            </a:r>
          </a:p>
          <a:p>
            <a:pPr lvl="3"/>
            <a:r>
              <a:rPr lang="en-US" altLang="en-US">
                <a:sym typeface="Helvetica Light" charset="0"/>
              </a:rPr>
              <a:t>Body Level Four</a:t>
            </a:r>
          </a:p>
          <a:p>
            <a:pPr lvl="4"/>
            <a:r>
              <a:rPr lang="en-US" altLang="en-US">
                <a:sym typeface="Helvetica Light" charset="0"/>
              </a:rPr>
              <a:t>Body Level Five</a:t>
            </a:r>
          </a:p>
        </p:txBody>
      </p:sp>
      <p:sp>
        <p:nvSpPr>
          <p:cNvPr id="1032" name="Shape 8"/>
          <p:cNvSpPr>
            <a:spLocks noGrp="1"/>
          </p:cNvSpPr>
          <p:nvPr>
            <p:ph type="sldNum" sz="quarter" idx="2"/>
          </p:nvPr>
        </p:nvSpPr>
        <p:spPr bwMode="auto">
          <a:xfrm>
            <a:off x="11863805" y="13010768"/>
            <a:ext cx="636364" cy="62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82536" tIns="82536" rIns="82536" bIns="82536" numCol="1" anchor="t" anchorCtr="0" compatLnSpc="1">
            <a:prstTxWarp prst="textNoShape">
              <a:avLst/>
            </a:prstTxWarp>
            <a:spAutoFit/>
          </a:bodyPr>
          <a:lstStyle>
            <a:lvl1pPr algn="ctr" hangingPunct="0">
              <a:defRPr sz="3000"/>
            </a:lvl1pPr>
          </a:lstStyle>
          <a:p>
            <a:pPr defTabSz="949497"/>
            <a:fld id="{3A5488D5-6652-4039-B0CA-AFA82981F4B3}" type="slidenum">
              <a:rPr lang="en-US" altLang="en-US" smtClean="0"/>
              <a:pPr defTabSz="949497"/>
              <a:t>‹#›</a:t>
            </a:fld>
            <a:endParaRPr lang="en-US" altLang="en-US" dirty="0"/>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44447" y="10769311"/>
            <a:ext cx="3977205" cy="2946795"/>
          </a:xfrm>
          <a:prstGeom prst="rect">
            <a:avLst/>
          </a:prstGeom>
        </p:spPr>
      </p:pic>
    </p:spTree>
    <p:extLst>
      <p:ext uri="{BB962C8B-B14F-4D97-AF65-F5344CB8AC3E}">
        <p14:creationId xmlns:p14="http://schemas.microsoft.com/office/powerpoint/2010/main" val="1446942777"/>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 id="2147485067" r:id="rId12"/>
    <p:sldLayoutId id="2147485218" r:id="rId13"/>
  </p:sldLayoutIdLst>
  <p:transition xmlns:p14="http://schemas.microsoft.com/office/powerpoint/2010/main" spd="med"/>
  <p:txStyles>
    <p:titleStyle>
      <a:lvl1pPr algn="ctr" defTabSz="949497" rtl="0" eaLnBrk="0" fontAlgn="base" hangingPunct="0">
        <a:spcBef>
          <a:spcPct val="0"/>
        </a:spcBef>
        <a:spcAft>
          <a:spcPct val="0"/>
        </a:spcAft>
        <a:defRPr sz="13400">
          <a:solidFill>
            <a:srgbClr val="000000"/>
          </a:solidFill>
          <a:latin typeface="+mn-lt"/>
          <a:ea typeface="+mn-ea"/>
          <a:cs typeface="+mn-cs"/>
          <a:sym typeface="Helvetica Light" charset="0"/>
        </a:defRPr>
      </a:lvl1pPr>
      <a:lvl2pPr algn="ctr" defTabSz="949497" rtl="0" eaLnBrk="0" fontAlgn="base" hangingPunct="0">
        <a:spcBef>
          <a:spcPct val="0"/>
        </a:spcBef>
        <a:spcAft>
          <a:spcPct val="0"/>
        </a:spcAft>
        <a:defRPr sz="13400">
          <a:solidFill>
            <a:srgbClr val="000000"/>
          </a:solidFill>
          <a:latin typeface="+mn-lt"/>
          <a:ea typeface="+mn-ea"/>
          <a:cs typeface="+mn-cs"/>
          <a:sym typeface="Helvetica Light" charset="0"/>
        </a:defRPr>
      </a:lvl2pPr>
      <a:lvl3pPr algn="ctr" defTabSz="949497" rtl="0" eaLnBrk="0" fontAlgn="base" hangingPunct="0">
        <a:spcBef>
          <a:spcPct val="0"/>
        </a:spcBef>
        <a:spcAft>
          <a:spcPct val="0"/>
        </a:spcAft>
        <a:defRPr sz="13400">
          <a:solidFill>
            <a:srgbClr val="000000"/>
          </a:solidFill>
          <a:latin typeface="+mn-lt"/>
          <a:ea typeface="+mn-ea"/>
          <a:cs typeface="+mn-cs"/>
          <a:sym typeface="Helvetica Light" charset="0"/>
        </a:defRPr>
      </a:lvl3pPr>
      <a:lvl4pPr algn="ctr" defTabSz="949497" rtl="0" eaLnBrk="0" fontAlgn="base" hangingPunct="0">
        <a:spcBef>
          <a:spcPct val="0"/>
        </a:spcBef>
        <a:spcAft>
          <a:spcPct val="0"/>
        </a:spcAft>
        <a:defRPr sz="13400">
          <a:solidFill>
            <a:srgbClr val="000000"/>
          </a:solidFill>
          <a:latin typeface="+mn-lt"/>
          <a:ea typeface="+mn-ea"/>
          <a:cs typeface="+mn-cs"/>
          <a:sym typeface="Helvetica Light" charset="0"/>
        </a:defRPr>
      </a:lvl4pPr>
      <a:lvl5pPr algn="ctr" defTabSz="949497" rtl="0" eaLnBrk="0" fontAlgn="base" hangingPunct="0">
        <a:spcBef>
          <a:spcPct val="0"/>
        </a:spcBef>
        <a:spcAft>
          <a:spcPct val="0"/>
        </a:spcAft>
        <a:defRPr sz="13400">
          <a:solidFill>
            <a:srgbClr val="000000"/>
          </a:solidFill>
          <a:latin typeface="+mn-lt"/>
          <a:ea typeface="+mn-ea"/>
          <a:cs typeface="+mn-cs"/>
          <a:sym typeface="Helvetica Light" charset="0"/>
        </a:defRPr>
      </a:lvl5pPr>
      <a:lvl6pPr marL="0" marR="0" indent="1857652" algn="ctr" defTabSz="949497"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29159" algn="ctr" defTabSz="949497"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600692" algn="ctr" defTabSz="949497"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2972194" algn="ctr" defTabSz="949497"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22385" indent="-722385" algn="l" defTabSz="949497"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1pPr>
      <a:lvl2pPr marL="1444848" indent="-722385" algn="l" defTabSz="949497"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2pPr>
      <a:lvl3pPr marL="2167220" indent="-722385" algn="l" defTabSz="949497"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3pPr>
      <a:lvl4pPr marL="2889661" indent="-722385" algn="l" defTabSz="949497"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4pPr>
      <a:lvl5pPr marL="3612118" indent="-722385" algn="l" defTabSz="949497"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5pPr>
      <a:lvl6pPr marL="4334500" marR="0" indent="-722385" algn="l" defTabSz="949497"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056924" marR="0" indent="-722385" algn="l" defTabSz="949497"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5779335" marR="0" indent="-722385" algn="l" defTabSz="949497"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6501751" marR="0" indent="-722385" algn="l" defTabSz="949497"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71567"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43057"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14562"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486048"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857652"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29159"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600692"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2972194" algn="ctr" defTabSz="949497"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Shape 5"/>
          <p:cNvSpPr>
            <a:spLocks noChangeShapeType="1"/>
          </p:cNvSpPr>
          <p:nvPr/>
        </p:nvSpPr>
        <p:spPr bwMode="auto">
          <a:xfrm>
            <a:off x="-247076" y="12952512"/>
            <a:ext cx="21335802" cy="0"/>
          </a:xfrm>
          <a:prstGeom prst="line">
            <a:avLst/>
          </a:prstGeom>
          <a:noFill/>
          <a:ln w="200025">
            <a:solidFill>
              <a:srgbClr val="01447B"/>
            </a:solidFill>
            <a:round/>
            <a:headEnd/>
            <a:tailEnd/>
          </a:ln>
          <a:extLst>
            <a:ext uri="{909E8E84-426E-40dd-AFC4-6F175D3DCCD1}">
              <a14:hiddenFill xmlns:a14="http://schemas.microsoft.com/office/drawing/2010/main">
                <a:noFill/>
              </a14:hiddenFill>
            </a:ext>
          </a:extLst>
        </p:spPr>
        <p:txBody>
          <a:bodyPr lIns="0" tIns="0" rIns="0" bIns="0"/>
          <a:lstStyle/>
          <a:p>
            <a:pPr defTabSz="952682"/>
            <a:endParaRPr lang="en-US" dirty="0"/>
          </a:p>
        </p:txBody>
      </p:sp>
      <p:sp>
        <p:nvSpPr>
          <p:cNvPr id="1030" name="Shape 6"/>
          <p:cNvSpPr>
            <a:spLocks noGrp="1"/>
          </p:cNvSpPr>
          <p:nvPr>
            <p:ph type="title"/>
          </p:nvPr>
        </p:nvSpPr>
        <p:spPr bwMode="auto">
          <a:xfrm>
            <a:off x="1786282" y="625081"/>
            <a:ext cx="2081483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806" tIns="82806" rIns="82806" bIns="82806" numCol="1" anchor="ctr" anchorCtr="0" compatLnSpc="1">
            <a:prstTxWarp prst="textNoShape">
              <a:avLst/>
            </a:prstTxWarp>
          </a:bodyPr>
          <a:lstStyle/>
          <a:p>
            <a:pPr lvl="0"/>
            <a:r>
              <a:rPr lang="en-US" altLang="en-US">
                <a:sym typeface="Helvetica Light" charset="0"/>
              </a:rPr>
              <a:t>Title Text</a:t>
            </a:r>
          </a:p>
        </p:txBody>
      </p:sp>
      <p:sp>
        <p:nvSpPr>
          <p:cNvPr id="1031" name="Shape 7"/>
          <p:cNvSpPr>
            <a:spLocks noGrp="1"/>
          </p:cNvSpPr>
          <p:nvPr>
            <p:ph type="body" idx="1"/>
          </p:nvPr>
        </p:nvSpPr>
        <p:spPr bwMode="auto">
          <a:xfrm>
            <a:off x="1786282" y="3661176"/>
            <a:ext cx="20814837" cy="88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82806" tIns="82806" rIns="82806" bIns="82806" numCol="1" anchor="ctr" anchorCtr="0" compatLnSpc="1">
            <a:prstTxWarp prst="textNoShape">
              <a:avLst/>
            </a:prstTxWarp>
          </a:bodyPr>
          <a:lstStyle/>
          <a:p>
            <a:pPr lvl="0"/>
            <a:r>
              <a:rPr lang="en-US" altLang="en-US">
                <a:sym typeface="Helvetica Light" charset="0"/>
              </a:rPr>
              <a:t>Body Level One</a:t>
            </a:r>
          </a:p>
          <a:p>
            <a:pPr lvl="1"/>
            <a:r>
              <a:rPr lang="en-US" altLang="en-US">
                <a:sym typeface="Helvetica Light" charset="0"/>
              </a:rPr>
              <a:t>Body Level Two</a:t>
            </a:r>
          </a:p>
          <a:p>
            <a:pPr lvl="2"/>
            <a:r>
              <a:rPr lang="en-US" altLang="en-US">
                <a:sym typeface="Helvetica Light" charset="0"/>
              </a:rPr>
              <a:t>Body Level Three</a:t>
            </a:r>
          </a:p>
          <a:p>
            <a:pPr lvl="3"/>
            <a:r>
              <a:rPr lang="en-US" altLang="en-US">
                <a:sym typeface="Helvetica Light" charset="0"/>
              </a:rPr>
              <a:t>Body Level Four</a:t>
            </a:r>
          </a:p>
          <a:p>
            <a:pPr lvl="4"/>
            <a:r>
              <a:rPr lang="en-US" altLang="en-US">
                <a:sym typeface="Helvetica Light" charset="0"/>
              </a:rPr>
              <a:t>Body Level Five</a:t>
            </a:r>
          </a:p>
        </p:txBody>
      </p:sp>
      <p:sp>
        <p:nvSpPr>
          <p:cNvPr id="1032" name="Shape 8"/>
          <p:cNvSpPr>
            <a:spLocks noGrp="1"/>
          </p:cNvSpPr>
          <p:nvPr>
            <p:ph type="sldNum" sz="quarter" idx="2"/>
          </p:nvPr>
        </p:nvSpPr>
        <p:spPr bwMode="auto">
          <a:xfrm>
            <a:off x="11863520" y="13010759"/>
            <a:ext cx="636910" cy="62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82806" tIns="82806" rIns="82806" bIns="82806" numCol="1" anchor="t" anchorCtr="0" compatLnSpc="1">
            <a:prstTxWarp prst="textNoShape">
              <a:avLst/>
            </a:prstTxWarp>
            <a:spAutoFit/>
          </a:bodyPr>
          <a:lstStyle>
            <a:lvl1pPr algn="ctr" hangingPunct="0">
              <a:defRPr sz="3000"/>
            </a:lvl1pPr>
          </a:lstStyle>
          <a:p>
            <a:pPr defTabSz="952682"/>
            <a:fld id="{3A5488D5-6652-4039-B0CA-AFA82981F4B3}" type="slidenum">
              <a:rPr lang="en-US" altLang="en-US" smtClean="0"/>
              <a:pPr defTabSz="952682"/>
              <a:t>‹#›</a:t>
            </a:fld>
            <a:endParaRPr lang="en-US" altLang="en-US" dirty="0"/>
          </a:p>
        </p:txBody>
      </p:sp>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544447" y="10769283"/>
            <a:ext cx="3977205" cy="2946795"/>
          </a:xfrm>
          <a:prstGeom prst="rect">
            <a:avLst/>
          </a:prstGeom>
        </p:spPr>
      </p:pic>
    </p:spTree>
    <p:extLst>
      <p:ext uri="{BB962C8B-B14F-4D97-AF65-F5344CB8AC3E}">
        <p14:creationId xmlns:p14="http://schemas.microsoft.com/office/powerpoint/2010/main" val="789037526"/>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Lst>
  <p:transition xmlns:p14="http://schemas.microsoft.com/office/powerpoint/2010/main" spd="med"/>
  <p:txStyles>
    <p:titleStyle>
      <a:lvl1pPr algn="ctr" defTabSz="952682" rtl="0" eaLnBrk="0" fontAlgn="base" hangingPunct="0">
        <a:spcBef>
          <a:spcPct val="0"/>
        </a:spcBef>
        <a:spcAft>
          <a:spcPct val="0"/>
        </a:spcAft>
        <a:defRPr sz="13400">
          <a:solidFill>
            <a:srgbClr val="000000"/>
          </a:solidFill>
          <a:latin typeface="+mn-lt"/>
          <a:ea typeface="+mn-ea"/>
          <a:cs typeface="+mn-cs"/>
          <a:sym typeface="Helvetica Light" charset="0"/>
        </a:defRPr>
      </a:lvl1pPr>
      <a:lvl2pPr algn="ctr" defTabSz="952682" rtl="0" eaLnBrk="0" fontAlgn="base" hangingPunct="0">
        <a:spcBef>
          <a:spcPct val="0"/>
        </a:spcBef>
        <a:spcAft>
          <a:spcPct val="0"/>
        </a:spcAft>
        <a:defRPr sz="13400">
          <a:solidFill>
            <a:srgbClr val="000000"/>
          </a:solidFill>
          <a:latin typeface="+mn-lt"/>
          <a:ea typeface="+mn-ea"/>
          <a:cs typeface="+mn-cs"/>
          <a:sym typeface="Helvetica Light" charset="0"/>
        </a:defRPr>
      </a:lvl2pPr>
      <a:lvl3pPr algn="ctr" defTabSz="952682" rtl="0" eaLnBrk="0" fontAlgn="base" hangingPunct="0">
        <a:spcBef>
          <a:spcPct val="0"/>
        </a:spcBef>
        <a:spcAft>
          <a:spcPct val="0"/>
        </a:spcAft>
        <a:defRPr sz="13400">
          <a:solidFill>
            <a:srgbClr val="000000"/>
          </a:solidFill>
          <a:latin typeface="+mn-lt"/>
          <a:ea typeface="+mn-ea"/>
          <a:cs typeface="+mn-cs"/>
          <a:sym typeface="Helvetica Light" charset="0"/>
        </a:defRPr>
      </a:lvl3pPr>
      <a:lvl4pPr algn="ctr" defTabSz="952682" rtl="0" eaLnBrk="0" fontAlgn="base" hangingPunct="0">
        <a:spcBef>
          <a:spcPct val="0"/>
        </a:spcBef>
        <a:spcAft>
          <a:spcPct val="0"/>
        </a:spcAft>
        <a:defRPr sz="13400">
          <a:solidFill>
            <a:srgbClr val="000000"/>
          </a:solidFill>
          <a:latin typeface="+mn-lt"/>
          <a:ea typeface="+mn-ea"/>
          <a:cs typeface="+mn-cs"/>
          <a:sym typeface="Helvetica Light" charset="0"/>
        </a:defRPr>
      </a:lvl4pPr>
      <a:lvl5pPr algn="ctr" defTabSz="952682" rtl="0" eaLnBrk="0" fontAlgn="base" hangingPunct="0">
        <a:spcBef>
          <a:spcPct val="0"/>
        </a:spcBef>
        <a:spcAft>
          <a:spcPct val="0"/>
        </a:spcAft>
        <a:defRPr sz="13400">
          <a:solidFill>
            <a:srgbClr val="000000"/>
          </a:solidFill>
          <a:latin typeface="+mn-lt"/>
          <a:ea typeface="+mn-ea"/>
          <a:cs typeface="+mn-cs"/>
          <a:sym typeface="Helvetica Light" charset="0"/>
        </a:defRPr>
      </a:lvl5pPr>
      <a:lvl6pPr marL="0" marR="0" indent="1863899" algn="ctr" defTabSz="952682"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36658" algn="ctr" defTabSz="952682"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609430" algn="ctr" defTabSz="952682"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2982177" algn="ctr" defTabSz="952682" rtl="0"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24818" indent="-724818" algn="l" defTabSz="952682"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1pPr>
      <a:lvl2pPr marL="1449703" indent="-724818" algn="l" defTabSz="952682"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2pPr>
      <a:lvl3pPr marL="2174511" indent="-724818" algn="l" defTabSz="952682"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3pPr>
      <a:lvl4pPr marL="2899373" indent="-724818" algn="l" defTabSz="952682"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4pPr>
      <a:lvl5pPr marL="3624256" indent="-724818" algn="l" defTabSz="952682" rtl="0" eaLnBrk="0" fontAlgn="base" hangingPunct="0">
        <a:spcBef>
          <a:spcPts val="7027"/>
        </a:spcBef>
        <a:spcAft>
          <a:spcPct val="0"/>
        </a:spcAft>
        <a:buSzPct val="75000"/>
        <a:buChar char="•"/>
        <a:defRPr sz="6000">
          <a:solidFill>
            <a:srgbClr val="000000"/>
          </a:solidFill>
          <a:latin typeface="+mn-lt"/>
          <a:ea typeface="+mn-ea"/>
          <a:cs typeface="+mn-cs"/>
          <a:sym typeface="Helvetica Light" charset="0"/>
        </a:defRPr>
      </a:lvl5pPr>
      <a:lvl6pPr marL="4349076" marR="0" indent="-724818" algn="l" defTabSz="952682"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073921" marR="0" indent="-724818" algn="l" defTabSz="952682"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5798761" marR="0" indent="-724818" algn="l" defTabSz="952682"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6523607" marR="0" indent="-724818" algn="l" defTabSz="952682" rtl="0" latinLnBrk="0">
        <a:lnSpc>
          <a:spcPct val="100000"/>
        </a:lnSpc>
        <a:spcBef>
          <a:spcPts val="7027"/>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72809"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45550"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18309"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491039"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863899"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36658"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609430"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2982177" algn="ctr" defTabSz="952682"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LT16_BD.jpeg" descr="CLT16_BD.jpeg"/>
          <p:cNvPicPr>
            <a:picLocks noChangeAspect="1"/>
          </p:cNvPicPr>
          <p:nvPr/>
        </p:nvPicPr>
        <p:blipFill>
          <a:blip r:embed="rId10"/>
          <a:stretch>
            <a:fillRect/>
          </a:stretch>
        </p:blipFill>
        <p:spPr>
          <a:xfrm>
            <a:off x="-6308158" y="946549"/>
            <a:ext cx="32046872" cy="13519548"/>
          </a:xfrm>
          <a:prstGeom prst="rect">
            <a:avLst/>
          </a:prstGeom>
          <a:ln w="12700">
            <a:miter lim="400000"/>
          </a:ln>
        </p:spPr>
      </p:pic>
      <p:pic>
        <p:nvPicPr>
          <p:cNvPr id="3" name="Screen Shot 2016-01-22 at 5.png" descr="Screen Shot 2016-01-22 at 5.png"/>
          <p:cNvPicPr>
            <a:picLocks noChangeAspect="1"/>
          </p:cNvPicPr>
          <p:nvPr/>
        </p:nvPicPr>
        <p:blipFill>
          <a:blip r:embed="rId11"/>
          <a:stretch>
            <a:fillRect/>
          </a:stretch>
        </p:blipFill>
        <p:spPr>
          <a:xfrm>
            <a:off x="11526750" y="232172"/>
            <a:ext cx="12193588" cy="1571625"/>
          </a:xfrm>
          <a:prstGeom prst="rect">
            <a:avLst/>
          </a:prstGeom>
          <a:ln w="12700">
            <a:miter lim="400000"/>
          </a:ln>
        </p:spPr>
      </p:pic>
      <p:sp>
        <p:nvSpPr>
          <p:cNvPr id="4" name="Signup for the ROCKSTAR Newsletter and Training Documents at www.wealthinstituteinc.com"/>
          <p:cNvSpPr/>
          <p:nvPr/>
        </p:nvSpPr>
        <p:spPr>
          <a:xfrm>
            <a:off x="1309856" y="13230039"/>
            <a:ext cx="19263847" cy="25763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95218" defTabSz="452176" fontAlgn="auto" hangingPunct="0">
              <a:lnSpc>
                <a:spcPct val="93000"/>
              </a:lnSpc>
              <a:spcBef>
                <a:spcPts val="0"/>
              </a:spcBef>
              <a:spcAft>
                <a:spcPts val="0"/>
              </a:spcAft>
              <a:defRPr sz="1800" i="1">
                <a:solidFill>
                  <a:srgbClr val="032D99"/>
                </a:solidFill>
                <a:latin typeface="Helvetica"/>
                <a:ea typeface="Helvetica"/>
                <a:cs typeface="Helvetica"/>
                <a:sym typeface="Helvetica"/>
              </a:defRPr>
            </a:pPr>
            <a:r>
              <a:rPr sz="1800" i="1" kern="0">
                <a:solidFill>
                  <a:srgbClr val="032D99"/>
                </a:solidFill>
                <a:latin typeface="Helvetica"/>
                <a:ea typeface="Helvetica"/>
                <a:cs typeface="Helvetica"/>
                <a:sym typeface="Helvetica"/>
              </a:rPr>
              <a:t>Signup for the </a:t>
            </a:r>
            <a:r>
              <a:rPr sz="1800" b="1" i="1" kern="0">
                <a:solidFill>
                  <a:srgbClr val="032D99"/>
                </a:solidFill>
                <a:latin typeface="Helvetica"/>
                <a:ea typeface="Helvetica"/>
                <a:cs typeface="Helvetica"/>
                <a:sym typeface="Helvetica"/>
              </a:rPr>
              <a:t>ROCKSTAR Newsletter </a:t>
            </a:r>
            <a:r>
              <a:rPr sz="1800" i="1" kern="0">
                <a:solidFill>
                  <a:srgbClr val="032D99"/>
                </a:solidFill>
                <a:latin typeface="Helvetica"/>
                <a:ea typeface="Helvetica"/>
                <a:cs typeface="Helvetica"/>
                <a:sym typeface="Helvetica"/>
              </a:rPr>
              <a:t>and </a:t>
            </a:r>
            <a:r>
              <a:rPr sz="1800" b="1" i="1" kern="0">
                <a:solidFill>
                  <a:srgbClr val="032D99"/>
                </a:solidFill>
                <a:latin typeface="Helvetica"/>
                <a:ea typeface="Helvetica"/>
                <a:cs typeface="Helvetica"/>
                <a:sym typeface="Helvetica"/>
              </a:rPr>
              <a:t>Training Documents </a:t>
            </a:r>
            <a:r>
              <a:rPr sz="1800" i="1" kern="0">
                <a:solidFill>
                  <a:srgbClr val="032D99"/>
                </a:solidFill>
                <a:latin typeface="Helvetica"/>
                <a:ea typeface="Helvetica"/>
                <a:cs typeface="Helvetica"/>
                <a:sym typeface="Helvetica"/>
              </a:rPr>
              <a:t>at </a:t>
            </a:r>
            <a:r>
              <a:rPr sz="1800" b="1" i="1" u="sng" kern="0">
                <a:solidFill>
                  <a:srgbClr val="032D99"/>
                </a:solidFill>
                <a:latin typeface="Helvetica"/>
                <a:ea typeface="Helvetica"/>
                <a:cs typeface="Helvetica"/>
                <a:sym typeface="Helvetica"/>
              </a:rPr>
              <a:t>www.wealthinstituteinc.com </a:t>
            </a:r>
          </a:p>
        </p:txBody>
      </p:sp>
      <p:sp>
        <p:nvSpPr>
          <p:cNvPr id="5" name="Line"/>
          <p:cNvSpPr/>
          <p:nvPr/>
        </p:nvSpPr>
        <p:spPr>
          <a:xfrm>
            <a:off x="-247088" y="12952512"/>
            <a:ext cx="21332826" cy="0"/>
          </a:xfrm>
          <a:prstGeom prst="line">
            <a:avLst/>
          </a:prstGeom>
          <a:ln w="200025">
            <a:solidFill>
              <a:srgbClr val="063268"/>
            </a:solidFill>
          </a:ln>
        </p:spPr>
        <p:txBody>
          <a:bodyPr lIns="0" tIns="0" rIns="0" bIns="0"/>
          <a:lstStyle/>
          <a:p>
            <a:pPr defTabSz="761589" fontAlgn="auto" hangingPunct="0">
              <a:spcBef>
                <a:spcPts val="0"/>
              </a:spcBef>
              <a:spcAft>
                <a:spcPts val="0"/>
              </a:spcAft>
              <a:defRPr sz="1200">
                <a:latin typeface="Helvetica"/>
                <a:ea typeface="Helvetica"/>
                <a:cs typeface="Helvetica"/>
                <a:sym typeface="Helvetica"/>
              </a:defRPr>
            </a:pPr>
            <a:endParaRPr sz="1200" kern="0">
              <a:latin typeface="Helvetica"/>
              <a:ea typeface="Helvetica"/>
              <a:cs typeface="Helvetica"/>
              <a:sym typeface="Helvetica"/>
            </a:endParaRPr>
          </a:p>
        </p:txBody>
      </p:sp>
      <p:sp>
        <p:nvSpPr>
          <p:cNvPr id="6" name="Title Text"/>
          <p:cNvSpPr txBox="1">
            <a:spLocks noGrp="1"/>
          </p:cNvSpPr>
          <p:nvPr>
            <p:ph type="title"/>
          </p:nvPr>
        </p:nvSpPr>
        <p:spPr>
          <a:xfrm>
            <a:off x="1219359" y="449645"/>
            <a:ext cx="21948458" cy="2485264"/>
          </a:xfrm>
          <a:prstGeom prst="rect">
            <a:avLst/>
          </a:prstGeom>
          <a:ln w="12700">
            <a:miter lim="400000"/>
          </a:ln>
          <a:extLst>
            <a:ext uri="{C572A759-6A51-4108-AA02-DFA0A04FC94B}">
              <ma14:wrappingTextBoxFlag xmlns:ma14="http://schemas.microsoft.com/office/mac/drawingml/2011/main" val="1"/>
            </a:ext>
          </a:extLst>
        </p:spPr>
        <p:txBody>
          <a:bodyPr lIns="84614" tIns="84614" rIns="84614" bIns="84614" anchor="ctr"/>
          <a:lstStyle/>
          <a:p>
            <a:r>
              <a:t>Title Text</a:t>
            </a:r>
          </a:p>
        </p:txBody>
      </p:sp>
      <p:sp>
        <p:nvSpPr>
          <p:cNvPr id="7" name="Body Level One…"/>
          <p:cNvSpPr txBox="1">
            <a:spLocks noGrp="1"/>
          </p:cNvSpPr>
          <p:nvPr>
            <p:ph type="body" idx="1"/>
          </p:nvPr>
        </p:nvSpPr>
        <p:spPr>
          <a:xfrm>
            <a:off x="1219359" y="2934907"/>
            <a:ext cx="21948458" cy="9582913"/>
          </a:xfrm>
          <a:prstGeom prst="rect">
            <a:avLst/>
          </a:prstGeom>
          <a:ln w="12700">
            <a:miter lim="400000"/>
          </a:ln>
          <a:extLst>
            <a:ext uri="{C572A759-6A51-4108-AA02-DFA0A04FC94B}">
              <ma14:wrappingTextBoxFlag xmlns:ma14="http://schemas.microsoft.com/office/mac/drawingml/2011/main" val="1"/>
            </a:ext>
          </a:extLst>
        </p:spPr>
        <p:txBody>
          <a:bodyPr lIns="84614" tIns="84614" rIns="84614" bIns="84614" anchor="ct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833400" y="13010574"/>
            <a:ext cx="640561" cy="632545"/>
          </a:xfrm>
          <a:prstGeom prst="rect">
            <a:avLst/>
          </a:prstGeom>
          <a:ln w="12700">
            <a:miter lim="400000"/>
          </a:ln>
        </p:spPr>
        <p:txBody>
          <a:bodyPr wrap="none" lIns="84614" tIns="84614" rIns="84614" bIns="84614">
            <a:spAutoFit/>
          </a:bodyPr>
          <a:lstStyle>
            <a:lvl1pPr algn="l" defTabSz="761589">
              <a:defRPr sz="3000"/>
            </a:lvl1pPr>
          </a:lstStyle>
          <a:p>
            <a:pPr fontAlgn="auto" hangingPunct="0">
              <a:spcBef>
                <a:spcPts val="0"/>
              </a:spcBef>
              <a:spcAft>
                <a:spcPts val="0"/>
              </a:spcAft>
            </a:pPr>
            <a:fld id="{86CB4B4D-7CA3-9044-876B-883B54F8677D}" type="slidenum">
              <a:rPr lang="en-US" kern="0" smtClean="0">
                <a:latin typeface="Helvetica Light"/>
                <a:sym typeface="Helvetica Light"/>
              </a:rPr>
              <a:pPr fontAlgn="auto" hangingPunct="0">
                <a:spcBef>
                  <a:spcPts val="0"/>
                </a:spcBef>
                <a:spcAft>
                  <a:spcPts val="0"/>
                </a:spcAft>
              </a:pPr>
              <a:t>‹#›</a:t>
            </a:fld>
            <a:endParaRPr lang="en-US" kern="0">
              <a:latin typeface="Helvetica Light"/>
              <a:sym typeface="Helvetica Light"/>
            </a:endParaRPr>
          </a:p>
        </p:txBody>
      </p:sp>
    </p:spTree>
    <p:extLst>
      <p:ext uri="{BB962C8B-B14F-4D97-AF65-F5344CB8AC3E}">
        <p14:creationId xmlns:p14="http://schemas.microsoft.com/office/powerpoint/2010/main" val="426017423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Lst>
  <p:transition xmlns:p14="http://schemas.microsoft.com/office/powerpoint/2010/main" spd="med"/>
  <p:txStyles>
    <p:titleStyle>
      <a:lvl1pPr marL="0" marR="0" indent="0"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1pPr>
      <a:lvl2pPr marL="0" marR="0" indent="380809"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2pPr>
      <a:lvl3pPr marL="0" marR="0" indent="761589"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3pPr>
      <a:lvl4pPr marL="0" marR="0" indent="1142397"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4pPr>
      <a:lvl5pPr marL="0" marR="0" indent="1523202"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5pPr>
      <a:lvl6pPr marL="0" marR="0" indent="1904001"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6pPr>
      <a:lvl7pPr marL="0" marR="0" indent="2284799"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7pPr>
      <a:lvl8pPr marL="0" marR="0" indent="2665613"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8pPr>
      <a:lvl9pPr marL="0" marR="0" indent="3046401" algn="ctr" defTabSz="973151" latinLnBrk="0">
        <a:lnSpc>
          <a:spcPct val="100000"/>
        </a:lnSpc>
        <a:spcBef>
          <a:spcPts val="0"/>
        </a:spcBef>
        <a:spcAft>
          <a:spcPts val="0"/>
        </a:spcAft>
        <a:buClrTx/>
        <a:buSzTx/>
        <a:buFontTx/>
        <a:buNone/>
        <a:tabLst/>
        <a:defRPr sz="13400" b="0" i="0" u="none" strike="noStrike" cap="none" spc="0" baseline="0">
          <a:ln>
            <a:noFill/>
          </a:ln>
          <a:solidFill>
            <a:srgbClr val="000000"/>
          </a:solidFill>
          <a:uFillTx/>
          <a:latin typeface="+mn-lt"/>
          <a:ea typeface="+mn-ea"/>
          <a:cs typeface="+mn-cs"/>
          <a:sym typeface="Helvetica Light"/>
        </a:defRPr>
      </a:lvl9pPr>
    </p:titleStyle>
    <p:bodyStyle>
      <a:lvl1pPr marL="740453" marR="0" indent="-740453"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1pPr>
      <a:lvl2pPr marL="2221332"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2pPr>
      <a:lvl3pPr marL="2961779"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3pPr>
      <a:lvl4pPr marL="3702227"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4pPr>
      <a:lvl5pPr marL="4442676"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5pPr>
      <a:lvl6pPr marL="5204277"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6pPr>
      <a:lvl7pPr marL="5965873"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7pPr>
      <a:lvl8pPr marL="6727480"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8pPr>
      <a:lvl9pPr marL="7489082" marR="0" indent="-1480890" algn="l" defTabSz="973151" latinLnBrk="0">
        <a:lnSpc>
          <a:spcPct val="100000"/>
        </a:lnSpc>
        <a:spcBef>
          <a:spcPts val="7032"/>
        </a:spcBef>
        <a:spcAft>
          <a:spcPts val="0"/>
        </a:spcAft>
        <a:buClrTx/>
        <a:buSzPct val="75000"/>
        <a:buFontTx/>
        <a:buChar char="•"/>
        <a:tabLst/>
        <a:defRPr sz="6000" b="0" i="0" u="none" strike="noStrike" cap="none" spc="0" baseline="0">
          <a:ln>
            <a:noFill/>
          </a:ln>
          <a:solidFill>
            <a:srgbClr val="000000"/>
          </a:solidFill>
          <a:uFillTx/>
          <a:latin typeface="+mn-lt"/>
          <a:ea typeface="+mn-ea"/>
          <a:cs typeface="+mn-cs"/>
          <a:sym typeface="Helvetica Light"/>
        </a:defRPr>
      </a:lvl9pPr>
    </p:bodyStyle>
    <p:otherStyle>
      <a:lvl1pPr marL="0" marR="0" indent="0"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1pPr>
      <a:lvl2pPr marL="0" marR="0" indent="380809"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2pPr>
      <a:lvl3pPr marL="0" marR="0" indent="761589"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3pPr>
      <a:lvl4pPr marL="0" marR="0" indent="1142397"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4pPr>
      <a:lvl5pPr marL="0" marR="0" indent="1523202"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5pPr>
      <a:lvl6pPr marL="0" marR="0" indent="1904001"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6pPr>
      <a:lvl7pPr marL="0" marR="0" indent="2284799"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7pPr>
      <a:lvl8pPr marL="0" marR="0" indent="2665613"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8pPr>
      <a:lvl9pPr marL="0" marR="0" indent="3046401" algn="l" defTabSz="76158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8.jpeg"/><Relationship Id="rId4" Type="http://schemas.openxmlformats.org/officeDocument/2006/relationships/image" Target="../media/image28.jpe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21.png"/><Relationship Id="rId10"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6.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14" Type="http://schemas.openxmlformats.org/officeDocument/2006/relationships/image" Target="../media/image75.png"/><Relationship Id="rId10" Type="http://schemas.openxmlformats.org/officeDocument/2006/relationships/customXml" Target="../ink/ink3.xml"/><Relationship Id="rId8" Type="http://schemas.openxmlformats.org/officeDocument/2006/relationships/customXml" Target="../ink/ink2.xml"/><Relationship Id="rId9" Type="http://schemas.openxmlformats.org/officeDocument/2006/relationships/image" Target="../media/image1290.png"/><Relationship Id="rId7" Type="http://schemas.openxmlformats.org/officeDocument/2006/relationships/image" Target="../media/image1280.png"/><Relationship Id="rId11" Type="http://schemas.openxmlformats.org/officeDocument/2006/relationships/image" Target="../media/image130.png"/><Relationship Id="rId12" Type="http://schemas.openxmlformats.org/officeDocument/2006/relationships/customXml" Target="../ink/ink4.xml"/><Relationship Id="rId13"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customXml" Target="../ink/ink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76.jpg"/><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7.png"/><Relationship Id="rId5" Type="http://schemas.openxmlformats.org/officeDocument/2006/relationships/image" Target="../media/image78.png"/><Relationship Id="rId1" Type="http://schemas.microsoft.com/office/2007/relationships/media" Target="../media/media2.mp3"/><Relationship Id="rId2" Type="http://schemas.openxmlformats.org/officeDocument/2006/relationships/audio" Target="../media/media2.mp3"/></Relationships>
</file>

<file path=ppt/slides/_rels/slide4.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jpeg"/><Relationship Id="rId14" Type="http://schemas.openxmlformats.org/officeDocument/2006/relationships/image" Target="../media/image29.png"/><Relationship Id="rId15"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tif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8.png"/><Relationship Id="rId5" Type="http://schemas.openxmlformats.org/officeDocument/2006/relationships/image" Target="../media/image10.png"/><Relationship Id="rId1" Type="http://schemas.microsoft.com/office/2007/relationships/media" Target="../media/media2.mp3"/><Relationship Id="rId2" Type="http://schemas.openxmlformats.org/officeDocument/2006/relationships/audio" Target="../media/media2.mp3"/></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spicable Me 2 - Happy Lyric Video by Pharrell Williams - Illumination">
            <a:hlinkClick r:id="" action="ppaction://media"/>
            <a:extLst>
              <a:ext uri="{FF2B5EF4-FFF2-40B4-BE49-F238E27FC236}">
                <a16:creationId xmlns:a16="http://schemas.microsoft.com/office/drawing/2014/main" xmlns="" id="{70EA6CF1-B66C-4C61-9950-6CCDB9EE8E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V="1">
            <a:off x="0" y="11838289"/>
            <a:ext cx="811308" cy="456361"/>
          </a:xfrm>
          <a:prstGeom prst="rect">
            <a:avLst/>
          </a:prstGeom>
        </p:spPr>
      </p:pic>
      <p:pic>
        <p:nvPicPr>
          <p:cNvPr id="235521" name="image.png" descr="http://www.workwithdanbrown.com/wp-content/uploads/2012/01/AC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24393525" cy="137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2240457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p:cNvSpPr>
          <p:nvPr/>
        </p:nvSpPr>
        <p:spPr bwMode="auto">
          <a:xfrm>
            <a:off x="824618" y="12497635"/>
            <a:ext cx="22767714" cy="95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75527" bIns="0"/>
          <a:lstStyle>
            <a:lvl1pPr marL="36513">
              <a:defRPr sz="1100">
                <a:solidFill>
                  <a:srgbClr val="000000"/>
                </a:solidFill>
                <a:latin typeface="Arial" pitchFamily="34" charset="0"/>
                <a:ea typeface="ＭＳ Ｐゴシック" charset="-128"/>
                <a:sym typeface="Arial" pitchFamily="34" charset="0"/>
              </a:defRPr>
            </a:lvl1pPr>
            <a:lvl2pPr marL="742950" indent="-285750">
              <a:defRPr sz="1100">
                <a:solidFill>
                  <a:srgbClr val="000000"/>
                </a:solidFill>
                <a:latin typeface="Arial" pitchFamily="34" charset="0"/>
                <a:ea typeface="ＭＳ Ｐゴシック" charset="-128"/>
                <a:sym typeface="Arial" pitchFamily="34" charset="0"/>
              </a:defRPr>
            </a:lvl2pPr>
            <a:lvl3pPr marL="1143000" indent="-228600">
              <a:defRPr sz="1100">
                <a:solidFill>
                  <a:srgbClr val="000000"/>
                </a:solidFill>
                <a:latin typeface="Arial" pitchFamily="34" charset="0"/>
                <a:ea typeface="ＭＳ Ｐゴシック" charset="-128"/>
                <a:sym typeface="Arial" pitchFamily="34" charset="0"/>
              </a:defRPr>
            </a:lvl3pPr>
            <a:lvl4pPr marL="1600200" indent="-228600">
              <a:defRPr sz="1100">
                <a:solidFill>
                  <a:srgbClr val="000000"/>
                </a:solidFill>
                <a:latin typeface="Arial" pitchFamily="34" charset="0"/>
                <a:ea typeface="ＭＳ Ｐゴシック" charset="-128"/>
                <a:sym typeface="Arial" pitchFamily="34" charset="0"/>
              </a:defRPr>
            </a:lvl4pPr>
            <a:lvl5pPr marL="2057400" indent="-228600">
              <a:defRPr sz="1100">
                <a:solidFill>
                  <a:srgbClr val="000000"/>
                </a:solidFill>
                <a:latin typeface="Arial" pitchFamily="34" charset="0"/>
                <a:ea typeface="ＭＳ Ｐゴシック" charset="-128"/>
                <a:sym typeface="Arial" pitchFamily="34" charset="0"/>
              </a:defRPr>
            </a:lvl5pPr>
            <a:lvl6pPr marL="2514600" indent="-228600"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6pPr>
            <a:lvl7pPr marL="2971800" indent="-228600"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7pPr>
            <a:lvl8pPr marL="3429000" indent="-228600"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8pPr>
            <a:lvl9pPr marL="3886200" indent="-228600"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9pPr>
          </a:lstStyle>
          <a:p>
            <a:pPr indent="-61862" algn="ctr" defTabSz="1483299">
              <a:lnSpc>
                <a:spcPct val="93000"/>
              </a:lnSpc>
            </a:pPr>
            <a:endParaRPr lang="en-US" altLang="en-US" u="sng" dirty="0">
              <a:solidFill>
                <a:srgbClr val="002D99"/>
              </a:solidFill>
              <a:latin typeface="Arial Bold Italic" pitchFamily="34" charset="0"/>
              <a:ea typeface="ヒラギノ角ゴ ProN W3"/>
              <a:cs typeface="ヒラギノ角ゴ ProN W3"/>
              <a:sym typeface="Arial Bold Italic" pitchFamily="34" charset="0"/>
            </a:endParaRPr>
          </a:p>
        </p:txBody>
      </p:sp>
      <p:sp>
        <p:nvSpPr>
          <p:cNvPr id="16" name="Rectangle 8"/>
          <p:cNvSpPr>
            <a:spLocks/>
          </p:cNvSpPr>
          <p:nvPr/>
        </p:nvSpPr>
        <p:spPr bwMode="auto">
          <a:xfrm>
            <a:off x="1104754" y="20628"/>
            <a:ext cx="22389641" cy="4815335"/>
          </a:xfrm>
          <a:prstGeom prst="rect">
            <a:avLst/>
          </a:prstGeom>
          <a:noFill/>
          <a:ln>
            <a:noFill/>
          </a:ln>
          <a:effectLst>
            <a:outerShdw blurRad="63500" dist="50799" dir="3378633" algn="ctr" rotWithShape="0">
              <a:schemeClr val="bg2">
                <a:alpha val="8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3368" bIns="0"/>
          <a:lstStyle/>
          <a:p>
            <a:pPr marL="52160" indent="-61862" algn="ctr" defTabSz="1483299">
              <a:defRPr/>
            </a:pPr>
            <a:endParaRPr lang="en-US" sz="12700" dirty="0">
              <a:solidFill>
                <a:srgbClr val="0033CC"/>
              </a:solidFill>
              <a:latin typeface="Constantia Bold" charset="0"/>
              <a:ea typeface="Constantia Bold" charset="0"/>
              <a:cs typeface="Constantia Bold" charset="0"/>
              <a:sym typeface="Constantia Bold" charset="0"/>
            </a:endParaRPr>
          </a:p>
        </p:txBody>
      </p:sp>
      <p:pic>
        <p:nvPicPr>
          <p:cNvPr id="9" name="Picture 8" descr="A group of people on a beach&#10;&#10;Description automatically generated">
            <a:extLst>
              <a:ext uri="{FF2B5EF4-FFF2-40B4-BE49-F238E27FC236}">
                <a16:creationId xmlns:a16="http://schemas.microsoft.com/office/drawing/2014/main" xmlns="" id="{9611622D-D5DD-4BEC-8818-828EAAFD7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05"/>
            <a:ext cx="24387175" cy="14332275"/>
          </a:xfrm>
          <a:prstGeom prst="rect">
            <a:avLst/>
          </a:prstGeom>
        </p:spPr>
      </p:pic>
      <p:sp>
        <p:nvSpPr>
          <p:cNvPr id="3" name="Rectangle 8"/>
          <p:cNvSpPr>
            <a:spLocks/>
          </p:cNvSpPr>
          <p:nvPr/>
        </p:nvSpPr>
        <p:spPr bwMode="auto">
          <a:xfrm>
            <a:off x="-484095" y="11034472"/>
            <a:ext cx="24871269" cy="1928246"/>
          </a:xfrm>
          <a:prstGeom prst="rect">
            <a:avLst/>
          </a:prstGeom>
          <a:noFill/>
          <a:ln>
            <a:noFill/>
          </a:ln>
          <a:effectLst>
            <a:outerShdw blurRad="63500" dist="50799" dir="3378633" algn="ctr" rotWithShape="0">
              <a:schemeClr val="bg2">
                <a:alpha val="8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3368" bIns="0"/>
          <a:lstStyle/>
          <a:p>
            <a:pPr marL="52160" indent="-61862" algn="ctr" defTabSz="1483299">
              <a:defRPr/>
            </a:pPr>
            <a:r>
              <a:rPr lang="en-US" sz="11500" dirty="0">
                <a:solidFill>
                  <a:schemeClr val="bg1"/>
                </a:solidFill>
                <a:latin typeface="Georgia Pro" panose="02040502050405020303" pitchFamily="18" charset="0"/>
                <a:ea typeface="Segoe UI Black" panose="020B0A02040204020203" pitchFamily="34" charset="0"/>
                <a:cs typeface="Constantia Bold" charset="0"/>
                <a:sym typeface="Constantia Bold" charset="0"/>
              </a:rPr>
              <a:t>Celebration of Human Potential</a:t>
            </a:r>
          </a:p>
        </p:txBody>
      </p:sp>
    </p:spTree>
    <p:extLst>
      <p:ext uri="{BB962C8B-B14F-4D97-AF65-F5344CB8AC3E}">
        <p14:creationId xmlns:p14="http://schemas.microsoft.com/office/powerpoint/2010/main" val="1995397661"/>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4549">
              <a:srgbClr val="FFFFFF"/>
            </a:gs>
            <a:gs pos="87307">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53" name="Essential Services: Residential &amp; Business Services"/>
          <p:cNvSpPr txBox="1"/>
          <p:nvPr/>
        </p:nvSpPr>
        <p:spPr>
          <a:xfrm>
            <a:off x="1196514" y="585307"/>
            <a:ext cx="21994541" cy="1250401"/>
          </a:xfrm>
          <a:prstGeom prst="rect">
            <a:avLst/>
          </a:prstGeom>
          <a:ln w="12700">
            <a:miter lim="400000"/>
          </a:ln>
          <a:extLst>
            <a:ext uri="{C572A759-6A51-4108-AA02-DFA0A04FC94B}">
              <ma14:wrappingTextBoxFlag xmlns:ma14="http://schemas.microsoft.com/office/mac/drawingml/2011/main" val="1"/>
            </a:ext>
          </a:extLst>
        </p:spPr>
        <p:txBody>
          <a:bodyPr wrap="none" lIns="70514" tIns="70514" rIns="70514" bIns="70514" anchor="ctr">
            <a:spAutoFit/>
          </a:bodyPr>
          <a:lstStyle/>
          <a:p>
            <a:pPr algn="ctr" defTabSz="451190" fontAlgn="auto" hangingPunct="0">
              <a:spcBef>
                <a:spcPts val="0"/>
              </a:spcBef>
              <a:spcAft>
                <a:spcPts val="0"/>
              </a:spcAft>
              <a:defRPr sz="6900">
                <a:solidFill>
                  <a:srgbClr val="102C53"/>
                </a:solidFill>
                <a:latin typeface="Helvetica"/>
                <a:ea typeface="Helvetica"/>
                <a:cs typeface="Helvetica"/>
                <a:sym typeface="Helvetica"/>
              </a:defRPr>
            </a:pPr>
            <a:r>
              <a:rPr lang="en-US" sz="7200" b="1" kern="0" dirty="0">
                <a:solidFill>
                  <a:srgbClr val="102C53"/>
                </a:solidFill>
                <a:latin typeface="Helvetica Neue Medium"/>
                <a:ea typeface="Helvetica"/>
                <a:cs typeface="Helvetica"/>
                <a:sym typeface="Helvetica"/>
              </a:rPr>
              <a:t>With ACN you get your very own online business!</a:t>
            </a:r>
            <a:endParaRPr sz="7200" b="1" kern="0" dirty="0">
              <a:solidFill>
                <a:srgbClr val="102C53"/>
              </a:solidFill>
              <a:latin typeface="Helvetica Neue Medium"/>
              <a:ea typeface="Helvetica"/>
              <a:cs typeface="Helvetica"/>
              <a:sym typeface="Helvetica"/>
            </a:endParaRPr>
          </a:p>
        </p:txBody>
      </p:sp>
      <p:sp>
        <p:nvSpPr>
          <p:cNvPr id="154" name="Line"/>
          <p:cNvSpPr/>
          <p:nvPr/>
        </p:nvSpPr>
        <p:spPr>
          <a:xfrm>
            <a:off x="1545446" y="2617166"/>
            <a:ext cx="21296504" cy="1"/>
          </a:xfrm>
          <a:prstGeom prst="line">
            <a:avLst/>
          </a:prstGeom>
          <a:ln w="25400">
            <a:solidFill>
              <a:srgbClr val="102C53"/>
            </a:solidFill>
            <a:miter lim="400000"/>
          </a:ln>
        </p:spPr>
        <p:txBody>
          <a:bodyPr lIns="70514" tIns="70514" rIns="70514" bIns="70514" anchor="ctr"/>
          <a:lstStyle/>
          <a:p>
            <a:pPr algn="ctr" defTabSz="810785" fontAlgn="auto" hangingPunct="0">
              <a:spcBef>
                <a:spcPts val="0"/>
              </a:spcBef>
              <a:spcAft>
                <a:spcPts val="0"/>
              </a:spcAft>
              <a:defRPr sz="3000" b="0">
                <a:solidFill>
                  <a:srgbClr val="FFFFFF"/>
                </a:solidFill>
                <a:latin typeface="+mn-lt"/>
                <a:ea typeface="+mn-ea"/>
                <a:cs typeface="+mn-cs"/>
                <a:sym typeface="Helvetica Neue Medium"/>
              </a:defRPr>
            </a:pPr>
            <a:endParaRPr sz="3000" kern="0" dirty="0">
              <a:solidFill>
                <a:srgbClr val="FFFFFF"/>
              </a:solidFill>
              <a:latin typeface="Helvetica Neue Medium"/>
              <a:ea typeface="+mn-ea"/>
              <a:cs typeface="+mn-cs"/>
              <a:sym typeface="Helvetica Neue Medium"/>
            </a:endParaRPr>
          </a:p>
        </p:txBody>
      </p:sp>
      <p:sp>
        <p:nvSpPr>
          <p:cNvPr id="185" name="*Excludes taxes and surcharges. Credit applies to Monthly Recurring Charge (MRC). Refer to Terms and Conditions for complete details."/>
          <p:cNvSpPr txBox="1"/>
          <p:nvPr/>
        </p:nvSpPr>
        <p:spPr>
          <a:xfrm>
            <a:off x="4433480" y="12873327"/>
            <a:ext cx="142470" cy="530204"/>
          </a:xfrm>
          <a:prstGeom prst="rect">
            <a:avLst/>
          </a:prstGeom>
          <a:ln w="12700">
            <a:miter lim="400000"/>
          </a:ln>
          <a:extLst>
            <a:ext uri="{C572A759-6A51-4108-AA02-DFA0A04FC94B}">
              <ma14:wrappingTextBoxFlag xmlns:ma14="http://schemas.microsoft.com/office/mac/drawingml/2011/main" val="1"/>
            </a:ext>
          </a:extLst>
        </p:spPr>
        <p:txBody>
          <a:bodyPr wrap="none" lIns="70514" tIns="70514" rIns="70514" bIns="70514" anchor="ctr">
            <a:spAutoFit/>
          </a:bodyPr>
          <a:lstStyle>
            <a:lvl1pPr algn="l" defTabSz="457200">
              <a:lnSpc>
                <a:spcPct val="120000"/>
              </a:lnSpc>
              <a:defRPr sz="2100" b="0" i="1">
                <a:latin typeface="Helvetica"/>
                <a:ea typeface="Helvetica"/>
                <a:cs typeface="Helvetica"/>
                <a:sym typeface="Helvetica"/>
              </a:defRPr>
            </a:lvl1pPr>
          </a:lstStyle>
          <a:p>
            <a:pPr fontAlgn="auto" hangingPunct="0">
              <a:spcBef>
                <a:spcPts val="0"/>
              </a:spcBef>
              <a:spcAft>
                <a:spcPts val="0"/>
              </a:spcAft>
            </a:pPr>
            <a:endParaRPr kern="0" dirty="0"/>
          </a:p>
        </p:txBody>
      </p:sp>
      <p:pic>
        <p:nvPicPr>
          <p:cNvPr id="21" name="Picture 20">
            <a:extLst>
              <a:ext uri="{FF2B5EF4-FFF2-40B4-BE49-F238E27FC236}">
                <a16:creationId xmlns:a16="http://schemas.microsoft.com/office/drawing/2014/main" xmlns="" id="{47D3987E-4A9C-488B-8EE8-88D9648B513F}"/>
              </a:ext>
            </a:extLst>
          </p:cNvPr>
          <p:cNvPicPr>
            <a:picLocks noChangeAspect="1"/>
          </p:cNvPicPr>
          <p:nvPr/>
        </p:nvPicPr>
        <p:blipFill>
          <a:blip r:embed="rId2"/>
          <a:stretch>
            <a:fillRect/>
          </a:stretch>
        </p:blipFill>
        <p:spPr>
          <a:xfrm>
            <a:off x="1" y="2685022"/>
            <a:ext cx="24387174" cy="11030967"/>
          </a:xfrm>
          <a:prstGeom prst="rect">
            <a:avLst/>
          </a:prstGeom>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636"/>
          <p:cNvGrpSpPr>
            <a:grpSpLocks/>
          </p:cNvGrpSpPr>
          <p:nvPr/>
        </p:nvGrpSpPr>
        <p:grpSpPr bwMode="auto">
          <a:xfrm>
            <a:off x="4213246" y="772742"/>
            <a:ext cx="16769390" cy="10182158"/>
            <a:chOff x="600586" y="-14787"/>
            <a:chExt cx="11056133" cy="7240028"/>
          </a:xfrm>
        </p:grpSpPr>
        <p:sp>
          <p:nvSpPr>
            <p:cNvPr id="631" name="Shape 631"/>
            <p:cNvSpPr>
              <a:spLocks noChangeArrowheads="1"/>
            </p:cNvSpPr>
            <p:nvPr/>
          </p:nvSpPr>
          <p:spPr bwMode="auto">
            <a:xfrm>
              <a:off x="600586" y="-14787"/>
              <a:ext cx="50772" cy="103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lvl1pPr marL="0" marR="0" algn="ctr" defTabSz="587022">
                <a:defRPr sz="6400" spc="-704">
                  <a:solidFill>
                    <a:srgbClr val="2F4776"/>
                  </a:solidFill>
                  <a:uFillTx/>
                  <a:latin typeface="Helvetica"/>
                  <a:ea typeface="Helvetica"/>
                  <a:cs typeface="Helvetica"/>
                  <a:sym typeface="Helvetica"/>
                </a:defRPr>
              </a:lvl1pPr>
            </a:lstStyle>
            <a:p>
              <a:pPr fontAlgn="auto" hangingPunct="0">
                <a:spcBef>
                  <a:spcPts val="0"/>
                </a:spcBef>
                <a:spcAft>
                  <a:spcPts val="0"/>
                </a:spcAft>
                <a:defRPr/>
              </a:pPr>
              <a:endParaRPr sz="9000" kern="0" dirty="0"/>
            </a:p>
          </p:txBody>
        </p:sp>
        <p:sp>
          <p:nvSpPr>
            <p:cNvPr id="29703" name="Shape 632"/>
            <p:cNvSpPr>
              <a:spLocks noChangeArrowheads="1"/>
            </p:cNvSpPr>
            <p:nvPr/>
          </p:nvSpPr>
          <p:spPr bwMode="auto">
            <a:xfrm>
              <a:off x="1318616" y="140759"/>
              <a:ext cx="50772" cy="79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lvl1pPr defTabSz="585788">
                <a:defRPr sz="1100">
                  <a:solidFill>
                    <a:srgbClr val="000000"/>
                  </a:solidFill>
                  <a:latin typeface="Arial" pitchFamily="34" charset="0"/>
                  <a:ea typeface="ＭＳ Ｐゴシック" charset="-128"/>
                  <a:sym typeface="Arial" pitchFamily="34" charset="0"/>
                </a:defRPr>
              </a:lvl1pPr>
              <a:lvl2pPr marL="742950" indent="-285750" defTabSz="585788">
                <a:defRPr sz="1100">
                  <a:solidFill>
                    <a:srgbClr val="000000"/>
                  </a:solidFill>
                  <a:latin typeface="Arial" pitchFamily="34" charset="0"/>
                  <a:ea typeface="ＭＳ Ｐゴシック" charset="-128"/>
                  <a:sym typeface="Arial" pitchFamily="34" charset="0"/>
                </a:defRPr>
              </a:lvl2pPr>
              <a:lvl3pPr marL="1143000" indent="-228600" defTabSz="585788">
                <a:defRPr sz="1100">
                  <a:solidFill>
                    <a:srgbClr val="000000"/>
                  </a:solidFill>
                  <a:latin typeface="Arial" pitchFamily="34" charset="0"/>
                  <a:ea typeface="ＭＳ Ｐゴシック" charset="-128"/>
                  <a:sym typeface="Arial" pitchFamily="34" charset="0"/>
                </a:defRPr>
              </a:lvl3pPr>
              <a:lvl4pPr marL="1600200" indent="-228600" defTabSz="585788">
                <a:defRPr sz="1100">
                  <a:solidFill>
                    <a:srgbClr val="000000"/>
                  </a:solidFill>
                  <a:latin typeface="Arial" pitchFamily="34" charset="0"/>
                  <a:ea typeface="ＭＳ Ｐゴシック" charset="-128"/>
                  <a:sym typeface="Arial" pitchFamily="34" charset="0"/>
                </a:defRPr>
              </a:lvl4pPr>
              <a:lvl5pPr marL="2057400" indent="-228600" defTabSz="585788">
                <a:defRPr sz="1100">
                  <a:solidFill>
                    <a:srgbClr val="000000"/>
                  </a:solidFill>
                  <a:latin typeface="Arial" pitchFamily="34" charset="0"/>
                  <a:ea typeface="ＭＳ Ｐゴシック" charset="-128"/>
                  <a:sym typeface="Arial" pitchFamily="34" charset="0"/>
                </a:defRPr>
              </a:lvl5pPr>
              <a:lvl6pPr marL="2514600" indent="-228600" defTabSz="585788"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6pPr>
              <a:lvl7pPr marL="2971800" indent="-228600" defTabSz="585788"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7pPr>
              <a:lvl8pPr marL="3429000" indent="-228600" defTabSz="585788"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8pPr>
              <a:lvl9pPr marL="3886200" indent="-228600" defTabSz="585788" eaLnBrk="0" fontAlgn="base" hangingPunct="0">
                <a:spcBef>
                  <a:spcPct val="0"/>
                </a:spcBef>
                <a:spcAft>
                  <a:spcPct val="0"/>
                </a:spcAft>
                <a:defRPr sz="1100">
                  <a:solidFill>
                    <a:srgbClr val="000000"/>
                  </a:solidFill>
                  <a:latin typeface="Arial" pitchFamily="34" charset="0"/>
                  <a:ea typeface="ＭＳ Ｐゴシック" charset="-128"/>
                  <a:sym typeface="Arial" pitchFamily="34" charset="0"/>
                </a:defRPr>
              </a:lvl9pPr>
            </a:lstStyle>
            <a:p>
              <a:pPr hangingPunct="0">
                <a:buFont typeface="Wingdings 2" pitchFamily="18" charset="2"/>
                <a:buNone/>
              </a:pPr>
              <a:endParaRPr lang="en-US" altLang="en-US" sz="6750" dirty="0">
                <a:solidFill>
                  <a:srgbClr val="2F4776"/>
                </a:solidFill>
                <a:latin typeface="Helvetica" charset="0"/>
                <a:cs typeface="Helvetica"/>
                <a:sym typeface="Helvetica" charset="0"/>
              </a:endParaRPr>
            </a:p>
          </p:txBody>
        </p:sp>
        <p:sp>
          <p:nvSpPr>
            <p:cNvPr id="633" name="Shape 633"/>
            <p:cNvSpPr>
              <a:spLocks noChangeArrowheads="1"/>
            </p:cNvSpPr>
            <p:nvPr/>
          </p:nvSpPr>
          <p:spPr bwMode="auto">
            <a:xfrm>
              <a:off x="1215446" y="1404116"/>
              <a:ext cx="10441273" cy="71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spAutoFit/>
            </a:bodyPr>
            <a:lstStyle/>
            <a:p>
              <a:pPr marL="782453" indent="-782453" defTabSz="449504" fontAlgn="auto" hangingPunct="0">
                <a:spcBef>
                  <a:spcPts val="3938"/>
                </a:spcBef>
                <a:spcAft>
                  <a:spcPts val="0"/>
                </a:spcAft>
                <a:buSzPct val="100000"/>
                <a:buFontTx/>
                <a:buChar char="•"/>
                <a:defRPr sz="4300" spc="-129">
                  <a:solidFill>
                    <a:srgbClr val="53585F"/>
                  </a:solidFill>
                  <a:uFillTx/>
                  <a:latin typeface="Helvetica"/>
                  <a:ea typeface="Helvetica"/>
                  <a:cs typeface="Helvetica"/>
                  <a:sym typeface="Helvetica"/>
                </a:defRPr>
              </a:pPr>
              <a:endParaRPr sz="6047" kern="0" spc="-181" dirty="0">
                <a:solidFill>
                  <a:srgbClr val="53585F"/>
                </a:solidFill>
                <a:latin typeface="Helvetica"/>
                <a:ea typeface="Helvetica"/>
                <a:cs typeface="Helvetica"/>
                <a:sym typeface="Helvetica"/>
              </a:endParaRPr>
            </a:p>
          </p:txBody>
        </p:sp>
        <p:sp>
          <p:nvSpPr>
            <p:cNvPr id="634" name="Shape 634"/>
            <p:cNvSpPr>
              <a:spLocks noChangeArrowheads="1"/>
            </p:cNvSpPr>
            <p:nvPr/>
          </p:nvSpPr>
          <p:spPr bwMode="auto">
            <a:xfrm>
              <a:off x="1543668" y="6201048"/>
              <a:ext cx="50772" cy="102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8100" tIns="38100" rIns="38100" bIns="38100" anchor="ctr">
              <a:spAutoFit/>
            </a:bodyPr>
            <a:lstStyle/>
            <a:p>
              <a:pPr defTabSz="449504" fontAlgn="auto" hangingPunct="0">
                <a:spcBef>
                  <a:spcPts val="0"/>
                </a:spcBef>
                <a:spcAft>
                  <a:spcPts val="0"/>
                </a:spcAft>
                <a:defRPr sz="6200" b="1" spc="-186">
                  <a:solidFill>
                    <a:srgbClr val="2F4776"/>
                  </a:solidFill>
                  <a:uFillTx/>
                  <a:latin typeface="Helvetica"/>
                  <a:ea typeface="Helvetica"/>
                  <a:cs typeface="Helvetica"/>
                  <a:sym typeface="Helvetica"/>
                </a:defRPr>
              </a:pPr>
              <a:endParaRPr sz="8860" b="1" kern="0" spc="-262" dirty="0">
                <a:solidFill>
                  <a:srgbClr val="2F4776"/>
                </a:solidFill>
                <a:latin typeface="Helvetica"/>
                <a:ea typeface="Helvetica"/>
                <a:cs typeface="Helvetica"/>
                <a:sym typeface="Helvetica"/>
              </a:endParaRPr>
            </a:p>
          </p:txBody>
        </p:sp>
      </p:grpSp>
      <p:pic>
        <p:nvPicPr>
          <p:cNvPr id="29699" name="ACN_1C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74840" y="12599918"/>
            <a:ext cx="1265784" cy="32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0301" y="473745"/>
            <a:ext cx="17662334" cy="1324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707149"/>
      </p:ext>
    </p:extLst>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2" y="2993678"/>
            <a:ext cx="24384199" cy="277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7421" y="2"/>
            <a:ext cx="7298360" cy="1790700"/>
          </a:xfrm>
          <a:prstGeom prst="rect">
            <a:avLst/>
          </a:prstGeom>
        </p:spPr>
      </p:pic>
      <p:sp>
        <p:nvSpPr>
          <p:cNvPr id="3" name="TextBox 2">
            <a:extLst>
              <a:ext uri="{FF2B5EF4-FFF2-40B4-BE49-F238E27FC236}">
                <a16:creationId xmlns:a16="http://schemas.microsoft.com/office/drawing/2014/main" xmlns="" id="{65CBB847-7B24-475F-A5D9-CC142B68DE46}"/>
              </a:ext>
            </a:extLst>
          </p:cNvPr>
          <p:cNvSpPr txBox="1"/>
          <p:nvPr/>
        </p:nvSpPr>
        <p:spPr>
          <a:xfrm>
            <a:off x="2417575" y="6554136"/>
            <a:ext cx="19552024" cy="3349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9600" b="1" i="0" u="none" strike="noStrike" cap="none" spc="0" normalizeH="0" baseline="0" dirty="0">
                <a:ln>
                  <a:noFill/>
                </a:ln>
                <a:solidFill>
                  <a:schemeClr val="accent1">
                    <a:lumMod val="75000"/>
                  </a:schemeClr>
                </a:solidFill>
                <a:effectLst/>
                <a:uFillTx/>
                <a:latin typeface="Georgia" panose="02040502050405020303" pitchFamily="18" charset="0"/>
                <a:ea typeface="+mn-ea"/>
                <a:cs typeface="+mn-cs"/>
                <a:sym typeface="Helvetica Light"/>
              </a:rPr>
              <a:t>Let’s Start Making Money</a:t>
            </a:r>
          </a:p>
          <a:p>
            <a:pPr marL="0" marR="0" indent="0" algn="ctr" defTabSz="584200" rtl="0" fontAlgn="auto" latinLnBrk="0" hangingPunct="0">
              <a:lnSpc>
                <a:spcPct val="100000"/>
              </a:lnSpc>
              <a:spcBef>
                <a:spcPts val="0"/>
              </a:spcBef>
              <a:spcAft>
                <a:spcPts val="0"/>
              </a:spcAft>
              <a:buClrTx/>
              <a:buSzTx/>
              <a:buFontTx/>
              <a:buNone/>
              <a:tabLst/>
            </a:pPr>
            <a:r>
              <a:rPr lang="en-US" sz="11500" b="1" u="sng" dirty="0">
                <a:solidFill>
                  <a:srgbClr val="FF0000"/>
                </a:solidFill>
                <a:latin typeface="Georgia" panose="02040502050405020303" pitchFamily="18" charset="0"/>
                <a:ea typeface="+mn-ea"/>
                <a:cs typeface="+mn-cs"/>
                <a:sym typeface="Helvetica Light"/>
              </a:rPr>
              <a:t>TODAY</a:t>
            </a:r>
            <a:endParaRPr kumimoji="0" lang="en-US" sz="11500" b="1" i="0" u="sng" strike="noStrike" cap="none" spc="0" normalizeH="0" baseline="0" dirty="0">
              <a:ln>
                <a:noFill/>
              </a:ln>
              <a:solidFill>
                <a:srgbClr val="FF0000"/>
              </a:solidFill>
              <a:effectLst/>
              <a:uFillTx/>
              <a:latin typeface="Georgia" panose="02040502050405020303" pitchFamily="18" charset="0"/>
              <a:ea typeface="+mn-ea"/>
              <a:cs typeface="+mn-cs"/>
              <a:sym typeface="Helvetica Light"/>
            </a:endParaRPr>
          </a:p>
        </p:txBody>
      </p:sp>
    </p:spTree>
    <p:extLst>
      <p:ext uri="{BB962C8B-B14F-4D97-AF65-F5344CB8AC3E}">
        <p14:creationId xmlns:p14="http://schemas.microsoft.com/office/powerpoint/2010/main" val="3954211010"/>
      </p:ext>
    </p:extLst>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E63930-5CC9-4AC9-B204-E1DAE339CCA9}"/>
              </a:ext>
            </a:extLst>
          </p:cNvPr>
          <p:cNvSpPr txBox="1"/>
          <p:nvPr/>
        </p:nvSpPr>
        <p:spPr>
          <a:xfrm>
            <a:off x="1344706" y="1293854"/>
            <a:ext cx="2178423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rgbClr val="002060"/>
                </a:solidFill>
                <a:effectLst/>
                <a:uFillTx/>
                <a:latin typeface="Helvetica" panose="020B0604020202020204" pitchFamily="34" charset="0"/>
                <a:ea typeface="+mn-ea"/>
                <a:cs typeface="Helvetica" panose="020B0604020202020204" pitchFamily="34" charset="0"/>
                <a:sym typeface="Helvetica Light"/>
              </a:rPr>
              <a:t>Monthly Personal Customer Acquisition Bonuses</a:t>
            </a:r>
          </a:p>
          <a:p>
            <a:pPr marL="0" marR="0" indent="0" algn="ctr" defTabSz="584200" rtl="0" fontAlgn="auto" latinLnBrk="0" hangingPunct="0">
              <a:lnSpc>
                <a:spcPct val="100000"/>
              </a:lnSpc>
              <a:spcBef>
                <a:spcPts val="0"/>
              </a:spcBef>
              <a:spcAft>
                <a:spcPts val="0"/>
              </a:spcAft>
              <a:buClrTx/>
              <a:buSzTx/>
              <a:buFontTx/>
              <a:buNone/>
              <a:tabLst/>
            </a:pPr>
            <a:r>
              <a:rPr lang="en-US" sz="7200" dirty="0">
                <a:solidFill>
                  <a:srgbClr val="002060"/>
                </a:solidFill>
                <a:latin typeface="Helvetica" panose="020B0604020202020204" pitchFamily="34" charset="0"/>
                <a:ea typeface="+mn-ea"/>
                <a:cs typeface="Helvetica" panose="020B0604020202020204" pitchFamily="34" charset="0"/>
                <a:sym typeface="Helvetica Light"/>
              </a:rPr>
              <a:t>(YOUR Customers)</a:t>
            </a:r>
            <a:endParaRPr kumimoji="0" lang="en-US" sz="7200" b="0" i="0" u="none" strike="noStrike" cap="none" spc="0" normalizeH="0" baseline="0" dirty="0">
              <a:ln>
                <a:noFill/>
              </a:ln>
              <a:solidFill>
                <a:srgbClr val="002060"/>
              </a:solidFill>
              <a:effectLst/>
              <a:uFillTx/>
              <a:latin typeface="Helvetica" panose="020B0604020202020204" pitchFamily="34" charset="0"/>
              <a:ea typeface="+mn-ea"/>
              <a:cs typeface="Helvetica" panose="020B0604020202020204" pitchFamily="34" charset="0"/>
              <a:sym typeface="Helvetica Light"/>
            </a:endParaRPr>
          </a:p>
        </p:txBody>
      </p:sp>
      <p:sp>
        <p:nvSpPr>
          <p:cNvPr id="3" name="TextBox 2">
            <a:extLst>
              <a:ext uri="{FF2B5EF4-FFF2-40B4-BE49-F238E27FC236}">
                <a16:creationId xmlns:a16="http://schemas.microsoft.com/office/drawing/2014/main" xmlns="" id="{B4980AD3-F4C1-4768-A9FD-9FE737D8AF2F}"/>
              </a:ext>
            </a:extLst>
          </p:cNvPr>
          <p:cNvSpPr txBox="1"/>
          <p:nvPr/>
        </p:nvSpPr>
        <p:spPr>
          <a:xfrm>
            <a:off x="1544964" y="4210401"/>
            <a:ext cx="21297246" cy="7981672"/>
          </a:xfrm>
          <a:prstGeom prst="rect">
            <a:avLst/>
          </a:prstGeom>
          <a:noFill/>
          <a:ln w="762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chemeClr val="accent1">
                    <a:lumMod val="50000"/>
                  </a:schemeClr>
                </a:solidFill>
                <a:effectLst/>
                <a:uFillTx/>
                <a:latin typeface="+mn-lt"/>
                <a:ea typeface="+mn-ea"/>
                <a:cs typeface="+mn-cs"/>
                <a:sym typeface="Helvetica Light"/>
              </a:rPr>
              <a:t>3 Services &amp; 7 Points = </a:t>
            </a:r>
            <a:r>
              <a:rPr kumimoji="0" lang="en-US" sz="8800" b="1" i="0" u="none" strike="noStrike" cap="none" spc="0" normalizeH="0" baseline="0" dirty="0">
                <a:ln>
                  <a:noFill/>
                </a:ln>
                <a:solidFill>
                  <a:srgbClr val="0070C0"/>
                </a:solidFill>
                <a:effectLst/>
                <a:uFillTx/>
                <a:latin typeface="+mn-lt"/>
                <a:ea typeface="+mn-ea"/>
                <a:cs typeface="+mn-cs"/>
                <a:sym typeface="Helvetica Light"/>
              </a:rPr>
              <a:t>$75</a:t>
            </a:r>
            <a:endParaRPr kumimoji="0" lang="en-US" sz="8000" b="1" i="0" u="none" strike="noStrike" cap="none" spc="0" normalizeH="0" baseline="0" dirty="0">
              <a:ln>
                <a:noFill/>
              </a:ln>
              <a:solidFill>
                <a:srgbClr val="0070C0"/>
              </a:solidFill>
              <a:effectLst/>
              <a:uFillTx/>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r>
              <a:rPr lang="en-US" sz="8000" b="1" dirty="0">
                <a:solidFill>
                  <a:schemeClr val="accent1">
                    <a:lumMod val="50000"/>
                  </a:schemeClr>
                </a:solidFill>
                <a:latin typeface="+mn-lt"/>
                <a:ea typeface="+mn-ea"/>
                <a:cs typeface="+mn-cs"/>
                <a:sym typeface="Helvetica Light"/>
              </a:rPr>
              <a:t>5 Services &amp; 10 Points = </a:t>
            </a:r>
            <a:r>
              <a:rPr lang="en-US" sz="8800" b="1" dirty="0">
                <a:solidFill>
                  <a:srgbClr val="0070C0"/>
                </a:solidFill>
                <a:latin typeface="+mn-lt"/>
                <a:ea typeface="+mn-ea"/>
                <a:cs typeface="+mn-cs"/>
                <a:sym typeface="Helvetica Light"/>
              </a:rPr>
              <a:t>$200</a:t>
            </a:r>
            <a:endParaRPr lang="en-US" sz="8000" b="1" dirty="0">
              <a:solidFill>
                <a:srgbClr val="0070C0"/>
              </a:solidFill>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FF0000"/>
                </a:solidFill>
                <a:effectLst/>
                <a:uFillTx/>
                <a:latin typeface="+mn-lt"/>
                <a:ea typeface="+mn-ea"/>
                <a:cs typeface="+mn-cs"/>
                <a:sym typeface="Helvetica Light"/>
              </a:rPr>
              <a:t>PLUS $200 for every additional</a:t>
            </a:r>
          </a:p>
          <a:p>
            <a:pPr marL="0" marR="0" indent="0" algn="ctr" defTabSz="584200" rtl="0" fontAlgn="auto" latinLnBrk="0" hangingPunct="0">
              <a:lnSpc>
                <a:spcPct val="100000"/>
              </a:lnSpc>
              <a:spcBef>
                <a:spcPts val="0"/>
              </a:spcBef>
              <a:spcAft>
                <a:spcPts val="0"/>
              </a:spcAft>
              <a:buClrTx/>
              <a:buSzTx/>
              <a:buFontTx/>
              <a:buNone/>
              <a:tabLst/>
            </a:pPr>
            <a:r>
              <a:rPr lang="en-US" sz="8000" b="1" dirty="0">
                <a:solidFill>
                  <a:srgbClr val="FF0000"/>
                </a:solidFill>
                <a:latin typeface="+mn-lt"/>
                <a:ea typeface="+mn-ea"/>
                <a:cs typeface="+mn-cs"/>
                <a:sym typeface="Helvetica Light"/>
              </a:rPr>
              <a:t>3 Services &amp; 6 Points</a:t>
            </a:r>
          </a:p>
          <a:p>
            <a:pPr marL="0" marR="0" indent="0" algn="ctr" defTabSz="584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chemeClr val="accent1">
                    <a:lumMod val="50000"/>
                  </a:schemeClr>
                </a:solidFill>
                <a:effectLst/>
                <a:uFillTx/>
                <a:latin typeface="+mn-lt"/>
                <a:ea typeface="+mn-ea"/>
                <a:cs typeface="+mn-cs"/>
                <a:sym typeface="Helvetica Light"/>
              </a:rPr>
              <a:t>8 Services &amp; 16 Points = </a:t>
            </a:r>
            <a:r>
              <a:rPr kumimoji="0" lang="en-US" sz="8800" b="1" i="0" u="none" strike="noStrike" cap="none" spc="0" normalizeH="0" baseline="0" dirty="0">
                <a:ln>
                  <a:noFill/>
                </a:ln>
                <a:solidFill>
                  <a:srgbClr val="0070C0"/>
                </a:solidFill>
                <a:effectLst/>
                <a:uFillTx/>
                <a:latin typeface="+mn-lt"/>
                <a:ea typeface="+mn-ea"/>
                <a:cs typeface="+mn-cs"/>
                <a:sym typeface="Helvetica Light"/>
              </a:rPr>
              <a:t>$400</a:t>
            </a:r>
            <a:endParaRPr kumimoji="0" lang="en-US" sz="8000" b="1" i="0" u="none" strike="noStrike" cap="none" spc="0" normalizeH="0" baseline="0" dirty="0">
              <a:ln>
                <a:noFill/>
              </a:ln>
              <a:solidFill>
                <a:srgbClr val="0070C0"/>
              </a:solidFill>
              <a:effectLst/>
              <a:uFillTx/>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r>
              <a:rPr lang="en-US" sz="8000" b="1" dirty="0">
                <a:solidFill>
                  <a:schemeClr val="accent1">
                    <a:lumMod val="50000"/>
                  </a:schemeClr>
                </a:solidFill>
                <a:latin typeface="+mn-lt"/>
                <a:ea typeface="+mn-ea"/>
                <a:cs typeface="+mn-cs"/>
                <a:sym typeface="Helvetica Light"/>
              </a:rPr>
              <a:t>11 Services &amp; 22 points = </a:t>
            </a:r>
            <a:r>
              <a:rPr lang="en-US" sz="8800" b="1" dirty="0">
                <a:solidFill>
                  <a:srgbClr val="0070C0"/>
                </a:solidFill>
                <a:latin typeface="+mn-lt"/>
                <a:ea typeface="+mn-ea"/>
                <a:cs typeface="+mn-cs"/>
                <a:sym typeface="Helvetica Light"/>
              </a:rPr>
              <a:t>$600</a:t>
            </a:r>
            <a:endParaRPr kumimoji="0" lang="en-US" sz="3600" b="1" i="0" u="none" strike="noStrike" cap="none" spc="0" normalizeH="0" baseline="0" dirty="0">
              <a:ln>
                <a:noFill/>
              </a:ln>
              <a:solidFill>
                <a:srgbClr val="0070C0"/>
              </a:solidFill>
              <a:effectLst/>
              <a:uFillTx/>
              <a:latin typeface="+mn-lt"/>
              <a:ea typeface="+mn-ea"/>
              <a:cs typeface="+mn-cs"/>
              <a:sym typeface="Helvetica Light"/>
            </a:endParaRPr>
          </a:p>
        </p:txBody>
      </p:sp>
    </p:spTree>
    <p:extLst>
      <p:ext uri="{BB962C8B-B14F-4D97-AF65-F5344CB8AC3E}">
        <p14:creationId xmlns:p14="http://schemas.microsoft.com/office/powerpoint/2010/main" val="3487626441"/>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CFD4D1-8CC8-4730-BEE1-860E6A8F8228}"/>
              </a:ext>
            </a:extLst>
          </p:cNvPr>
          <p:cNvSpPr txBox="1"/>
          <p:nvPr/>
        </p:nvSpPr>
        <p:spPr>
          <a:xfrm flipH="1">
            <a:off x="4939108" y="2370092"/>
            <a:ext cx="14508958" cy="1446550"/>
          </a:xfrm>
          <a:prstGeom prst="rect">
            <a:avLst/>
          </a:prstGeom>
          <a:noFill/>
        </p:spPr>
        <p:txBody>
          <a:bodyPr wrap="square" rtlCol="0">
            <a:spAutoFit/>
          </a:bodyPr>
          <a:lstStyle/>
          <a:p>
            <a:pPr algn="ctr"/>
            <a:r>
              <a:rPr lang="en-US" sz="8800" b="1" dirty="0">
                <a:solidFill>
                  <a:srgbClr val="002060"/>
                </a:solidFill>
              </a:rPr>
              <a:t>Personal Residual Income</a:t>
            </a:r>
          </a:p>
        </p:txBody>
      </p:sp>
      <p:sp>
        <p:nvSpPr>
          <p:cNvPr id="3" name="TextBox 2">
            <a:extLst>
              <a:ext uri="{FF2B5EF4-FFF2-40B4-BE49-F238E27FC236}">
                <a16:creationId xmlns:a16="http://schemas.microsoft.com/office/drawing/2014/main" xmlns="" id="{1C03954C-AF30-44C7-AF65-598D32D695C9}"/>
              </a:ext>
            </a:extLst>
          </p:cNvPr>
          <p:cNvSpPr txBox="1"/>
          <p:nvPr/>
        </p:nvSpPr>
        <p:spPr>
          <a:xfrm>
            <a:off x="4243482" y="5461094"/>
            <a:ext cx="16287750" cy="5805820"/>
          </a:xfrm>
          <a:prstGeom prst="rect">
            <a:avLst/>
          </a:prstGeom>
          <a:noFill/>
        </p:spPr>
        <p:txBody>
          <a:bodyPr wrap="square" rtlCol="0">
            <a:spAutoFit/>
          </a:bodyPr>
          <a:lstStyle/>
          <a:p>
            <a:r>
              <a:rPr lang="en-US" sz="6188" dirty="0">
                <a:solidFill>
                  <a:srgbClr val="002060"/>
                </a:solidFill>
              </a:rPr>
              <a:t>1 – 39			Customer Points		=		3%</a:t>
            </a:r>
          </a:p>
          <a:p>
            <a:r>
              <a:rPr lang="en-US" sz="6188" dirty="0">
                <a:solidFill>
                  <a:srgbClr val="002060"/>
                </a:solidFill>
              </a:rPr>
              <a:t>40 – 59			Customer Points		=		5%</a:t>
            </a:r>
          </a:p>
          <a:p>
            <a:r>
              <a:rPr lang="en-US" sz="6188" dirty="0">
                <a:solidFill>
                  <a:srgbClr val="002060"/>
                </a:solidFill>
              </a:rPr>
              <a:t>60 – 99			Customer Points		=		10%</a:t>
            </a:r>
          </a:p>
          <a:p>
            <a:r>
              <a:rPr lang="en-US" sz="6188" dirty="0">
                <a:solidFill>
                  <a:srgbClr val="002060"/>
                </a:solidFill>
              </a:rPr>
              <a:t>100 – 149 		Customer Points		=		14%</a:t>
            </a:r>
          </a:p>
          <a:p>
            <a:r>
              <a:rPr lang="en-US" sz="6188" dirty="0">
                <a:solidFill>
                  <a:srgbClr val="002060"/>
                </a:solidFill>
              </a:rPr>
              <a:t>150 – 199		Customer Points		=		17%</a:t>
            </a:r>
          </a:p>
          <a:p>
            <a:r>
              <a:rPr lang="en-US" sz="6188" dirty="0">
                <a:solidFill>
                  <a:srgbClr val="002060"/>
                </a:solidFill>
              </a:rPr>
              <a:t>200+				Customer Points		=		20%</a:t>
            </a:r>
          </a:p>
        </p:txBody>
      </p:sp>
      <p:sp>
        <p:nvSpPr>
          <p:cNvPr id="5" name="TextBox 4">
            <a:extLst>
              <a:ext uri="{FF2B5EF4-FFF2-40B4-BE49-F238E27FC236}">
                <a16:creationId xmlns:a16="http://schemas.microsoft.com/office/drawing/2014/main" xmlns="" id="{F60B5DD3-3C4A-4D9F-BE83-EFB2CD2F4635}"/>
              </a:ext>
            </a:extLst>
          </p:cNvPr>
          <p:cNvSpPr txBox="1"/>
          <p:nvPr/>
        </p:nvSpPr>
        <p:spPr>
          <a:xfrm flipH="1">
            <a:off x="4799806" y="3810642"/>
            <a:ext cx="14508958" cy="1650452"/>
          </a:xfrm>
          <a:prstGeom prst="rect">
            <a:avLst/>
          </a:prstGeom>
          <a:noFill/>
        </p:spPr>
        <p:txBody>
          <a:bodyPr wrap="square" rtlCol="0">
            <a:spAutoFit/>
          </a:bodyPr>
          <a:lstStyle/>
          <a:p>
            <a:pPr algn="ctr"/>
            <a:r>
              <a:rPr lang="en-US" sz="10125" b="1" dirty="0">
                <a:solidFill>
                  <a:srgbClr val="002060"/>
                </a:solidFill>
                <a:latin typeface="Helvetica" panose="020B0604020202020204" pitchFamily="34" charset="0"/>
                <a:cs typeface="Helvetica" panose="020B0604020202020204" pitchFamily="34" charset="0"/>
              </a:rPr>
              <a:t>3% - 20%</a:t>
            </a:r>
          </a:p>
        </p:txBody>
      </p:sp>
    </p:spTree>
    <p:extLst>
      <p:ext uri="{BB962C8B-B14F-4D97-AF65-F5344CB8AC3E}">
        <p14:creationId xmlns:p14="http://schemas.microsoft.com/office/powerpoint/2010/main" val="383492949"/>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Shape 1609">
            <a:extLst>
              <a:ext uri="{FF2B5EF4-FFF2-40B4-BE49-F238E27FC236}">
                <a16:creationId xmlns:a16="http://schemas.microsoft.com/office/drawing/2014/main" xmlns="" id="{2D0C00B7-6412-4B9D-9318-0875AF32DC20}"/>
              </a:ext>
            </a:extLst>
          </p:cNvPr>
          <p:cNvSpPr>
            <a:spLocks/>
          </p:cNvSpPr>
          <p:nvPr/>
        </p:nvSpPr>
        <p:spPr bwMode="auto">
          <a:xfrm>
            <a:off x="358504" y="2133442"/>
            <a:ext cx="7038571" cy="9892284"/>
          </a:xfrm>
          <a:prstGeom prst="rect">
            <a:avLst/>
          </a:prstGeom>
          <a:solidFill>
            <a:schemeClr val="accent1">
              <a:lumMod val="40000"/>
              <a:lumOff val="60000"/>
            </a:schemeClr>
          </a:solidFill>
          <a:ln>
            <a:noFill/>
          </a:ln>
        </p:spPr>
        <p:txBody>
          <a:bodyPr lIns="83871" tIns="83871" rIns="83871" bIns="83871" anchor="ctr"/>
          <a:lstStyle/>
          <a:p>
            <a:pPr defTabSz="2146987"/>
            <a:r>
              <a:rPr lang="en-US" sz="4000" dirty="0">
                <a:solidFill>
                  <a:srgbClr val="222222"/>
                </a:solidFill>
                <a:latin typeface="Calibri" charset="0"/>
                <a:sym typeface="Calibri" charset="0"/>
              </a:rPr>
              <a:t> </a:t>
            </a:r>
          </a:p>
        </p:txBody>
      </p:sp>
      <p:pic>
        <p:nvPicPr>
          <p:cNvPr id="2" name="Picture 1">
            <a:extLst>
              <a:ext uri="{FF2B5EF4-FFF2-40B4-BE49-F238E27FC236}">
                <a16:creationId xmlns:a16="http://schemas.microsoft.com/office/drawing/2014/main" xmlns="" id="{622AA31E-C50B-4CA8-9CAE-5E4A14B6EA6B}"/>
              </a:ext>
            </a:extLst>
          </p:cNvPr>
          <p:cNvPicPr>
            <a:picLocks noChangeAspect="1"/>
          </p:cNvPicPr>
          <p:nvPr/>
        </p:nvPicPr>
        <p:blipFill rotWithShape="1">
          <a:blip r:embed="rId2"/>
          <a:srcRect l="8568" t="36242" r="81869" b="28125"/>
          <a:stretch/>
        </p:blipFill>
        <p:spPr>
          <a:xfrm>
            <a:off x="876300" y="3812626"/>
            <a:ext cx="6019800" cy="7619628"/>
          </a:xfrm>
          <a:prstGeom prst="rect">
            <a:avLst/>
          </a:prstGeom>
        </p:spPr>
      </p:pic>
      <p:sp>
        <p:nvSpPr>
          <p:cNvPr id="4" name="TextBox 3">
            <a:extLst>
              <a:ext uri="{FF2B5EF4-FFF2-40B4-BE49-F238E27FC236}">
                <a16:creationId xmlns:a16="http://schemas.microsoft.com/office/drawing/2014/main" xmlns="" id="{E94C81E7-D17A-4D2A-A7DE-FE3AC7D342B5}"/>
              </a:ext>
            </a:extLst>
          </p:cNvPr>
          <p:cNvSpPr txBox="1"/>
          <p:nvPr/>
        </p:nvSpPr>
        <p:spPr>
          <a:xfrm>
            <a:off x="591559" y="2134198"/>
            <a:ext cx="7369837" cy="1660570"/>
          </a:xfrm>
          <a:prstGeom prst="rect">
            <a:avLst/>
          </a:prstGeom>
          <a:noFill/>
        </p:spPr>
        <p:txBody>
          <a:bodyPr wrap="square" lIns="151003" tIns="75495" rIns="151003" bIns="75495" rtlCol="0">
            <a:spAutoFit/>
          </a:bodyPr>
          <a:lstStyle/>
          <a:p>
            <a:r>
              <a:rPr lang="es-AR" sz="4900" b="1" dirty="0">
                <a:solidFill>
                  <a:schemeClr val="bg1"/>
                </a:solidFill>
                <a:latin typeface="Arial Black" panose="020B0A04020102020204" pitchFamily="34" charset="0"/>
              </a:rPr>
              <a:t>Become Customer     	  Qualified</a:t>
            </a:r>
          </a:p>
        </p:txBody>
      </p:sp>
      <p:sp>
        <p:nvSpPr>
          <p:cNvPr id="6" name="Rectangle 5" descr="Shape 1609">
            <a:extLst>
              <a:ext uri="{FF2B5EF4-FFF2-40B4-BE49-F238E27FC236}">
                <a16:creationId xmlns:a16="http://schemas.microsoft.com/office/drawing/2014/main" xmlns="" id="{B43F4AB3-FCC6-48D6-9462-1E4636C6551F}"/>
              </a:ext>
            </a:extLst>
          </p:cNvPr>
          <p:cNvSpPr>
            <a:spLocks/>
          </p:cNvSpPr>
          <p:nvPr/>
        </p:nvSpPr>
        <p:spPr bwMode="auto">
          <a:xfrm>
            <a:off x="8814869" y="4100553"/>
            <a:ext cx="6571502" cy="5143500"/>
          </a:xfrm>
          <a:prstGeom prst="rect">
            <a:avLst/>
          </a:prstGeom>
          <a:solidFill>
            <a:schemeClr val="accent1"/>
          </a:solidFill>
          <a:ln>
            <a:noFill/>
          </a:ln>
        </p:spPr>
        <p:txBody>
          <a:bodyPr lIns="83871" tIns="83871" rIns="83871" bIns="83871" anchor="ctr"/>
          <a:lstStyle/>
          <a:p>
            <a:pPr defTabSz="2146987"/>
            <a:endParaRPr lang="en-US" sz="4000" dirty="0">
              <a:solidFill>
                <a:srgbClr val="222222"/>
              </a:solidFill>
              <a:latin typeface="Calibri" charset="0"/>
              <a:sym typeface="Calibri" charset="0"/>
            </a:endParaRPr>
          </a:p>
        </p:txBody>
      </p:sp>
      <p:sp>
        <p:nvSpPr>
          <p:cNvPr id="5" name="TextBox 4">
            <a:extLst>
              <a:ext uri="{FF2B5EF4-FFF2-40B4-BE49-F238E27FC236}">
                <a16:creationId xmlns:a16="http://schemas.microsoft.com/office/drawing/2014/main" xmlns="" id="{DC316EE3-D646-4E68-A9BC-D8B5DE6FA13B}"/>
              </a:ext>
            </a:extLst>
          </p:cNvPr>
          <p:cNvSpPr txBox="1"/>
          <p:nvPr/>
        </p:nvSpPr>
        <p:spPr>
          <a:xfrm>
            <a:off x="10353219" y="5436404"/>
            <a:ext cx="3680879" cy="1999124"/>
          </a:xfrm>
          <a:prstGeom prst="rect">
            <a:avLst/>
          </a:prstGeom>
          <a:noFill/>
        </p:spPr>
        <p:txBody>
          <a:bodyPr wrap="none" lIns="151003" tIns="75495" rIns="151003" bIns="75495" rtlCol="0">
            <a:spAutoFit/>
          </a:bodyPr>
          <a:lstStyle/>
          <a:p>
            <a:pPr algn="ctr"/>
            <a:r>
              <a:rPr lang="es-AR" b="1" dirty="0">
                <a:solidFill>
                  <a:schemeClr val="bg1"/>
                </a:solidFill>
                <a:latin typeface="Arial Black" panose="020B0A04020102020204" pitchFamily="34" charset="0"/>
              </a:rPr>
              <a:t>Home </a:t>
            </a:r>
          </a:p>
          <a:p>
            <a:pPr algn="ctr"/>
            <a:r>
              <a:rPr lang="es-AR" b="1" dirty="0">
                <a:solidFill>
                  <a:schemeClr val="bg1"/>
                </a:solidFill>
                <a:latin typeface="Arial Black" panose="020B0A04020102020204" pitchFamily="34" charset="0"/>
              </a:rPr>
              <a:t>Meeting</a:t>
            </a:r>
          </a:p>
        </p:txBody>
      </p:sp>
      <p:sp>
        <p:nvSpPr>
          <p:cNvPr id="7" name="Plus Sign 6">
            <a:extLst>
              <a:ext uri="{FF2B5EF4-FFF2-40B4-BE49-F238E27FC236}">
                <a16:creationId xmlns:a16="http://schemas.microsoft.com/office/drawing/2014/main" xmlns="" id="{504262D2-9716-4ED2-806F-4D7485BBB77D}"/>
              </a:ext>
            </a:extLst>
          </p:cNvPr>
          <p:cNvSpPr/>
          <p:nvPr/>
        </p:nvSpPr>
        <p:spPr bwMode="auto">
          <a:xfrm>
            <a:off x="7246928" y="6063368"/>
            <a:ext cx="1428936" cy="1016214"/>
          </a:xfrm>
          <a:prstGeom prst="mathPlus">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p:spPr>
        <p:txBody>
          <a:bodyPr vert="horz" wrap="square" lIns="83871" tIns="83871" rIns="83871" bIns="83871" numCol="1" rtlCol="0" anchor="ctr" anchorCtr="0" compatLnSpc="1">
            <a:prstTxWarp prst="textNoShape">
              <a:avLst/>
            </a:prstTxWarp>
            <a:spAutoFit/>
          </a:bodyPr>
          <a:lstStyle/>
          <a:p>
            <a:pPr algn="ctr" defTabSz="964697" hangingPunct="0"/>
            <a:endParaRPr lang="es-AR">
              <a:ea typeface="ＭＳ Ｐゴシック" charset="0"/>
            </a:endParaRPr>
          </a:p>
        </p:txBody>
      </p:sp>
      <p:sp>
        <p:nvSpPr>
          <p:cNvPr id="9" name="Rectangle 8" descr="Shape 1609">
            <a:extLst>
              <a:ext uri="{FF2B5EF4-FFF2-40B4-BE49-F238E27FC236}">
                <a16:creationId xmlns:a16="http://schemas.microsoft.com/office/drawing/2014/main" xmlns="" id="{F76AC440-5734-4C56-9DC2-773CC7BEAFB6}"/>
              </a:ext>
            </a:extLst>
          </p:cNvPr>
          <p:cNvSpPr>
            <a:spLocks/>
          </p:cNvSpPr>
          <p:nvPr/>
        </p:nvSpPr>
        <p:spPr bwMode="auto">
          <a:xfrm>
            <a:off x="17037762" y="4100553"/>
            <a:ext cx="6571502" cy="5143500"/>
          </a:xfrm>
          <a:prstGeom prst="rect">
            <a:avLst/>
          </a:prstGeom>
          <a:solidFill>
            <a:schemeClr val="accent1"/>
          </a:solidFill>
          <a:ln>
            <a:noFill/>
          </a:ln>
        </p:spPr>
        <p:txBody>
          <a:bodyPr lIns="83871" tIns="83871" rIns="83871" bIns="83871" anchor="ctr"/>
          <a:lstStyle/>
          <a:p>
            <a:pPr defTabSz="2146987"/>
            <a:endParaRPr lang="en-US" sz="4000" dirty="0">
              <a:solidFill>
                <a:srgbClr val="222222"/>
              </a:solidFill>
              <a:latin typeface="Calibri" charset="0"/>
              <a:sym typeface="Calibri" charset="0"/>
            </a:endParaRPr>
          </a:p>
        </p:txBody>
      </p:sp>
      <p:sp>
        <p:nvSpPr>
          <p:cNvPr id="8" name="Equals 7">
            <a:extLst>
              <a:ext uri="{FF2B5EF4-FFF2-40B4-BE49-F238E27FC236}">
                <a16:creationId xmlns:a16="http://schemas.microsoft.com/office/drawing/2014/main" xmlns="" id="{CDAFD991-E8C9-4A18-A075-6EC0CB637228}"/>
              </a:ext>
            </a:extLst>
          </p:cNvPr>
          <p:cNvSpPr/>
          <p:nvPr/>
        </p:nvSpPr>
        <p:spPr bwMode="auto">
          <a:xfrm>
            <a:off x="15525582" y="5694750"/>
            <a:ext cx="1430539" cy="1843023"/>
          </a:xfrm>
          <a:prstGeom prst="mathEqual">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p:spPr>
        <p:txBody>
          <a:bodyPr vert="horz" wrap="square" lIns="83871" tIns="83871" rIns="83871" bIns="83871" numCol="1" rtlCol="0" anchor="ctr" anchorCtr="0" compatLnSpc="1">
            <a:prstTxWarp prst="textNoShape">
              <a:avLst/>
            </a:prstTxWarp>
            <a:spAutoFit/>
          </a:bodyPr>
          <a:lstStyle/>
          <a:p>
            <a:pPr algn="ctr" defTabSz="964697" hangingPunct="0"/>
            <a:endParaRPr lang="es-AR">
              <a:ea typeface="ＭＳ Ｐゴシック" charset="0"/>
            </a:endParaRPr>
          </a:p>
        </p:txBody>
      </p:sp>
      <p:sp>
        <p:nvSpPr>
          <p:cNvPr id="10" name="TextBox 9">
            <a:extLst>
              <a:ext uri="{FF2B5EF4-FFF2-40B4-BE49-F238E27FC236}">
                <a16:creationId xmlns:a16="http://schemas.microsoft.com/office/drawing/2014/main" xmlns="" id="{CEF05904-1110-4DCA-BF9E-4AE364CA3A4C}"/>
              </a:ext>
            </a:extLst>
          </p:cNvPr>
          <p:cNvSpPr txBox="1"/>
          <p:nvPr/>
        </p:nvSpPr>
        <p:spPr>
          <a:xfrm>
            <a:off x="17407695" y="4286804"/>
            <a:ext cx="5831846" cy="4769113"/>
          </a:xfrm>
          <a:prstGeom prst="rect">
            <a:avLst/>
          </a:prstGeom>
          <a:noFill/>
        </p:spPr>
        <p:txBody>
          <a:bodyPr wrap="square" lIns="151003" tIns="75495" rIns="151003" bIns="75495" rtlCol="0">
            <a:spAutoFit/>
          </a:bodyPr>
          <a:lstStyle/>
          <a:p>
            <a:pPr algn="ctr"/>
            <a:r>
              <a:rPr lang="es-AR" b="1" dirty="0" err="1">
                <a:solidFill>
                  <a:schemeClr val="bg1"/>
                </a:solidFill>
                <a:latin typeface="Arial Black" panose="020B0A04020102020204" pitchFamily="34" charset="0"/>
              </a:rPr>
              <a:t>Leadership</a:t>
            </a:r>
            <a:endParaRPr lang="es-AR" b="1" dirty="0">
              <a:solidFill>
                <a:schemeClr val="bg1"/>
              </a:solidFill>
              <a:latin typeface="Arial Black" panose="020B0A04020102020204" pitchFamily="34" charset="0"/>
            </a:endParaRPr>
          </a:p>
          <a:p>
            <a:pPr algn="ctr"/>
            <a:r>
              <a:rPr lang="es-AR" b="1" dirty="0">
                <a:solidFill>
                  <a:schemeClr val="bg1"/>
                </a:solidFill>
                <a:latin typeface="Arial Black" panose="020B0A04020102020204" pitchFamily="34" charset="0"/>
              </a:rPr>
              <a:t>Training</a:t>
            </a:r>
          </a:p>
          <a:p>
            <a:pPr algn="ctr"/>
            <a:r>
              <a:rPr lang="es-AR" b="1" dirty="0">
                <a:solidFill>
                  <a:schemeClr val="accent1">
                    <a:lumMod val="20000"/>
                    <a:lumOff val="80000"/>
                  </a:schemeClr>
                </a:solidFill>
                <a:latin typeface="Arial Black" panose="020B0A04020102020204" pitchFamily="34" charset="0"/>
              </a:rPr>
              <a:t>AND</a:t>
            </a:r>
            <a:r>
              <a:rPr lang="es-AR" b="1" dirty="0">
                <a:solidFill>
                  <a:schemeClr val="bg1"/>
                </a:solidFill>
                <a:latin typeface="Arial Black" panose="020B0A04020102020204" pitchFamily="34" charset="0"/>
              </a:rPr>
              <a:t> </a:t>
            </a:r>
          </a:p>
          <a:p>
            <a:pPr algn="ctr"/>
            <a:r>
              <a:rPr lang="es-AR" b="1" dirty="0" err="1">
                <a:solidFill>
                  <a:schemeClr val="bg1"/>
                </a:solidFill>
                <a:latin typeface="Arial Black" panose="020B0A04020102020204" pitchFamily="34" charset="0"/>
              </a:rPr>
              <a:t>Your</a:t>
            </a:r>
            <a:r>
              <a:rPr lang="es-AR" b="1" dirty="0">
                <a:solidFill>
                  <a:schemeClr val="bg1"/>
                </a:solidFill>
                <a:latin typeface="Arial Black" panose="020B0A04020102020204" pitchFamily="34" charset="0"/>
              </a:rPr>
              <a:t> FIRST </a:t>
            </a:r>
            <a:r>
              <a:rPr lang="es-AR" b="1" dirty="0" err="1">
                <a:solidFill>
                  <a:schemeClr val="bg1"/>
                </a:solidFill>
                <a:latin typeface="Arial Black" panose="020B0A04020102020204" pitchFamily="34" charset="0"/>
              </a:rPr>
              <a:t>Check</a:t>
            </a:r>
            <a:r>
              <a:rPr lang="es-AR" b="1" dirty="0">
                <a:solidFill>
                  <a:schemeClr val="bg1"/>
                </a:solidFill>
                <a:latin typeface="Arial Black" panose="020B0A04020102020204" pitchFamily="34" charset="0"/>
              </a:rPr>
              <a:t> !!!</a:t>
            </a:r>
          </a:p>
        </p:txBody>
      </p:sp>
      <p:sp>
        <p:nvSpPr>
          <p:cNvPr id="11" name="TextBox 10">
            <a:extLst>
              <a:ext uri="{FF2B5EF4-FFF2-40B4-BE49-F238E27FC236}">
                <a16:creationId xmlns:a16="http://schemas.microsoft.com/office/drawing/2014/main" xmlns="" id="{FF3AE536-A3BF-4D56-8ECC-648AC05327B7}"/>
              </a:ext>
            </a:extLst>
          </p:cNvPr>
          <p:cNvSpPr txBox="1"/>
          <p:nvPr/>
        </p:nvSpPr>
        <p:spPr>
          <a:xfrm>
            <a:off x="8234430" y="733494"/>
            <a:ext cx="12512990" cy="2214567"/>
          </a:xfrm>
          <a:prstGeom prst="rect">
            <a:avLst/>
          </a:prstGeom>
          <a:noFill/>
        </p:spPr>
        <p:txBody>
          <a:bodyPr wrap="square" lIns="151003" tIns="75495" rIns="151003" bIns="75495" rtlCol="0">
            <a:spAutoFit/>
          </a:bodyPr>
          <a:lstStyle/>
          <a:p>
            <a:r>
              <a:rPr lang="es-AR" dirty="0"/>
              <a:t> </a:t>
            </a:r>
            <a:r>
              <a:rPr lang="es-AR" sz="13400" b="1" dirty="0">
                <a:solidFill>
                  <a:srgbClr val="000099"/>
                </a:solidFill>
                <a:latin typeface="Arial Black" panose="020B0A04020102020204" pitchFamily="34" charset="0"/>
              </a:rPr>
              <a:t>7 Day </a:t>
            </a:r>
            <a:r>
              <a:rPr lang="es-AR" sz="13400" b="1" dirty="0" err="1">
                <a:solidFill>
                  <a:srgbClr val="000099"/>
                </a:solidFill>
                <a:latin typeface="Arial Black" panose="020B0A04020102020204" pitchFamily="34" charset="0"/>
              </a:rPr>
              <a:t>Goal</a:t>
            </a:r>
            <a:endParaRPr lang="es-AR" sz="13400" b="1"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998679779"/>
      </p:ext>
    </p:extLst>
  </p:cSld>
  <p:clrMapOvr>
    <a:masterClrMapping/>
  </p:clrMapOvr>
  <p:transition xmlns:p14="http://schemas.microsoft.com/office/powerpoint/2010/mai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xmlns="" id="{476B9E07-2DF5-4246-8469-522287010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57" y="11574454"/>
            <a:ext cx="2026964" cy="126668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xmlns="" id="{52323ED0-6B81-4892-A2D3-214D57310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8780" y="11328884"/>
            <a:ext cx="1413696" cy="1957716"/>
          </a:xfrm>
          <a:prstGeom prst="rect">
            <a:avLst/>
          </a:prstGeom>
        </p:spPr>
      </p:pic>
      <p:sp>
        <p:nvSpPr>
          <p:cNvPr id="156" name="Essential Residential &amp; Business Services"/>
          <p:cNvSpPr txBox="1"/>
          <p:nvPr/>
        </p:nvSpPr>
        <p:spPr>
          <a:xfrm>
            <a:off x="3471601" y="160204"/>
            <a:ext cx="17936713" cy="1205824"/>
          </a:xfrm>
          <a:prstGeom prst="rect">
            <a:avLst/>
          </a:prstGeom>
          <a:ln w="12700">
            <a:miter lim="400000"/>
          </a:ln>
          <a:extLst>
            <a:ext uri="{C572A759-6A51-4108-AA02-DFA0A04FC94B}">
              <ma14:wrappingTextBoxFlag xmlns:ma14="http://schemas.microsoft.com/office/mac/drawingml/2011/main" val="1"/>
            </a:ext>
          </a:extLst>
        </p:spPr>
        <p:txBody>
          <a:bodyPr wrap="none" lIns="71432" tIns="71432" rIns="71432" bIns="71432" anchor="ctr">
            <a:spAutoFit/>
          </a:bodyPr>
          <a:lstStyle>
            <a:lvl1pPr defTabSz="457200">
              <a:defRPr sz="6900" b="0">
                <a:solidFill>
                  <a:srgbClr val="4F92D3"/>
                </a:solidFill>
                <a:latin typeface="Helvetica"/>
                <a:ea typeface="Helvetica"/>
                <a:cs typeface="Helvetica"/>
                <a:sym typeface="Helvetica"/>
              </a:defRPr>
            </a:lvl1pPr>
          </a:lstStyle>
          <a:p>
            <a:r>
              <a:rPr b="1" dirty="0">
                <a:solidFill>
                  <a:srgbClr val="13DDC6"/>
                </a:solidFill>
              </a:rPr>
              <a:t>Essential Residential &amp; Business Services</a:t>
            </a:r>
          </a:p>
        </p:txBody>
      </p:sp>
      <p:sp>
        <p:nvSpPr>
          <p:cNvPr id="157" name="Line"/>
          <p:cNvSpPr/>
          <p:nvPr/>
        </p:nvSpPr>
        <p:spPr>
          <a:xfrm>
            <a:off x="3471598" y="1156682"/>
            <a:ext cx="17942412" cy="0"/>
          </a:xfrm>
          <a:prstGeom prst="line">
            <a:avLst/>
          </a:prstGeom>
          <a:ln w="12700">
            <a:solidFill>
              <a:srgbClr val="102C53"/>
            </a:solidFill>
            <a:miter lim="400000"/>
          </a:ln>
        </p:spPr>
        <p:txBody>
          <a:bodyPr lIns="71432" tIns="71432" rIns="71432" bIns="71432" anchor="ctr"/>
          <a:lstStyle/>
          <a:p>
            <a:pPr>
              <a:defRPr sz="3000" b="0">
                <a:solidFill>
                  <a:srgbClr val="FFFFFF"/>
                </a:solidFill>
                <a:latin typeface="+mn-lt"/>
                <a:ea typeface="+mn-ea"/>
                <a:cs typeface="+mn-cs"/>
                <a:sym typeface="Helvetica Neue Medium"/>
              </a:defRPr>
            </a:pPr>
            <a:endParaRPr sz="3000" dirty="0"/>
          </a:p>
        </p:txBody>
      </p:sp>
      <p:sp>
        <p:nvSpPr>
          <p:cNvPr id="173" name="3"/>
          <p:cNvSpPr txBox="1"/>
          <p:nvPr/>
        </p:nvSpPr>
        <p:spPr>
          <a:xfrm>
            <a:off x="768165" y="606448"/>
            <a:ext cx="429465" cy="759812"/>
          </a:xfrm>
          <a:prstGeom prst="rect">
            <a:avLst/>
          </a:prstGeom>
          <a:ln w="12700">
            <a:miter lim="400000"/>
          </a:ln>
          <a:extLst>
            <a:ext uri="{C572A759-6A51-4108-AA02-DFA0A04FC94B}">
              <ma14:wrappingTextBoxFlag xmlns:ma14="http://schemas.microsoft.com/office/mac/drawingml/2011/main" val="1"/>
            </a:ext>
          </a:extLst>
        </p:spPr>
        <p:txBody>
          <a:bodyPr wrap="none" lIns="71432" tIns="71432" rIns="71432" bIns="71432" anchor="ctr">
            <a:spAutoFit/>
          </a:bodyPr>
          <a:lstStyle>
            <a:lvl1pPr>
              <a:defRPr sz="4000">
                <a:solidFill>
                  <a:srgbClr val="FFFFFF"/>
                </a:solidFill>
              </a:defRPr>
            </a:lvl1pPr>
          </a:lstStyle>
          <a:p>
            <a:r>
              <a:rPr dirty="0"/>
              <a:t>3</a:t>
            </a:r>
          </a:p>
        </p:txBody>
      </p:sp>
      <p:pic>
        <p:nvPicPr>
          <p:cNvPr id="36" name="image29.png">
            <a:extLst>
              <a:ext uri="{FF2B5EF4-FFF2-40B4-BE49-F238E27FC236}">
                <a16:creationId xmlns:a16="http://schemas.microsoft.com/office/drawing/2014/main" xmlns="" id="{38DDC945-092F-6B42-B452-1F0E9308EF8D}"/>
              </a:ext>
            </a:extLst>
          </p:cNvPr>
          <p:cNvPicPr>
            <a:picLocks noChangeAspect="1"/>
          </p:cNvPicPr>
          <p:nvPr/>
        </p:nvPicPr>
        <p:blipFill>
          <a:blip r:embed="rId5"/>
          <a:stretch>
            <a:fillRect/>
          </a:stretch>
        </p:blipFill>
        <p:spPr>
          <a:xfrm>
            <a:off x="1585024" y="9677286"/>
            <a:ext cx="2235199" cy="2234908"/>
          </a:xfrm>
          <a:prstGeom prst="rect">
            <a:avLst/>
          </a:prstGeom>
          <a:ln w="12700">
            <a:miter lim="400000"/>
          </a:ln>
          <a:effectLst>
            <a:outerShdw blurRad="215900" dist="38100" dir="2700000" rotWithShape="0">
              <a:srgbClr val="000000">
                <a:alpha val="40000"/>
              </a:srgbClr>
            </a:outerShdw>
          </a:effectLst>
        </p:spPr>
      </p:pic>
      <p:sp>
        <p:nvSpPr>
          <p:cNvPr id="39" name="TextBox 38">
            <a:extLst>
              <a:ext uri="{FF2B5EF4-FFF2-40B4-BE49-F238E27FC236}">
                <a16:creationId xmlns:a16="http://schemas.microsoft.com/office/drawing/2014/main" xmlns="" id="{1AFC1329-1027-B24A-A1E2-EE7EE9CC2A3D}"/>
              </a:ext>
            </a:extLst>
          </p:cNvPr>
          <p:cNvSpPr txBox="1"/>
          <p:nvPr/>
        </p:nvSpPr>
        <p:spPr>
          <a:xfrm>
            <a:off x="5578739" y="1873358"/>
            <a:ext cx="3934458" cy="821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err="1">
                <a:solidFill>
                  <a:srgbClr val="428FCB"/>
                </a:solidFill>
                <a:latin typeface="Helvetica Neue"/>
              </a:rPr>
              <a:t>Xoom</a:t>
            </a:r>
            <a:r>
              <a:rPr lang="en-US" sz="4400" b="1" u="sng" dirty="0">
                <a:solidFill>
                  <a:srgbClr val="428FCB"/>
                </a:solidFill>
                <a:latin typeface="Helvetica Neue"/>
              </a:rPr>
              <a:t> Energy</a:t>
            </a:r>
            <a:endParaRPr lang="en-US" sz="4400" b="1" u="sng" dirty="0">
              <a:solidFill>
                <a:srgbClr val="428FCB"/>
              </a:solidFill>
              <a:latin typeface="Helvetica Neue"/>
              <a:sym typeface="Helvetica Neue"/>
            </a:endParaRPr>
          </a:p>
        </p:txBody>
      </p:sp>
      <p:pic>
        <p:nvPicPr>
          <p:cNvPr id="40" name="image.png">
            <a:extLst>
              <a:ext uri="{FF2B5EF4-FFF2-40B4-BE49-F238E27FC236}">
                <a16:creationId xmlns:a16="http://schemas.microsoft.com/office/drawing/2014/main" xmlns="" id="{B9CDBD4F-E6AC-0C49-A823-843612210D18}"/>
              </a:ext>
            </a:extLst>
          </p:cNvPr>
          <p:cNvPicPr>
            <a:picLocks noChangeAspect="1"/>
          </p:cNvPicPr>
          <p:nvPr/>
        </p:nvPicPr>
        <p:blipFill>
          <a:blip r:embed="rId6"/>
          <a:stretch>
            <a:fillRect/>
          </a:stretch>
        </p:blipFill>
        <p:spPr>
          <a:xfrm>
            <a:off x="5747534" y="4875970"/>
            <a:ext cx="2840538" cy="829104"/>
          </a:xfrm>
          <a:prstGeom prst="rect">
            <a:avLst/>
          </a:prstGeom>
          <a:ln w="12700">
            <a:miter lim="400000"/>
          </a:ln>
        </p:spPr>
      </p:pic>
      <p:sp>
        <p:nvSpPr>
          <p:cNvPr id="42" name="TextBox 41">
            <a:extLst>
              <a:ext uri="{FF2B5EF4-FFF2-40B4-BE49-F238E27FC236}">
                <a16:creationId xmlns:a16="http://schemas.microsoft.com/office/drawing/2014/main" xmlns="" id="{02967B8B-B0A1-8F48-B0B3-1A7FE48A8E07}"/>
              </a:ext>
            </a:extLst>
          </p:cNvPr>
          <p:cNvSpPr txBox="1"/>
          <p:nvPr/>
        </p:nvSpPr>
        <p:spPr>
          <a:xfrm>
            <a:off x="10205263" y="1827226"/>
            <a:ext cx="3923763" cy="821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ea typeface="Helvetica Neue"/>
                <a:cs typeface="Helvetica Neue"/>
                <a:sym typeface="Helvetica Neue"/>
              </a:rPr>
              <a:t>Internet</a:t>
            </a:r>
          </a:p>
        </p:txBody>
      </p:sp>
      <p:pic>
        <p:nvPicPr>
          <p:cNvPr id="46" name="att_hz_lkp_rgb_pos.png" descr="att_hz_lkp_rgb_pos.png">
            <a:extLst>
              <a:ext uri="{FF2B5EF4-FFF2-40B4-BE49-F238E27FC236}">
                <a16:creationId xmlns:a16="http://schemas.microsoft.com/office/drawing/2014/main" xmlns="" id="{D00B9CED-4D15-0E48-8341-DFA254B3A2CA}"/>
              </a:ext>
            </a:extLst>
          </p:cNvPr>
          <p:cNvPicPr>
            <a:picLocks noChangeAspect="1"/>
          </p:cNvPicPr>
          <p:nvPr/>
        </p:nvPicPr>
        <p:blipFill>
          <a:blip r:embed="rId7"/>
          <a:stretch>
            <a:fillRect/>
          </a:stretch>
        </p:blipFill>
        <p:spPr>
          <a:xfrm>
            <a:off x="10785500" y="3598930"/>
            <a:ext cx="2111947" cy="879868"/>
          </a:xfrm>
          <a:prstGeom prst="rect">
            <a:avLst/>
          </a:prstGeom>
          <a:ln w="12700" cap="flat">
            <a:noFill/>
            <a:miter lim="400000"/>
          </a:ln>
          <a:effectLst/>
        </p:spPr>
      </p:pic>
      <p:sp>
        <p:nvSpPr>
          <p:cNvPr id="47" name="TextBox 46">
            <a:extLst>
              <a:ext uri="{FF2B5EF4-FFF2-40B4-BE49-F238E27FC236}">
                <a16:creationId xmlns:a16="http://schemas.microsoft.com/office/drawing/2014/main" xmlns="" id="{F3BE14AC-0432-8442-A927-896154DBD4AF}"/>
              </a:ext>
            </a:extLst>
          </p:cNvPr>
          <p:cNvSpPr txBox="1"/>
          <p:nvPr/>
        </p:nvSpPr>
        <p:spPr>
          <a:xfrm>
            <a:off x="15327564" y="1787468"/>
            <a:ext cx="3255178" cy="821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ea typeface="Helvetica Neue"/>
                <a:cs typeface="Helvetica Neue"/>
                <a:sym typeface="Helvetica Neue"/>
              </a:rPr>
              <a:t>Television</a:t>
            </a:r>
          </a:p>
        </p:txBody>
      </p:sp>
      <p:pic>
        <p:nvPicPr>
          <p:cNvPr id="51" name="Frontier Logo.png" descr="Frontier Logo.png">
            <a:extLst>
              <a:ext uri="{FF2B5EF4-FFF2-40B4-BE49-F238E27FC236}">
                <a16:creationId xmlns:a16="http://schemas.microsoft.com/office/drawing/2014/main" xmlns="" id="{3B2CFB95-6330-FB4D-89CB-649C4E2A9ED4}"/>
              </a:ext>
            </a:extLst>
          </p:cNvPr>
          <p:cNvPicPr>
            <a:picLocks noChangeAspect="1"/>
          </p:cNvPicPr>
          <p:nvPr/>
        </p:nvPicPr>
        <p:blipFill>
          <a:blip r:embed="rId8"/>
          <a:stretch>
            <a:fillRect/>
          </a:stretch>
        </p:blipFill>
        <p:spPr>
          <a:xfrm>
            <a:off x="10964487" y="4677376"/>
            <a:ext cx="2281189" cy="879868"/>
          </a:xfrm>
          <a:prstGeom prst="rect">
            <a:avLst/>
          </a:prstGeom>
          <a:ln w="12700" cap="flat">
            <a:noFill/>
            <a:miter lim="400000"/>
          </a:ln>
          <a:effectLst/>
        </p:spPr>
      </p:pic>
      <p:pic>
        <p:nvPicPr>
          <p:cNvPr id="52" name="image23.png" descr="image23.png">
            <a:extLst>
              <a:ext uri="{FF2B5EF4-FFF2-40B4-BE49-F238E27FC236}">
                <a16:creationId xmlns:a16="http://schemas.microsoft.com/office/drawing/2014/main" xmlns="" id="{8621C408-545C-194F-9EBD-FD0D33D2F332}"/>
              </a:ext>
            </a:extLst>
          </p:cNvPr>
          <p:cNvPicPr>
            <a:picLocks noChangeAspect="1"/>
          </p:cNvPicPr>
          <p:nvPr/>
        </p:nvPicPr>
        <p:blipFill>
          <a:blip r:embed="rId9"/>
          <a:stretch>
            <a:fillRect/>
          </a:stretch>
        </p:blipFill>
        <p:spPr>
          <a:xfrm>
            <a:off x="19906247" y="4656346"/>
            <a:ext cx="3758871" cy="921928"/>
          </a:xfrm>
          <a:prstGeom prst="rect">
            <a:avLst/>
          </a:prstGeom>
          <a:ln w="12700" cap="flat">
            <a:noFill/>
            <a:miter lim="400000"/>
          </a:ln>
          <a:effectLst/>
        </p:spPr>
      </p:pic>
      <p:sp>
        <p:nvSpPr>
          <p:cNvPr id="53" name="TextBox 52">
            <a:extLst>
              <a:ext uri="{FF2B5EF4-FFF2-40B4-BE49-F238E27FC236}">
                <a16:creationId xmlns:a16="http://schemas.microsoft.com/office/drawing/2014/main" xmlns="" id="{66AC2989-9311-D145-BAC7-585DBD4C7DD0}"/>
              </a:ext>
            </a:extLst>
          </p:cNvPr>
          <p:cNvSpPr txBox="1"/>
          <p:nvPr/>
        </p:nvSpPr>
        <p:spPr>
          <a:xfrm>
            <a:off x="19531250" y="1787468"/>
            <a:ext cx="4508865" cy="821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ea typeface="Helvetica Neue"/>
                <a:cs typeface="Helvetica Neue"/>
                <a:sym typeface="Helvetica Neue"/>
              </a:rPr>
              <a:t>Home Security</a:t>
            </a:r>
          </a:p>
        </p:txBody>
      </p:sp>
      <p:sp>
        <p:nvSpPr>
          <p:cNvPr id="4" name="TextBox 3">
            <a:extLst>
              <a:ext uri="{FF2B5EF4-FFF2-40B4-BE49-F238E27FC236}">
                <a16:creationId xmlns:a16="http://schemas.microsoft.com/office/drawing/2014/main" xmlns="" id="{D5151B52-BF36-9844-8A77-DC070A920FB5}"/>
              </a:ext>
            </a:extLst>
          </p:cNvPr>
          <p:cNvSpPr txBox="1"/>
          <p:nvPr/>
        </p:nvSpPr>
        <p:spPr>
          <a:xfrm>
            <a:off x="1317535" y="9072479"/>
            <a:ext cx="254344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002060"/>
                </a:solidFill>
                <a:latin typeface="Helvetica Neue"/>
                <a:ea typeface="Helvetica Neue"/>
                <a:cs typeface="Helvetica Neue"/>
                <a:sym typeface="Helvetica Neue"/>
              </a:rPr>
              <a:t>1-10 Points</a:t>
            </a:r>
          </a:p>
        </p:txBody>
      </p:sp>
      <p:sp>
        <p:nvSpPr>
          <p:cNvPr id="55" name="TextBox 54">
            <a:extLst>
              <a:ext uri="{FF2B5EF4-FFF2-40B4-BE49-F238E27FC236}">
                <a16:creationId xmlns:a16="http://schemas.microsoft.com/office/drawing/2014/main" xmlns="" id="{994FBF18-781B-2846-9602-CE8D8A1E7CCE}"/>
              </a:ext>
            </a:extLst>
          </p:cNvPr>
          <p:cNvSpPr txBox="1"/>
          <p:nvPr/>
        </p:nvSpPr>
        <p:spPr>
          <a:xfrm>
            <a:off x="5964543" y="3130969"/>
            <a:ext cx="316869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002060"/>
                </a:solidFill>
                <a:latin typeface="Helvetica Neue"/>
              </a:rPr>
              <a:t>1-2 </a:t>
            </a:r>
            <a:r>
              <a:rPr lang="en-US" sz="3200" b="1" dirty="0">
                <a:solidFill>
                  <a:srgbClr val="002060"/>
                </a:solidFill>
                <a:latin typeface="Helvetica Neue"/>
                <a:ea typeface="Helvetica Neue"/>
                <a:cs typeface="Helvetica Neue"/>
                <a:sym typeface="Helvetica Neue"/>
              </a:rPr>
              <a:t>Points</a:t>
            </a:r>
          </a:p>
        </p:txBody>
      </p:sp>
      <p:sp>
        <p:nvSpPr>
          <p:cNvPr id="56" name="TextBox 55">
            <a:extLst>
              <a:ext uri="{FF2B5EF4-FFF2-40B4-BE49-F238E27FC236}">
                <a16:creationId xmlns:a16="http://schemas.microsoft.com/office/drawing/2014/main" xmlns="" id="{CA39DCCE-3E95-7040-BEA6-27D7CA0C0721}"/>
              </a:ext>
            </a:extLst>
          </p:cNvPr>
          <p:cNvSpPr txBox="1"/>
          <p:nvPr/>
        </p:nvSpPr>
        <p:spPr>
          <a:xfrm>
            <a:off x="10833357" y="2790421"/>
            <a:ext cx="254344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002060"/>
                </a:solidFill>
                <a:latin typeface="Helvetica Neue"/>
                <a:ea typeface="Helvetica Neue"/>
                <a:cs typeface="Helvetica Neue"/>
                <a:sym typeface="Helvetica Neue"/>
              </a:rPr>
              <a:t>2 Points</a:t>
            </a:r>
          </a:p>
        </p:txBody>
      </p:sp>
      <p:sp>
        <p:nvSpPr>
          <p:cNvPr id="59" name="TextBox 58">
            <a:extLst>
              <a:ext uri="{FF2B5EF4-FFF2-40B4-BE49-F238E27FC236}">
                <a16:creationId xmlns:a16="http://schemas.microsoft.com/office/drawing/2014/main" xmlns="" id="{B770DF49-2DD0-F346-8BE8-FE14F7E8E56C}"/>
              </a:ext>
            </a:extLst>
          </p:cNvPr>
          <p:cNvSpPr txBox="1"/>
          <p:nvPr/>
        </p:nvSpPr>
        <p:spPr>
          <a:xfrm>
            <a:off x="20538371" y="2650985"/>
            <a:ext cx="254344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C00000"/>
                </a:solidFill>
                <a:latin typeface="Helvetica Neue"/>
                <a:ea typeface="Helvetica Neue"/>
                <a:cs typeface="Helvetica Neue"/>
                <a:sym typeface="Helvetica Neue"/>
              </a:rPr>
              <a:t> </a:t>
            </a:r>
            <a:r>
              <a:rPr lang="en-US" sz="3200" b="1" dirty="0">
                <a:solidFill>
                  <a:schemeClr val="accent1">
                    <a:lumMod val="50000"/>
                  </a:schemeClr>
                </a:solidFill>
                <a:latin typeface="Helvetica Neue"/>
                <a:ea typeface="Helvetica Neue"/>
                <a:cs typeface="Helvetica Neue"/>
                <a:sym typeface="Helvetica Neue"/>
              </a:rPr>
              <a:t>8 </a:t>
            </a:r>
            <a:r>
              <a:rPr lang="en-US" sz="3200" b="1" dirty="0">
                <a:solidFill>
                  <a:srgbClr val="002060"/>
                </a:solidFill>
                <a:latin typeface="Helvetica Neue"/>
                <a:ea typeface="Helvetica Neue"/>
                <a:cs typeface="Helvetica Neue"/>
                <a:sym typeface="Helvetica Neue"/>
              </a:rPr>
              <a:t>Points</a:t>
            </a:r>
          </a:p>
        </p:txBody>
      </p:sp>
      <p:sp>
        <p:nvSpPr>
          <p:cNvPr id="70" name="TextBox 69">
            <a:extLst>
              <a:ext uri="{FF2B5EF4-FFF2-40B4-BE49-F238E27FC236}">
                <a16:creationId xmlns:a16="http://schemas.microsoft.com/office/drawing/2014/main" xmlns="" id="{6634B10E-5818-FF4A-8829-221B96A4AF4B}"/>
              </a:ext>
            </a:extLst>
          </p:cNvPr>
          <p:cNvSpPr txBox="1"/>
          <p:nvPr/>
        </p:nvSpPr>
        <p:spPr>
          <a:xfrm>
            <a:off x="4316473" y="8029506"/>
            <a:ext cx="5935255" cy="1498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rPr>
              <a:t>Merchant </a:t>
            </a:r>
          </a:p>
          <a:p>
            <a:pPr algn="ctr" defTabSz="821407" hangingPunct="0"/>
            <a:r>
              <a:rPr lang="en-US" sz="4400" b="1" u="sng" dirty="0">
                <a:solidFill>
                  <a:srgbClr val="428FCB"/>
                </a:solidFill>
                <a:latin typeface="Helvetica Neue"/>
              </a:rPr>
              <a:t>Services</a:t>
            </a:r>
          </a:p>
        </p:txBody>
      </p:sp>
      <p:sp>
        <p:nvSpPr>
          <p:cNvPr id="71" name="TextBox 70">
            <a:extLst>
              <a:ext uri="{FF2B5EF4-FFF2-40B4-BE49-F238E27FC236}">
                <a16:creationId xmlns:a16="http://schemas.microsoft.com/office/drawing/2014/main" xmlns="" id="{31213747-CF69-EA40-BAA8-697E16B198FF}"/>
              </a:ext>
            </a:extLst>
          </p:cNvPr>
          <p:cNvSpPr txBox="1"/>
          <p:nvPr/>
        </p:nvSpPr>
        <p:spPr>
          <a:xfrm>
            <a:off x="5964544" y="9503991"/>
            <a:ext cx="254344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C00000"/>
                </a:solidFill>
                <a:latin typeface="Helvetica Neue"/>
                <a:ea typeface="Helvetica Neue"/>
                <a:cs typeface="Helvetica Neue"/>
                <a:sym typeface="Helvetica Neue"/>
              </a:rPr>
              <a:t> </a:t>
            </a:r>
            <a:r>
              <a:rPr lang="en-US" sz="3200" b="1" dirty="0">
                <a:solidFill>
                  <a:srgbClr val="002060"/>
                </a:solidFill>
                <a:latin typeface="Helvetica Neue"/>
                <a:ea typeface="Helvetica Neue"/>
                <a:cs typeface="Helvetica Neue"/>
                <a:sym typeface="Helvetica Neue"/>
              </a:rPr>
              <a:t>3 Points</a:t>
            </a:r>
          </a:p>
        </p:txBody>
      </p:sp>
      <p:sp>
        <p:nvSpPr>
          <p:cNvPr id="38" name="TextBox 37">
            <a:extLst>
              <a:ext uri="{FF2B5EF4-FFF2-40B4-BE49-F238E27FC236}">
                <a16:creationId xmlns:a16="http://schemas.microsoft.com/office/drawing/2014/main" xmlns="" id="{3144ED1D-3471-C04D-9EB2-E37DEB2DD7B4}"/>
              </a:ext>
            </a:extLst>
          </p:cNvPr>
          <p:cNvSpPr txBox="1"/>
          <p:nvPr/>
        </p:nvSpPr>
        <p:spPr>
          <a:xfrm>
            <a:off x="944694" y="3401619"/>
            <a:ext cx="3937311" cy="1621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002060"/>
                </a:solidFill>
                <a:latin typeface="Helvetica Neue"/>
                <a:ea typeface="Helvetica Neue"/>
                <a:cs typeface="Helvetica Neue"/>
                <a:sym typeface="Helvetica Neue"/>
              </a:rPr>
              <a:t>4 points for monthly plan or 8 Points for annual</a:t>
            </a:r>
          </a:p>
        </p:txBody>
      </p:sp>
      <p:sp>
        <p:nvSpPr>
          <p:cNvPr id="60" name="TextBox 59">
            <a:extLst>
              <a:ext uri="{FF2B5EF4-FFF2-40B4-BE49-F238E27FC236}">
                <a16:creationId xmlns:a16="http://schemas.microsoft.com/office/drawing/2014/main" xmlns="" id="{8F8FEC10-E9A6-D64A-96C1-47597B2A9B16}"/>
              </a:ext>
            </a:extLst>
          </p:cNvPr>
          <p:cNvSpPr txBox="1"/>
          <p:nvPr/>
        </p:nvSpPr>
        <p:spPr>
          <a:xfrm>
            <a:off x="495690" y="1713726"/>
            <a:ext cx="4508865" cy="1498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ea typeface="Helvetica Neue"/>
                <a:cs typeface="Helvetica Neue"/>
                <a:sym typeface="Helvetica Neue"/>
              </a:rPr>
              <a:t>ID Theft Protection</a:t>
            </a:r>
          </a:p>
        </p:txBody>
      </p:sp>
      <p:pic>
        <p:nvPicPr>
          <p:cNvPr id="68" name="AnoviaPayments_Modified_Logo_stacked.pdf">
            <a:extLst>
              <a:ext uri="{FF2B5EF4-FFF2-40B4-BE49-F238E27FC236}">
                <a16:creationId xmlns:a16="http://schemas.microsoft.com/office/drawing/2014/main" xmlns="" id="{8DB541BF-8FFD-6D4C-8F9D-91E7784875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5370" y="11239148"/>
            <a:ext cx="2543449" cy="1059632"/>
          </a:xfrm>
          <a:prstGeom prst="rect">
            <a:avLst/>
          </a:prstGeom>
          <a:ln w="12700" cap="flat">
            <a:noFill/>
            <a:miter lim="400000"/>
          </a:ln>
          <a:effectLst/>
        </p:spPr>
      </p:pic>
      <p:pic>
        <p:nvPicPr>
          <p:cNvPr id="73" name="Spectrum_Auth_Retailer_Vert_TM_RGB.jpg" descr="Spectrum_Auth_Retailer_Vert_TM_RGB.jpg">
            <a:extLst>
              <a:ext uri="{FF2B5EF4-FFF2-40B4-BE49-F238E27FC236}">
                <a16:creationId xmlns:a16="http://schemas.microsoft.com/office/drawing/2014/main" xmlns="" id="{252B4A49-D230-F54E-8078-68066F97548B}"/>
              </a:ext>
            </a:extLst>
          </p:cNvPr>
          <p:cNvPicPr>
            <a:picLocks noChangeAspect="1"/>
          </p:cNvPicPr>
          <p:nvPr/>
        </p:nvPicPr>
        <p:blipFill>
          <a:blip r:embed="rId11"/>
          <a:stretch>
            <a:fillRect/>
          </a:stretch>
        </p:blipFill>
        <p:spPr>
          <a:xfrm>
            <a:off x="10908247" y="6063563"/>
            <a:ext cx="2517790" cy="813982"/>
          </a:xfrm>
          <a:prstGeom prst="rect">
            <a:avLst/>
          </a:prstGeom>
          <a:ln w="12700" cap="flat">
            <a:noFill/>
            <a:miter lim="400000"/>
          </a:ln>
          <a:effectLst/>
        </p:spPr>
      </p:pic>
      <p:pic>
        <p:nvPicPr>
          <p:cNvPr id="74" name="Picture 73">
            <a:extLst>
              <a:ext uri="{FF2B5EF4-FFF2-40B4-BE49-F238E27FC236}">
                <a16:creationId xmlns:a16="http://schemas.microsoft.com/office/drawing/2014/main" xmlns="" id="{A8364275-441C-354F-A05F-5215227FE9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696" y="5424940"/>
            <a:ext cx="3330080" cy="765900"/>
          </a:xfrm>
          <a:prstGeom prst="rect">
            <a:avLst/>
          </a:prstGeom>
        </p:spPr>
      </p:pic>
      <p:sp>
        <p:nvSpPr>
          <p:cNvPr id="79" name="TextBox 78">
            <a:extLst>
              <a:ext uri="{FF2B5EF4-FFF2-40B4-BE49-F238E27FC236}">
                <a16:creationId xmlns:a16="http://schemas.microsoft.com/office/drawing/2014/main" xmlns="" id="{7AB7483B-5183-4AAA-8A68-A50E22DC6241}"/>
              </a:ext>
            </a:extLst>
          </p:cNvPr>
          <p:cNvSpPr txBox="1"/>
          <p:nvPr/>
        </p:nvSpPr>
        <p:spPr>
          <a:xfrm>
            <a:off x="9716416" y="8863466"/>
            <a:ext cx="5731944" cy="386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3800" tIns="83800" rIns="83800" bIns="83800" numCol="1" spcCol="125826" rtlCol="0" anchor="ctr">
            <a:spAutoFit/>
          </a:bodyPr>
          <a:lstStyle/>
          <a:p>
            <a:pPr algn="ctr" defTabSz="963906" hangingPunct="0"/>
            <a:r>
              <a:rPr lang="en-US" sz="4800" b="1" dirty="0">
                <a:solidFill>
                  <a:srgbClr val="FF0000"/>
                </a:solidFill>
                <a:sym typeface="Helvetica Light"/>
              </a:rPr>
              <a:t>Become Customer Qualified today!</a:t>
            </a:r>
          </a:p>
          <a:p>
            <a:pPr algn="ctr" defTabSz="963906" hangingPunct="0"/>
            <a:r>
              <a:rPr lang="en-US" sz="4800" b="1" dirty="0">
                <a:solidFill>
                  <a:srgbClr val="FF0000"/>
                </a:solidFill>
                <a:sym typeface="Helvetica Light"/>
              </a:rPr>
              <a:t>3 or more services </a:t>
            </a:r>
          </a:p>
          <a:p>
            <a:pPr algn="ctr" defTabSz="963906" hangingPunct="0"/>
            <a:r>
              <a:rPr lang="en-US" sz="4800" b="1" dirty="0">
                <a:solidFill>
                  <a:srgbClr val="FF0000"/>
                </a:solidFill>
                <a:sym typeface="Helvetica Light"/>
              </a:rPr>
              <a:t>totaling a minimum of 7 points</a:t>
            </a:r>
          </a:p>
        </p:txBody>
      </p:sp>
      <p:sp>
        <p:nvSpPr>
          <p:cNvPr id="81" name="TextBox 80">
            <a:extLst>
              <a:ext uri="{FF2B5EF4-FFF2-40B4-BE49-F238E27FC236}">
                <a16:creationId xmlns:a16="http://schemas.microsoft.com/office/drawing/2014/main" xmlns="" id="{2D4057B8-726C-4DC7-98E4-8C4D1D5575C5}"/>
              </a:ext>
            </a:extLst>
          </p:cNvPr>
          <p:cNvSpPr txBox="1"/>
          <p:nvPr/>
        </p:nvSpPr>
        <p:spPr>
          <a:xfrm>
            <a:off x="15419507" y="8479410"/>
            <a:ext cx="8967668" cy="4965456"/>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76204" rtlCol="0" anchor="ctr">
            <a:spAutoFit/>
          </a:bodyPr>
          <a:lstStyle/>
          <a:p>
            <a:pPr algn="ctr" defTabSz="584113" hangingPunct="0"/>
            <a:r>
              <a:rPr lang="en-US" altLang="en-US" sz="6400" b="1" dirty="0">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CQ Example: </a:t>
            </a:r>
          </a:p>
          <a:p>
            <a:pPr algn="ctr" defTabSz="584113" hangingPunct="0"/>
            <a:r>
              <a:rPr lang="en-US" altLang="en-US" sz="6400" b="1" dirty="0">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2 </a:t>
            </a:r>
            <a:r>
              <a:rPr lang="en-US" altLang="en-US" sz="6400" b="1" dirty="0" err="1">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IDSeal</a:t>
            </a:r>
            <a:r>
              <a:rPr lang="en-US" altLang="en-US" sz="6400" b="1" dirty="0">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 accounts is 8pts </a:t>
            </a:r>
          </a:p>
          <a:p>
            <a:pPr algn="ctr" defTabSz="584113" hangingPunct="0"/>
            <a:r>
              <a:rPr lang="en-US" altLang="en-US" sz="6400" b="1" u="sng" dirty="0">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  Your Electric is 1 point </a:t>
            </a:r>
          </a:p>
          <a:p>
            <a:pPr algn="ctr" defTabSz="584113" hangingPunct="0"/>
            <a:r>
              <a:rPr lang="en-US" altLang="en-US" sz="6400" b="1" dirty="0">
                <a:solidFill>
                  <a:schemeClr val="accent1">
                    <a:lumMod val="50000"/>
                  </a:schemeClr>
                </a:solidFill>
                <a:latin typeface="Calibri" panose="020F0502020204030204" pitchFamily="34" charset="0"/>
                <a:ea typeface="Constantia" pitchFamily="18" charset="0"/>
                <a:cs typeface="Calibri" panose="020F0502020204030204" pitchFamily="34" charset="0"/>
                <a:sym typeface="Constantia" pitchFamily="18" charset="0"/>
              </a:rPr>
              <a:t>= 9 points</a:t>
            </a:r>
          </a:p>
          <a:p>
            <a:pPr algn="ctr" defTabSz="584113" hangingPunct="0"/>
            <a:endParaRPr lang="en-US" dirty="0">
              <a:solidFill>
                <a:schemeClr val="accent2">
                  <a:lumMod val="75000"/>
                </a:schemeClr>
              </a:solidFill>
              <a:sym typeface="Helvetica Light"/>
            </a:endParaRPr>
          </a:p>
        </p:txBody>
      </p:sp>
      <p:pic>
        <p:nvPicPr>
          <p:cNvPr id="61" name="ATT_DTV_4CP_Sol_Pos.png" descr="ATT_DTV_4CP_Sol_Pos.png">
            <a:extLst>
              <a:ext uri="{FF2B5EF4-FFF2-40B4-BE49-F238E27FC236}">
                <a16:creationId xmlns:a16="http://schemas.microsoft.com/office/drawing/2014/main" xmlns="" id="{E9A02724-CB0C-4F48-B6F5-D07E1346496A}"/>
              </a:ext>
            </a:extLst>
          </p:cNvPr>
          <p:cNvPicPr>
            <a:picLocks noChangeAspect="1"/>
          </p:cNvPicPr>
          <p:nvPr/>
        </p:nvPicPr>
        <p:blipFill>
          <a:blip r:embed="rId13"/>
          <a:stretch>
            <a:fillRect/>
          </a:stretch>
        </p:blipFill>
        <p:spPr>
          <a:xfrm>
            <a:off x="15284098" y="3232135"/>
            <a:ext cx="2857408" cy="798950"/>
          </a:xfrm>
          <a:prstGeom prst="rect">
            <a:avLst/>
          </a:prstGeom>
          <a:ln w="12700" cap="flat">
            <a:noFill/>
            <a:miter lim="400000"/>
          </a:ln>
          <a:effectLst/>
        </p:spPr>
      </p:pic>
      <p:pic>
        <p:nvPicPr>
          <p:cNvPr id="62" name="image22.png" descr="image22.png">
            <a:extLst>
              <a:ext uri="{FF2B5EF4-FFF2-40B4-BE49-F238E27FC236}">
                <a16:creationId xmlns:a16="http://schemas.microsoft.com/office/drawing/2014/main" xmlns="" id="{31C8E8F1-AD22-4DFD-9887-01781188B88D}"/>
              </a:ext>
            </a:extLst>
          </p:cNvPr>
          <p:cNvPicPr>
            <a:picLocks noChangeAspect="1"/>
          </p:cNvPicPr>
          <p:nvPr/>
        </p:nvPicPr>
        <p:blipFill>
          <a:blip r:embed="rId14"/>
          <a:stretch>
            <a:fillRect/>
          </a:stretch>
        </p:blipFill>
        <p:spPr>
          <a:xfrm>
            <a:off x="16277343" y="4094572"/>
            <a:ext cx="1464451" cy="817580"/>
          </a:xfrm>
          <a:prstGeom prst="rect">
            <a:avLst/>
          </a:prstGeom>
          <a:ln w="12700" cap="flat">
            <a:noFill/>
            <a:miter lim="400000"/>
          </a:ln>
          <a:effectLst/>
        </p:spPr>
      </p:pic>
      <p:pic>
        <p:nvPicPr>
          <p:cNvPr id="63" name="Frontier Logo.png" descr="Frontier Logo.png">
            <a:extLst>
              <a:ext uri="{FF2B5EF4-FFF2-40B4-BE49-F238E27FC236}">
                <a16:creationId xmlns:a16="http://schemas.microsoft.com/office/drawing/2014/main" xmlns="" id="{55233434-F0EC-4BA7-BFD9-1CFB02E11E8A}"/>
              </a:ext>
            </a:extLst>
          </p:cNvPr>
          <p:cNvPicPr>
            <a:picLocks noChangeAspect="1"/>
          </p:cNvPicPr>
          <p:nvPr/>
        </p:nvPicPr>
        <p:blipFill>
          <a:blip r:embed="rId8"/>
          <a:stretch>
            <a:fillRect/>
          </a:stretch>
        </p:blipFill>
        <p:spPr>
          <a:xfrm>
            <a:off x="15999381" y="5105155"/>
            <a:ext cx="2071398" cy="798950"/>
          </a:xfrm>
          <a:prstGeom prst="rect">
            <a:avLst/>
          </a:prstGeom>
          <a:ln w="12700" cap="flat">
            <a:noFill/>
            <a:miter lim="400000"/>
          </a:ln>
          <a:effectLst/>
        </p:spPr>
      </p:pic>
      <p:sp>
        <p:nvSpPr>
          <p:cNvPr id="64" name="TextBox 63">
            <a:extLst>
              <a:ext uri="{FF2B5EF4-FFF2-40B4-BE49-F238E27FC236}">
                <a16:creationId xmlns:a16="http://schemas.microsoft.com/office/drawing/2014/main" xmlns="" id="{F59F6573-808C-403A-AB34-D47A5E050D14}"/>
              </a:ext>
            </a:extLst>
          </p:cNvPr>
          <p:cNvSpPr txBox="1"/>
          <p:nvPr/>
        </p:nvSpPr>
        <p:spPr>
          <a:xfrm>
            <a:off x="15639963" y="2520627"/>
            <a:ext cx="2543449" cy="636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3200" b="1" dirty="0">
                <a:solidFill>
                  <a:srgbClr val="002060"/>
                </a:solidFill>
                <a:latin typeface="Helvetica Neue"/>
                <a:ea typeface="Helvetica Neue"/>
                <a:cs typeface="Helvetica Neue"/>
                <a:sym typeface="Helvetica Neue"/>
              </a:rPr>
              <a:t> 2-5 Points</a:t>
            </a:r>
          </a:p>
        </p:txBody>
      </p:sp>
      <p:pic>
        <p:nvPicPr>
          <p:cNvPr id="65" name="Spectrum_Auth_Retailer_Vert_TM_RGB.jpg" descr="Spectrum_Auth_Retailer_Vert_TM_RGB.jpg">
            <a:extLst>
              <a:ext uri="{FF2B5EF4-FFF2-40B4-BE49-F238E27FC236}">
                <a16:creationId xmlns:a16="http://schemas.microsoft.com/office/drawing/2014/main" xmlns="" id="{9BC0A9B4-A7A7-4285-9C9F-E1E5B8F717EA}"/>
              </a:ext>
            </a:extLst>
          </p:cNvPr>
          <p:cNvPicPr>
            <a:picLocks noChangeAspect="1"/>
          </p:cNvPicPr>
          <p:nvPr/>
        </p:nvPicPr>
        <p:blipFill>
          <a:blip r:embed="rId11"/>
          <a:stretch>
            <a:fillRect/>
          </a:stretch>
        </p:blipFill>
        <p:spPr>
          <a:xfrm>
            <a:off x="15815752" y="6078121"/>
            <a:ext cx="2517790" cy="813982"/>
          </a:xfrm>
          <a:prstGeom prst="rect">
            <a:avLst/>
          </a:prstGeom>
          <a:ln w="12700" cap="flat">
            <a:noFill/>
            <a:miter lim="400000"/>
          </a:ln>
          <a:effectLst/>
        </p:spPr>
      </p:pic>
      <p:sp>
        <p:nvSpPr>
          <p:cNvPr id="45" name="TextBox 44">
            <a:extLst>
              <a:ext uri="{FF2B5EF4-FFF2-40B4-BE49-F238E27FC236}">
                <a16:creationId xmlns:a16="http://schemas.microsoft.com/office/drawing/2014/main" xmlns="" id="{BC172C7C-31A7-48A4-AD20-32232F328E91}"/>
              </a:ext>
            </a:extLst>
          </p:cNvPr>
          <p:cNvSpPr txBox="1"/>
          <p:nvPr/>
        </p:nvSpPr>
        <p:spPr>
          <a:xfrm>
            <a:off x="638373" y="8251194"/>
            <a:ext cx="4235467" cy="821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2" tIns="71432" rIns="71432" bIns="71432" numCol="1" spcCol="76204" rtlCol="0" anchor="ctr">
            <a:spAutoFit/>
          </a:bodyPr>
          <a:lstStyle/>
          <a:p>
            <a:pPr algn="ctr" defTabSz="821407" hangingPunct="0"/>
            <a:r>
              <a:rPr lang="en-US" sz="4400" b="1" u="sng" dirty="0">
                <a:solidFill>
                  <a:srgbClr val="428FCB"/>
                </a:solidFill>
                <a:latin typeface="Helvetica Neue"/>
                <a:ea typeface="Helvetica Neue"/>
                <a:cs typeface="Helvetica Neue"/>
                <a:sym typeface="Helvetica Neue"/>
              </a:rPr>
              <a:t>Wireless</a:t>
            </a:r>
          </a:p>
        </p:txBody>
      </p:sp>
      <p:pic>
        <p:nvPicPr>
          <p:cNvPr id="48" name="att_hz_lkp_rgb_pos.png" descr="att_hz_lkp_rgb_pos.png">
            <a:extLst>
              <a:ext uri="{FF2B5EF4-FFF2-40B4-BE49-F238E27FC236}">
                <a16:creationId xmlns:a16="http://schemas.microsoft.com/office/drawing/2014/main" xmlns="" id="{5904B2B7-2391-40BA-B7D0-0321AE57A976}"/>
              </a:ext>
            </a:extLst>
          </p:cNvPr>
          <p:cNvPicPr>
            <a:picLocks noChangeAspect="1"/>
          </p:cNvPicPr>
          <p:nvPr/>
        </p:nvPicPr>
        <p:blipFill>
          <a:blip r:embed="rId7"/>
          <a:stretch>
            <a:fillRect/>
          </a:stretch>
        </p:blipFill>
        <p:spPr>
          <a:xfrm>
            <a:off x="1112627" y="12595676"/>
            <a:ext cx="2111947" cy="879868"/>
          </a:xfrm>
          <a:prstGeom prst="rect">
            <a:avLst/>
          </a:prstGeom>
          <a:ln w="12700" cap="flat">
            <a:noFill/>
            <a:miter lim="400000"/>
          </a:ln>
          <a:effectLst/>
        </p:spPr>
      </p:pic>
      <p:graphicFrame>
        <p:nvGraphicFramePr>
          <p:cNvPr id="2" name="Table 1"/>
          <p:cNvGraphicFramePr>
            <a:graphicFrameLocks noGrp="1"/>
          </p:cNvGraphicFramePr>
          <p:nvPr>
            <p:extLst>
              <p:ext uri="{D42A27DB-BD31-4B8C-83A1-F6EECF244321}">
                <p14:modId xmlns:p14="http://schemas.microsoft.com/office/powerpoint/2010/main" val="774103387"/>
              </p:ext>
            </p:extLst>
          </p:nvPr>
        </p:nvGraphicFramePr>
        <p:xfrm>
          <a:off x="495690" y="1643771"/>
          <a:ext cx="4236786" cy="5395078"/>
        </p:xfrm>
        <a:graphic>
          <a:graphicData uri="http://schemas.openxmlformats.org/drawingml/2006/table">
            <a:tbl>
              <a:tblPr/>
              <a:tblGrid>
                <a:gridCol w="4236786"/>
              </a:tblGrid>
              <a:tr h="5395078">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8165996"/>
              </p:ext>
            </p:extLst>
          </p:nvPr>
        </p:nvGraphicFramePr>
        <p:xfrm>
          <a:off x="5327253" y="1658269"/>
          <a:ext cx="4185944" cy="5362912"/>
        </p:xfrm>
        <a:graphic>
          <a:graphicData uri="http://schemas.openxmlformats.org/drawingml/2006/table">
            <a:tbl>
              <a:tblPr/>
              <a:tblGrid>
                <a:gridCol w="4185944"/>
              </a:tblGrid>
              <a:tr h="5362912">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89481052"/>
              </p:ext>
            </p:extLst>
          </p:nvPr>
        </p:nvGraphicFramePr>
        <p:xfrm>
          <a:off x="10205263" y="1693551"/>
          <a:ext cx="3923763" cy="5342792"/>
        </p:xfrm>
        <a:graphic>
          <a:graphicData uri="http://schemas.openxmlformats.org/drawingml/2006/table">
            <a:tbl>
              <a:tblPr/>
              <a:tblGrid>
                <a:gridCol w="3923763"/>
              </a:tblGrid>
              <a:tr h="5342792">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89904418"/>
              </p:ext>
            </p:extLst>
          </p:nvPr>
        </p:nvGraphicFramePr>
        <p:xfrm>
          <a:off x="14843079" y="1643771"/>
          <a:ext cx="3951341" cy="5377410"/>
        </p:xfrm>
        <a:graphic>
          <a:graphicData uri="http://schemas.openxmlformats.org/drawingml/2006/table">
            <a:tbl>
              <a:tblPr/>
              <a:tblGrid>
                <a:gridCol w="3951341"/>
              </a:tblGrid>
              <a:tr h="5377410">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36788694"/>
              </p:ext>
            </p:extLst>
          </p:nvPr>
        </p:nvGraphicFramePr>
        <p:xfrm>
          <a:off x="19509740" y="1643771"/>
          <a:ext cx="4530375" cy="5412692"/>
        </p:xfrm>
        <a:graphic>
          <a:graphicData uri="http://schemas.openxmlformats.org/drawingml/2006/table">
            <a:tbl>
              <a:tblPr/>
              <a:tblGrid>
                <a:gridCol w="4530375"/>
              </a:tblGrid>
              <a:tr h="5412692">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55517231"/>
              </p:ext>
            </p:extLst>
          </p:nvPr>
        </p:nvGraphicFramePr>
        <p:xfrm>
          <a:off x="635036" y="8079651"/>
          <a:ext cx="4097439" cy="5398195"/>
        </p:xfrm>
        <a:graphic>
          <a:graphicData uri="http://schemas.openxmlformats.org/drawingml/2006/table">
            <a:tbl>
              <a:tblPr/>
              <a:tblGrid>
                <a:gridCol w="4097439"/>
              </a:tblGrid>
              <a:tr h="5398195">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976334226"/>
              </p:ext>
            </p:extLst>
          </p:nvPr>
        </p:nvGraphicFramePr>
        <p:xfrm>
          <a:off x="5327253" y="8029506"/>
          <a:ext cx="4185944" cy="5483621"/>
        </p:xfrm>
        <a:graphic>
          <a:graphicData uri="http://schemas.openxmlformats.org/drawingml/2006/table">
            <a:tbl>
              <a:tblPr/>
              <a:tblGrid>
                <a:gridCol w="4185944"/>
              </a:tblGrid>
              <a:tr h="5483621">
                <a:tc>
                  <a:txBody>
                    <a:bodyPr/>
                    <a:lstStyle/>
                    <a:p>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spTree>
    <p:extLst>
      <p:ext uri="{BB962C8B-B14F-4D97-AF65-F5344CB8AC3E}">
        <p14:creationId xmlns:p14="http://schemas.microsoft.com/office/powerpoint/2010/main" val="424365127"/>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
          <p:cNvSpPr txBox="1">
            <a:spLocks/>
          </p:cNvSpPr>
          <p:nvPr/>
        </p:nvSpPr>
        <p:spPr bwMode="auto">
          <a:xfrm>
            <a:off x="545064" y="5638348"/>
            <a:ext cx="21910353" cy="757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58738" indent="14288" defTabSz="271463">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1pPr>
            <a:lvl2pPr marL="742950" indent="-285750" defTabSz="271463">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2pPr>
            <a:lvl3pPr marL="1143000" indent="-228600" defTabSz="271463">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3pPr>
            <a:lvl4pPr marL="1600200" indent="-228600" defTabSz="271463">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4pPr>
            <a:lvl5pPr marL="2057400" indent="-228600" defTabSz="271463">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5pPr>
            <a:lvl6pPr marL="2514600" indent="-228600" defTabSz="271463" eaLnBrk="0" fontAlgn="base" hangingPunct="0">
              <a:spcBef>
                <a:spcPct val="0"/>
              </a:spcBef>
              <a:spcAft>
                <a:spcPct val="0"/>
              </a:spcAft>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6pPr>
            <a:lvl7pPr marL="2971800" indent="-228600" defTabSz="271463" eaLnBrk="0" fontAlgn="base" hangingPunct="0">
              <a:spcBef>
                <a:spcPct val="0"/>
              </a:spcBef>
              <a:spcAft>
                <a:spcPct val="0"/>
              </a:spcAft>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7pPr>
            <a:lvl8pPr marL="3429000" indent="-228600" defTabSz="271463" eaLnBrk="0" fontAlgn="base" hangingPunct="0">
              <a:spcBef>
                <a:spcPct val="0"/>
              </a:spcBef>
              <a:spcAft>
                <a:spcPct val="0"/>
              </a:spcAft>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8pPr>
            <a:lvl9pPr marL="3886200" indent="-228600" defTabSz="271463" eaLnBrk="0" fontAlgn="base" hangingPunct="0">
              <a:spcBef>
                <a:spcPct val="0"/>
              </a:spcBef>
              <a:spcAft>
                <a:spcPct val="0"/>
              </a:spcAft>
              <a:tabLst>
                <a:tab pos="114300" algn="l"/>
                <a:tab pos="1409700" algn="l"/>
                <a:tab pos="2705100" algn="l"/>
                <a:tab pos="4013200" algn="l"/>
              </a:tabLst>
              <a:defRPr sz="3600">
                <a:solidFill>
                  <a:srgbClr val="000000"/>
                </a:solidFill>
                <a:latin typeface="Helvetica Light" charset="0"/>
                <a:ea typeface="MS PGothic" charset="0"/>
                <a:cs typeface="MS PGothic" charset="0"/>
                <a:sym typeface="Helvetica Light" charset="0"/>
              </a:defRPr>
            </a:lvl9pPr>
          </a:lstStyle>
          <a:p>
            <a:pPr eaLnBrk="1"/>
            <a:r>
              <a:rPr lang="en-US" sz="5500" b="1" dirty="0">
                <a:latin typeface="Constantia" charset="0"/>
                <a:sym typeface="Constantia" charset="0"/>
              </a:rPr>
              <a:t>  </a:t>
            </a:r>
            <a:r>
              <a:rPr lang="en-US" sz="5500" b="1" dirty="0">
                <a:solidFill>
                  <a:srgbClr val="FFC000"/>
                </a:solidFill>
                <a:latin typeface="Constantia" charset="0"/>
                <a:sym typeface="Constantia" charset="0"/>
              </a:rPr>
              <a:t>Become Accredited Today</a:t>
            </a:r>
          </a:p>
          <a:p>
            <a:pPr eaLnBrk="1">
              <a:buClr>
                <a:srgbClr val="ADADEB"/>
              </a:buClr>
              <a:buSzPct val="100000"/>
              <a:buFontTx/>
              <a:buChar char="✓"/>
            </a:pPr>
            <a:r>
              <a:rPr lang="en-US" sz="4500" b="1" dirty="0">
                <a:solidFill>
                  <a:srgbClr val="00477E"/>
                </a:solidFill>
                <a:latin typeface="Constantia" charset="0"/>
                <a:sym typeface="Constantia" charset="0"/>
              </a:rPr>
              <a:t>Residential / Small Business / Medium Business </a:t>
            </a:r>
          </a:p>
          <a:p>
            <a:pPr eaLnBrk="1">
              <a:buClr>
                <a:srgbClr val="ADADEB"/>
              </a:buClr>
              <a:buSzPct val="100000"/>
              <a:buFontTx/>
              <a:buChar char="✓"/>
            </a:pPr>
            <a:r>
              <a:rPr lang="en-US" sz="4500" b="1" dirty="0">
                <a:solidFill>
                  <a:srgbClr val="00477E"/>
                </a:solidFill>
                <a:latin typeface="Constantia" charset="0"/>
                <a:sym typeface="Constantia" charset="0"/>
              </a:rPr>
              <a:t>Customers must sign up themselves</a:t>
            </a:r>
          </a:p>
          <a:p>
            <a:pPr eaLnBrk="1">
              <a:buClr>
                <a:srgbClr val="ADADEB"/>
              </a:buClr>
              <a:buSzPct val="100000"/>
              <a:buFontTx/>
              <a:buChar char="✓"/>
            </a:pPr>
            <a:r>
              <a:rPr lang="en-US" sz="4500" b="1" dirty="0">
                <a:solidFill>
                  <a:srgbClr val="00477E"/>
                </a:solidFill>
                <a:latin typeface="Constantia" charset="0"/>
                <a:sym typeface="Constantia" charset="0"/>
              </a:rPr>
              <a:t>Utility still bills the customer</a:t>
            </a:r>
          </a:p>
          <a:p>
            <a:pPr eaLnBrk="1">
              <a:buClr>
                <a:srgbClr val="ADADEB"/>
              </a:buClr>
              <a:buSzPct val="100000"/>
              <a:buFontTx/>
              <a:buChar char="✓"/>
            </a:pPr>
            <a:r>
              <a:rPr lang="en-US" sz="4500" b="1" dirty="0">
                <a:solidFill>
                  <a:srgbClr val="00477E"/>
                </a:solidFill>
                <a:latin typeface="Constantia" charset="0"/>
                <a:sym typeface="Constantia" charset="0"/>
              </a:rPr>
              <a:t>Utility still services the customer</a:t>
            </a:r>
          </a:p>
          <a:p>
            <a:pPr eaLnBrk="1">
              <a:buClr>
                <a:srgbClr val="ADADEB"/>
              </a:buClr>
              <a:buSzPct val="100000"/>
              <a:buFontTx/>
              <a:buChar char="✓"/>
            </a:pPr>
            <a:r>
              <a:rPr lang="en-US" sz="4500" b="1" dirty="0">
                <a:solidFill>
                  <a:srgbClr val="00477E"/>
                </a:solidFill>
                <a:latin typeface="Constantia" charset="0"/>
                <a:sym typeface="Constantia" charset="0"/>
              </a:rPr>
              <a:t>Xoom provides the energy</a:t>
            </a:r>
          </a:p>
          <a:p>
            <a:pPr eaLnBrk="1">
              <a:buClr>
                <a:srgbClr val="ADADEB"/>
              </a:buClr>
              <a:buSzPct val="100000"/>
              <a:buFontTx/>
              <a:buChar char="✓"/>
            </a:pPr>
            <a:r>
              <a:rPr lang="en-US" sz="4500" b="1" dirty="0">
                <a:solidFill>
                  <a:srgbClr val="00477E"/>
                </a:solidFill>
                <a:latin typeface="Constantia" charset="0"/>
                <a:sym typeface="Constantia" charset="0"/>
              </a:rPr>
              <a:t> </a:t>
            </a:r>
            <a:r>
              <a:rPr lang="en-US" sz="4500" b="1" dirty="0">
                <a:solidFill>
                  <a:srgbClr val="FF0000"/>
                </a:solidFill>
                <a:latin typeface="Constantia" charset="0"/>
                <a:sym typeface="Constantia" charset="0"/>
              </a:rPr>
              <a:t>XoomXtras.com – Customer Rewards Program</a:t>
            </a:r>
          </a:p>
          <a:p>
            <a:pPr eaLnBrk="1"/>
            <a:endParaRPr lang="en-US" sz="1000" b="1" dirty="0">
              <a:solidFill>
                <a:srgbClr val="FFFFFF"/>
              </a:solidFill>
              <a:latin typeface="Constantia" charset="0"/>
              <a:sym typeface="Constantia" charset="0"/>
            </a:endParaRPr>
          </a:p>
          <a:p>
            <a:pPr eaLnBrk="1"/>
            <a:endParaRPr lang="en-US" sz="2300" b="1" dirty="0">
              <a:solidFill>
                <a:srgbClr val="FFFFFF"/>
              </a:solidFill>
              <a:latin typeface="Constantia" charset="0"/>
              <a:sym typeface="Constantia" charset="0"/>
            </a:endParaRPr>
          </a:p>
          <a:p>
            <a:pPr eaLnBrk="1"/>
            <a:endParaRPr lang="en-US" sz="2300" b="1" dirty="0">
              <a:solidFill>
                <a:srgbClr val="FFFFFF"/>
              </a:solidFill>
              <a:latin typeface="Constantia" charset="0"/>
              <a:sym typeface="Constantia" charset="0"/>
            </a:endParaRPr>
          </a:p>
          <a:p>
            <a:pPr eaLnBrk="1"/>
            <a:endParaRPr lang="en-US" sz="2300" b="1" dirty="0">
              <a:solidFill>
                <a:srgbClr val="FFFFFF"/>
              </a:solidFill>
              <a:latin typeface="Constantia" charset="0"/>
              <a:sym typeface="Constantia" charset="0"/>
            </a:endParaRPr>
          </a:p>
          <a:p>
            <a:pPr eaLnBrk="1"/>
            <a:r>
              <a:rPr lang="en-US" sz="6500" dirty="0">
                <a:solidFill>
                  <a:schemeClr val="accent1">
                    <a:lumMod val="75000"/>
                  </a:schemeClr>
                </a:solidFill>
                <a:latin typeface="Stencil" charset="0"/>
                <a:sym typeface="Stencil" charset="0"/>
              </a:rPr>
              <a:t>FAVOR,HELP,TRY  </a:t>
            </a:r>
            <a:r>
              <a:rPr lang="en-US" sz="5400" b="1" dirty="0">
                <a:solidFill>
                  <a:schemeClr val="accent1">
                    <a:lumMod val="75000"/>
                  </a:schemeClr>
                </a:solidFill>
                <a:latin typeface="+mj-lt"/>
                <a:sym typeface="Stencil" charset="0"/>
              </a:rPr>
              <a:t>acquire customers on www.acn.com</a:t>
            </a:r>
            <a:endParaRPr lang="en-US" sz="6500" b="1" dirty="0">
              <a:solidFill>
                <a:schemeClr val="accent1">
                  <a:lumMod val="75000"/>
                </a:schemeClr>
              </a:solidFill>
              <a:latin typeface="+mj-lt"/>
              <a:sym typeface="Stencil" charset="0"/>
            </a:endParaRPr>
          </a:p>
          <a:p>
            <a:pPr eaLnBrk="1"/>
            <a:endParaRPr lang="en-US" sz="2300" b="1" dirty="0">
              <a:solidFill>
                <a:srgbClr val="FFFFFF"/>
              </a:solidFill>
              <a:latin typeface="Constantia" charset="0"/>
              <a:sym typeface="Constantia" charset="0"/>
            </a:endParaRPr>
          </a:p>
        </p:txBody>
      </p:sp>
      <p:sp>
        <p:nvSpPr>
          <p:cNvPr id="31748" name="Text Box 2"/>
          <p:cNvSpPr txBox="1">
            <a:spLocks/>
          </p:cNvSpPr>
          <p:nvPr/>
        </p:nvSpPr>
        <p:spPr bwMode="auto">
          <a:xfrm>
            <a:off x="3440229" y="4054299"/>
            <a:ext cx="2347027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8100" indent="-25400" defTabSz="271463">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1pPr>
            <a:lvl2pPr marL="742950" indent="-285750" defTabSz="271463">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2pPr>
            <a:lvl3pPr marL="1143000" indent="-228600" defTabSz="271463">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3pPr>
            <a:lvl4pPr marL="1600200" indent="-228600" defTabSz="271463">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4pPr>
            <a:lvl5pPr marL="2057400" indent="-228600" defTabSz="271463">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5pPr>
            <a:lvl6pPr marL="2514600" indent="-228600" defTabSz="271463"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6pPr>
            <a:lvl7pPr marL="2971800" indent="-228600" defTabSz="271463"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7pPr>
            <a:lvl8pPr marL="3429000" indent="-228600" defTabSz="271463"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8pPr>
            <a:lvl9pPr marL="3886200" indent="-228600" defTabSz="271463"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5608300" algn="l"/>
                <a:tab pos="16459200" algn="l"/>
              </a:tabLst>
              <a:defRPr sz="3600">
                <a:solidFill>
                  <a:srgbClr val="000000"/>
                </a:solidFill>
                <a:latin typeface="Helvetica Light" charset="0"/>
                <a:ea typeface="MS PGothic" charset="0"/>
                <a:cs typeface="MS PGothic" charset="0"/>
                <a:sym typeface="Helvetica Light" charset="0"/>
              </a:defRPr>
            </a:lvl9pPr>
          </a:lstStyle>
          <a:p>
            <a:pPr eaLnBrk="1"/>
            <a:endParaRPr lang="en-US" sz="4500" b="1" i="1" dirty="0">
              <a:solidFill>
                <a:srgbClr val="00477E"/>
              </a:solidFill>
              <a:latin typeface="Constantia" charset="0"/>
              <a:sym typeface="Constantia" charset="0"/>
            </a:endParaRPr>
          </a:p>
          <a:p>
            <a:pPr eaLnBrk="1"/>
            <a:r>
              <a:rPr lang="en-US" sz="4500" b="1" i="1" dirty="0">
                <a:solidFill>
                  <a:srgbClr val="00477E"/>
                </a:solidFill>
                <a:latin typeface="Constantia" charset="0"/>
                <a:sym typeface="Constantia" charset="0"/>
              </a:rPr>
              <a:t>NY, MD, PA, CA, NH, TX, MA, NJ, GA, OH, IL, CT, IN, DE, ME, RI, MI, KY, VA </a:t>
            </a:r>
          </a:p>
          <a:p>
            <a:pPr eaLnBrk="1"/>
            <a:endParaRPr lang="en-US" sz="5500" b="1" dirty="0">
              <a:solidFill>
                <a:srgbClr val="00477E"/>
              </a:solidFill>
              <a:latin typeface="Constantia" charset="0"/>
              <a:sym typeface="Constantia" charset="0"/>
            </a:endParaRPr>
          </a:p>
          <a:p>
            <a:pPr eaLnBrk="1"/>
            <a:endParaRPr lang="en-US" sz="5500" b="1" dirty="0">
              <a:solidFill>
                <a:srgbClr val="00477E"/>
              </a:solidFill>
              <a:latin typeface="Constantia" charset="0"/>
              <a:sym typeface="Constantia" charset="0"/>
            </a:endParaRPr>
          </a:p>
          <a:p>
            <a:pPr eaLnBrk="1"/>
            <a:endParaRPr lang="en-US" sz="5500" b="1" dirty="0">
              <a:solidFill>
                <a:srgbClr val="00477E"/>
              </a:solidFill>
              <a:latin typeface="Constantia" charset="0"/>
              <a:sym typeface="Constantia" charset="0"/>
            </a:endParaRPr>
          </a:p>
          <a:p>
            <a:pPr eaLnBrk="1"/>
            <a:endParaRPr lang="en-US" sz="5500" b="1" dirty="0">
              <a:solidFill>
                <a:srgbClr val="00477E"/>
              </a:solidFill>
              <a:latin typeface="Constantia" charset="0"/>
              <a:sym typeface="Constantia" charset="0"/>
            </a:endParaRPr>
          </a:p>
        </p:txBody>
      </p:sp>
      <p:sp>
        <p:nvSpPr>
          <p:cNvPr id="31749" name="Text Box 3"/>
          <p:cNvSpPr txBox="1">
            <a:spLocks/>
          </p:cNvSpPr>
          <p:nvPr/>
        </p:nvSpPr>
        <p:spPr bwMode="auto">
          <a:xfrm>
            <a:off x="1658162" y="-73195"/>
            <a:ext cx="22288424" cy="493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297" tIns="106297" rIns="106297" bIns="106297">
            <a:spAutoFit/>
          </a:bodyPr>
          <a:lstStyle>
            <a:lvl1pPr defTabSz="271463">
              <a:defRPr sz="3600">
                <a:solidFill>
                  <a:srgbClr val="000000"/>
                </a:solidFill>
                <a:latin typeface="Helvetica Light" charset="0"/>
                <a:ea typeface="MS PGothic" charset="0"/>
                <a:cs typeface="MS PGothic" charset="0"/>
                <a:sym typeface="Helvetica Light" charset="0"/>
              </a:defRPr>
            </a:lvl1pPr>
            <a:lvl2pPr marL="742950" indent="-285750" defTabSz="271463">
              <a:defRPr sz="3600">
                <a:solidFill>
                  <a:srgbClr val="000000"/>
                </a:solidFill>
                <a:latin typeface="Helvetica Light" charset="0"/>
                <a:ea typeface="MS PGothic" charset="0"/>
                <a:cs typeface="MS PGothic" charset="0"/>
                <a:sym typeface="Helvetica Light" charset="0"/>
              </a:defRPr>
            </a:lvl2pPr>
            <a:lvl3pPr marL="1143000" indent="-228600" defTabSz="271463">
              <a:defRPr sz="3600">
                <a:solidFill>
                  <a:srgbClr val="000000"/>
                </a:solidFill>
                <a:latin typeface="Helvetica Light" charset="0"/>
                <a:ea typeface="MS PGothic" charset="0"/>
                <a:cs typeface="MS PGothic" charset="0"/>
                <a:sym typeface="Helvetica Light" charset="0"/>
              </a:defRPr>
            </a:lvl3pPr>
            <a:lvl4pPr marL="1600200" indent="-228600" defTabSz="271463">
              <a:defRPr sz="3600">
                <a:solidFill>
                  <a:srgbClr val="000000"/>
                </a:solidFill>
                <a:latin typeface="Helvetica Light" charset="0"/>
                <a:ea typeface="MS PGothic" charset="0"/>
                <a:cs typeface="MS PGothic" charset="0"/>
                <a:sym typeface="Helvetica Light" charset="0"/>
              </a:defRPr>
            </a:lvl4pPr>
            <a:lvl5pPr marL="2057400" indent="-228600" defTabSz="271463">
              <a:defRPr sz="3600">
                <a:solidFill>
                  <a:srgbClr val="000000"/>
                </a:solidFill>
                <a:latin typeface="Helvetica Light" charset="0"/>
                <a:ea typeface="MS PGothic" charset="0"/>
                <a:cs typeface="MS PGothic" charset="0"/>
                <a:sym typeface="Helvetica Light" charset="0"/>
              </a:defRPr>
            </a:lvl5pPr>
            <a:lvl6pPr marL="2514600" indent="-228600" defTabSz="271463" eaLnBrk="0" fontAlgn="base" hangingPunct="0">
              <a:spcBef>
                <a:spcPct val="0"/>
              </a:spcBef>
              <a:spcAft>
                <a:spcPct val="0"/>
              </a:spcAft>
              <a:defRPr sz="3600">
                <a:solidFill>
                  <a:srgbClr val="000000"/>
                </a:solidFill>
                <a:latin typeface="Helvetica Light" charset="0"/>
                <a:ea typeface="MS PGothic" charset="0"/>
                <a:cs typeface="MS PGothic" charset="0"/>
                <a:sym typeface="Helvetica Light" charset="0"/>
              </a:defRPr>
            </a:lvl6pPr>
            <a:lvl7pPr marL="2971800" indent="-228600" defTabSz="271463" eaLnBrk="0" fontAlgn="base" hangingPunct="0">
              <a:spcBef>
                <a:spcPct val="0"/>
              </a:spcBef>
              <a:spcAft>
                <a:spcPct val="0"/>
              </a:spcAft>
              <a:defRPr sz="3600">
                <a:solidFill>
                  <a:srgbClr val="000000"/>
                </a:solidFill>
                <a:latin typeface="Helvetica Light" charset="0"/>
                <a:ea typeface="MS PGothic" charset="0"/>
                <a:cs typeface="MS PGothic" charset="0"/>
                <a:sym typeface="Helvetica Light" charset="0"/>
              </a:defRPr>
            </a:lvl7pPr>
            <a:lvl8pPr marL="3429000" indent="-228600" defTabSz="271463" eaLnBrk="0" fontAlgn="base" hangingPunct="0">
              <a:spcBef>
                <a:spcPct val="0"/>
              </a:spcBef>
              <a:spcAft>
                <a:spcPct val="0"/>
              </a:spcAft>
              <a:defRPr sz="3600">
                <a:solidFill>
                  <a:srgbClr val="000000"/>
                </a:solidFill>
                <a:latin typeface="Helvetica Light" charset="0"/>
                <a:ea typeface="MS PGothic" charset="0"/>
                <a:cs typeface="MS PGothic" charset="0"/>
                <a:sym typeface="Helvetica Light" charset="0"/>
              </a:defRPr>
            </a:lvl8pPr>
            <a:lvl9pPr marL="3886200" indent="-228600" defTabSz="271463" eaLnBrk="0" fontAlgn="base" hangingPunct="0">
              <a:spcBef>
                <a:spcPct val="0"/>
              </a:spcBef>
              <a:spcAft>
                <a:spcPct val="0"/>
              </a:spcAft>
              <a:defRPr sz="3600">
                <a:solidFill>
                  <a:srgbClr val="000000"/>
                </a:solidFill>
                <a:latin typeface="Helvetica Light" charset="0"/>
                <a:ea typeface="MS PGothic" charset="0"/>
                <a:cs typeface="MS PGothic" charset="0"/>
                <a:sym typeface="Helvetica Light" charset="0"/>
              </a:defRPr>
            </a:lvl9pPr>
          </a:lstStyle>
          <a:p>
            <a:pPr eaLnBrk="1"/>
            <a:r>
              <a:rPr lang="en-US" sz="12600" b="1" dirty="0">
                <a:solidFill>
                  <a:srgbClr val="0070C0"/>
                </a:solidFill>
                <a:latin typeface="Constantia" charset="0"/>
                <a:sym typeface="Constantia" charset="0"/>
              </a:rPr>
              <a:t>        </a:t>
            </a:r>
            <a:r>
              <a:rPr lang="en-US" sz="14700" b="1" dirty="0">
                <a:solidFill>
                  <a:srgbClr val="0070C0"/>
                </a:solidFill>
                <a:latin typeface="Constantia" charset="0"/>
                <a:sym typeface="Constantia" charset="0"/>
              </a:rPr>
              <a:t>Electricity &amp; Gas </a:t>
            </a:r>
          </a:p>
          <a:p>
            <a:pPr eaLnBrk="1"/>
            <a:r>
              <a:rPr lang="en-US" sz="8000" b="1" dirty="0">
                <a:solidFill>
                  <a:srgbClr val="00477E"/>
                </a:solidFill>
                <a:latin typeface="Constantia" charset="0"/>
                <a:sym typeface="Constantia" charset="0"/>
              </a:rPr>
              <a:t>Residential </a:t>
            </a:r>
            <a:r>
              <a:rPr lang="en-US" sz="8000" b="1" dirty="0">
                <a:solidFill>
                  <a:srgbClr val="FFC000"/>
                </a:solidFill>
                <a:latin typeface="Constantia" charset="0"/>
                <a:sym typeface="Constantia" charset="0"/>
              </a:rPr>
              <a:t> </a:t>
            </a:r>
            <a:r>
              <a:rPr lang="en-US" sz="8000" b="1" dirty="0">
                <a:solidFill>
                  <a:srgbClr val="FF2600"/>
                </a:solidFill>
                <a:latin typeface="Constantia" charset="0"/>
                <a:sym typeface="Constantia" charset="0"/>
              </a:rPr>
              <a:t>1 point</a:t>
            </a:r>
          </a:p>
          <a:p>
            <a:pPr eaLnBrk="1"/>
            <a:r>
              <a:rPr lang="en-US" sz="8000" b="1" dirty="0">
                <a:solidFill>
                  <a:srgbClr val="00477E"/>
                </a:solidFill>
                <a:latin typeface="Constantia" charset="0"/>
                <a:sym typeface="Constantia" charset="0"/>
              </a:rPr>
              <a:t>Business </a:t>
            </a:r>
            <a:r>
              <a:rPr lang="en-US" sz="8000" b="1" dirty="0">
                <a:solidFill>
                  <a:srgbClr val="FFC000"/>
                </a:solidFill>
                <a:latin typeface="Constantia" charset="0"/>
                <a:sym typeface="Constantia" charset="0"/>
              </a:rPr>
              <a:t> </a:t>
            </a:r>
            <a:r>
              <a:rPr lang="en-US" sz="8000" b="1" dirty="0">
                <a:solidFill>
                  <a:srgbClr val="FF2600"/>
                </a:solidFill>
                <a:latin typeface="Constantia" charset="0"/>
                <a:sym typeface="Constantia" charset="0"/>
              </a:rPr>
              <a:t>2 points</a:t>
            </a:r>
            <a:endParaRPr lang="en-US" sz="8000" b="1" dirty="0">
              <a:solidFill>
                <a:srgbClr val="00477E"/>
              </a:solidFill>
              <a:latin typeface="Constantia" charset="0"/>
              <a:sym typeface="Constantia" charset="0"/>
            </a:endParaRPr>
          </a:p>
        </p:txBody>
      </p:sp>
    </p:spTree>
    <p:extLst>
      <p:ext uri="{BB962C8B-B14F-4D97-AF65-F5344CB8AC3E}">
        <p14:creationId xmlns:p14="http://schemas.microsoft.com/office/powerpoint/2010/main" val="4088385046"/>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image28.png" descr="image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5586" y="396848"/>
            <a:ext cx="12496002" cy="378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02" name="image30.png" descr="image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7854" y="4180673"/>
            <a:ext cx="14141847" cy="953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98484745"/>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CN_1C_Blue.png" descr="ACN_1C_Blue.png"/>
          <p:cNvPicPr>
            <a:picLocks noChangeAspect="1"/>
          </p:cNvPicPr>
          <p:nvPr/>
        </p:nvPicPr>
        <p:blipFill>
          <a:blip r:embed="rId2"/>
          <a:stretch>
            <a:fillRect/>
          </a:stretch>
        </p:blipFill>
        <p:spPr>
          <a:xfrm>
            <a:off x="901035" y="3772821"/>
            <a:ext cx="11292823" cy="2943681"/>
          </a:xfrm>
          <a:prstGeom prst="rect">
            <a:avLst/>
          </a:prstGeom>
          <a:ln w="12700">
            <a:miter lim="400000"/>
          </a:ln>
        </p:spPr>
      </p:pic>
      <p:sp>
        <p:nvSpPr>
          <p:cNvPr id="120" name="at a Glance"/>
          <p:cNvSpPr txBox="1"/>
          <p:nvPr/>
        </p:nvSpPr>
        <p:spPr>
          <a:xfrm>
            <a:off x="14286228" y="5163394"/>
            <a:ext cx="6560738" cy="1681197"/>
          </a:xfrm>
          <a:prstGeom prst="rect">
            <a:avLst/>
          </a:prstGeom>
          <a:ln w="12700">
            <a:miter lim="400000"/>
          </a:ln>
          <a:extLst>
            <a:ext uri="{C572A759-6A51-4108-AA02-DFA0A04FC94B}">
              <ma14:wrappingTextBoxFlag xmlns:ma14="http://schemas.microsoft.com/office/mac/drawingml/2011/main" val="1"/>
            </a:ext>
          </a:extLst>
        </p:spPr>
        <p:txBody>
          <a:bodyPr wrap="none" lIns="70469" tIns="70469" rIns="70469" bIns="70469" anchor="ctr">
            <a:spAutoFit/>
          </a:bodyPr>
          <a:lstStyle>
            <a:lvl1pPr>
              <a:defRPr sz="10000" spc="-300">
                <a:solidFill>
                  <a:srgbClr val="2794D1"/>
                </a:solidFill>
              </a:defRPr>
            </a:lvl1pPr>
          </a:lstStyle>
          <a:p>
            <a:pPr algn="ctr" defTabSz="810348" fontAlgn="auto" hangingPunct="0">
              <a:spcBef>
                <a:spcPts val="0"/>
              </a:spcBef>
              <a:spcAft>
                <a:spcPts val="0"/>
              </a:spcAft>
            </a:pPr>
            <a:r>
              <a:rPr b="1" kern="0" dirty="0">
                <a:latin typeface="Helvetica Neue"/>
                <a:sym typeface="Helvetica Neue"/>
              </a:rPr>
              <a:t>at a Glance</a:t>
            </a:r>
          </a:p>
        </p:txBody>
      </p:sp>
      <p:sp>
        <p:nvSpPr>
          <p:cNvPr id="121" name="Line"/>
          <p:cNvSpPr/>
          <p:nvPr/>
        </p:nvSpPr>
        <p:spPr>
          <a:xfrm>
            <a:off x="3140089" y="6931143"/>
            <a:ext cx="18107200" cy="1"/>
          </a:xfrm>
          <a:prstGeom prst="line">
            <a:avLst/>
          </a:prstGeom>
          <a:ln w="25400">
            <a:solidFill>
              <a:srgbClr val="102C53"/>
            </a:solidFill>
            <a:miter lim="400000"/>
          </a:ln>
        </p:spPr>
        <p:txBody>
          <a:bodyPr lIns="70469" tIns="70469" rIns="70469" bIns="70469" anchor="ctr"/>
          <a:lstStyle/>
          <a:p>
            <a:pPr algn="ctr" defTabSz="810348" fontAlgn="auto" hangingPunct="0">
              <a:spcBef>
                <a:spcPts val="0"/>
              </a:spcBef>
              <a:spcAft>
                <a:spcPts val="0"/>
              </a:spcAft>
              <a:defRPr sz="3000" b="0">
                <a:solidFill>
                  <a:srgbClr val="FFFFFF"/>
                </a:solidFill>
                <a:latin typeface="+mn-lt"/>
                <a:ea typeface="+mn-ea"/>
                <a:cs typeface="+mn-cs"/>
                <a:sym typeface="Helvetica Neue Medium"/>
              </a:defRPr>
            </a:pPr>
            <a:endParaRPr sz="3000" kern="0" dirty="0">
              <a:solidFill>
                <a:srgbClr val="FFFFFF"/>
              </a:solidFill>
              <a:latin typeface="Helvetica Neue Medium"/>
              <a:ea typeface="+mn-ea"/>
              <a:cs typeface="+mn-cs"/>
              <a:sym typeface="Helvetica Neue Medium"/>
            </a:endParaRPr>
          </a:p>
        </p:txBody>
      </p:sp>
      <p:sp>
        <p:nvSpPr>
          <p:cNvPr id="122" name="acn.com  •  whoisacn.com"/>
          <p:cNvSpPr txBox="1"/>
          <p:nvPr/>
        </p:nvSpPr>
        <p:spPr>
          <a:xfrm>
            <a:off x="7703035" y="7092383"/>
            <a:ext cx="8981273" cy="1019478"/>
          </a:xfrm>
          <a:prstGeom prst="rect">
            <a:avLst/>
          </a:prstGeom>
          <a:ln w="12700">
            <a:miter lim="400000"/>
          </a:ln>
          <a:extLst>
            <a:ext uri="{C572A759-6A51-4108-AA02-DFA0A04FC94B}">
              <ma14:wrappingTextBoxFlag xmlns:ma14="http://schemas.microsoft.com/office/mac/drawingml/2011/main" val="1"/>
            </a:ext>
          </a:extLst>
        </p:spPr>
        <p:txBody>
          <a:bodyPr wrap="none" lIns="70469" tIns="70469" rIns="70469" bIns="70469" anchor="ctr">
            <a:spAutoFit/>
          </a:bodyPr>
          <a:lstStyle/>
          <a:p>
            <a:pPr algn="ctr" defTabSz="810348" fontAlgn="auto" hangingPunct="0">
              <a:spcBef>
                <a:spcPts val="0"/>
              </a:spcBef>
              <a:spcAft>
                <a:spcPts val="0"/>
              </a:spcAft>
              <a:defRPr sz="5700" b="0">
                <a:solidFill>
                  <a:srgbClr val="102C53"/>
                </a:solidFill>
              </a:defRPr>
            </a:pPr>
            <a:r>
              <a:rPr sz="5700" b="1" kern="0" dirty="0">
                <a:solidFill>
                  <a:srgbClr val="102C53"/>
                </a:solidFill>
                <a:latin typeface="Helvetica Neue"/>
                <a:sym typeface="Helvetica Neue"/>
              </a:rPr>
              <a:t>acn</a:t>
            </a:r>
            <a:r>
              <a:rPr sz="5700" kern="0" dirty="0">
                <a:solidFill>
                  <a:srgbClr val="102C53"/>
                </a:solidFill>
                <a:latin typeface="Helvetica Neue"/>
                <a:sym typeface="Helvetica Neue"/>
              </a:rPr>
              <a:t>.com  •</a:t>
            </a:r>
            <a:r>
              <a:rPr sz="5700" b="1" kern="0" dirty="0">
                <a:solidFill>
                  <a:srgbClr val="102C53"/>
                </a:solidFill>
                <a:latin typeface="Helvetica Neue"/>
                <a:sym typeface="Helvetica Neue"/>
              </a:rPr>
              <a:t>  whoisacn</a:t>
            </a:r>
            <a:r>
              <a:rPr sz="5700" kern="0" dirty="0">
                <a:solidFill>
                  <a:srgbClr val="102C53"/>
                </a:solidFill>
                <a:latin typeface="Helvetica Neue"/>
                <a:sym typeface="Helvetica Neue"/>
              </a:rPr>
              <a:t>.com</a:t>
            </a:r>
          </a:p>
        </p:txBody>
      </p:sp>
      <p:sp>
        <p:nvSpPr>
          <p:cNvPr id="123" name="RVPs and SVPs (including Circle of Champions members) earn annual income achieved by fewer than 1% of ACN IBOs. Their success stories and earnings are extraordinary and not typical. Earnings as an ACN IBO are based solely upon the successful sale of products to customers and their usage of those products. Individuals will incur expenses in operating their ACN business, such as the sign-up fee and renewal fee, as well as other possible operating expenses. As with any business, earnings and success at ACN are not guaranteed but depend primarily on the individual’s commitment, persistence and effort. Individuals may not earn income and may lose money as an IBO."/>
          <p:cNvSpPr txBox="1"/>
          <p:nvPr/>
        </p:nvSpPr>
        <p:spPr>
          <a:xfrm>
            <a:off x="412303" y="10875410"/>
            <a:ext cx="23562602" cy="2194158"/>
          </a:xfrm>
          <a:prstGeom prst="rect">
            <a:avLst/>
          </a:prstGeom>
          <a:ln w="12700">
            <a:miter lim="400000"/>
          </a:ln>
          <a:extLst>
            <a:ext uri="{C572A759-6A51-4108-AA02-DFA0A04FC94B}">
              <ma14:wrappingTextBoxFlag xmlns:ma14="http://schemas.microsoft.com/office/mac/drawingml/2011/main" val="1"/>
            </a:ext>
          </a:extLst>
        </p:spPr>
        <p:txBody>
          <a:bodyPr wrap="square" lIns="70469" tIns="70469" rIns="70469" bIns="70469" anchor="ctr">
            <a:spAutoFit/>
          </a:bodyPr>
          <a:lstStyle>
            <a:lvl1pPr defTabSz="457200">
              <a:lnSpc>
                <a:spcPts val="4000"/>
              </a:lnSpc>
              <a:defRPr sz="2100" b="0">
                <a:solidFill>
                  <a:srgbClr val="5E5E5E"/>
                </a:solidFill>
                <a:latin typeface="Helvetica"/>
                <a:ea typeface="Helvetica"/>
                <a:cs typeface="Helvetica"/>
                <a:sym typeface="Helvetica"/>
              </a:defRPr>
            </a:lvl1pPr>
          </a:lstStyle>
          <a:p>
            <a:pPr algn="ctr" fontAlgn="auto" hangingPunct="0">
              <a:spcBef>
                <a:spcPts val="0"/>
              </a:spcBef>
              <a:spcAft>
                <a:spcPts val="0"/>
              </a:spcAft>
            </a:pPr>
            <a:r>
              <a:rPr sz="2300" kern="0" dirty="0"/>
              <a:t>RVPs and SVPs (including Circle of Champions members) earn annual income achieved by fewer than 1% of ACN IBOs. Their success stories and earnings are extraordinary and not typical. Earnings as an ACN IBO are based solely upon the successful sale of products to customers and their usage of those products. Individuals will incur expenses in operating their ACN business, such as the sign-up fee and renewal fee, as well as other possible operating expenses. As with any business, earnings and success at ACN are not guaranteed but depend primarily on th</a:t>
            </a:r>
            <a:r>
              <a:rPr lang="en-US" sz="2300" kern="0" dirty="0"/>
              <a:t>e </a:t>
            </a:r>
            <a:r>
              <a:rPr sz="2300" kern="0" dirty="0"/>
              <a:t>individual’s commitment, persistence and effort. </a:t>
            </a:r>
          </a:p>
        </p:txBody>
      </p:sp>
      <p:sp>
        <p:nvSpPr>
          <p:cNvPr id="131" name="Line"/>
          <p:cNvSpPr/>
          <p:nvPr/>
        </p:nvSpPr>
        <p:spPr>
          <a:xfrm>
            <a:off x="3140089" y="8328360"/>
            <a:ext cx="18107200" cy="1"/>
          </a:xfrm>
          <a:prstGeom prst="line">
            <a:avLst/>
          </a:prstGeom>
          <a:ln w="25400">
            <a:solidFill>
              <a:srgbClr val="102C53"/>
            </a:solidFill>
            <a:miter lim="400000"/>
          </a:ln>
        </p:spPr>
        <p:txBody>
          <a:bodyPr lIns="70469" tIns="70469" rIns="70469" bIns="70469" anchor="ctr"/>
          <a:lstStyle/>
          <a:p>
            <a:pPr algn="ctr" defTabSz="810348" fontAlgn="auto" hangingPunct="0">
              <a:spcBef>
                <a:spcPts val="0"/>
              </a:spcBef>
              <a:spcAft>
                <a:spcPts val="0"/>
              </a:spcAft>
              <a:defRPr sz="3000" b="0">
                <a:solidFill>
                  <a:srgbClr val="FFFFFF"/>
                </a:solidFill>
                <a:latin typeface="+mn-lt"/>
                <a:ea typeface="+mn-ea"/>
                <a:cs typeface="+mn-cs"/>
                <a:sym typeface="Helvetica Neue Medium"/>
              </a:defRPr>
            </a:pPr>
            <a:endParaRPr sz="3000" kern="0" dirty="0">
              <a:solidFill>
                <a:srgbClr val="FFFFFF"/>
              </a:solidFill>
              <a:latin typeface="Helvetica Neue Medium"/>
              <a:ea typeface="+mn-ea"/>
              <a:cs typeface="+mn-cs"/>
              <a:sym typeface="Helvetica Neue Medium"/>
            </a:endParaRPr>
          </a:p>
        </p:txBody>
      </p:sp>
      <p:grpSp>
        <p:nvGrpSpPr>
          <p:cNvPr id="9" name="Group">
            <a:extLst>
              <a:ext uri="{FF2B5EF4-FFF2-40B4-BE49-F238E27FC236}">
                <a16:creationId xmlns:a16="http://schemas.microsoft.com/office/drawing/2014/main" xmlns="" id="{09C1DD24-7F5D-431B-A2D3-A53FAB142185}"/>
              </a:ext>
            </a:extLst>
          </p:cNvPr>
          <p:cNvGrpSpPr/>
          <p:nvPr/>
        </p:nvGrpSpPr>
        <p:grpSpPr>
          <a:xfrm>
            <a:off x="5738359" y="8598175"/>
            <a:ext cx="12907282" cy="1845596"/>
            <a:chOff x="0" y="0"/>
            <a:chExt cx="12907280" cy="1845594"/>
          </a:xfrm>
        </p:grpSpPr>
        <p:pic>
          <p:nvPicPr>
            <p:cNvPr id="10" name="Inc500_stacked_gold.png" descr="Inc500_stacked_gold.png">
              <a:extLst>
                <a:ext uri="{FF2B5EF4-FFF2-40B4-BE49-F238E27FC236}">
                  <a16:creationId xmlns:a16="http://schemas.microsoft.com/office/drawing/2014/main" xmlns="" id="{DFAC4C72-BC5C-4137-85EA-EFCF73A79D20}"/>
                </a:ext>
              </a:extLst>
            </p:cNvPr>
            <p:cNvPicPr>
              <a:picLocks noChangeAspect="1"/>
            </p:cNvPicPr>
            <p:nvPr/>
          </p:nvPicPr>
          <p:blipFill>
            <a:blip r:embed="rId3"/>
            <a:stretch>
              <a:fillRect/>
            </a:stretch>
          </p:blipFill>
          <p:spPr>
            <a:xfrm>
              <a:off x="2800519" y="188573"/>
              <a:ext cx="1907085" cy="1414177"/>
            </a:xfrm>
            <a:prstGeom prst="rect">
              <a:avLst/>
            </a:prstGeom>
            <a:ln w="12700" cap="flat">
              <a:noFill/>
              <a:miter lim="400000"/>
            </a:ln>
            <a:effectLst/>
          </p:spPr>
        </p:pic>
        <p:pic>
          <p:nvPicPr>
            <p:cNvPr id="11" name="Inc_Titans1000.png" descr="Inc_Titans1000.png">
              <a:extLst>
                <a:ext uri="{FF2B5EF4-FFF2-40B4-BE49-F238E27FC236}">
                  <a16:creationId xmlns:a16="http://schemas.microsoft.com/office/drawing/2014/main" xmlns="" id="{3B30AD1E-8949-4932-9BE7-C20E82366086}"/>
                </a:ext>
              </a:extLst>
            </p:cNvPr>
            <p:cNvPicPr>
              <a:picLocks noChangeAspect="1"/>
            </p:cNvPicPr>
            <p:nvPr/>
          </p:nvPicPr>
          <p:blipFill>
            <a:blip r:embed="rId4"/>
            <a:stretch>
              <a:fillRect/>
            </a:stretch>
          </p:blipFill>
          <p:spPr>
            <a:xfrm>
              <a:off x="0" y="69580"/>
              <a:ext cx="1933177" cy="1652164"/>
            </a:xfrm>
            <a:prstGeom prst="rect">
              <a:avLst/>
            </a:prstGeom>
            <a:ln w="12700" cap="flat">
              <a:noFill/>
              <a:miter lim="400000"/>
            </a:ln>
            <a:effectLst/>
          </p:spPr>
        </p:pic>
        <p:pic>
          <p:nvPicPr>
            <p:cNvPr id="12" name="25153a959046b37fffd9d43e3d03dceb.png" descr="25153a959046b37fffd9d43e3d03dceb.png">
              <a:extLst>
                <a:ext uri="{FF2B5EF4-FFF2-40B4-BE49-F238E27FC236}">
                  <a16:creationId xmlns:a16="http://schemas.microsoft.com/office/drawing/2014/main" xmlns="" id="{E51CD250-9752-4564-9FD2-105AC308E6F3}"/>
                </a:ext>
              </a:extLst>
            </p:cNvPr>
            <p:cNvPicPr>
              <a:picLocks noChangeAspect="1"/>
            </p:cNvPicPr>
            <p:nvPr/>
          </p:nvPicPr>
          <p:blipFill>
            <a:blip r:embed="rId5"/>
            <a:stretch>
              <a:fillRect/>
            </a:stretch>
          </p:blipFill>
          <p:spPr>
            <a:xfrm>
              <a:off x="5574947" y="0"/>
              <a:ext cx="1419269" cy="1791324"/>
            </a:xfrm>
            <a:prstGeom prst="rect">
              <a:avLst/>
            </a:prstGeom>
            <a:ln w="12700" cap="flat">
              <a:noFill/>
              <a:miter lim="400000"/>
            </a:ln>
            <a:effectLst/>
          </p:spPr>
        </p:pic>
        <p:pic>
          <p:nvPicPr>
            <p:cNvPr id="13" name="USA_DSA.png" descr="USA_DSA.png">
              <a:extLst>
                <a:ext uri="{FF2B5EF4-FFF2-40B4-BE49-F238E27FC236}">
                  <a16:creationId xmlns:a16="http://schemas.microsoft.com/office/drawing/2014/main" xmlns="" id="{E688CEF1-70E4-428C-AAC3-A32F2F221C3F}"/>
                </a:ext>
              </a:extLst>
            </p:cNvPr>
            <p:cNvPicPr>
              <a:picLocks noChangeAspect="1"/>
            </p:cNvPicPr>
            <p:nvPr/>
          </p:nvPicPr>
          <p:blipFill>
            <a:blip r:embed="rId6"/>
            <a:stretch>
              <a:fillRect/>
            </a:stretch>
          </p:blipFill>
          <p:spPr>
            <a:xfrm>
              <a:off x="8023112" y="183716"/>
              <a:ext cx="1583978" cy="1661879"/>
            </a:xfrm>
            <a:prstGeom prst="rect">
              <a:avLst/>
            </a:prstGeom>
            <a:ln w="12700" cap="flat">
              <a:noFill/>
              <a:miter lim="400000"/>
            </a:ln>
            <a:effectLst/>
          </p:spPr>
        </p:pic>
        <p:pic>
          <p:nvPicPr>
            <p:cNvPr id="14" name="DSEFLogo_sq_400x400.png" descr="DSEFLogo_sq_400x400.png">
              <a:extLst>
                <a:ext uri="{FF2B5EF4-FFF2-40B4-BE49-F238E27FC236}">
                  <a16:creationId xmlns:a16="http://schemas.microsoft.com/office/drawing/2014/main" xmlns="" id="{27886D6B-77CC-479B-96D8-F323534BF255}"/>
                </a:ext>
              </a:extLst>
            </p:cNvPr>
            <p:cNvPicPr>
              <a:picLocks noChangeAspect="1"/>
            </p:cNvPicPr>
            <p:nvPr/>
          </p:nvPicPr>
          <p:blipFill>
            <a:blip r:embed="rId7"/>
            <a:stretch>
              <a:fillRect/>
            </a:stretch>
          </p:blipFill>
          <p:spPr>
            <a:xfrm>
              <a:off x="10635986" y="583109"/>
              <a:ext cx="2271295" cy="863093"/>
            </a:xfrm>
            <a:prstGeom prst="rect">
              <a:avLst/>
            </a:prstGeom>
            <a:ln w="12700" cap="flat">
              <a:noFill/>
              <a:miter lim="400000"/>
            </a:ln>
            <a:effectLst/>
          </p:spPr>
        </p:pic>
      </p:grpSp>
    </p:spTree>
    <p:extLst>
      <p:ext uri="{BB962C8B-B14F-4D97-AF65-F5344CB8AC3E}">
        <p14:creationId xmlns:p14="http://schemas.microsoft.com/office/powerpoint/2010/main" val="137319752"/>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55" y="7564981"/>
            <a:ext cx="7784844" cy="781914"/>
          </a:xfrm>
          <a:prstGeom prst="rect">
            <a:avLst/>
          </a:pr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380" tIns="82380" rIns="82380" bIns="82380" numCol="1" spcCol="123730" rtlCol="0" anchor="ctr">
            <a:spAutoFit/>
          </a:bodyPr>
          <a:lstStyle/>
          <a:p>
            <a:pPr algn="ctr" hangingPunct="0"/>
            <a:endParaRPr lang="en-US" sz="4000" dirty="0">
              <a:solidFill>
                <a:srgbClr val="FFFFFF"/>
              </a:solidFill>
              <a:sym typeface="Helvetica Ligh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 y="2076977"/>
            <a:ext cx="24384199" cy="881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137380" y="384026"/>
            <a:ext cx="4861975" cy="1690964"/>
          </a:xfrm>
          <a:prstGeom prst="rect">
            <a:avLst/>
          </a:prstGeom>
        </p:spPr>
        <p:txBody>
          <a:bodyPr wrap="none" lIns="150890" tIns="75436" rIns="150890" bIns="75436">
            <a:spAutoFit/>
          </a:bodyPr>
          <a:lstStyle/>
          <a:p>
            <a:r>
              <a:rPr lang="en-US" sz="10000" b="1" dirty="0">
                <a:solidFill>
                  <a:srgbClr val="FF0000"/>
                </a:solidFill>
              </a:rPr>
              <a:t>8 points </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 y="119431"/>
            <a:ext cx="18543422" cy="248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5101" y="11752314"/>
            <a:ext cx="21540724" cy="1210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76204" rtlCol="0" anchor="ctr">
            <a:spAutoFit/>
          </a:bodyPr>
          <a:lstStyle/>
          <a:p>
            <a:pPr algn="ctr" defTabSz="584113" hangingPunct="0"/>
            <a:r>
              <a:rPr lang="en-US" sz="7200" b="1" dirty="0">
                <a:latin typeface="Arial Nova" panose="020B0504020202020204" pitchFamily="34" charset="0"/>
                <a:sym typeface="Helvetica Light"/>
              </a:rPr>
              <a:t>ACN’s Direct Vivint Sales 877-479-1668</a:t>
            </a:r>
          </a:p>
        </p:txBody>
      </p:sp>
    </p:spTree>
    <p:extLst>
      <p:ext uri="{BB962C8B-B14F-4D97-AF65-F5344CB8AC3E}">
        <p14:creationId xmlns:p14="http://schemas.microsoft.com/office/powerpoint/2010/main" val="744369272"/>
      </p:ext>
    </p:extLst>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3"/>
          <p:cNvSpPr txBox="1"/>
          <p:nvPr/>
        </p:nvSpPr>
        <p:spPr>
          <a:xfrm>
            <a:off x="3579953" y="39637"/>
            <a:ext cx="17909000" cy="2044016"/>
          </a:xfrm>
          <a:prstGeom prst="rect">
            <a:avLst/>
          </a:prstGeom>
          <a:ln w="12700">
            <a:miter lim="400000"/>
          </a:ln>
          <a:extLst>
            <a:ext uri="{C572A759-6A51-4108-AA02-DFA0A04FC94B}">
              <ma14:wrappingTextBoxFlag xmlns:ma14="http://schemas.microsoft.com/office/mac/drawingml/2011/main" val="1"/>
            </a:ext>
          </a:extLst>
        </p:spPr>
        <p:txBody>
          <a:bodyPr wrap="none" lIns="90104" tIns="90104" rIns="90104" bIns="90104">
            <a:spAutoFit/>
          </a:bodyPr>
          <a:lstStyle/>
          <a:p>
            <a:pPr>
              <a:defRPr sz="4000" b="1" spc="-119">
                <a:solidFill>
                  <a:srgbClr val="094B8A"/>
                </a:solidFill>
                <a:latin typeface="+mn-lt"/>
                <a:ea typeface="+mn-ea"/>
                <a:cs typeface="+mn-cs"/>
                <a:sym typeface="Helvetica"/>
              </a:defRPr>
            </a:pPr>
            <a:r>
              <a:rPr lang="en-US" sz="12100" dirty="0">
                <a:solidFill>
                  <a:srgbClr val="0070C0"/>
                </a:solidFill>
                <a:latin typeface="Constantia" panose="02030602050306030303" pitchFamily="18" charset="0"/>
              </a:rPr>
              <a:t>IDENTITY PROTECTION</a:t>
            </a:r>
            <a:endParaRPr sz="12100" dirty="0">
              <a:solidFill>
                <a:srgbClr val="0070C0"/>
              </a:solidFill>
              <a:latin typeface="Constantia" panose="02030602050306030303" pitchFamily="18" charset="0"/>
            </a:endParaRPr>
          </a:p>
        </p:txBody>
      </p:sp>
      <p:sp>
        <p:nvSpPr>
          <p:cNvPr id="165" name="Shape 233"/>
          <p:cNvSpPr txBox="1"/>
          <p:nvPr/>
        </p:nvSpPr>
        <p:spPr>
          <a:xfrm>
            <a:off x="-482662" y="12468795"/>
            <a:ext cx="24387175" cy="335856"/>
          </a:xfrm>
          <a:prstGeom prst="rect">
            <a:avLst/>
          </a:prstGeom>
          <a:ln w="12700">
            <a:miter lim="400000"/>
          </a:ln>
          <a:extLst>
            <a:ext uri="{C572A759-6A51-4108-AA02-DFA0A04FC94B}">
              <ma14:wrappingTextBoxFlag xmlns:ma14="http://schemas.microsoft.com/office/mac/drawingml/2011/main" val="1"/>
            </a:ext>
          </a:extLst>
        </p:spPr>
        <p:txBody>
          <a:bodyPr lIns="90104" tIns="90104" rIns="90104" bIns="90104">
            <a:spAutoFit/>
          </a:bodyPr>
          <a:lstStyle>
            <a:lvl1pPr algn="ctr">
              <a:defRPr sz="1000" i="1">
                <a:latin typeface="+mn-lt"/>
                <a:ea typeface="+mn-ea"/>
                <a:cs typeface="+mn-cs"/>
                <a:sym typeface="Helvetica"/>
              </a:defRPr>
            </a:lvl1pPr>
          </a:lstStyle>
          <a:p>
            <a:endParaRPr dirty="0"/>
          </a:p>
        </p:txBody>
      </p:sp>
      <p:sp>
        <p:nvSpPr>
          <p:cNvPr id="2" name="TextBox 1"/>
          <p:cNvSpPr txBox="1"/>
          <p:nvPr/>
        </p:nvSpPr>
        <p:spPr>
          <a:xfrm>
            <a:off x="7938740" y="1485376"/>
            <a:ext cx="8333339" cy="1200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3807" tIns="83807" rIns="83807" bIns="83807" numCol="1" spcCol="62910" rtlCol="0" anchor="ctr">
            <a:spAutoFit/>
          </a:bodyPr>
          <a:lstStyle/>
          <a:p>
            <a:pPr algn="ctr" defTabSz="964050" fontAlgn="auto" hangingPunct="0">
              <a:spcBef>
                <a:spcPts val="0"/>
              </a:spcBef>
              <a:spcAft>
                <a:spcPts val="0"/>
              </a:spcAft>
            </a:pPr>
            <a:r>
              <a:rPr lang="en-US" sz="6700" b="1" dirty="0">
                <a:solidFill>
                  <a:srgbClr val="FF0000"/>
                </a:solidFill>
                <a:latin typeface="+mn-lt"/>
                <a:ea typeface="+mn-ea"/>
                <a:cs typeface="+mn-cs"/>
                <a:sym typeface="Helvetica Light"/>
              </a:rPr>
              <a:t>Up to 8 pts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2775893"/>
            <a:ext cx="23523513" cy="105866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6707" y="10395047"/>
            <a:ext cx="4286471" cy="2409962"/>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7130" y="9840796"/>
            <a:ext cx="3914030" cy="313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191270-FA63-49C6-A679-21EB6D6834C9}"/>
              </a:ext>
            </a:extLst>
          </p:cNvPr>
          <p:cNvPicPr>
            <a:picLocks noChangeAspect="1"/>
          </p:cNvPicPr>
          <p:nvPr/>
        </p:nvPicPr>
        <p:blipFill>
          <a:blip r:embed="rId2"/>
          <a:stretch>
            <a:fillRect/>
          </a:stretch>
        </p:blipFill>
        <p:spPr>
          <a:xfrm>
            <a:off x="3695239" y="895"/>
            <a:ext cx="16996697" cy="5040030"/>
          </a:xfrm>
          <a:prstGeom prst="rect">
            <a:avLst/>
          </a:prstGeom>
        </p:spPr>
      </p:pic>
      <p:sp>
        <p:nvSpPr>
          <p:cNvPr id="3" name="TextBox 2">
            <a:extLst>
              <a:ext uri="{FF2B5EF4-FFF2-40B4-BE49-F238E27FC236}">
                <a16:creationId xmlns:a16="http://schemas.microsoft.com/office/drawing/2014/main" xmlns="" id="{267C1F9B-6059-4A4F-9368-C2D932DB0A36}"/>
              </a:ext>
            </a:extLst>
          </p:cNvPr>
          <p:cNvSpPr txBox="1"/>
          <p:nvPr/>
        </p:nvSpPr>
        <p:spPr>
          <a:xfrm>
            <a:off x="3883115" y="4481933"/>
            <a:ext cx="16808822" cy="1117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76204" rtlCol="0" anchor="ctr">
            <a:spAutoFit/>
          </a:bodyPr>
          <a:lstStyle/>
          <a:p>
            <a:pPr algn="ctr" defTabSz="584113" hangingPunct="0"/>
            <a:r>
              <a:rPr lang="en-US" sz="6600" b="1" dirty="0">
                <a:sym typeface="Helvetica Light"/>
              </a:rPr>
              <a:t>5 Points</a:t>
            </a:r>
          </a:p>
        </p:txBody>
      </p:sp>
      <p:sp>
        <p:nvSpPr>
          <p:cNvPr id="5" name="TextBox 4">
            <a:extLst>
              <a:ext uri="{FF2B5EF4-FFF2-40B4-BE49-F238E27FC236}">
                <a16:creationId xmlns:a16="http://schemas.microsoft.com/office/drawing/2014/main" xmlns="" id="{2D8947E6-84AF-4099-ABC7-7009C9AFF63F}"/>
              </a:ext>
            </a:extLst>
          </p:cNvPr>
          <p:cNvSpPr txBox="1"/>
          <p:nvPr/>
        </p:nvSpPr>
        <p:spPr>
          <a:xfrm>
            <a:off x="1390227" y="6107931"/>
            <a:ext cx="21794593" cy="31487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76204" rtlCol="0" anchor="ctr">
            <a:spAutoFit/>
          </a:bodyPr>
          <a:lstStyle/>
          <a:p>
            <a:pPr algn="ctr" defTabSz="584113" hangingPunct="0"/>
            <a:r>
              <a:rPr lang="en-US" sz="6600" b="1" dirty="0">
                <a:sym typeface="Helvetica Light"/>
              </a:rPr>
              <a:t>Order Online from your ACN storefront or Call to Order!</a:t>
            </a:r>
          </a:p>
          <a:p>
            <a:pPr algn="ctr" defTabSz="584113" hangingPunct="0"/>
            <a:r>
              <a:rPr lang="en-US" sz="6600" dirty="0">
                <a:sym typeface="Helvetica Light"/>
              </a:rPr>
              <a:t>For residential customers : 800-222-5368</a:t>
            </a:r>
          </a:p>
          <a:p>
            <a:pPr algn="ctr" defTabSz="584113" hangingPunct="0"/>
            <a:r>
              <a:rPr lang="en-US" sz="6600" dirty="0">
                <a:sym typeface="Helvetica Light"/>
              </a:rPr>
              <a:t>For commercial customers : 888-320-3558</a:t>
            </a:r>
          </a:p>
        </p:txBody>
      </p:sp>
      <p:pic>
        <p:nvPicPr>
          <p:cNvPr id="6" name="Picture 5">
            <a:extLst>
              <a:ext uri="{FF2B5EF4-FFF2-40B4-BE49-F238E27FC236}">
                <a16:creationId xmlns:a16="http://schemas.microsoft.com/office/drawing/2014/main" xmlns="" id="{BB7F35E3-9C33-4FBF-B57D-902A4FF0F294}"/>
              </a:ext>
            </a:extLst>
          </p:cNvPr>
          <p:cNvPicPr>
            <a:picLocks noChangeAspect="1"/>
          </p:cNvPicPr>
          <p:nvPr/>
        </p:nvPicPr>
        <p:blipFill>
          <a:blip r:embed="rId3"/>
          <a:stretch>
            <a:fillRect/>
          </a:stretch>
        </p:blipFill>
        <p:spPr>
          <a:xfrm>
            <a:off x="2521175" y="9599723"/>
            <a:ext cx="19344829" cy="4115386"/>
          </a:xfrm>
          <a:prstGeom prst="rect">
            <a:avLst/>
          </a:prstGeom>
        </p:spPr>
      </p:pic>
    </p:spTree>
    <p:extLst>
      <p:ext uri="{BB962C8B-B14F-4D97-AF65-F5344CB8AC3E}">
        <p14:creationId xmlns:p14="http://schemas.microsoft.com/office/powerpoint/2010/main" val="1953280444"/>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CB3F00F-230B-4006-9509-26967DDE8063}"/>
              </a:ext>
            </a:extLst>
          </p:cNvPr>
          <p:cNvPicPr>
            <a:picLocks noChangeAspect="1"/>
          </p:cNvPicPr>
          <p:nvPr/>
        </p:nvPicPr>
        <p:blipFill>
          <a:blip r:embed="rId2"/>
          <a:stretch>
            <a:fillRect/>
          </a:stretch>
        </p:blipFill>
        <p:spPr>
          <a:xfrm>
            <a:off x="0" y="3683534"/>
            <a:ext cx="24387175" cy="9979814"/>
          </a:xfrm>
          <a:prstGeom prst="rect">
            <a:avLst/>
          </a:prstGeom>
        </p:spPr>
      </p:pic>
      <p:sp>
        <p:nvSpPr>
          <p:cNvPr id="5" name="TextBox 4">
            <a:extLst>
              <a:ext uri="{FF2B5EF4-FFF2-40B4-BE49-F238E27FC236}">
                <a16:creationId xmlns:a16="http://schemas.microsoft.com/office/drawing/2014/main" xmlns="" id="{7F7CEECA-8634-4519-B64E-FFEE1B6EC393}"/>
              </a:ext>
            </a:extLst>
          </p:cNvPr>
          <p:cNvSpPr txBox="1"/>
          <p:nvPr/>
        </p:nvSpPr>
        <p:spPr>
          <a:xfrm>
            <a:off x="468180" y="52652"/>
            <a:ext cx="23450813"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0000"/>
                </a:solidFill>
                <a:effectLst/>
                <a:uFillTx/>
                <a:latin typeface="Calibri" panose="020F0502020204030204" pitchFamily="34" charset="0"/>
                <a:ea typeface="+mn-ea"/>
                <a:cs typeface="Calibri" panose="020F0502020204030204" pitchFamily="34" charset="0"/>
                <a:sym typeface="Helvetica Light"/>
              </a:rPr>
              <a:t>Equifax breach affected over </a:t>
            </a:r>
            <a:r>
              <a:rPr kumimoji="0" lang="en-US" sz="6600" b="1" i="0" u="sng" strike="noStrike" cap="none" spc="0" normalizeH="0" baseline="0" dirty="0">
                <a:ln>
                  <a:noFill/>
                </a:ln>
                <a:solidFill>
                  <a:srgbClr val="000000"/>
                </a:solidFill>
                <a:effectLst/>
                <a:uFillTx/>
                <a:latin typeface="Calibri" panose="020F0502020204030204" pitchFamily="34" charset="0"/>
                <a:ea typeface="+mn-ea"/>
                <a:cs typeface="Calibri" panose="020F0502020204030204" pitchFamily="34" charset="0"/>
                <a:sym typeface="Helvetica Light"/>
              </a:rPr>
              <a:t>140 million </a:t>
            </a:r>
            <a:r>
              <a:rPr lang="en-US" sz="6600" b="1" u="sng" dirty="0">
                <a:latin typeface="Calibri" panose="020F0502020204030204" pitchFamily="34" charset="0"/>
                <a:ea typeface="+mn-ea"/>
                <a:cs typeface="Calibri" panose="020F0502020204030204" pitchFamily="34" charset="0"/>
                <a:sym typeface="Helvetica Light"/>
              </a:rPr>
              <a:t>A</a:t>
            </a:r>
            <a:r>
              <a:rPr kumimoji="0" lang="en-US" sz="6600" b="1" i="0" u="sng" strike="noStrike" cap="none" spc="0" normalizeH="0" baseline="0" dirty="0">
                <a:ln>
                  <a:noFill/>
                </a:ln>
                <a:solidFill>
                  <a:srgbClr val="000000"/>
                </a:solidFill>
                <a:effectLst/>
                <a:uFillTx/>
                <a:latin typeface="Calibri" panose="020F0502020204030204" pitchFamily="34" charset="0"/>
                <a:ea typeface="+mn-ea"/>
                <a:cs typeface="Calibri" panose="020F0502020204030204" pitchFamily="34" charset="0"/>
                <a:sym typeface="Helvetica Light"/>
              </a:rPr>
              <a:t>mericans</a:t>
            </a:r>
            <a:r>
              <a:rPr kumimoji="0" lang="en-US" sz="6600" b="1" i="0" u="none" strike="noStrike" cap="none" spc="0" normalizeH="0" baseline="0" dirty="0">
                <a:ln>
                  <a:noFill/>
                </a:ln>
                <a:solidFill>
                  <a:srgbClr val="000000"/>
                </a:solidFill>
                <a:effectLst/>
                <a:uFillTx/>
                <a:latin typeface="Calibri" panose="020F0502020204030204" pitchFamily="34" charset="0"/>
                <a:ea typeface="+mn-ea"/>
                <a:cs typeface="Calibri" panose="020F0502020204030204" pitchFamily="34" charset="0"/>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lang="en-US" sz="6600" b="1" dirty="0">
                <a:latin typeface="Calibri" panose="020F0502020204030204" pitchFamily="34" charset="0"/>
                <a:ea typeface="+mn-ea"/>
                <a:cs typeface="Calibri" panose="020F0502020204030204" pitchFamily="34" charset="0"/>
                <a:sym typeface="Helvetica Light"/>
              </a:rPr>
              <a:t>Are YOU one of them? </a:t>
            </a:r>
          </a:p>
          <a:p>
            <a:pPr marL="0" marR="0" indent="0" algn="ctr" defTabSz="584200" rtl="0" fontAlgn="auto" latinLnBrk="0" hangingPunct="0">
              <a:lnSpc>
                <a:spcPct val="100000"/>
              </a:lnSpc>
              <a:spcBef>
                <a:spcPts val="0"/>
              </a:spcBef>
              <a:spcAft>
                <a:spcPts val="0"/>
              </a:spcAft>
              <a:buClrTx/>
              <a:buSzTx/>
              <a:buFontTx/>
              <a:buNone/>
              <a:tabLst/>
            </a:pPr>
            <a:r>
              <a:rPr lang="en-US" sz="9600" b="1" dirty="0">
                <a:latin typeface="Calibri" panose="020F0502020204030204" pitchFamily="34" charset="0"/>
                <a:ea typeface="+mn-ea"/>
                <a:cs typeface="Calibri" panose="020F0502020204030204" pitchFamily="34" charset="0"/>
                <a:sym typeface="Helvetica Light"/>
              </a:rPr>
              <a:t>myidseal.com</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94974808"/>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348C1A-6D62-4F56-85C9-0462B3BB1852}"/>
              </a:ext>
            </a:extLst>
          </p:cNvPr>
          <p:cNvPicPr>
            <a:picLocks noChangeAspect="1"/>
          </p:cNvPicPr>
          <p:nvPr/>
        </p:nvPicPr>
        <p:blipFill>
          <a:blip r:embed="rId2"/>
          <a:stretch>
            <a:fillRect/>
          </a:stretch>
        </p:blipFill>
        <p:spPr>
          <a:xfrm>
            <a:off x="0" y="2622176"/>
            <a:ext cx="24464586" cy="10730753"/>
          </a:xfrm>
          <a:prstGeom prst="rect">
            <a:avLst/>
          </a:prstGeom>
        </p:spPr>
      </p:pic>
      <p:sp>
        <p:nvSpPr>
          <p:cNvPr id="3" name="TextBox 2">
            <a:extLst>
              <a:ext uri="{FF2B5EF4-FFF2-40B4-BE49-F238E27FC236}">
                <a16:creationId xmlns:a16="http://schemas.microsoft.com/office/drawing/2014/main" xmlns="" id="{13CE9A53-5180-4880-929C-CEBAED81B0AC}"/>
              </a:ext>
            </a:extLst>
          </p:cNvPr>
          <p:cNvSpPr txBox="1"/>
          <p:nvPr/>
        </p:nvSpPr>
        <p:spPr>
          <a:xfrm>
            <a:off x="736693" y="926141"/>
            <a:ext cx="2291378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6600" b="1" dirty="0">
                <a:solidFill>
                  <a:schemeClr val="accent1">
                    <a:lumMod val="50000"/>
                  </a:schemeClr>
                </a:solidFill>
                <a:latin typeface="+mn-lt"/>
                <a:ea typeface="+mn-ea"/>
                <a:cs typeface="+mn-cs"/>
                <a:sym typeface="Helvetica Light"/>
              </a:rPr>
              <a:t>New Year point promotion : 4 points/month or 8 points/annual</a:t>
            </a:r>
            <a:endParaRPr kumimoji="0" lang="en-US" sz="6600" b="1" i="0" u="none" strike="noStrike" cap="none" spc="0" normalizeH="0" baseline="0" dirty="0">
              <a:ln>
                <a:noFill/>
              </a:ln>
              <a:solidFill>
                <a:schemeClr val="accent1">
                  <a:lumMod val="50000"/>
                </a:schemeClr>
              </a:solidFill>
              <a:effectLst/>
              <a:uFillTx/>
              <a:latin typeface="+mn-lt"/>
              <a:ea typeface="+mn-ea"/>
              <a:cs typeface="+mn-cs"/>
              <a:sym typeface="Helvetica Light"/>
            </a:endParaRPr>
          </a:p>
        </p:txBody>
      </p:sp>
    </p:spTree>
    <p:extLst>
      <p:ext uri="{BB962C8B-B14F-4D97-AF65-F5344CB8AC3E}">
        <p14:creationId xmlns:p14="http://schemas.microsoft.com/office/powerpoint/2010/main" val="663673170"/>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BDB66E-E96D-4FA9-9913-72C8065F0891}"/>
              </a:ext>
            </a:extLst>
          </p:cNvPr>
          <p:cNvSpPr txBox="1"/>
          <p:nvPr/>
        </p:nvSpPr>
        <p:spPr>
          <a:xfrm>
            <a:off x="147194" y="1764793"/>
            <a:ext cx="24092786" cy="8074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chemeClr val="accent1">
                    <a:lumMod val="75000"/>
                  </a:schemeClr>
                </a:solidFill>
                <a:effectLst/>
                <a:uFillTx/>
                <a:latin typeface="Britannic Bold" panose="020B0903060703020204" pitchFamily="34" charset="0"/>
                <a:ea typeface="+mn-ea"/>
                <a:cs typeface="+mn-cs"/>
                <a:sym typeface="Helvetica Light"/>
              </a:rPr>
              <a:t>Create Your </a:t>
            </a:r>
            <a:r>
              <a:rPr lang="en-US" sz="8800" dirty="0">
                <a:solidFill>
                  <a:schemeClr val="accent1">
                    <a:lumMod val="75000"/>
                  </a:schemeClr>
                </a:solidFill>
                <a:latin typeface="Britannic Bold" panose="020B0903060703020204" pitchFamily="34" charset="0"/>
                <a:ea typeface="+mn-ea"/>
                <a:cs typeface="+mn-cs"/>
                <a:sym typeface="Helvetica Light"/>
              </a:rPr>
              <a:t>S</a:t>
            </a:r>
            <a:r>
              <a:rPr kumimoji="0" lang="en-US" sz="8800" b="0" i="0" u="none" strike="noStrike" cap="none" spc="0" normalizeH="0" baseline="0" dirty="0">
                <a:ln>
                  <a:noFill/>
                </a:ln>
                <a:solidFill>
                  <a:schemeClr val="accent1">
                    <a:lumMod val="75000"/>
                  </a:schemeClr>
                </a:solidFill>
                <a:effectLst/>
                <a:uFillTx/>
                <a:latin typeface="Britannic Bold" panose="020B0903060703020204" pitchFamily="34" charset="0"/>
                <a:ea typeface="+mn-ea"/>
                <a:cs typeface="+mn-cs"/>
                <a:sym typeface="Helvetica Light"/>
              </a:rPr>
              <a:t>tory </a:t>
            </a:r>
            <a:r>
              <a:rPr lang="en-US" sz="8800" dirty="0">
                <a:solidFill>
                  <a:schemeClr val="accent1">
                    <a:lumMod val="75000"/>
                  </a:schemeClr>
                </a:solidFill>
                <a:latin typeface="Britannic Bold" panose="020B0903060703020204" pitchFamily="34" charset="0"/>
                <a:ea typeface="+mn-ea"/>
                <a:cs typeface="+mn-cs"/>
                <a:sym typeface="Helvetica Light"/>
              </a:rPr>
              <a:t>T</a:t>
            </a:r>
            <a:r>
              <a:rPr kumimoji="0" lang="en-US" sz="8800" b="0" i="0" u="none" strike="noStrike" cap="none" spc="0" normalizeH="0" baseline="0" dirty="0">
                <a:ln>
                  <a:noFill/>
                </a:ln>
                <a:solidFill>
                  <a:schemeClr val="accent1">
                    <a:lumMod val="75000"/>
                  </a:schemeClr>
                </a:solidFill>
                <a:effectLst/>
                <a:uFillTx/>
                <a:latin typeface="Britannic Bold" panose="020B0903060703020204" pitchFamily="34" charset="0"/>
                <a:ea typeface="+mn-ea"/>
                <a:cs typeface="+mn-cs"/>
                <a:sym typeface="Helvetica Light"/>
              </a:rPr>
              <a:t>oday!</a:t>
            </a:r>
          </a:p>
          <a:p>
            <a:pPr marL="0" marR="0" indent="0" algn="ctr" defTabSz="584200" rtl="0" fontAlgn="auto" latinLnBrk="0" hangingPunct="0">
              <a:lnSpc>
                <a:spcPct val="100000"/>
              </a:lnSpc>
              <a:spcBef>
                <a:spcPts val="0"/>
              </a:spcBef>
              <a:spcAft>
                <a:spcPts val="0"/>
              </a:spcAft>
              <a:buClrTx/>
              <a:buSzTx/>
              <a:buFontTx/>
              <a:buNone/>
              <a:tabLst/>
            </a:pPr>
            <a:endParaRPr lang="en-US" sz="8800" dirty="0">
              <a:solidFill>
                <a:schemeClr val="accent1">
                  <a:lumMod val="75000"/>
                </a:schemeClr>
              </a:solidFill>
              <a:latin typeface="Britannic Bold" panose="020B0903060703020204" pitchFamily="34" charset="0"/>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chemeClr val="accent1">
                    <a:lumMod val="75000"/>
                  </a:schemeClr>
                </a:solidFill>
                <a:effectLst/>
                <a:uFillTx/>
                <a:latin typeface="Britannic Bold" panose="020B0903060703020204" pitchFamily="34" charset="0"/>
                <a:ea typeface="+mn-ea"/>
                <a:cs typeface="+mn-cs"/>
                <a:sym typeface="Helvetica Light"/>
              </a:rPr>
              <a:t>5 services with a minimum of 10 points </a:t>
            </a:r>
          </a:p>
          <a:p>
            <a:pPr marL="0" marR="0" indent="0" algn="ctr" defTabSz="584200" rtl="0" fontAlgn="auto" latinLnBrk="0" hangingPunct="0">
              <a:lnSpc>
                <a:spcPct val="100000"/>
              </a:lnSpc>
              <a:spcBef>
                <a:spcPts val="0"/>
              </a:spcBef>
              <a:spcAft>
                <a:spcPts val="0"/>
              </a:spcAft>
              <a:buClrTx/>
              <a:buSzTx/>
              <a:buFontTx/>
              <a:buNone/>
              <a:tabLst/>
            </a:pPr>
            <a:r>
              <a:rPr kumimoji="0" lang="en-US" sz="16600" b="0" i="0" u="none" strike="noStrike" cap="none" spc="0" normalizeH="0" baseline="0" dirty="0">
                <a:ln>
                  <a:noFill/>
                </a:ln>
                <a:solidFill>
                  <a:schemeClr val="accent2">
                    <a:lumMod val="75000"/>
                  </a:schemeClr>
                </a:solidFill>
                <a:effectLst/>
                <a:uFillTx/>
                <a:latin typeface="Britannic Bold" panose="020B0903060703020204" pitchFamily="34" charset="0"/>
                <a:ea typeface="+mn-ea"/>
                <a:cs typeface="+mn-cs"/>
                <a:sym typeface="Helvetica Light"/>
              </a:rPr>
              <a:t>= $200 </a:t>
            </a:r>
          </a:p>
          <a:p>
            <a:pPr marL="0" marR="0" indent="0" algn="ctr" defTabSz="584200" rtl="0" fontAlgn="auto" latinLnBrk="0" hangingPunct="0">
              <a:lnSpc>
                <a:spcPct val="100000"/>
              </a:lnSpc>
              <a:spcBef>
                <a:spcPts val="0"/>
              </a:spcBef>
              <a:spcAft>
                <a:spcPts val="0"/>
              </a:spcAft>
              <a:buClrTx/>
              <a:buSzTx/>
              <a:buFontTx/>
              <a:buNone/>
              <a:tabLst/>
            </a:pPr>
            <a:r>
              <a:rPr lang="en-US" sz="8800" dirty="0">
                <a:solidFill>
                  <a:schemeClr val="accent1">
                    <a:lumMod val="75000"/>
                  </a:schemeClr>
                </a:solidFill>
                <a:latin typeface="Britannic Bold" panose="020B0903060703020204" pitchFamily="34" charset="0"/>
                <a:ea typeface="+mn-ea"/>
                <a:cs typeface="+mn-cs"/>
                <a:sym typeface="Helvetica Light"/>
              </a:rPr>
              <a:t>+ $50 for directly sponsored CQs </a:t>
            </a:r>
          </a:p>
        </p:txBody>
      </p:sp>
    </p:spTree>
    <p:extLst>
      <p:ext uri="{BB962C8B-B14F-4D97-AF65-F5344CB8AC3E}">
        <p14:creationId xmlns:p14="http://schemas.microsoft.com/office/powerpoint/2010/main" val="717771146"/>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950" y="1443577"/>
            <a:ext cx="23113042" cy="258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tangle 1"/>
          <p:cNvSpPr/>
          <p:nvPr/>
        </p:nvSpPr>
        <p:spPr>
          <a:xfrm>
            <a:off x="4008120" y="7954648"/>
            <a:ext cx="15954703" cy="3025169"/>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156" tIns="50156" rIns="50156" bIns="50156" numCol="1" spcCol="37592" rtlCol="0" anchor="ctr">
            <a:spAutoFit/>
          </a:bodyPr>
          <a:lstStyle/>
          <a:p>
            <a:pPr algn="ctr" defTabSz="576707" fontAlgn="auto" hangingPunct="0">
              <a:spcBef>
                <a:spcPts val="0"/>
              </a:spcBef>
              <a:spcAft>
                <a:spcPts val="0"/>
              </a:spcAft>
            </a:pPr>
            <a:r>
              <a:rPr lang="en-US" sz="9500" dirty="0">
                <a:solidFill>
                  <a:srgbClr val="FFFFFF"/>
                </a:solidFill>
                <a:latin typeface="+mn-lt"/>
                <a:ea typeface="+mn-ea"/>
                <a:cs typeface="+mn-cs"/>
                <a:sym typeface="Helvetica Light"/>
              </a:rPr>
              <a:t>OVERIDING RESIDUAL INCOME</a:t>
            </a:r>
          </a:p>
        </p:txBody>
      </p:sp>
      <p:sp>
        <p:nvSpPr>
          <p:cNvPr id="3" name="TextBox 2"/>
          <p:cNvSpPr txBox="1"/>
          <p:nvPr/>
        </p:nvSpPr>
        <p:spPr>
          <a:xfrm>
            <a:off x="2241964" y="4760397"/>
            <a:ext cx="19903246" cy="3025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340" tIns="50340" rIns="50340" bIns="50340" numCol="1" spcCol="37735" rtlCol="0" anchor="ctr">
            <a:spAutoFit/>
          </a:bodyPr>
          <a:lstStyle/>
          <a:p>
            <a:pPr algn="ctr" defTabSz="578843" fontAlgn="auto" hangingPunct="0">
              <a:spcBef>
                <a:spcPts val="0"/>
              </a:spcBef>
              <a:spcAft>
                <a:spcPts val="0"/>
              </a:spcAft>
            </a:pPr>
            <a:r>
              <a:rPr lang="en-US" sz="9500" b="1" dirty="0">
                <a:solidFill>
                  <a:srgbClr val="002060"/>
                </a:solidFill>
                <a:latin typeface="Constantia Bold" panose="02030702060306030303" pitchFamily="18" charset="0"/>
                <a:ea typeface="+mn-ea"/>
                <a:cs typeface="+mn-cs"/>
                <a:sym typeface="Helvetica Light"/>
              </a:rPr>
              <a:t>LAUNCHING YOUR BUSINESS</a:t>
            </a:r>
          </a:p>
          <a:p>
            <a:pPr algn="ctr" defTabSz="578843" fontAlgn="auto" hangingPunct="0">
              <a:spcBef>
                <a:spcPts val="0"/>
              </a:spcBef>
              <a:spcAft>
                <a:spcPts val="0"/>
              </a:spcAft>
            </a:pPr>
            <a:r>
              <a:rPr lang="en-US" sz="9500" b="1" dirty="0">
                <a:solidFill>
                  <a:srgbClr val="002060"/>
                </a:solidFill>
                <a:latin typeface="Constantia Bold" panose="02030702060306030303" pitchFamily="18" charset="0"/>
                <a:ea typeface="+mn-ea"/>
                <a:cs typeface="+mn-cs"/>
                <a:sym typeface="Helvetica Light"/>
              </a:rPr>
              <a:t>Private Business Reception (PBR) </a:t>
            </a:r>
          </a:p>
        </p:txBody>
      </p:sp>
    </p:spTree>
    <p:extLst>
      <p:ext uri="{BB962C8B-B14F-4D97-AF65-F5344CB8AC3E}">
        <p14:creationId xmlns:p14="http://schemas.microsoft.com/office/powerpoint/2010/main" val="1758822021"/>
      </p:ext>
    </p:extLst>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498EFC53-4E9C-40DA-8FA4-25DC3266D252}"/>
              </a:ext>
            </a:extLst>
          </p:cNvPr>
          <p:cNvSpPr txBox="1"/>
          <p:nvPr/>
        </p:nvSpPr>
        <p:spPr>
          <a:xfrm flipH="1">
            <a:off x="4939108" y="2798621"/>
            <a:ext cx="14508958" cy="1044581"/>
          </a:xfrm>
          <a:prstGeom prst="rect">
            <a:avLst/>
          </a:prstGeom>
          <a:noFill/>
        </p:spPr>
        <p:txBody>
          <a:bodyPr wrap="square" rtlCol="0">
            <a:spAutoFit/>
          </a:bodyPr>
          <a:lstStyle/>
          <a:p>
            <a:pPr algn="ctr"/>
            <a:r>
              <a:rPr lang="en-US" sz="6188" b="1" dirty="0">
                <a:solidFill>
                  <a:srgbClr val="002060"/>
                </a:solidFill>
              </a:rPr>
              <a:t>Overriding Residual Income</a:t>
            </a:r>
          </a:p>
        </p:txBody>
      </p:sp>
      <p:sp>
        <p:nvSpPr>
          <p:cNvPr id="23" name="TextBox 22">
            <a:extLst>
              <a:ext uri="{FF2B5EF4-FFF2-40B4-BE49-F238E27FC236}">
                <a16:creationId xmlns:a16="http://schemas.microsoft.com/office/drawing/2014/main" xmlns="" id="{C2C92460-C028-49B8-9131-114F2558F214}"/>
              </a:ext>
            </a:extLst>
          </p:cNvPr>
          <p:cNvSpPr txBox="1"/>
          <p:nvPr/>
        </p:nvSpPr>
        <p:spPr>
          <a:xfrm>
            <a:off x="5000129" y="3946226"/>
            <a:ext cx="3068469" cy="6584816"/>
          </a:xfrm>
          <a:prstGeom prst="rect">
            <a:avLst/>
          </a:prstGeom>
          <a:noFill/>
        </p:spPr>
        <p:txBody>
          <a:bodyPr wrap="none" rtlCol="0">
            <a:spAutoFit/>
          </a:bodyPr>
          <a:lstStyle/>
          <a:p>
            <a:pPr marL="1044811" indent="-1044811">
              <a:buAutoNum type="arabicParenR"/>
            </a:pPr>
            <a:r>
              <a:rPr lang="en-US" sz="8438" b="1" dirty="0">
                <a:solidFill>
                  <a:srgbClr val="002060"/>
                </a:solidFill>
              </a:rPr>
              <a:t> 4%</a:t>
            </a:r>
          </a:p>
          <a:p>
            <a:pPr marL="1044811" indent="-1044811">
              <a:buAutoNum type="arabicParenR"/>
            </a:pPr>
            <a:r>
              <a:rPr lang="en-US" sz="8438" b="1" dirty="0">
                <a:solidFill>
                  <a:srgbClr val="002060"/>
                </a:solidFill>
              </a:rPr>
              <a:t> 4%</a:t>
            </a:r>
          </a:p>
          <a:p>
            <a:pPr marL="1044811" indent="-1044811">
              <a:buAutoNum type="arabicParenR"/>
            </a:pPr>
            <a:r>
              <a:rPr lang="en-US" sz="8438" b="1" dirty="0">
                <a:solidFill>
                  <a:srgbClr val="002060"/>
                </a:solidFill>
              </a:rPr>
              <a:t> 4%</a:t>
            </a:r>
          </a:p>
          <a:p>
            <a:pPr marL="1044811" indent="-1044811">
              <a:buAutoNum type="arabicParenR"/>
            </a:pPr>
            <a:r>
              <a:rPr lang="en-US" sz="8438" b="1" dirty="0">
                <a:solidFill>
                  <a:srgbClr val="002060"/>
                </a:solidFill>
              </a:rPr>
              <a:t> 4%</a:t>
            </a:r>
          </a:p>
          <a:p>
            <a:pPr marL="1044811" indent="-1044811">
              <a:buAutoNum type="arabicParenR"/>
            </a:pPr>
            <a:r>
              <a:rPr lang="en-US" sz="8438" b="1" dirty="0">
                <a:solidFill>
                  <a:srgbClr val="002060"/>
                </a:solidFill>
              </a:rPr>
              <a:t> 4%</a:t>
            </a:r>
          </a:p>
        </p:txBody>
      </p:sp>
      <p:cxnSp>
        <p:nvCxnSpPr>
          <p:cNvPr id="5" name="Straight Arrow Connector 4">
            <a:extLst>
              <a:ext uri="{FF2B5EF4-FFF2-40B4-BE49-F238E27FC236}">
                <a16:creationId xmlns:a16="http://schemas.microsoft.com/office/drawing/2014/main" xmlns="" id="{6AE46850-4DEC-4DE0-8C92-9AFAC4D9B17B}"/>
              </a:ext>
            </a:extLst>
          </p:cNvPr>
          <p:cNvCxnSpPr>
            <a:cxnSpLocks/>
          </p:cNvCxnSpPr>
          <p:nvPr/>
        </p:nvCxnSpPr>
        <p:spPr bwMode="auto">
          <a:xfrm flipH="1">
            <a:off x="9514681" y="4194961"/>
            <a:ext cx="17859" cy="2255513"/>
          </a:xfrm>
          <a:prstGeom prst="straightConnector1">
            <a:avLst/>
          </a:prstGeom>
          <a:blipFill dpi="0" rotWithShape="0">
            <a:blip r:embed="rId2"/>
            <a:srcRect/>
            <a:tile tx="0" ty="0" sx="100000" sy="100000" flip="none" algn="tl"/>
          </a:blipFill>
          <a:ln w="53975" cap="flat" cmpd="sng" algn="ctr">
            <a:solidFill>
              <a:srgbClr val="0070C0"/>
            </a:solidFill>
            <a:prstDash val="solid"/>
            <a:miter lim="400000"/>
            <a:headEnd type="none" w="med" len="med"/>
            <a:tailEnd type="triangle"/>
          </a:ln>
          <a:effectLst>
            <a:outerShdw blurRad="38100" dist="25400" dir="5400000" algn="ctr" rotWithShape="0">
              <a:srgbClr val="000000">
                <a:alpha val="50000"/>
              </a:srgbClr>
            </a:outerShdw>
          </a:effectLst>
        </p:spPr>
      </p:cxnSp>
      <p:cxnSp>
        <p:nvCxnSpPr>
          <p:cNvPr id="16" name="Straight Arrow Connector 15">
            <a:extLst>
              <a:ext uri="{FF2B5EF4-FFF2-40B4-BE49-F238E27FC236}">
                <a16:creationId xmlns:a16="http://schemas.microsoft.com/office/drawing/2014/main" xmlns="" id="{028C1DA9-923F-4F20-8D98-C4BA5A1DD4A7}"/>
              </a:ext>
            </a:extLst>
          </p:cNvPr>
          <p:cNvCxnSpPr>
            <a:cxnSpLocks/>
          </p:cNvCxnSpPr>
          <p:nvPr/>
        </p:nvCxnSpPr>
        <p:spPr bwMode="auto">
          <a:xfrm>
            <a:off x="9532540" y="6713540"/>
            <a:ext cx="0" cy="1050188"/>
          </a:xfrm>
          <a:prstGeom prst="straightConnector1">
            <a:avLst/>
          </a:prstGeom>
          <a:blipFill dpi="0" rotWithShape="0">
            <a:blip r:embed="rId2"/>
            <a:srcRect/>
            <a:tile tx="0" ty="0" sx="100000" sy="100000" flip="none" algn="tl"/>
          </a:blipFill>
          <a:ln w="53975" cap="flat" cmpd="sng" algn="ctr">
            <a:solidFill>
              <a:srgbClr val="0070C0"/>
            </a:solidFill>
            <a:prstDash val="solid"/>
            <a:miter lim="400000"/>
            <a:headEnd type="none" w="med" len="med"/>
            <a:tailEnd type="triangle"/>
          </a:ln>
          <a:effectLst>
            <a:outerShdw blurRad="38100" dist="25400" dir="5400000" algn="ctr" rotWithShape="0">
              <a:srgbClr val="000000">
                <a:alpha val="50000"/>
              </a:srgbClr>
            </a:outerShdw>
          </a:effectLst>
        </p:spPr>
      </p:cxnSp>
      <p:cxnSp>
        <p:nvCxnSpPr>
          <p:cNvPr id="18" name="Straight Arrow Connector 17">
            <a:extLst>
              <a:ext uri="{FF2B5EF4-FFF2-40B4-BE49-F238E27FC236}">
                <a16:creationId xmlns:a16="http://schemas.microsoft.com/office/drawing/2014/main" xmlns="" id="{3C8CF9B3-6BE6-40CF-A724-C958C97C2EAA}"/>
              </a:ext>
            </a:extLst>
          </p:cNvPr>
          <p:cNvCxnSpPr>
            <a:cxnSpLocks/>
          </p:cNvCxnSpPr>
          <p:nvPr/>
        </p:nvCxnSpPr>
        <p:spPr bwMode="auto">
          <a:xfrm flipH="1">
            <a:off x="9523610" y="8247294"/>
            <a:ext cx="17859" cy="2143125"/>
          </a:xfrm>
          <a:prstGeom prst="straightConnector1">
            <a:avLst/>
          </a:prstGeom>
          <a:blipFill dpi="0" rotWithShape="0">
            <a:blip r:embed="rId2"/>
            <a:srcRect/>
            <a:tile tx="0" ty="0" sx="100000" sy="100000" flip="none" algn="tl"/>
          </a:blipFill>
          <a:ln w="53975" cap="flat" cmpd="sng" algn="ctr">
            <a:solidFill>
              <a:srgbClr val="0070C0"/>
            </a:solidFill>
            <a:prstDash val="solid"/>
            <a:miter lim="400000"/>
            <a:headEnd type="none" w="med" len="med"/>
            <a:tailEnd type="triangle"/>
          </a:ln>
          <a:effectLst>
            <a:outerShdw blurRad="38100" dist="25400" dir="5400000" algn="ctr" rotWithShape="0">
              <a:srgbClr val="000000">
                <a:alpha val="50000"/>
              </a:srgbClr>
            </a:outerShdw>
          </a:effectLst>
        </p:spPr>
      </p:cxnSp>
      <p:sp>
        <p:nvSpPr>
          <p:cNvPr id="8" name="TextBox 7">
            <a:extLst>
              <a:ext uri="{FF2B5EF4-FFF2-40B4-BE49-F238E27FC236}">
                <a16:creationId xmlns:a16="http://schemas.microsoft.com/office/drawing/2014/main" xmlns="" id="{12784CB4-ED1B-4E3C-AFA3-8D99CDB0401F}"/>
              </a:ext>
            </a:extLst>
          </p:cNvPr>
          <p:cNvSpPr txBox="1"/>
          <p:nvPr/>
        </p:nvSpPr>
        <p:spPr>
          <a:xfrm>
            <a:off x="10905590" y="5431747"/>
            <a:ext cx="10074809" cy="1044581"/>
          </a:xfrm>
          <a:prstGeom prst="rect">
            <a:avLst/>
          </a:prstGeom>
          <a:noFill/>
        </p:spPr>
        <p:txBody>
          <a:bodyPr wrap="none" rtlCol="0">
            <a:spAutoFit/>
          </a:bodyPr>
          <a:lstStyle/>
          <a:p>
            <a:r>
              <a:rPr lang="en-US" sz="6188" b="1" dirty="0">
                <a:solidFill>
                  <a:srgbClr val="002060"/>
                </a:solidFill>
              </a:rPr>
              <a:t>40 Personal Customer Points</a:t>
            </a:r>
          </a:p>
        </p:txBody>
      </p:sp>
      <p:sp>
        <p:nvSpPr>
          <p:cNvPr id="19" name="TextBox 18">
            <a:extLst>
              <a:ext uri="{FF2B5EF4-FFF2-40B4-BE49-F238E27FC236}">
                <a16:creationId xmlns:a16="http://schemas.microsoft.com/office/drawing/2014/main" xmlns="" id="{F8FCF921-C0E2-4EF1-9416-B8763C1551D2}"/>
              </a:ext>
            </a:extLst>
          </p:cNvPr>
          <p:cNvSpPr txBox="1"/>
          <p:nvPr/>
        </p:nvSpPr>
        <p:spPr>
          <a:xfrm>
            <a:off x="10833861" y="6706707"/>
            <a:ext cx="10074809" cy="1044581"/>
          </a:xfrm>
          <a:prstGeom prst="rect">
            <a:avLst/>
          </a:prstGeom>
          <a:noFill/>
        </p:spPr>
        <p:txBody>
          <a:bodyPr wrap="none" rtlCol="0">
            <a:spAutoFit/>
          </a:bodyPr>
          <a:lstStyle/>
          <a:p>
            <a:r>
              <a:rPr lang="en-US" sz="6188" b="1" dirty="0">
                <a:solidFill>
                  <a:srgbClr val="002060"/>
                </a:solidFill>
              </a:rPr>
              <a:t>60 Personal Customer Points</a:t>
            </a:r>
          </a:p>
        </p:txBody>
      </p:sp>
      <p:sp>
        <p:nvSpPr>
          <p:cNvPr id="20" name="TextBox 19">
            <a:extLst>
              <a:ext uri="{FF2B5EF4-FFF2-40B4-BE49-F238E27FC236}">
                <a16:creationId xmlns:a16="http://schemas.microsoft.com/office/drawing/2014/main" xmlns="" id="{1109EE64-3015-4D3A-A83B-6F330ED6C694}"/>
              </a:ext>
            </a:extLst>
          </p:cNvPr>
          <p:cNvSpPr txBox="1"/>
          <p:nvPr/>
        </p:nvSpPr>
        <p:spPr>
          <a:xfrm>
            <a:off x="10993535" y="9137174"/>
            <a:ext cx="10074809" cy="1044581"/>
          </a:xfrm>
          <a:prstGeom prst="rect">
            <a:avLst/>
          </a:prstGeom>
          <a:noFill/>
        </p:spPr>
        <p:txBody>
          <a:bodyPr wrap="none" rtlCol="0">
            <a:spAutoFit/>
          </a:bodyPr>
          <a:lstStyle/>
          <a:p>
            <a:r>
              <a:rPr lang="en-US" sz="6188" b="1" dirty="0">
                <a:solidFill>
                  <a:srgbClr val="002060"/>
                </a:solidFill>
              </a:rPr>
              <a:t>75 Personal Customer Points</a:t>
            </a:r>
          </a:p>
        </p:txBody>
      </p:sp>
      <p:cxnSp>
        <p:nvCxnSpPr>
          <p:cNvPr id="21" name="Straight Connector 20">
            <a:extLst>
              <a:ext uri="{FF2B5EF4-FFF2-40B4-BE49-F238E27FC236}">
                <a16:creationId xmlns:a16="http://schemas.microsoft.com/office/drawing/2014/main" xmlns="" id="{2F98485D-1129-488F-A753-A74B146F3E42}"/>
              </a:ext>
            </a:extLst>
          </p:cNvPr>
          <p:cNvCxnSpPr/>
          <p:nvPr/>
        </p:nvCxnSpPr>
        <p:spPr bwMode="auto">
          <a:xfrm>
            <a:off x="10586243" y="6450474"/>
            <a:ext cx="10394156" cy="0"/>
          </a:xfrm>
          <a:prstGeom prst="line">
            <a:avLst/>
          </a:prstGeom>
          <a:blipFill dpi="0" rotWithShape="0">
            <a:blip r:embed="rId2"/>
            <a:srcRect/>
            <a:tile tx="0" ty="0" sx="100000" sy="100000" flip="none" algn="tl"/>
          </a:blipFill>
          <a:ln w="44450" cap="flat" cmpd="sng" algn="ctr">
            <a:solidFill>
              <a:srgbClr val="0070C0"/>
            </a:solidFill>
            <a:prstDash val="solid"/>
            <a:miter lim="400000"/>
            <a:headEnd type="none" w="med" len="med"/>
            <a:tailEnd type="none" w="med" len="med"/>
          </a:ln>
          <a:effectLst>
            <a:outerShdw blurRad="38100" dist="25400" dir="5400000" algn="ctr" rotWithShape="0">
              <a:srgbClr val="000000">
                <a:alpha val="50000"/>
              </a:srgbClr>
            </a:outerShdw>
          </a:effectLst>
        </p:spPr>
      </p:cxnSp>
      <p:cxnSp>
        <p:nvCxnSpPr>
          <p:cNvPr id="24" name="Straight Connector 23">
            <a:extLst>
              <a:ext uri="{FF2B5EF4-FFF2-40B4-BE49-F238E27FC236}">
                <a16:creationId xmlns:a16="http://schemas.microsoft.com/office/drawing/2014/main" xmlns="" id="{7217B641-E48A-44B0-AD44-D80C9536D8E9}"/>
              </a:ext>
            </a:extLst>
          </p:cNvPr>
          <p:cNvCxnSpPr/>
          <p:nvPr/>
        </p:nvCxnSpPr>
        <p:spPr bwMode="auto">
          <a:xfrm>
            <a:off x="10674188" y="7793824"/>
            <a:ext cx="10394156" cy="0"/>
          </a:xfrm>
          <a:prstGeom prst="line">
            <a:avLst/>
          </a:prstGeom>
          <a:blipFill dpi="0" rotWithShape="0">
            <a:blip r:embed="rId2"/>
            <a:srcRect/>
            <a:tile tx="0" ty="0" sx="100000" sy="100000" flip="none" algn="tl"/>
          </a:blipFill>
          <a:ln w="44450" cap="flat" cmpd="sng" algn="ctr">
            <a:solidFill>
              <a:srgbClr val="0070C0"/>
            </a:solidFill>
            <a:prstDash val="solid"/>
            <a:miter lim="400000"/>
            <a:headEnd type="none" w="med" len="med"/>
            <a:tailEnd type="none" w="med" len="med"/>
          </a:ln>
          <a:effectLst>
            <a:outerShdw blurRad="38100" dist="25400" dir="5400000" algn="ctr" rotWithShape="0">
              <a:srgbClr val="000000">
                <a:alpha val="50000"/>
              </a:srgbClr>
            </a:outerShdw>
          </a:effectLst>
        </p:spPr>
      </p:cxnSp>
      <p:cxnSp>
        <p:nvCxnSpPr>
          <p:cNvPr id="25" name="Straight Connector 24">
            <a:extLst>
              <a:ext uri="{FF2B5EF4-FFF2-40B4-BE49-F238E27FC236}">
                <a16:creationId xmlns:a16="http://schemas.microsoft.com/office/drawing/2014/main" xmlns="" id="{F51C39B8-8F10-4D00-A5FA-B4513ACCACA5}"/>
              </a:ext>
            </a:extLst>
          </p:cNvPr>
          <p:cNvCxnSpPr/>
          <p:nvPr/>
        </p:nvCxnSpPr>
        <p:spPr bwMode="auto">
          <a:xfrm>
            <a:off x="10674187" y="10181755"/>
            <a:ext cx="10394156" cy="0"/>
          </a:xfrm>
          <a:prstGeom prst="line">
            <a:avLst/>
          </a:prstGeom>
          <a:blipFill dpi="0" rotWithShape="0">
            <a:blip r:embed="rId2"/>
            <a:srcRect/>
            <a:tile tx="0" ty="0" sx="100000" sy="100000" flip="none" algn="tl"/>
          </a:blipFill>
          <a:ln w="44450" cap="flat" cmpd="sng" algn="ctr">
            <a:solidFill>
              <a:srgbClr val="0070C0"/>
            </a:solidFill>
            <a:prstDash val="solid"/>
            <a:miter lim="400000"/>
            <a:headEnd type="none" w="med" len="med"/>
            <a:tailEnd type="none" w="med" len="med"/>
          </a:ln>
          <a:effectLst>
            <a:outerShdw blurRad="38100" dist="25400" dir="5400000" algn="ctr" rotWithShape="0">
              <a:srgbClr val="000000">
                <a:alpha val="50000"/>
              </a:srgbClr>
            </a:outerShdw>
          </a:effectLst>
        </p:spPr>
      </p:cxnSp>
      <p:sp>
        <p:nvSpPr>
          <p:cNvPr id="26" name="TextBox 25">
            <a:extLst>
              <a:ext uri="{FF2B5EF4-FFF2-40B4-BE49-F238E27FC236}">
                <a16:creationId xmlns:a16="http://schemas.microsoft.com/office/drawing/2014/main" xmlns="" id="{34157ADB-A596-446E-B5BF-C3F6651DE458}"/>
              </a:ext>
            </a:extLst>
          </p:cNvPr>
          <p:cNvSpPr txBox="1"/>
          <p:nvPr/>
        </p:nvSpPr>
        <p:spPr>
          <a:xfrm flipH="1">
            <a:off x="2276334" y="10598389"/>
            <a:ext cx="18704065" cy="769441"/>
          </a:xfrm>
          <a:prstGeom prst="rect">
            <a:avLst/>
          </a:prstGeom>
          <a:noFill/>
        </p:spPr>
        <p:txBody>
          <a:bodyPr wrap="square" rtlCol="0">
            <a:spAutoFit/>
          </a:bodyPr>
          <a:lstStyle/>
          <a:p>
            <a:pPr algn="ctr"/>
            <a:r>
              <a:rPr lang="en-US" sz="4400" b="1" i="1" dirty="0">
                <a:solidFill>
                  <a:srgbClr val="002060"/>
                </a:solidFill>
              </a:rPr>
              <a:t>RVP and Higher get paid below Level 5</a:t>
            </a:r>
          </a:p>
        </p:txBody>
      </p:sp>
    </p:spTree>
    <p:extLst>
      <p:ext uri="{BB962C8B-B14F-4D97-AF65-F5344CB8AC3E}">
        <p14:creationId xmlns:p14="http://schemas.microsoft.com/office/powerpoint/2010/main" val="43135747"/>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hape 800"/>
          <p:cNvSpPr>
            <a:spLocks noChangeArrowheads="1"/>
          </p:cNvSpPr>
          <p:nvPr/>
        </p:nvSpPr>
        <p:spPr bwMode="auto">
          <a:xfrm>
            <a:off x="2262482" y="0"/>
            <a:ext cx="2212469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508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960600" algn="l"/>
                <a:tab pos="15544800" algn="l"/>
              </a:tabLst>
              <a:defRPr sz="3600">
                <a:solidFill>
                  <a:srgbClr val="000000"/>
                </a:solidFill>
                <a:latin typeface="Helvetica Light" charset="0"/>
                <a:ea typeface="Helvetica Light" charset="0"/>
                <a:cs typeface="Helvetica Light" charset="0"/>
                <a:sym typeface="Helvetica Light" charset="0"/>
              </a:defRPr>
            </a:lvl9pPr>
          </a:lstStyle>
          <a:p>
            <a:pPr algn="l" eaLnBrk="1">
              <a:spcBef>
                <a:spcPts val="9278"/>
              </a:spcBef>
            </a:pPr>
            <a:r>
              <a:rPr lang="en-US" altLang="en-US" sz="10000" b="1" dirty="0">
                <a:solidFill>
                  <a:srgbClr val="371A94"/>
                </a:solidFill>
                <a:latin typeface="Helvetica Neue Light"/>
                <a:ea typeface="Helvetica" charset="0"/>
                <a:cs typeface="Helvetica" charset="0"/>
                <a:sym typeface="Helvetica" charset="0"/>
              </a:rPr>
              <a:t>Home Meeting (PBR)</a:t>
            </a:r>
          </a:p>
        </p:txBody>
      </p:sp>
      <p:sp>
        <p:nvSpPr>
          <p:cNvPr id="801" name="Shape 801"/>
          <p:cNvSpPr>
            <a:spLocks noChangeArrowheads="1"/>
          </p:cNvSpPr>
          <p:nvPr/>
        </p:nvSpPr>
        <p:spPr bwMode="auto">
          <a:xfrm>
            <a:off x="1696861" y="4977601"/>
            <a:ext cx="216007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5500" dirty="0">
                <a:solidFill>
                  <a:srgbClr val="FF2600"/>
                </a:solidFill>
                <a:latin typeface="Helvetica" charset="0"/>
                <a:ea typeface="Helvetica" charset="0"/>
                <a:cs typeface="Helvetica" charset="0"/>
                <a:sym typeface="Helvetica" charset="0"/>
              </a:rPr>
              <a:t>2. Make A List. 100 names and numbers. Do Not Prejudge! </a:t>
            </a:r>
          </a:p>
          <a:p>
            <a:pPr algn="l" eaLnBrk="1"/>
            <a:r>
              <a:rPr lang="en-US" altLang="en-US" sz="5500" dirty="0">
                <a:solidFill>
                  <a:srgbClr val="FF2600"/>
                </a:solidFill>
                <a:latin typeface="Helvetica" charset="0"/>
                <a:ea typeface="Helvetica" charset="0"/>
                <a:cs typeface="Helvetica" charset="0"/>
                <a:sym typeface="Helvetica" charset="0"/>
              </a:rPr>
              <a:t>	</a:t>
            </a:r>
            <a:r>
              <a:rPr lang="en-US" altLang="en-US" sz="4500" dirty="0">
                <a:solidFill>
                  <a:srgbClr val="371A94"/>
                </a:solidFill>
                <a:latin typeface="Helvetica" charset="0"/>
                <a:ea typeface="Helvetica" charset="0"/>
                <a:cs typeface="Helvetica" charset="0"/>
                <a:sym typeface="Helvetica" charset="0"/>
              </a:rPr>
              <a:t>-   Your </a:t>
            </a:r>
            <a:r>
              <a:rPr lang="ja-JP" altLang="en-US" sz="4500" dirty="0">
                <a:solidFill>
                  <a:srgbClr val="371A94"/>
                </a:solidFill>
                <a:latin typeface="Helvetica" charset="0"/>
                <a:ea typeface="ＭＳ Ｐゴシック" charset="-128"/>
                <a:sym typeface="Helvetica" charset="0"/>
              </a:rPr>
              <a:t>“</a:t>
            </a:r>
            <a:r>
              <a:rPr lang="en-US" altLang="en-US" sz="4500" dirty="0">
                <a:solidFill>
                  <a:srgbClr val="371A94"/>
                </a:solidFill>
                <a:latin typeface="Helvetica" charset="0"/>
                <a:ea typeface="Helvetica" charset="0"/>
                <a:cs typeface="Helvetica" charset="0"/>
                <a:sym typeface="Helvetica" charset="0"/>
              </a:rPr>
              <a:t>A</a:t>
            </a:r>
            <a:r>
              <a:rPr lang="ja-JP" altLang="en-US" sz="4500" dirty="0">
                <a:solidFill>
                  <a:srgbClr val="371A94"/>
                </a:solidFill>
                <a:latin typeface="Helvetica" charset="0"/>
                <a:ea typeface="ＭＳ Ｐゴシック" charset="-128"/>
                <a:sym typeface="Helvetica" charset="0"/>
              </a:rPr>
              <a:t>”</a:t>
            </a:r>
            <a:r>
              <a:rPr lang="en-US" altLang="en-US" sz="4500" dirty="0">
                <a:solidFill>
                  <a:srgbClr val="371A94"/>
                </a:solidFill>
                <a:latin typeface="Helvetica" charset="0"/>
                <a:ea typeface="Helvetica" charset="0"/>
                <a:cs typeface="Helvetica" charset="0"/>
                <a:sym typeface="Helvetica" charset="0"/>
              </a:rPr>
              <a:t> List is Your Top 10</a:t>
            </a:r>
          </a:p>
          <a:p>
            <a:pPr algn="l" eaLnBrk="1"/>
            <a:r>
              <a:rPr lang="en-US" altLang="en-US" sz="4500" dirty="0">
                <a:solidFill>
                  <a:srgbClr val="371A94"/>
                </a:solidFill>
                <a:latin typeface="Helvetica" charset="0"/>
                <a:ea typeface="Helvetica" charset="0"/>
                <a:cs typeface="Helvetica" charset="0"/>
                <a:sym typeface="Helvetica" charset="0"/>
              </a:rPr>
              <a:t>-   Business Owners</a:t>
            </a:r>
          </a:p>
          <a:p>
            <a:pPr algn="l" eaLnBrk="1"/>
            <a:r>
              <a:rPr lang="en-US" altLang="en-US" sz="4500" dirty="0">
                <a:solidFill>
                  <a:srgbClr val="371A94"/>
                </a:solidFill>
                <a:latin typeface="Helvetica" charset="0"/>
                <a:ea typeface="Helvetica" charset="0"/>
                <a:cs typeface="Helvetica" charset="0"/>
                <a:sym typeface="Helvetica" charset="0"/>
              </a:rPr>
              <a:t>-   Network Marketing Experience</a:t>
            </a:r>
          </a:p>
          <a:p>
            <a:pPr algn="l" eaLnBrk="1"/>
            <a:r>
              <a:rPr lang="en-US" altLang="en-US" sz="4500" dirty="0">
                <a:solidFill>
                  <a:srgbClr val="371A94"/>
                </a:solidFill>
                <a:latin typeface="Helvetica" charset="0"/>
                <a:ea typeface="Helvetica" charset="0"/>
                <a:cs typeface="Helvetica" charset="0"/>
                <a:sym typeface="Helvetica" charset="0"/>
              </a:rPr>
              <a:t>-   Already Successful</a:t>
            </a:r>
          </a:p>
          <a:p>
            <a:pPr algn="l" eaLnBrk="1"/>
            <a:endParaRPr lang="en-US" altLang="en-US" sz="4500" dirty="0">
              <a:solidFill>
                <a:srgbClr val="021CA1"/>
              </a:solidFill>
              <a:latin typeface="Helvetica" charset="0"/>
              <a:ea typeface="Helvetica" charset="0"/>
              <a:cs typeface="Helvetica" charset="0"/>
              <a:sym typeface="Helvetica" charset="0"/>
            </a:endParaRPr>
          </a:p>
        </p:txBody>
      </p:sp>
      <p:sp>
        <p:nvSpPr>
          <p:cNvPr id="802" name="Shape 802"/>
          <p:cNvSpPr>
            <a:spLocks noChangeArrowheads="1"/>
          </p:cNvSpPr>
          <p:nvPr/>
        </p:nvSpPr>
        <p:spPr bwMode="auto">
          <a:xfrm>
            <a:off x="1619461" y="2142552"/>
            <a:ext cx="22767714"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5500" dirty="0">
                <a:solidFill>
                  <a:srgbClr val="FF2600"/>
                </a:solidFill>
                <a:latin typeface="Helvetica" charset="0"/>
                <a:ea typeface="Helvetica" charset="0"/>
                <a:cs typeface="Helvetica" charset="0"/>
                <a:sym typeface="Helvetica" charset="0"/>
              </a:rPr>
              <a:t>1. Set A Date</a:t>
            </a:r>
            <a:br>
              <a:rPr lang="en-US" altLang="en-US" sz="5500" dirty="0">
                <a:solidFill>
                  <a:srgbClr val="FF2600"/>
                </a:solidFill>
                <a:latin typeface="Helvetica" charset="0"/>
                <a:ea typeface="Helvetica" charset="0"/>
                <a:cs typeface="Helvetica" charset="0"/>
                <a:sym typeface="Helvetica" charset="0"/>
              </a:rPr>
            </a:br>
            <a:r>
              <a:rPr lang="en-US" altLang="en-US" sz="4500" dirty="0">
                <a:latin typeface="Helvetica" charset="0"/>
                <a:ea typeface="Helvetica" charset="0"/>
                <a:cs typeface="Helvetica" charset="0"/>
                <a:sym typeface="Helvetica" charset="0"/>
              </a:rPr>
              <a:t>	</a:t>
            </a:r>
            <a:r>
              <a:rPr lang="en-US" altLang="en-US" sz="4500" dirty="0">
                <a:solidFill>
                  <a:srgbClr val="021CA1"/>
                </a:solidFill>
                <a:latin typeface="Helvetica" charset="0"/>
                <a:ea typeface="Helvetica" charset="0"/>
                <a:cs typeface="Helvetica" charset="0"/>
                <a:sym typeface="Helvetica" charset="0"/>
              </a:rPr>
              <a:t>-	Have Your Meeting at YOUR HOME</a:t>
            </a:r>
          </a:p>
          <a:p>
            <a:pPr algn="l" eaLnBrk="1"/>
            <a:r>
              <a:rPr lang="en-US" altLang="en-US" sz="4500" dirty="0">
                <a:solidFill>
                  <a:srgbClr val="021CA1"/>
                </a:solidFill>
                <a:latin typeface="Helvetica" charset="0"/>
                <a:ea typeface="Helvetica" charset="0"/>
                <a:cs typeface="Helvetica" charset="0"/>
                <a:sym typeface="Helvetica" charset="0"/>
              </a:rPr>
              <a:t>	-	4:30, </a:t>
            </a:r>
            <a:r>
              <a:rPr lang="en-US" altLang="en-US" sz="4400" dirty="0">
                <a:solidFill>
                  <a:srgbClr val="021CA1"/>
                </a:solidFill>
                <a:latin typeface="Helvetica" charset="0"/>
                <a:ea typeface="Helvetica" charset="0"/>
                <a:cs typeface="Helvetica" charset="0"/>
                <a:sym typeface="Helvetica" charset="0"/>
              </a:rPr>
              <a:t>6:30</a:t>
            </a:r>
            <a:r>
              <a:rPr lang="en-US" altLang="en-US" sz="4500" dirty="0">
                <a:solidFill>
                  <a:srgbClr val="021CA1"/>
                </a:solidFill>
                <a:latin typeface="Helvetica" charset="0"/>
                <a:ea typeface="Helvetica" charset="0"/>
                <a:cs typeface="Helvetica" charset="0"/>
                <a:sym typeface="Helvetica" charset="0"/>
              </a:rPr>
              <a:t>pm and </a:t>
            </a:r>
            <a:r>
              <a:rPr lang="en-US" altLang="en-US" sz="4400" dirty="0">
                <a:solidFill>
                  <a:srgbClr val="021CA1"/>
                </a:solidFill>
                <a:latin typeface="Helvetica" charset="0"/>
                <a:ea typeface="Helvetica" charset="0"/>
                <a:cs typeface="Helvetica" charset="0"/>
                <a:sym typeface="Helvetica" charset="0"/>
              </a:rPr>
              <a:t>8:30</a:t>
            </a:r>
            <a:r>
              <a:rPr lang="en-US" altLang="en-US" sz="4500" dirty="0">
                <a:solidFill>
                  <a:srgbClr val="021CA1"/>
                </a:solidFill>
                <a:latin typeface="Helvetica" charset="0"/>
                <a:ea typeface="Helvetica" charset="0"/>
                <a:cs typeface="Helvetica" charset="0"/>
                <a:sym typeface="Helvetica" charset="0"/>
              </a:rPr>
              <a:t>pm Weekdays / Weekends on the Hour</a:t>
            </a:r>
          </a:p>
        </p:txBody>
      </p:sp>
      <p:sp>
        <p:nvSpPr>
          <p:cNvPr id="803" name="Shape 803"/>
          <p:cNvSpPr>
            <a:spLocks noChangeArrowheads="1"/>
          </p:cNvSpPr>
          <p:nvPr/>
        </p:nvSpPr>
        <p:spPr bwMode="auto">
          <a:xfrm>
            <a:off x="1699847" y="9342069"/>
            <a:ext cx="22172324"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508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5500" dirty="0">
                <a:solidFill>
                  <a:srgbClr val="FF2600"/>
                </a:solidFill>
                <a:latin typeface="Helvetica" charset="0"/>
                <a:ea typeface="Helvetica" charset="0"/>
                <a:cs typeface="Helvetica" charset="0"/>
                <a:sym typeface="Helvetica" charset="0"/>
              </a:rPr>
              <a:t>3. Invite, Invite, Invite...</a:t>
            </a:r>
          </a:p>
          <a:p>
            <a:pPr algn="l" eaLnBrk="1"/>
            <a:r>
              <a:rPr lang="en-US" altLang="en-US" sz="4500" dirty="0">
                <a:solidFill>
                  <a:srgbClr val="021CA1"/>
                </a:solidFill>
                <a:latin typeface="Helvetica" charset="0"/>
                <a:ea typeface="Helvetica" charset="0"/>
                <a:cs typeface="Helvetica" charset="0"/>
                <a:sym typeface="Helvetica" charset="0"/>
              </a:rPr>
              <a:t>	-	</a:t>
            </a:r>
            <a:r>
              <a:rPr lang="en-US" altLang="en-US" sz="4400" dirty="0">
                <a:solidFill>
                  <a:srgbClr val="021CA1"/>
                </a:solidFill>
                <a:latin typeface="Helvetica" charset="0"/>
                <a:ea typeface="Helvetica" charset="0"/>
                <a:cs typeface="Helvetica" charset="0"/>
                <a:sym typeface="Helvetica" charset="0"/>
              </a:rPr>
              <a:t>50</a:t>
            </a:r>
            <a:r>
              <a:rPr lang="en-US" altLang="en-US" sz="4500" dirty="0">
                <a:solidFill>
                  <a:srgbClr val="021CA1"/>
                </a:solidFill>
                <a:latin typeface="Helvetica" charset="0"/>
                <a:ea typeface="Helvetica" charset="0"/>
                <a:cs typeface="Helvetica" charset="0"/>
                <a:sym typeface="Helvetica" charset="0"/>
              </a:rPr>
              <a:t>% Will Not Show</a:t>
            </a:r>
          </a:p>
          <a:p>
            <a:pPr algn="l" eaLnBrk="1"/>
            <a:r>
              <a:rPr lang="en-US" altLang="en-US" sz="4500" dirty="0">
                <a:solidFill>
                  <a:srgbClr val="021CA1"/>
                </a:solidFill>
                <a:latin typeface="Helvetica" charset="0"/>
                <a:ea typeface="Helvetica" charset="0"/>
                <a:cs typeface="Helvetica" charset="0"/>
                <a:sym typeface="Helvetica" charset="0"/>
              </a:rPr>
              <a:t>	-	The Size of Your PBR will Duplicate, good or bad</a:t>
            </a:r>
          </a:p>
          <a:p>
            <a:pPr algn="l" eaLnBrk="1"/>
            <a:r>
              <a:rPr lang="en-US" altLang="en-US" sz="4500" dirty="0">
                <a:solidFill>
                  <a:srgbClr val="021CA1"/>
                </a:solidFill>
                <a:latin typeface="Helvetica" charset="0"/>
                <a:ea typeface="Helvetica" charset="0"/>
                <a:cs typeface="Helvetica" charset="0"/>
                <a:sym typeface="Helvetica" charset="0"/>
              </a:rPr>
              <a:t>	-	Your goal is to pack your living room!</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0502" y="209700"/>
            <a:ext cx="4486274" cy="110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014678"/>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802"/>
                                        </p:tgtEl>
                                        <p:attrNameLst>
                                          <p:attrName>style.visibility</p:attrName>
                                        </p:attrNameLst>
                                      </p:cBhvr>
                                      <p:to>
                                        <p:strVal val="visible"/>
                                      </p:to>
                                    </p:set>
                                    <p:animEffect transition="in" filter="dissolve">
                                      <p:cBhvr>
                                        <p:cTn id="7" dur="500"/>
                                        <p:tgtEl>
                                          <p:spTgt spid="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801"/>
                                        </p:tgtEl>
                                        <p:attrNameLst>
                                          <p:attrName>style.visibility</p:attrName>
                                        </p:attrNameLst>
                                      </p:cBhvr>
                                      <p:to>
                                        <p:strVal val="visible"/>
                                      </p:to>
                                    </p:set>
                                    <p:animEffect transition="in" filter="dissolve">
                                      <p:cBhvr>
                                        <p:cTn id="12" dur="500"/>
                                        <p:tgtEl>
                                          <p:spTgt spid="8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grpId="0" nodeType="clickEffect">
                                  <p:stCondLst>
                                    <p:cond delay="0"/>
                                  </p:stCondLst>
                                  <p:iterate>
                                    <p:tmAbs val="0"/>
                                  </p:iterate>
                                  <p:childTnLst>
                                    <p:set>
                                      <p:cBhvr>
                                        <p:cTn id="16" fill="hold"/>
                                        <p:tgtEl>
                                          <p:spTgt spid="803"/>
                                        </p:tgtEl>
                                        <p:attrNameLst>
                                          <p:attrName>style.visibility</p:attrName>
                                        </p:attrNameLst>
                                      </p:cBhvr>
                                      <p:to>
                                        <p:strVal val="visible"/>
                                      </p:to>
                                    </p:set>
                                    <p:animEffect transition="in" filter="dissolve">
                                      <p:cBhvr>
                                        <p:cTn id="1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animBg="1" advAuto="0"/>
      <p:bldP spid="802" grpId="0" animBg="1" advAuto="0"/>
      <p:bldP spid="803"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ique on “hot button” or “do you look at other ways of making money”?…"/>
          <p:cNvSpPr txBox="1">
            <a:spLocks noGrp="1"/>
          </p:cNvSpPr>
          <p:nvPr>
            <p:ph type="body" sz="half" idx="4294967295"/>
          </p:nvPr>
        </p:nvSpPr>
        <p:spPr>
          <a:xfrm>
            <a:off x="8313428" y="2086078"/>
            <a:ext cx="16073747" cy="12157775"/>
          </a:xfrm>
          <a:prstGeom prst="rect">
            <a:avLst/>
          </a:prstGeom>
        </p:spPr>
        <p:txBody>
          <a:bodyPr vert="horz" wrap="square" lIns="38100" tIns="38100" rIns="38100" bIns="38100" numCol="1" anchor="t" anchorCtr="0" compatLnSpc="1">
            <a:prstTxWarp prst="textNoShape">
              <a:avLst/>
            </a:prstTxWarp>
            <a:noAutofit/>
          </a:bodyPr>
          <a:lstStyle/>
          <a:p>
            <a:pPr marL="728223" indent="-728223" defTabSz="808990">
              <a:lnSpc>
                <a:spcPct val="80000"/>
              </a:lnSpc>
              <a:spcBef>
                <a:spcPts val="2700"/>
              </a:spcBef>
              <a:buSzPct val="100000"/>
              <a:buAutoNum type="arabicPeriod"/>
              <a:defRPr sz="5390" i="1" spc="-107">
                <a:latin typeface="+mn-lt"/>
                <a:ea typeface="+mn-ea"/>
                <a:cs typeface="+mn-cs"/>
                <a:sym typeface="Archer Medium"/>
              </a:defRPr>
            </a:pPr>
            <a:r>
              <a:rPr lang="en-US" sz="5700" dirty="0">
                <a:solidFill>
                  <a:schemeClr val="accent1">
                    <a:lumMod val="50000"/>
                  </a:schemeClr>
                </a:solidFill>
                <a:latin typeface="Georgia Pro" panose="02040502050405020303" pitchFamily="18" charset="0"/>
              </a:rPr>
              <a:t>Start by asking</a:t>
            </a:r>
            <a:r>
              <a:rPr sz="5700" dirty="0">
                <a:solidFill>
                  <a:schemeClr val="accent1">
                    <a:lumMod val="50000"/>
                  </a:schemeClr>
                </a:solidFill>
                <a:latin typeface="Georgia Pro" panose="02040502050405020303" pitchFamily="18" charset="0"/>
              </a:rPr>
              <a:t> “</a:t>
            </a:r>
            <a:r>
              <a:rPr lang="en-US" sz="5700" dirty="0">
                <a:solidFill>
                  <a:schemeClr val="accent1">
                    <a:lumMod val="50000"/>
                  </a:schemeClr>
                </a:solidFill>
                <a:latin typeface="Georgia Pro" panose="02040502050405020303" pitchFamily="18" charset="0"/>
              </a:rPr>
              <a:t>D</a:t>
            </a:r>
            <a:r>
              <a:rPr sz="5700" dirty="0">
                <a:solidFill>
                  <a:schemeClr val="accent1">
                    <a:lumMod val="50000"/>
                  </a:schemeClr>
                </a:solidFill>
                <a:latin typeface="Georgia Pro" panose="02040502050405020303" pitchFamily="18" charset="0"/>
              </a:rPr>
              <a:t>o you look at other ways of making money”?</a:t>
            </a:r>
          </a:p>
          <a:p>
            <a:pPr marL="728223" indent="-728223" defTabSz="808990">
              <a:lnSpc>
                <a:spcPct val="80000"/>
              </a:lnSpc>
              <a:spcBef>
                <a:spcPts val="2700"/>
              </a:spcBef>
              <a:buSzPct val="100000"/>
              <a:buAutoNum type="arabicPeriod"/>
              <a:defRPr sz="5390" i="1" spc="-107">
                <a:latin typeface="+mn-lt"/>
                <a:ea typeface="+mn-ea"/>
                <a:cs typeface="+mn-cs"/>
                <a:sym typeface="Archer Medium"/>
              </a:defRPr>
            </a:pPr>
            <a:r>
              <a:rPr lang="en-US" sz="5700" dirty="0">
                <a:solidFill>
                  <a:schemeClr val="accent1">
                    <a:lumMod val="50000"/>
                  </a:schemeClr>
                </a:solidFill>
                <a:latin typeface="Georgia Pro" panose="02040502050405020303" pitchFamily="18" charset="0"/>
              </a:rPr>
              <a:t>Share your “WHY”</a:t>
            </a:r>
            <a:endParaRPr sz="5700" dirty="0">
              <a:solidFill>
                <a:schemeClr val="accent1">
                  <a:lumMod val="50000"/>
                </a:schemeClr>
              </a:solidFill>
              <a:latin typeface="Georgia Pro" panose="02040502050405020303" pitchFamily="18" charset="0"/>
            </a:endParaRPr>
          </a:p>
          <a:p>
            <a:pPr marL="728223" indent="-728223" defTabSz="808990">
              <a:lnSpc>
                <a:spcPct val="80000"/>
              </a:lnSpc>
              <a:spcBef>
                <a:spcPts val="2700"/>
              </a:spcBef>
              <a:buSzPct val="100000"/>
              <a:buAutoNum type="arabicPeriod"/>
              <a:defRPr sz="5390" i="1" spc="-107">
                <a:latin typeface="+mn-lt"/>
                <a:ea typeface="+mn-ea"/>
                <a:cs typeface="+mn-cs"/>
                <a:sym typeface="Archer Medium"/>
              </a:defRPr>
            </a:pPr>
            <a:r>
              <a:rPr lang="en-US" sz="5700" dirty="0">
                <a:solidFill>
                  <a:schemeClr val="accent1">
                    <a:lumMod val="50000"/>
                  </a:schemeClr>
                </a:solidFill>
                <a:latin typeface="Georgia Pro" panose="02040502050405020303" pitchFamily="18" charset="0"/>
              </a:rPr>
              <a:t>Edify the speaker</a:t>
            </a:r>
            <a:endParaRPr sz="5700" dirty="0">
              <a:solidFill>
                <a:schemeClr val="accent1">
                  <a:lumMod val="50000"/>
                </a:schemeClr>
              </a:solidFill>
              <a:latin typeface="Georgia Pro" panose="02040502050405020303" pitchFamily="18" charset="0"/>
            </a:endParaRPr>
          </a:p>
          <a:p>
            <a:pPr marL="728223" indent="-728223" defTabSz="808990">
              <a:lnSpc>
                <a:spcPct val="80000"/>
              </a:lnSpc>
              <a:spcBef>
                <a:spcPts val="2700"/>
              </a:spcBef>
              <a:buSzPct val="100000"/>
              <a:buAutoNum type="arabicPeriod"/>
              <a:defRPr sz="5390" i="1" spc="-107">
                <a:latin typeface="+mn-lt"/>
                <a:ea typeface="+mn-ea"/>
                <a:cs typeface="+mn-cs"/>
                <a:sym typeface="Archer Medium"/>
              </a:defRPr>
            </a:pPr>
            <a:r>
              <a:rPr sz="5700" dirty="0">
                <a:solidFill>
                  <a:schemeClr val="accent1">
                    <a:lumMod val="50000"/>
                  </a:schemeClr>
                </a:solidFill>
                <a:latin typeface="Georgia Pro" panose="02040502050405020303" pitchFamily="18" charset="0"/>
              </a:rPr>
              <a:t>Handling questions</a:t>
            </a:r>
          </a:p>
          <a:p>
            <a:pPr marL="1223415" indent="-538885" defTabSz="808990">
              <a:lnSpc>
                <a:spcPct val="80000"/>
              </a:lnSpc>
              <a:spcBef>
                <a:spcPts val="2700"/>
              </a:spcBef>
              <a:defRPr sz="5390" i="1" spc="-107">
                <a:latin typeface="+mn-lt"/>
                <a:ea typeface="+mn-ea"/>
                <a:cs typeface="+mn-cs"/>
                <a:sym typeface="Archer Medium"/>
              </a:defRPr>
            </a:pPr>
            <a:r>
              <a:rPr lang="en-US" sz="5700" dirty="0">
                <a:solidFill>
                  <a:schemeClr val="accent1">
                    <a:lumMod val="50000"/>
                  </a:schemeClr>
                </a:solidFill>
                <a:latin typeface="Georgia Pro" panose="02040502050405020303" pitchFamily="18" charset="0"/>
              </a:rPr>
              <a:t>Talk about the person, not the thing. “That’s a great question, but I don’t have all the details. I know it deals with technology and cyber security. And that’s why this speaker is coming. I can’t wait to learn from them based on their success.” </a:t>
            </a:r>
            <a:endParaRPr sz="5700" spc="-86" dirty="0">
              <a:solidFill>
                <a:schemeClr val="accent1">
                  <a:lumMod val="50000"/>
                </a:schemeClr>
              </a:solidFill>
              <a:latin typeface="Georgia Pro" panose="02040502050405020303" pitchFamily="18" charset="0"/>
              <a:ea typeface="+mj-ea"/>
              <a:cs typeface="+mj-cs"/>
              <a:sym typeface="Archer"/>
            </a:endParaRPr>
          </a:p>
          <a:p>
            <a:pPr marL="728223" indent="-728223" defTabSz="808990">
              <a:lnSpc>
                <a:spcPct val="80000"/>
              </a:lnSpc>
              <a:spcBef>
                <a:spcPts val="2700"/>
              </a:spcBef>
              <a:buSzPct val="100000"/>
              <a:buAutoNum type="arabicPeriod" startAt="5"/>
              <a:defRPr sz="5390" i="1" spc="-107">
                <a:latin typeface="+mn-lt"/>
                <a:ea typeface="+mn-ea"/>
                <a:cs typeface="+mn-cs"/>
                <a:sym typeface="Archer Medium"/>
              </a:defRPr>
            </a:pPr>
            <a:r>
              <a:rPr lang="en-US" sz="5700" dirty="0">
                <a:solidFill>
                  <a:schemeClr val="accent1">
                    <a:lumMod val="50000"/>
                  </a:schemeClr>
                </a:solidFill>
                <a:latin typeface="Georgia Pro" panose="02040502050405020303" pitchFamily="18" charset="0"/>
              </a:rPr>
              <a:t>Set up the friendly reminder call (confirmation call)</a:t>
            </a:r>
            <a:endParaRPr sz="5700" dirty="0">
              <a:solidFill>
                <a:schemeClr val="accent1">
                  <a:lumMod val="50000"/>
                </a:schemeClr>
              </a:solidFill>
              <a:latin typeface="Georgia Pro" panose="02040502050405020303" pitchFamily="18" charset="0"/>
            </a:endParaRPr>
          </a:p>
        </p:txBody>
      </p:sp>
      <p:sp>
        <p:nvSpPr>
          <p:cNvPr id="212" name="Rectangle"/>
          <p:cNvSpPr/>
          <p:nvPr/>
        </p:nvSpPr>
        <p:spPr>
          <a:xfrm>
            <a:off x="-95129" y="1057774"/>
            <a:ext cx="8063463" cy="2056608"/>
          </a:xfrm>
          <a:prstGeom prst="rect">
            <a:avLst/>
          </a:prstGeom>
          <a:solidFill>
            <a:srgbClr val="0070C0"/>
          </a:solidFill>
          <a:ln w="12700">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200"/>
          </a:p>
        </p:txBody>
      </p:sp>
      <p:sp>
        <p:nvSpPr>
          <p:cNvPr id="213" name="invitation script"/>
          <p:cNvSpPr txBox="1"/>
          <p:nvPr/>
        </p:nvSpPr>
        <p:spPr>
          <a:xfrm>
            <a:off x="643545" y="1558225"/>
            <a:ext cx="7165322" cy="178766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nSpc>
                <a:spcPct val="50000"/>
              </a:lnSpc>
              <a:defRPr sz="10000" cap="all" spc="-300">
                <a:solidFill>
                  <a:srgbClr val="002856"/>
                </a:solidFill>
                <a:latin typeface="Teko"/>
                <a:ea typeface="Teko"/>
                <a:cs typeface="Teko"/>
                <a:sym typeface="Teko"/>
              </a:defRPr>
            </a:lvl1pPr>
          </a:lstStyle>
          <a:p>
            <a:r>
              <a:rPr dirty="0">
                <a:solidFill>
                  <a:schemeClr val="bg1"/>
                </a:solidFill>
              </a:rPr>
              <a:t>invitation script</a:t>
            </a:r>
          </a:p>
        </p:txBody>
      </p:sp>
      <p:sp>
        <p:nvSpPr>
          <p:cNvPr id="7" name="Shape 808">
            <a:extLst>
              <a:ext uri="{FF2B5EF4-FFF2-40B4-BE49-F238E27FC236}">
                <a16:creationId xmlns:a16="http://schemas.microsoft.com/office/drawing/2014/main" xmlns="" id="{6364584D-0498-49C3-AF6A-6E1EC4BD079F}"/>
              </a:ext>
            </a:extLst>
          </p:cNvPr>
          <p:cNvSpPr>
            <a:spLocks noChangeArrowheads="1"/>
          </p:cNvSpPr>
          <p:nvPr/>
        </p:nvSpPr>
        <p:spPr bwMode="auto">
          <a:xfrm>
            <a:off x="0" y="4487940"/>
            <a:ext cx="7441014" cy="5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indent="53975"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9pPr>
          </a:lstStyle>
          <a:p>
            <a:pPr eaLnBrk="1">
              <a:spcBef>
                <a:spcPts val="1674"/>
              </a:spcBef>
            </a:pPr>
            <a:r>
              <a:rPr lang="en-US" altLang="en-US" sz="6000" b="1" dirty="0">
                <a:solidFill>
                  <a:srgbClr val="371A94"/>
                </a:solidFill>
                <a:latin typeface="Helvetica" charset="0"/>
                <a:ea typeface="Helvetica" charset="0"/>
                <a:cs typeface="Helvetica" charset="0"/>
                <a:sym typeface="Helvetica" charset="0"/>
              </a:rPr>
              <a:t>Do not present, </a:t>
            </a:r>
          </a:p>
          <a:p>
            <a:pPr eaLnBrk="1">
              <a:spcBef>
                <a:spcPts val="1674"/>
              </a:spcBef>
            </a:pPr>
            <a:r>
              <a:rPr lang="en-US" altLang="en-US" sz="6000" b="1" dirty="0">
                <a:solidFill>
                  <a:srgbClr val="371A94"/>
                </a:solidFill>
                <a:latin typeface="Helvetica" charset="0"/>
                <a:ea typeface="Helvetica" charset="0"/>
                <a:cs typeface="Helvetica" charset="0"/>
                <a:sym typeface="Helvetica" charset="0"/>
              </a:rPr>
              <a:t>just invite!</a:t>
            </a:r>
          </a:p>
          <a:p>
            <a:pPr eaLnBrk="1"/>
            <a:r>
              <a:rPr lang="en-US" altLang="en-US" sz="6000" b="1" dirty="0">
                <a:solidFill>
                  <a:srgbClr val="FF2600"/>
                </a:solidFill>
                <a:latin typeface="Helvetica" charset="0"/>
                <a:ea typeface="Helvetica" charset="0"/>
                <a:cs typeface="Helvetica" charset="0"/>
                <a:sym typeface="Helvetica" charset="0"/>
              </a:rPr>
              <a:t>Enthusiasm &amp; Urgency = Great Results</a:t>
            </a:r>
          </a:p>
          <a:p>
            <a:pPr eaLnBrk="1"/>
            <a:r>
              <a:rPr lang="en-US" altLang="en-US" sz="6000" b="1" dirty="0">
                <a:solidFill>
                  <a:srgbClr val="371A94"/>
                </a:solidFill>
                <a:latin typeface="Helvetica" charset="0"/>
                <a:ea typeface="Helvetica" charset="0"/>
                <a:cs typeface="Helvetica" charset="0"/>
                <a:sym typeface="Helvetica" charset="0"/>
              </a:rPr>
              <a:t>Practice the Script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image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2270"/>
            <a:ext cx="8609340" cy="965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descr="Shape 1464"/>
          <p:cNvSpPr txBox="1">
            <a:spLocks/>
          </p:cNvSpPr>
          <p:nvPr/>
        </p:nvSpPr>
        <p:spPr bwMode="auto">
          <a:xfrm>
            <a:off x="10233321" y="1427948"/>
            <a:ext cx="6025410" cy="17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56" tIns="89556" rIns="89556" bIns="89556" anchor="ctr">
            <a:spAutoFit/>
          </a:bodyPr>
          <a:lstStyle>
            <a:lvl1pPr defTabSz="1173163">
              <a:defRPr sz="3600">
                <a:solidFill>
                  <a:srgbClr val="000000"/>
                </a:solidFill>
                <a:latin typeface="Helvetica Light" charset="0"/>
                <a:ea typeface="MS PGothic" charset="0"/>
                <a:cs typeface="Helvetica Light" charset="0"/>
                <a:sym typeface="Helvetica Light" charset="0"/>
              </a:defRPr>
            </a:lvl1pPr>
            <a:lvl2pPr marL="742950" indent="-285750" defTabSz="1173163">
              <a:defRPr sz="3600">
                <a:solidFill>
                  <a:srgbClr val="000000"/>
                </a:solidFill>
                <a:latin typeface="Helvetica Light" charset="0"/>
                <a:ea typeface="Helvetica Light" charset="0"/>
                <a:cs typeface="Helvetica Light" charset="0"/>
                <a:sym typeface="Helvetica Light" charset="0"/>
              </a:defRPr>
            </a:lvl2pPr>
            <a:lvl3pPr marL="1143000" indent="-228600" defTabSz="1173163">
              <a:defRPr sz="3600">
                <a:solidFill>
                  <a:srgbClr val="000000"/>
                </a:solidFill>
                <a:latin typeface="Helvetica Light" charset="0"/>
                <a:ea typeface="Helvetica Light" charset="0"/>
                <a:cs typeface="Helvetica Light" charset="0"/>
                <a:sym typeface="Helvetica Light" charset="0"/>
              </a:defRPr>
            </a:lvl3pPr>
            <a:lvl4pPr marL="1600200" indent="-228600" defTabSz="1173163">
              <a:defRPr sz="3600">
                <a:solidFill>
                  <a:srgbClr val="000000"/>
                </a:solidFill>
                <a:latin typeface="Helvetica Light" charset="0"/>
                <a:ea typeface="Helvetica Light" charset="0"/>
                <a:cs typeface="Helvetica Light" charset="0"/>
                <a:sym typeface="Helvetica Light" charset="0"/>
              </a:defRPr>
            </a:lvl4pPr>
            <a:lvl5pPr marL="2057400" indent="-228600" defTabSz="1173163">
              <a:defRPr sz="3600">
                <a:solidFill>
                  <a:srgbClr val="000000"/>
                </a:solidFill>
                <a:latin typeface="Helvetica Light" charset="0"/>
                <a:ea typeface="Helvetica Light" charset="0"/>
                <a:cs typeface="Helvetica Light" charset="0"/>
                <a:sym typeface="Helvetica Light" charset="0"/>
              </a:defRPr>
            </a:lvl5pPr>
            <a:lvl6pPr marL="2514600" indent="-228600" defTabSz="1173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173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173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173163" eaLnBrk="0">
              <a:defRPr sz="3600">
                <a:solidFill>
                  <a:srgbClr val="000000"/>
                </a:solidFill>
                <a:latin typeface="Helvetica Light" charset="0"/>
                <a:ea typeface="Helvetica Light" charset="0"/>
                <a:cs typeface="Helvetica Light" charset="0"/>
                <a:sym typeface="Helvetica Light" charset="0"/>
              </a:defRPr>
            </a:lvl9pPr>
          </a:lstStyle>
          <a:p>
            <a:pPr eaLnBrk="1"/>
            <a:r>
              <a:rPr lang="en-US" sz="10000" b="1" dirty="0">
                <a:solidFill>
                  <a:srgbClr val="2F4776"/>
                </a:solidFill>
                <a:latin typeface="Helvetica" charset="0"/>
                <a:sym typeface="Helvetica" charset="0"/>
              </a:rPr>
              <a:t>Company</a:t>
            </a:r>
          </a:p>
        </p:txBody>
      </p:sp>
      <p:sp>
        <p:nvSpPr>
          <p:cNvPr id="15364" name="Text Box 5" descr="Shape 1465"/>
          <p:cNvSpPr txBox="1">
            <a:spLocks/>
          </p:cNvSpPr>
          <p:nvPr/>
        </p:nvSpPr>
        <p:spPr bwMode="auto">
          <a:xfrm>
            <a:off x="9555277" y="3461754"/>
            <a:ext cx="13892028" cy="48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56" tIns="89556" rIns="89556" bIns="89556">
            <a:spAutoFit/>
          </a:bodyPr>
          <a:lstStyle>
            <a:lvl1pPr marL="568325" indent="-568325" defTabSz="603250">
              <a:tabLst>
                <a:tab pos="431800" algn="l"/>
              </a:tabLst>
              <a:defRPr sz="3600">
                <a:solidFill>
                  <a:srgbClr val="000000"/>
                </a:solidFill>
                <a:latin typeface="Helvetica Light" charset="0"/>
                <a:ea typeface="MS PGothic" charset="0"/>
                <a:cs typeface="Helvetica Light" charset="0"/>
                <a:sym typeface="Helvetica Light" charset="0"/>
              </a:defRPr>
            </a:lvl1pPr>
            <a:lvl2pPr marL="742950" indent="-285750" defTabSz="603250">
              <a:tabLst>
                <a:tab pos="431800" algn="l"/>
              </a:tabLst>
              <a:defRPr sz="3600">
                <a:solidFill>
                  <a:srgbClr val="000000"/>
                </a:solidFill>
                <a:latin typeface="Helvetica Light" charset="0"/>
                <a:ea typeface="Helvetica Light" charset="0"/>
                <a:cs typeface="Helvetica Light" charset="0"/>
                <a:sym typeface="Helvetica Light" charset="0"/>
              </a:defRPr>
            </a:lvl2pPr>
            <a:lvl3pPr marL="1143000" indent="-228600" defTabSz="603250">
              <a:tabLst>
                <a:tab pos="431800" algn="l"/>
              </a:tabLst>
              <a:defRPr sz="3600">
                <a:solidFill>
                  <a:srgbClr val="000000"/>
                </a:solidFill>
                <a:latin typeface="Helvetica Light" charset="0"/>
                <a:ea typeface="Helvetica Light" charset="0"/>
                <a:cs typeface="Helvetica Light" charset="0"/>
                <a:sym typeface="Helvetica Light" charset="0"/>
              </a:defRPr>
            </a:lvl3pPr>
            <a:lvl4pPr marL="1600200" indent="-228600" defTabSz="603250">
              <a:tabLst>
                <a:tab pos="431800" algn="l"/>
              </a:tabLst>
              <a:defRPr sz="3600">
                <a:solidFill>
                  <a:srgbClr val="000000"/>
                </a:solidFill>
                <a:latin typeface="Helvetica Light" charset="0"/>
                <a:ea typeface="Helvetica Light" charset="0"/>
                <a:cs typeface="Helvetica Light" charset="0"/>
                <a:sym typeface="Helvetica Light" charset="0"/>
              </a:defRPr>
            </a:lvl4pPr>
            <a:lvl5pPr marL="2057400" indent="-228600" defTabSz="603250">
              <a:tabLst>
                <a:tab pos="431800" algn="l"/>
              </a:tabLst>
              <a:defRPr sz="3600">
                <a:solidFill>
                  <a:srgbClr val="000000"/>
                </a:solidFill>
                <a:latin typeface="Helvetica Light" charset="0"/>
                <a:ea typeface="Helvetica Light" charset="0"/>
                <a:cs typeface="Helvetica Light" charset="0"/>
                <a:sym typeface="Helvetica Light" charset="0"/>
              </a:defRPr>
            </a:lvl5pPr>
            <a:lvl6pPr marL="2514600" indent="-228600" defTabSz="603250" eaLnBrk="0">
              <a:tabLst>
                <a:tab pos="431800" algn="l"/>
              </a:tabLst>
              <a:defRPr sz="3600">
                <a:solidFill>
                  <a:srgbClr val="000000"/>
                </a:solidFill>
                <a:latin typeface="Helvetica Light" charset="0"/>
                <a:ea typeface="Helvetica Light" charset="0"/>
                <a:cs typeface="Helvetica Light" charset="0"/>
                <a:sym typeface="Helvetica Light" charset="0"/>
              </a:defRPr>
            </a:lvl6pPr>
            <a:lvl7pPr marL="2971800" indent="-228600" defTabSz="603250" eaLnBrk="0">
              <a:tabLst>
                <a:tab pos="431800" algn="l"/>
              </a:tabLst>
              <a:defRPr sz="3600">
                <a:solidFill>
                  <a:srgbClr val="000000"/>
                </a:solidFill>
                <a:latin typeface="Helvetica Light" charset="0"/>
                <a:ea typeface="Helvetica Light" charset="0"/>
                <a:cs typeface="Helvetica Light" charset="0"/>
                <a:sym typeface="Helvetica Light" charset="0"/>
              </a:defRPr>
            </a:lvl7pPr>
            <a:lvl8pPr marL="3429000" indent="-228600" defTabSz="603250" eaLnBrk="0">
              <a:tabLst>
                <a:tab pos="431800" algn="l"/>
              </a:tabLst>
              <a:defRPr sz="3600">
                <a:solidFill>
                  <a:srgbClr val="000000"/>
                </a:solidFill>
                <a:latin typeface="Helvetica Light" charset="0"/>
                <a:ea typeface="Helvetica Light" charset="0"/>
                <a:cs typeface="Helvetica Light" charset="0"/>
                <a:sym typeface="Helvetica Light" charset="0"/>
              </a:defRPr>
            </a:lvl8pPr>
            <a:lvl9pPr marL="3886200" indent="-228600" defTabSz="603250" eaLnBrk="0">
              <a:tabLst>
                <a:tab pos="431800" algn="l"/>
              </a:tabLst>
              <a:defRPr sz="3600">
                <a:solidFill>
                  <a:srgbClr val="000000"/>
                </a:solidFill>
                <a:latin typeface="Helvetica Light" charset="0"/>
                <a:ea typeface="Helvetica Light" charset="0"/>
                <a:cs typeface="Helvetica Light" charset="0"/>
                <a:sym typeface="Helvetica Light" charset="0"/>
              </a:defRPr>
            </a:lvl9pPr>
          </a:lstStyle>
          <a:p>
            <a:pPr>
              <a:spcBef>
                <a:spcPts val="3516"/>
              </a:spcBef>
              <a:buSzPct val="100000"/>
              <a:buFontTx/>
              <a:buChar char="•"/>
            </a:pPr>
            <a:r>
              <a:rPr lang="en-US" sz="3700" dirty="0">
                <a:solidFill>
                  <a:srgbClr val="53585F"/>
                </a:solidFill>
                <a:latin typeface="Arial" charset="0"/>
                <a:cs typeface="Arial" charset="0"/>
                <a:sym typeface="Arial" charset="0"/>
              </a:rPr>
              <a:t>Customer Acquisition Company</a:t>
            </a:r>
          </a:p>
          <a:p>
            <a:pPr>
              <a:spcBef>
                <a:spcPts val="3516"/>
              </a:spcBef>
              <a:buSzPct val="100000"/>
              <a:buFontTx/>
              <a:buChar char="•"/>
            </a:pPr>
            <a:r>
              <a:rPr lang="en-US" sz="3700" dirty="0">
                <a:solidFill>
                  <a:srgbClr val="53585F"/>
                </a:solidFill>
                <a:latin typeface="Arial" charset="0"/>
                <a:cs typeface="Arial" charset="0"/>
                <a:sym typeface="Arial" charset="0"/>
              </a:rPr>
              <a:t>Started in the U.S. in January 1993</a:t>
            </a:r>
          </a:p>
          <a:p>
            <a:pPr>
              <a:spcBef>
                <a:spcPts val="3516"/>
              </a:spcBef>
              <a:buSzPct val="100000"/>
              <a:buFontTx/>
              <a:buChar char="•"/>
            </a:pPr>
            <a:r>
              <a:rPr lang="en-US" sz="3700" dirty="0">
                <a:solidFill>
                  <a:srgbClr val="53585F"/>
                </a:solidFill>
                <a:latin typeface="Arial" charset="0"/>
                <a:cs typeface="Arial" charset="0"/>
                <a:sym typeface="Arial" charset="0"/>
              </a:rPr>
              <a:t>27 Countries on 5 Continents</a:t>
            </a:r>
          </a:p>
          <a:p>
            <a:pPr>
              <a:spcBef>
                <a:spcPts val="3516"/>
              </a:spcBef>
              <a:buSzPct val="100000"/>
              <a:buFontTx/>
              <a:buChar char="•"/>
            </a:pPr>
            <a:r>
              <a:rPr lang="en-US" sz="3700" dirty="0">
                <a:solidFill>
                  <a:srgbClr val="53585F"/>
                </a:solidFill>
                <a:latin typeface="Arial" charset="0"/>
                <a:cs typeface="Arial" charset="0"/>
                <a:sym typeface="Arial" charset="0"/>
              </a:rPr>
              <a:t>Revenue of $4 Billion over the last 5 years &amp; Growing</a:t>
            </a:r>
          </a:p>
          <a:p>
            <a:pPr>
              <a:spcBef>
                <a:spcPts val="3516"/>
              </a:spcBef>
              <a:buSzPct val="100000"/>
              <a:buFontTx/>
              <a:buChar char="•"/>
            </a:pPr>
            <a:r>
              <a:rPr lang="en-US" sz="3700" dirty="0">
                <a:solidFill>
                  <a:srgbClr val="53585F"/>
                </a:solidFill>
                <a:latin typeface="Arial" charset="0"/>
                <a:cs typeface="Arial" charset="0"/>
                <a:sym typeface="Arial" charset="0"/>
              </a:rPr>
              <a:t>Millions of Customers Acquired</a:t>
            </a:r>
          </a:p>
        </p:txBody>
      </p:sp>
      <p:sp>
        <p:nvSpPr>
          <p:cNvPr id="15365" name="Text Box 6" descr="Shape 1466"/>
          <p:cNvSpPr txBox="1">
            <a:spLocks/>
          </p:cNvSpPr>
          <p:nvPr/>
        </p:nvSpPr>
        <p:spPr bwMode="auto">
          <a:xfrm>
            <a:off x="7393211" y="8594029"/>
            <a:ext cx="43395000" cy="191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56" tIns="89556" rIns="89556" bIns="89556" anchor="ctr">
            <a:spAutoFit/>
          </a:bodyPr>
          <a:lstStyle>
            <a:lvl1pPr defTabSz="649288">
              <a:tabLst>
                <a:tab pos="241300" algn="l"/>
              </a:tabLst>
              <a:defRPr sz="3600">
                <a:solidFill>
                  <a:srgbClr val="000000"/>
                </a:solidFill>
                <a:latin typeface="Helvetica Light" charset="0"/>
                <a:ea typeface="MS PGothic" charset="0"/>
                <a:cs typeface="Helvetica Light" charset="0"/>
                <a:sym typeface="Helvetica Light" charset="0"/>
              </a:defRPr>
            </a:lvl1pPr>
            <a:lvl2pPr marL="742950" indent="-285750" defTabSz="649288">
              <a:tabLst>
                <a:tab pos="241300" algn="l"/>
              </a:tabLst>
              <a:defRPr sz="3600">
                <a:solidFill>
                  <a:srgbClr val="000000"/>
                </a:solidFill>
                <a:latin typeface="Helvetica Light" charset="0"/>
                <a:ea typeface="Helvetica Light" charset="0"/>
                <a:cs typeface="Helvetica Light" charset="0"/>
                <a:sym typeface="Helvetica Light" charset="0"/>
              </a:defRPr>
            </a:lvl2pPr>
            <a:lvl3pPr marL="11430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3pPr>
            <a:lvl4pPr marL="16002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4pPr>
            <a:lvl5pPr marL="20574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5pPr>
            <a:lvl6pPr marL="25146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6pPr>
            <a:lvl7pPr marL="29718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7pPr>
            <a:lvl8pPr marL="34290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8pPr>
            <a:lvl9pPr marL="38862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9pPr>
          </a:lstStyle>
          <a:p>
            <a:pPr eaLnBrk="1"/>
            <a:r>
              <a:rPr lang="en-US" sz="8000" b="1" dirty="0">
                <a:solidFill>
                  <a:srgbClr val="2F4776"/>
                </a:solidFill>
                <a:latin typeface="Helvetica" charset="0"/>
                <a:sym typeface="Helvetica" charset="0"/>
              </a:rPr>
              <a:t>World</a:t>
            </a:r>
            <a:r>
              <a:rPr lang="ja-JP" altLang="en-US" sz="8000" b="1" dirty="0">
                <a:solidFill>
                  <a:srgbClr val="2F4776"/>
                </a:solidFill>
                <a:latin typeface="Arial" charset="0"/>
                <a:sym typeface="Helvetica" charset="0"/>
              </a:rPr>
              <a:t>’</a:t>
            </a:r>
            <a:r>
              <a:rPr lang="en-US" altLang="ja-JP" sz="8000" b="1" dirty="0">
                <a:solidFill>
                  <a:srgbClr val="2F4776"/>
                </a:solidFill>
                <a:latin typeface="Helvetica" charset="0"/>
                <a:sym typeface="Helvetica" charset="0"/>
              </a:rPr>
              <a:t>s Largest</a:t>
            </a:r>
          </a:p>
          <a:p>
            <a:pPr eaLnBrk="1"/>
            <a:r>
              <a:rPr lang="en-US" sz="3300" dirty="0">
                <a:solidFill>
                  <a:srgbClr val="2F4776"/>
                </a:solidFill>
                <a:latin typeface="Helvetica" charset="0"/>
                <a:sym typeface="Helvetica" charset="0"/>
              </a:rPr>
              <a:t>Direct Seller of Telecommunications, Energy &amp; Other Essential Services </a:t>
            </a:r>
          </a:p>
        </p:txBody>
      </p:sp>
      <p:grpSp>
        <p:nvGrpSpPr>
          <p:cNvPr id="8" name="Group"/>
          <p:cNvGrpSpPr/>
          <p:nvPr/>
        </p:nvGrpSpPr>
        <p:grpSpPr>
          <a:xfrm>
            <a:off x="5541148" y="11964161"/>
            <a:ext cx="16633052" cy="1467984"/>
            <a:chOff x="0" y="0"/>
            <a:chExt cx="14614989" cy="2094010"/>
          </a:xfrm>
        </p:grpSpPr>
        <p:pic>
          <p:nvPicPr>
            <p:cNvPr id="9" name="Inc500_stacked_gold.png" descr="Inc500_stacked_gold.png"/>
            <p:cNvPicPr>
              <a:picLocks noChangeAspect="1"/>
            </p:cNvPicPr>
            <p:nvPr/>
          </p:nvPicPr>
          <p:blipFill>
            <a:blip r:embed="rId3"/>
            <a:stretch>
              <a:fillRect/>
            </a:stretch>
          </p:blipFill>
          <p:spPr>
            <a:xfrm>
              <a:off x="0" y="213955"/>
              <a:ext cx="2163777" cy="1604525"/>
            </a:xfrm>
            <a:prstGeom prst="rect">
              <a:avLst/>
            </a:prstGeom>
            <a:ln w="12700" cap="flat">
              <a:noFill/>
              <a:miter lim="400000"/>
            </a:ln>
            <a:effectLst/>
          </p:spPr>
        </p:pic>
        <p:pic>
          <p:nvPicPr>
            <p:cNvPr id="10" name="Inc_Titans1000.png" descr="Inc_Titans1000.png"/>
            <p:cNvPicPr>
              <a:picLocks noChangeAspect="1"/>
            </p:cNvPicPr>
            <p:nvPr/>
          </p:nvPicPr>
          <p:blipFill>
            <a:blip r:embed="rId4"/>
            <a:stretch>
              <a:fillRect/>
            </a:stretch>
          </p:blipFill>
          <p:spPr>
            <a:xfrm>
              <a:off x="2602523" y="78945"/>
              <a:ext cx="2193382" cy="1874545"/>
            </a:xfrm>
            <a:prstGeom prst="rect">
              <a:avLst/>
            </a:prstGeom>
            <a:ln w="12700" cap="flat">
              <a:noFill/>
              <a:miter lim="400000"/>
            </a:ln>
            <a:effectLst/>
          </p:spPr>
        </p:pic>
        <p:pic>
          <p:nvPicPr>
            <p:cNvPr id="11" name="25153a959046b37fffd9d43e3d03dceb.png" descr="25153a959046b37fffd9d43e3d03dceb.png"/>
            <p:cNvPicPr>
              <a:picLocks noChangeAspect="1"/>
            </p:cNvPicPr>
            <p:nvPr/>
          </p:nvPicPr>
          <p:blipFill>
            <a:blip r:embed="rId5"/>
            <a:stretch>
              <a:fillRect/>
            </a:stretch>
          </p:blipFill>
          <p:spPr>
            <a:xfrm>
              <a:off x="5058715" y="0"/>
              <a:ext cx="1610302" cy="2032435"/>
            </a:xfrm>
            <a:prstGeom prst="rect">
              <a:avLst/>
            </a:prstGeom>
            <a:ln w="12700" cap="flat">
              <a:noFill/>
              <a:miter lim="400000"/>
            </a:ln>
            <a:effectLst/>
          </p:spPr>
        </p:pic>
        <p:pic>
          <p:nvPicPr>
            <p:cNvPr id="12" name="NEW-DSN-GLOBAL-LOGO.png" descr="NEW-DSN-GLOBAL-LOGO.png"/>
            <p:cNvPicPr>
              <a:picLocks noChangeAspect="1"/>
            </p:cNvPicPr>
            <p:nvPr/>
          </p:nvPicPr>
          <p:blipFill>
            <a:blip r:embed="rId6"/>
            <a:stretch>
              <a:fillRect/>
            </a:stretch>
          </p:blipFill>
          <p:spPr>
            <a:xfrm>
              <a:off x="6931826" y="463739"/>
              <a:ext cx="2783354" cy="1374977"/>
            </a:xfrm>
            <a:prstGeom prst="rect">
              <a:avLst/>
            </a:prstGeom>
            <a:ln w="12700" cap="flat">
              <a:noFill/>
              <a:miter lim="400000"/>
            </a:ln>
            <a:effectLst/>
          </p:spPr>
        </p:pic>
        <p:pic>
          <p:nvPicPr>
            <p:cNvPr id="13" name="USA_DSA.png" descr="USA_DSA.png"/>
            <p:cNvPicPr>
              <a:picLocks noChangeAspect="1"/>
            </p:cNvPicPr>
            <p:nvPr/>
          </p:nvPicPr>
          <p:blipFill>
            <a:blip r:embed="rId7"/>
            <a:stretch>
              <a:fillRect/>
            </a:stretch>
          </p:blipFill>
          <p:spPr>
            <a:xfrm>
              <a:off x="9977990" y="208444"/>
              <a:ext cx="1797181" cy="1885567"/>
            </a:xfrm>
            <a:prstGeom prst="rect">
              <a:avLst/>
            </a:prstGeom>
            <a:ln w="12700" cap="flat">
              <a:noFill/>
              <a:miter lim="400000"/>
            </a:ln>
            <a:effectLst/>
          </p:spPr>
        </p:pic>
        <p:pic>
          <p:nvPicPr>
            <p:cNvPr id="14" name="DSEFLogo_sq_400x400.png" descr="DSEFLogo_sq_400x400.png"/>
            <p:cNvPicPr>
              <a:picLocks noChangeAspect="1"/>
            </p:cNvPicPr>
            <p:nvPr/>
          </p:nvPicPr>
          <p:blipFill>
            <a:blip r:embed="rId8"/>
            <a:stretch>
              <a:fillRect/>
            </a:stretch>
          </p:blipFill>
          <p:spPr>
            <a:xfrm>
              <a:off x="12037979" y="661595"/>
              <a:ext cx="2577011" cy="979265"/>
            </a:xfrm>
            <a:prstGeom prst="rect">
              <a:avLst/>
            </a:prstGeom>
            <a:ln w="12700" cap="flat">
              <a:noFill/>
              <a:miter lim="400000"/>
            </a:ln>
            <a:effectLst/>
          </p:spPr>
        </p:pic>
      </p:grpSp>
      <p:pic>
        <p:nvPicPr>
          <p:cNvPr id="15" name="ACN_1C_Blue.png" descr="ACN_1C_Blue.png"/>
          <p:cNvPicPr>
            <a:picLocks noChangeAspect="1"/>
          </p:cNvPicPr>
          <p:nvPr/>
        </p:nvPicPr>
        <p:blipFill>
          <a:blip r:embed="rId9"/>
          <a:stretch>
            <a:fillRect/>
          </a:stretch>
        </p:blipFill>
        <p:spPr>
          <a:xfrm>
            <a:off x="18435445" y="1002285"/>
            <a:ext cx="4931558" cy="1285501"/>
          </a:xfrm>
          <a:prstGeom prst="rect">
            <a:avLst/>
          </a:prstGeom>
          <a:ln w="12700">
            <a:miter lim="400000"/>
          </a:ln>
        </p:spPr>
      </p:pic>
    </p:spTree>
    <p:extLst>
      <p:ext uri="{BB962C8B-B14F-4D97-AF65-F5344CB8AC3E}">
        <p14:creationId xmlns:p14="http://schemas.microsoft.com/office/powerpoint/2010/main" val="3002311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nodeType="afterEffect">
                                  <p:stCondLst>
                                    <p:cond delay="0"/>
                                  </p:stCondLst>
                                  <p:childTnLst>
                                    <p:set>
                                      <p:cBhvr>
                                        <p:cTn id="6" dur="1" fill="hold">
                                          <p:stCondLst>
                                            <p:cond delay="0"/>
                                          </p:stCondLst>
                                        </p:cTn>
                                        <p:tgtEl>
                                          <p:spTgt spid="24577"/>
                                        </p:tgtEl>
                                        <p:attrNameLst>
                                          <p:attrName>style.visibility</p:attrName>
                                        </p:attrNameLst>
                                      </p:cBhvr>
                                      <p:to>
                                        <p:strVal val="visible"/>
                                      </p:to>
                                    </p:set>
                                    <p:animEffect transition="in" filter="strips(upLeft)">
                                      <p:cBhvr>
                                        <p:cTn id="7" dur="5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hape 821"/>
          <p:cNvSpPr>
            <a:spLocks noChangeArrowheads="1"/>
          </p:cNvSpPr>
          <p:nvPr/>
        </p:nvSpPr>
        <p:spPr bwMode="auto">
          <a:xfrm>
            <a:off x="610872" y="398883"/>
            <a:ext cx="16575658"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indent="50800" algn="ctr" defTabSz="269875" eaLnBrk="0" hangingPunct="0">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50800" algn="l"/>
                <a:tab pos="1295400" algn="l"/>
                <a:tab pos="2603500" algn="l"/>
                <a:tab pos="3898900" algn="l"/>
                <a:tab pos="5207000" algn="l"/>
                <a:tab pos="6502400" algn="l"/>
                <a:tab pos="7797800" algn="l"/>
                <a:tab pos="9105900" algn="l"/>
                <a:tab pos="10401300" algn="l"/>
                <a:tab pos="11709400" algn="l"/>
                <a:tab pos="13004800" algn="l"/>
                <a:tab pos="14300200" algn="l"/>
                <a:tab pos="146304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ja-JP" altLang="en-US" sz="6500" b="1" i="1" dirty="0">
                <a:solidFill>
                  <a:srgbClr val="FF2600"/>
                </a:solidFill>
                <a:latin typeface="Helvetica" charset="0"/>
                <a:ea typeface="ＭＳ Ｐゴシック" charset="-128"/>
                <a:sym typeface="Helvetica" charset="0"/>
              </a:rPr>
              <a:t>“</a:t>
            </a:r>
            <a:r>
              <a:rPr lang="en-US" altLang="en-US" sz="6500" b="1" i="1" dirty="0">
                <a:solidFill>
                  <a:srgbClr val="FF2600"/>
                </a:solidFill>
                <a:latin typeface="Helvetica" charset="0"/>
                <a:ea typeface="Helvetica" charset="0"/>
                <a:cs typeface="Helvetica" charset="0"/>
                <a:sym typeface="Helvetica" charset="0"/>
              </a:rPr>
              <a:t>Are You Ready To Get Started?</a:t>
            </a:r>
            <a:r>
              <a:rPr lang="ja-JP" altLang="en-US" sz="6500" b="1" i="1" dirty="0">
                <a:solidFill>
                  <a:srgbClr val="FF2600"/>
                </a:solidFill>
                <a:latin typeface="Helvetica" charset="0"/>
                <a:ea typeface="ＭＳ Ｐゴシック" charset="-128"/>
                <a:sym typeface="Helvetica" charset="0"/>
              </a:rPr>
              <a:t>”</a:t>
            </a:r>
            <a:endParaRPr lang="en-US" altLang="en-US" sz="6500" b="1" i="1" dirty="0">
              <a:solidFill>
                <a:srgbClr val="FF2600"/>
              </a:solidFill>
              <a:latin typeface="Helvetica" charset="0"/>
              <a:ea typeface="Helvetica" charset="0"/>
              <a:cs typeface="Helvetica" charset="0"/>
              <a:sym typeface="Helvetica" charset="0"/>
            </a:endParaRPr>
          </a:p>
        </p:txBody>
      </p:sp>
      <p:grpSp>
        <p:nvGrpSpPr>
          <p:cNvPr id="86018" name="Group 875"/>
          <p:cNvGrpSpPr>
            <a:grpSpLocks/>
          </p:cNvGrpSpPr>
          <p:nvPr/>
        </p:nvGrpSpPr>
        <p:grpSpPr bwMode="auto">
          <a:xfrm>
            <a:off x="997233" y="1539204"/>
            <a:ext cx="19832704" cy="9333745"/>
            <a:chOff x="0" y="0"/>
            <a:chExt cx="10629902" cy="6275389"/>
          </a:xfrm>
        </p:grpSpPr>
        <p:grpSp>
          <p:nvGrpSpPr>
            <p:cNvPr id="86019" name="Group 824"/>
            <p:cNvGrpSpPr>
              <a:grpSpLocks/>
            </p:cNvGrpSpPr>
            <p:nvPr/>
          </p:nvGrpSpPr>
          <p:grpSpPr bwMode="auto">
            <a:xfrm>
              <a:off x="0" y="61283"/>
              <a:ext cx="2848865" cy="821195"/>
              <a:chOff x="0" y="0"/>
              <a:chExt cx="2848864" cy="821194"/>
            </a:xfrm>
          </p:grpSpPr>
          <p:sp>
            <p:nvSpPr>
              <p:cNvPr id="86070" name="Shape 822"/>
              <p:cNvSpPr>
                <a:spLocks noChangeArrowheads="1"/>
              </p:cNvSpPr>
              <p:nvPr/>
            </p:nvSpPr>
            <p:spPr bwMode="auto">
              <a:xfrm>
                <a:off x="0" y="0"/>
                <a:ext cx="2848864" cy="821194"/>
              </a:xfrm>
              <a:prstGeom prst="roundRect">
                <a:avLst>
                  <a:gd name="adj" fmla="val 2165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71" name="Shape 823"/>
              <p:cNvSpPr>
                <a:spLocks noChangeArrowheads="1"/>
              </p:cNvSpPr>
              <p:nvPr/>
            </p:nvSpPr>
            <p:spPr bwMode="auto">
              <a:xfrm>
                <a:off x="53833" y="189870"/>
                <a:ext cx="2741196" cy="4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b="1" dirty="0">
                    <a:solidFill>
                      <a:srgbClr val="FFFFFF"/>
                    </a:solidFill>
                    <a:latin typeface="Constantia" pitchFamily="18" charset="0"/>
                    <a:ea typeface="Constantia" pitchFamily="18" charset="0"/>
                    <a:cs typeface="Constantia" pitchFamily="18" charset="0"/>
                    <a:sym typeface="Constantia" pitchFamily="18" charset="0"/>
                  </a:rPr>
                  <a:t>Yes</a:t>
                </a:r>
              </a:p>
            </p:txBody>
          </p:sp>
        </p:grpSp>
        <p:grpSp>
          <p:nvGrpSpPr>
            <p:cNvPr id="86020" name="Group 827"/>
            <p:cNvGrpSpPr>
              <a:grpSpLocks/>
            </p:cNvGrpSpPr>
            <p:nvPr/>
          </p:nvGrpSpPr>
          <p:grpSpPr bwMode="auto">
            <a:xfrm>
              <a:off x="0" y="1409510"/>
              <a:ext cx="2848865" cy="821196"/>
              <a:chOff x="0" y="0"/>
              <a:chExt cx="2848864" cy="821194"/>
            </a:xfrm>
          </p:grpSpPr>
          <p:sp>
            <p:nvSpPr>
              <p:cNvPr id="86068" name="Shape 825"/>
              <p:cNvSpPr>
                <a:spLocks noChangeArrowheads="1"/>
              </p:cNvSpPr>
              <p:nvPr/>
            </p:nvSpPr>
            <p:spPr bwMode="auto">
              <a:xfrm>
                <a:off x="0" y="0"/>
                <a:ext cx="2848864" cy="821194"/>
              </a:xfrm>
              <a:prstGeom prst="roundRect">
                <a:avLst>
                  <a:gd name="adj" fmla="val 2165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69" name="Shape 826"/>
              <p:cNvSpPr>
                <a:spLocks noChangeArrowheads="1"/>
              </p:cNvSpPr>
              <p:nvPr/>
            </p:nvSpPr>
            <p:spPr bwMode="auto">
              <a:xfrm>
                <a:off x="53833" y="34679"/>
                <a:ext cx="2741196" cy="75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Sign up as a </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IBO</a:t>
                </a:r>
              </a:p>
            </p:txBody>
          </p:sp>
        </p:grpSp>
        <p:grpSp>
          <p:nvGrpSpPr>
            <p:cNvPr id="86021" name="Group 830"/>
            <p:cNvGrpSpPr>
              <a:grpSpLocks/>
            </p:cNvGrpSpPr>
            <p:nvPr/>
          </p:nvGrpSpPr>
          <p:grpSpPr bwMode="auto">
            <a:xfrm>
              <a:off x="0" y="2757738"/>
              <a:ext cx="2848865" cy="821195"/>
              <a:chOff x="0" y="0"/>
              <a:chExt cx="2848864" cy="821194"/>
            </a:xfrm>
          </p:grpSpPr>
          <p:sp>
            <p:nvSpPr>
              <p:cNvPr id="86066" name="Shape 828"/>
              <p:cNvSpPr>
                <a:spLocks noChangeArrowheads="1"/>
              </p:cNvSpPr>
              <p:nvPr/>
            </p:nvSpPr>
            <p:spPr bwMode="auto">
              <a:xfrm>
                <a:off x="0" y="0"/>
                <a:ext cx="2848864" cy="821194"/>
              </a:xfrm>
              <a:prstGeom prst="roundRect">
                <a:avLst>
                  <a:gd name="adj" fmla="val 2165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67" name="Shape 829"/>
              <p:cNvSpPr>
                <a:spLocks noChangeArrowheads="1"/>
              </p:cNvSpPr>
              <p:nvPr/>
            </p:nvSpPr>
            <p:spPr bwMode="auto">
              <a:xfrm>
                <a:off x="53833" y="34679"/>
                <a:ext cx="2741196" cy="75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Pencil In Home</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Meeting Date</a:t>
                </a:r>
              </a:p>
            </p:txBody>
          </p:sp>
        </p:grpSp>
        <p:grpSp>
          <p:nvGrpSpPr>
            <p:cNvPr id="86022" name="Group 833"/>
            <p:cNvGrpSpPr>
              <a:grpSpLocks/>
            </p:cNvGrpSpPr>
            <p:nvPr/>
          </p:nvGrpSpPr>
          <p:grpSpPr bwMode="auto">
            <a:xfrm>
              <a:off x="0" y="4105966"/>
              <a:ext cx="2848865" cy="821195"/>
              <a:chOff x="0" y="0"/>
              <a:chExt cx="2848864" cy="821194"/>
            </a:xfrm>
          </p:grpSpPr>
          <p:sp>
            <p:nvSpPr>
              <p:cNvPr id="86064" name="Shape 831"/>
              <p:cNvSpPr>
                <a:spLocks noChangeArrowheads="1"/>
              </p:cNvSpPr>
              <p:nvPr/>
            </p:nvSpPr>
            <p:spPr bwMode="auto">
              <a:xfrm>
                <a:off x="0" y="0"/>
                <a:ext cx="2848864" cy="821194"/>
              </a:xfrm>
              <a:prstGeom prst="roundRect">
                <a:avLst>
                  <a:gd name="adj" fmla="val 21653"/>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65" name="Shape 832"/>
              <p:cNvSpPr>
                <a:spLocks noChangeArrowheads="1"/>
              </p:cNvSpPr>
              <p:nvPr/>
            </p:nvSpPr>
            <p:spPr bwMode="auto">
              <a:xfrm>
                <a:off x="53833" y="34679"/>
                <a:ext cx="2741196" cy="75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Promote local</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Training!!</a:t>
                </a:r>
              </a:p>
            </p:txBody>
          </p:sp>
        </p:grpSp>
        <p:grpSp>
          <p:nvGrpSpPr>
            <p:cNvPr id="86023" name="Group 836"/>
            <p:cNvGrpSpPr>
              <a:grpSpLocks/>
            </p:cNvGrpSpPr>
            <p:nvPr/>
          </p:nvGrpSpPr>
          <p:grpSpPr bwMode="auto">
            <a:xfrm>
              <a:off x="0" y="5454194"/>
              <a:ext cx="2848865" cy="821195"/>
              <a:chOff x="0" y="0"/>
              <a:chExt cx="2848864" cy="821194"/>
            </a:xfrm>
          </p:grpSpPr>
          <p:sp>
            <p:nvSpPr>
              <p:cNvPr id="86062" name="Shape 834"/>
              <p:cNvSpPr>
                <a:spLocks noChangeArrowheads="1"/>
              </p:cNvSpPr>
              <p:nvPr/>
            </p:nvSpPr>
            <p:spPr bwMode="auto">
              <a:xfrm>
                <a:off x="0" y="0"/>
                <a:ext cx="2848864" cy="821194"/>
              </a:xfrm>
              <a:prstGeom prst="roundRect">
                <a:avLst>
                  <a:gd name="adj" fmla="val 21653"/>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63" name="Shape 835"/>
              <p:cNvSpPr>
                <a:spLocks noChangeArrowheads="1"/>
              </p:cNvSpPr>
              <p:nvPr/>
            </p:nvSpPr>
            <p:spPr bwMode="auto">
              <a:xfrm>
                <a:off x="53833" y="34677"/>
                <a:ext cx="2741196" cy="75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ACN Compass App &amp; Magazine</a:t>
                </a:r>
              </a:p>
            </p:txBody>
          </p:sp>
        </p:grpSp>
        <p:grpSp>
          <p:nvGrpSpPr>
            <p:cNvPr id="86024" name="Group 839"/>
            <p:cNvGrpSpPr>
              <a:grpSpLocks/>
            </p:cNvGrpSpPr>
            <p:nvPr/>
          </p:nvGrpSpPr>
          <p:grpSpPr bwMode="auto">
            <a:xfrm>
              <a:off x="3526566" y="61283"/>
              <a:ext cx="3576769" cy="821195"/>
              <a:chOff x="0" y="0"/>
              <a:chExt cx="3576767" cy="821194"/>
            </a:xfrm>
          </p:grpSpPr>
          <p:sp>
            <p:nvSpPr>
              <p:cNvPr id="86060" name="Shape 837"/>
              <p:cNvSpPr>
                <a:spLocks noChangeArrowheads="1"/>
              </p:cNvSpPr>
              <p:nvPr/>
            </p:nvSpPr>
            <p:spPr bwMode="auto">
              <a:xfrm>
                <a:off x="0" y="0"/>
                <a:ext cx="3576767" cy="821194"/>
              </a:xfrm>
              <a:prstGeom prst="roundRect">
                <a:avLst>
                  <a:gd name="adj" fmla="val 2165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61" name="Shape 838"/>
              <p:cNvSpPr>
                <a:spLocks noChangeArrowheads="1"/>
              </p:cNvSpPr>
              <p:nvPr/>
            </p:nvSpPr>
            <p:spPr bwMode="auto">
              <a:xfrm>
                <a:off x="53833" y="189870"/>
                <a:ext cx="3469101" cy="4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b="1" dirty="0">
                    <a:solidFill>
                      <a:srgbClr val="FFFFFF"/>
                    </a:solidFill>
                    <a:latin typeface="Constantia" pitchFamily="18" charset="0"/>
                    <a:ea typeface="Constantia" pitchFamily="18" charset="0"/>
                    <a:cs typeface="Constantia" pitchFamily="18" charset="0"/>
                    <a:sym typeface="Constantia" pitchFamily="18" charset="0"/>
                  </a:rPr>
                  <a:t>Questions</a:t>
                </a:r>
              </a:p>
            </p:txBody>
          </p:sp>
        </p:grpSp>
        <p:grpSp>
          <p:nvGrpSpPr>
            <p:cNvPr id="86025" name="Group 842"/>
            <p:cNvGrpSpPr>
              <a:grpSpLocks/>
            </p:cNvGrpSpPr>
            <p:nvPr/>
          </p:nvGrpSpPr>
          <p:grpSpPr bwMode="auto">
            <a:xfrm>
              <a:off x="3526566" y="1409510"/>
              <a:ext cx="3576769" cy="821196"/>
              <a:chOff x="0" y="0"/>
              <a:chExt cx="3576767" cy="821194"/>
            </a:xfrm>
          </p:grpSpPr>
          <p:sp>
            <p:nvSpPr>
              <p:cNvPr id="86058" name="Shape 840"/>
              <p:cNvSpPr>
                <a:spLocks noChangeArrowheads="1"/>
              </p:cNvSpPr>
              <p:nvPr/>
            </p:nvSpPr>
            <p:spPr bwMode="auto">
              <a:xfrm>
                <a:off x="0" y="0"/>
                <a:ext cx="3576767" cy="821194"/>
              </a:xfrm>
              <a:prstGeom prst="roundRect">
                <a:avLst>
                  <a:gd name="adj" fmla="val 2165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59" name="Shape 841"/>
              <p:cNvSpPr>
                <a:spLocks noChangeArrowheads="1"/>
              </p:cNvSpPr>
              <p:nvPr/>
            </p:nvSpPr>
            <p:spPr bwMode="auto">
              <a:xfrm>
                <a:off x="53833" y="34679"/>
                <a:ext cx="3469101" cy="75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Questions About Becoming</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IBO or Customer?</a:t>
                </a:r>
              </a:p>
            </p:txBody>
          </p:sp>
        </p:grpSp>
        <p:grpSp>
          <p:nvGrpSpPr>
            <p:cNvPr id="86026" name="Group 845"/>
            <p:cNvGrpSpPr>
              <a:grpSpLocks/>
            </p:cNvGrpSpPr>
            <p:nvPr/>
          </p:nvGrpSpPr>
          <p:grpSpPr bwMode="auto">
            <a:xfrm>
              <a:off x="3526566" y="4105966"/>
              <a:ext cx="3576769" cy="821195"/>
              <a:chOff x="0" y="0"/>
              <a:chExt cx="3576767" cy="821194"/>
            </a:xfrm>
          </p:grpSpPr>
          <p:sp>
            <p:nvSpPr>
              <p:cNvPr id="86056" name="Shape 843"/>
              <p:cNvSpPr>
                <a:spLocks noChangeArrowheads="1"/>
              </p:cNvSpPr>
              <p:nvPr/>
            </p:nvSpPr>
            <p:spPr bwMode="auto">
              <a:xfrm>
                <a:off x="0" y="0"/>
                <a:ext cx="3576767" cy="821194"/>
              </a:xfrm>
              <a:prstGeom prst="roundRect">
                <a:avLst>
                  <a:gd name="adj" fmla="val 21653"/>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57" name="Shape 844"/>
              <p:cNvSpPr>
                <a:spLocks noChangeArrowheads="1"/>
              </p:cNvSpPr>
              <p:nvPr/>
            </p:nvSpPr>
            <p:spPr bwMode="auto">
              <a:xfrm>
                <a:off x="53833" y="205392"/>
                <a:ext cx="3469101" cy="41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Promote local Training!!</a:t>
                </a:r>
              </a:p>
            </p:txBody>
          </p:sp>
        </p:grpSp>
        <p:grpSp>
          <p:nvGrpSpPr>
            <p:cNvPr id="86027" name="Group 848"/>
            <p:cNvGrpSpPr>
              <a:grpSpLocks/>
            </p:cNvGrpSpPr>
            <p:nvPr/>
          </p:nvGrpSpPr>
          <p:grpSpPr bwMode="auto">
            <a:xfrm>
              <a:off x="3551666" y="5454194"/>
              <a:ext cx="3576769" cy="821195"/>
              <a:chOff x="0" y="0"/>
              <a:chExt cx="3576767" cy="821194"/>
            </a:xfrm>
          </p:grpSpPr>
          <p:sp>
            <p:nvSpPr>
              <p:cNvPr id="86054" name="Shape 846"/>
              <p:cNvSpPr>
                <a:spLocks noChangeArrowheads="1"/>
              </p:cNvSpPr>
              <p:nvPr/>
            </p:nvSpPr>
            <p:spPr bwMode="auto">
              <a:xfrm>
                <a:off x="0" y="0"/>
                <a:ext cx="3576767" cy="821194"/>
              </a:xfrm>
              <a:prstGeom prst="roundRect">
                <a:avLst>
                  <a:gd name="adj" fmla="val 21653"/>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3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55" name="Shape 847"/>
              <p:cNvSpPr>
                <a:spLocks noChangeArrowheads="1"/>
              </p:cNvSpPr>
              <p:nvPr/>
            </p:nvSpPr>
            <p:spPr bwMode="auto">
              <a:xfrm>
                <a:off x="53833" y="34677"/>
                <a:ext cx="3469101" cy="75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ACN Compass App</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 &amp; Magazine</a:t>
                </a:r>
              </a:p>
            </p:txBody>
          </p:sp>
        </p:grpSp>
        <p:grpSp>
          <p:nvGrpSpPr>
            <p:cNvPr id="86028" name="Group 851"/>
            <p:cNvGrpSpPr>
              <a:grpSpLocks/>
            </p:cNvGrpSpPr>
            <p:nvPr/>
          </p:nvGrpSpPr>
          <p:grpSpPr bwMode="auto">
            <a:xfrm>
              <a:off x="7781036" y="0"/>
              <a:ext cx="2848866" cy="992787"/>
              <a:chOff x="0" y="0"/>
              <a:chExt cx="2848864" cy="992786"/>
            </a:xfrm>
          </p:grpSpPr>
          <p:sp>
            <p:nvSpPr>
              <p:cNvPr id="86052" name="Shape 849"/>
              <p:cNvSpPr>
                <a:spLocks noChangeArrowheads="1"/>
              </p:cNvSpPr>
              <p:nvPr/>
            </p:nvSpPr>
            <p:spPr bwMode="auto">
              <a:xfrm>
                <a:off x="0" y="0"/>
                <a:ext cx="2848864" cy="992786"/>
              </a:xfrm>
              <a:prstGeom prst="roundRect">
                <a:avLst>
                  <a:gd name="adj" fmla="val 17907"/>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53" name="Shape 850"/>
              <p:cNvSpPr>
                <a:spLocks noChangeArrowheads="1"/>
              </p:cNvSpPr>
              <p:nvPr/>
            </p:nvSpPr>
            <p:spPr bwMode="auto">
              <a:xfrm>
                <a:off x="53867" y="275463"/>
                <a:ext cx="2741130" cy="4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b="1" dirty="0">
                    <a:solidFill>
                      <a:srgbClr val="FFFFFF"/>
                    </a:solidFill>
                    <a:latin typeface="Constantia" pitchFamily="18" charset="0"/>
                    <a:ea typeface="Constantia" pitchFamily="18" charset="0"/>
                    <a:cs typeface="Constantia" pitchFamily="18" charset="0"/>
                    <a:sym typeface="Constantia" pitchFamily="18" charset="0"/>
                  </a:rPr>
                  <a:t>No</a:t>
                </a:r>
              </a:p>
            </p:txBody>
          </p:sp>
        </p:grpSp>
        <p:grpSp>
          <p:nvGrpSpPr>
            <p:cNvPr id="86029" name="Group 854"/>
            <p:cNvGrpSpPr>
              <a:grpSpLocks/>
            </p:cNvGrpSpPr>
            <p:nvPr/>
          </p:nvGrpSpPr>
          <p:grpSpPr bwMode="auto">
            <a:xfrm>
              <a:off x="7781036" y="1740439"/>
              <a:ext cx="2848866" cy="992788"/>
              <a:chOff x="0" y="0"/>
              <a:chExt cx="2848864" cy="992786"/>
            </a:xfrm>
          </p:grpSpPr>
          <p:sp>
            <p:nvSpPr>
              <p:cNvPr id="86050" name="Shape 852"/>
              <p:cNvSpPr>
                <a:spLocks noChangeArrowheads="1"/>
              </p:cNvSpPr>
              <p:nvPr/>
            </p:nvSpPr>
            <p:spPr bwMode="auto">
              <a:xfrm>
                <a:off x="0" y="0"/>
                <a:ext cx="2848864" cy="992786"/>
              </a:xfrm>
              <a:prstGeom prst="roundRect">
                <a:avLst>
                  <a:gd name="adj" fmla="val 17907"/>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40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51" name="Shape 853"/>
              <p:cNvSpPr>
                <a:spLocks noChangeArrowheads="1"/>
              </p:cNvSpPr>
              <p:nvPr/>
            </p:nvSpPr>
            <p:spPr bwMode="auto">
              <a:xfrm>
                <a:off x="53867" y="48039"/>
                <a:ext cx="2741130" cy="89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Thank</a:t>
                </a:r>
              </a:p>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Them!</a:t>
                </a:r>
              </a:p>
            </p:txBody>
          </p:sp>
        </p:grpSp>
        <p:grpSp>
          <p:nvGrpSpPr>
            <p:cNvPr id="86030" name="Group 857"/>
            <p:cNvGrpSpPr>
              <a:grpSpLocks/>
            </p:cNvGrpSpPr>
            <p:nvPr/>
          </p:nvGrpSpPr>
          <p:grpSpPr bwMode="auto">
            <a:xfrm>
              <a:off x="7781036" y="3517648"/>
              <a:ext cx="2848866" cy="980532"/>
              <a:chOff x="0" y="0"/>
              <a:chExt cx="2848864" cy="980530"/>
            </a:xfrm>
          </p:grpSpPr>
          <p:sp>
            <p:nvSpPr>
              <p:cNvPr id="86048" name="Shape 855"/>
              <p:cNvSpPr>
                <a:spLocks noChangeArrowheads="1"/>
              </p:cNvSpPr>
              <p:nvPr/>
            </p:nvSpPr>
            <p:spPr bwMode="auto">
              <a:xfrm>
                <a:off x="0" y="0"/>
                <a:ext cx="2848864" cy="980530"/>
              </a:xfrm>
              <a:prstGeom prst="roundRect">
                <a:avLst>
                  <a:gd name="adj" fmla="val 18134"/>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40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49" name="Shape 856"/>
              <p:cNvSpPr>
                <a:spLocks noChangeArrowheads="1"/>
              </p:cNvSpPr>
              <p:nvPr/>
            </p:nvSpPr>
            <p:spPr bwMode="auto">
              <a:xfrm>
                <a:off x="53839" y="41920"/>
                <a:ext cx="2741187" cy="89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Sign Up As A</a:t>
                </a:r>
              </a:p>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Customer</a:t>
                </a:r>
              </a:p>
            </p:txBody>
          </p:sp>
        </p:grpSp>
        <p:grpSp>
          <p:nvGrpSpPr>
            <p:cNvPr id="86031" name="Group 860"/>
            <p:cNvGrpSpPr>
              <a:grpSpLocks/>
            </p:cNvGrpSpPr>
            <p:nvPr/>
          </p:nvGrpSpPr>
          <p:grpSpPr bwMode="auto">
            <a:xfrm>
              <a:off x="7781036" y="5270344"/>
              <a:ext cx="2848866" cy="992788"/>
              <a:chOff x="0" y="0"/>
              <a:chExt cx="2848864" cy="992786"/>
            </a:xfrm>
          </p:grpSpPr>
          <p:sp>
            <p:nvSpPr>
              <p:cNvPr id="86046" name="Shape 858"/>
              <p:cNvSpPr>
                <a:spLocks noChangeArrowheads="1"/>
              </p:cNvSpPr>
              <p:nvPr/>
            </p:nvSpPr>
            <p:spPr bwMode="auto">
              <a:xfrm>
                <a:off x="0" y="0"/>
                <a:ext cx="2848864" cy="992786"/>
              </a:xfrm>
              <a:prstGeom prst="roundRect">
                <a:avLst>
                  <a:gd name="adj" fmla="val 17907"/>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40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47" name="Shape 859"/>
              <p:cNvSpPr>
                <a:spLocks noChangeArrowheads="1"/>
              </p:cNvSpPr>
              <p:nvPr/>
            </p:nvSpPr>
            <p:spPr bwMode="auto">
              <a:xfrm>
                <a:off x="53867" y="48039"/>
                <a:ext cx="2741130" cy="89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Ask for </a:t>
                </a:r>
              </a:p>
              <a:p>
                <a:pPr eaLnBrk="1"/>
                <a:r>
                  <a:rPr lang="en-US" altLang="en-US" sz="4000" b="1" dirty="0">
                    <a:solidFill>
                      <a:srgbClr val="FFFFFF"/>
                    </a:solidFill>
                    <a:latin typeface="Constantia" pitchFamily="18" charset="0"/>
                    <a:ea typeface="Constantia" pitchFamily="18" charset="0"/>
                    <a:cs typeface="Constantia" pitchFamily="18" charset="0"/>
                    <a:sym typeface="Constantia" pitchFamily="18" charset="0"/>
                  </a:rPr>
                  <a:t>Referrals!</a:t>
                </a:r>
              </a:p>
            </p:txBody>
          </p:sp>
        </p:grpSp>
        <p:sp>
          <p:nvSpPr>
            <p:cNvPr id="86032" name="Shape 861"/>
            <p:cNvSpPr>
              <a:spLocks noChangeArrowheads="1"/>
            </p:cNvSpPr>
            <p:nvPr/>
          </p:nvSpPr>
          <p:spPr bwMode="auto">
            <a:xfrm rot="16200000" flipH="1">
              <a:off x="1197684" y="901560"/>
              <a:ext cx="453496" cy="464354"/>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3" name="Shape 862"/>
            <p:cNvSpPr>
              <a:spLocks noChangeArrowheads="1"/>
            </p:cNvSpPr>
            <p:nvPr/>
          </p:nvSpPr>
          <p:spPr bwMode="auto">
            <a:xfrm rot="16200000" flipH="1">
              <a:off x="1197684" y="2249788"/>
              <a:ext cx="453496" cy="464353"/>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4" name="Shape 863"/>
            <p:cNvSpPr>
              <a:spLocks noChangeArrowheads="1"/>
            </p:cNvSpPr>
            <p:nvPr/>
          </p:nvSpPr>
          <p:spPr bwMode="auto">
            <a:xfrm rot="16200000" flipH="1">
              <a:off x="1197684" y="3598016"/>
              <a:ext cx="453496" cy="464353"/>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5" name="Shape 864"/>
            <p:cNvSpPr>
              <a:spLocks noChangeArrowheads="1"/>
            </p:cNvSpPr>
            <p:nvPr/>
          </p:nvSpPr>
          <p:spPr bwMode="auto">
            <a:xfrm rot="16200000" flipH="1">
              <a:off x="1197684" y="4946244"/>
              <a:ext cx="453496" cy="464353"/>
            </a:xfrm>
            <a:prstGeom prst="rightArrow">
              <a:avLst>
                <a:gd name="adj1" fmla="val 47093"/>
                <a:gd name="adj2" fmla="val 87046"/>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6" name="Shape 865"/>
            <p:cNvSpPr>
              <a:spLocks noChangeArrowheads="1"/>
            </p:cNvSpPr>
            <p:nvPr/>
          </p:nvSpPr>
          <p:spPr bwMode="auto">
            <a:xfrm rot="16200000" flipH="1">
              <a:off x="5063102" y="913817"/>
              <a:ext cx="453496" cy="464353"/>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7" name="Shape 866"/>
            <p:cNvSpPr>
              <a:spLocks noChangeArrowheads="1"/>
            </p:cNvSpPr>
            <p:nvPr/>
          </p:nvSpPr>
          <p:spPr bwMode="auto">
            <a:xfrm rot="16200000" flipH="1">
              <a:off x="5063102" y="2237532"/>
              <a:ext cx="453496" cy="464353"/>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8" name="Shape 867"/>
            <p:cNvSpPr>
              <a:spLocks noChangeArrowheads="1"/>
            </p:cNvSpPr>
            <p:nvPr/>
          </p:nvSpPr>
          <p:spPr bwMode="auto">
            <a:xfrm rot="16200000" flipH="1">
              <a:off x="5063102" y="3634786"/>
              <a:ext cx="453496" cy="464353"/>
            </a:xfrm>
            <a:prstGeom prst="rightArrow">
              <a:avLst>
                <a:gd name="adj1" fmla="val 47093"/>
                <a:gd name="adj2" fmla="val 87046"/>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39" name="Shape 868"/>
            <p:cNvSpPr>
              <a:spLocks noChangeArrowheads="1"/>
            </p:cNvSpPr>
            <p:nvPr/>
          </p:nvSpPr>
          <p:spPr bwMode="auto">
            <a:xfrm rot="16200000" flipH="1">
              <a:off x="5063102" y="4958500"/>
              <a:ext cx="453496" cy="464354"/>
            </a:xfrm>
            <a:prstGeom prst="rightArrow">
              <a:avLst>
                <a:gd name="adj1" fmla="val 47093"/>
                <a:gd name="adj2" fmla="val 87046"/>
              </a:avLst>
            </a:prstGeom>
            <a:gradFill rotWithShape="1">
              <a:gsLst>
                <a:gs pos="0">
                  <a:srgbClr val="0042AA">
                    <a:alpha val="89996"/>
                  </a:srgbClr>
                </a:gs>
                <a:gs pos="100000">
                  <a:srgbClr val="0433FF">
                    <a:alpha val="89996"/>
                  </a:srgbClr>
                </a:gs>
              </a:gsLst>
              <a:lin ang="5400000"/>
            </a:gradFill>
            <a:ln w="9525">
              <a:solidFill>
                <a:srgbClr val="000000">
                  <a:alpha val="90195"/>
                </a:srgbClr>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40" name="Shape 869"/>
            <p:cNvSpPr>
              <a:spLocks noChangeArrowheads="1"/>
            </p:cNvSpPr>
            <p:nvPr/>
          </p:nvSpPr>
          <p:spPr bwMode="auto">
            <a:xfrm rot="16200000" flipH="1">
              <a:off x="8923566" y="1103795"/>
              <a:ext cx="563805" cy="464353"/>
            </a:xfrm>
            <a:prstGeom prst="rightArrow">
              <a:avLst>
                <a:gd name="adj1" fmla="val 47093"/>
                <a:gd name="adj2" fmla="val 85009"/>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41" name="Shape 870"/>
            <p:cNvSpPr>
              <a:spLocks noChangeArrowheads="1"/>
            </p:cNvSpPr>
            <p:nvPr/>
          </p:nvSpPr>
          <p:spPr bwMode="auto">
            <a:xfrm rot="16200000" flipH="1">
              <a:off x="8923566" y="2905517"/>
              <a:ext cx="563805" cy="464353"/>
            </a:xfrm>
            <a:prstGeom prst="rightArrow">
              <a:avLst>
                <a:gd name="adj1" fmla="val 47093"/>
                <a:gd name="adj2" fmla="val 85009"/>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sp>
          <p:nvSpPr>
            <p:cNvPr id="86042" name="Shape 871"/>
            <p:cNvSpPr>
              <a:spLocks noChangeArrowheads="1"/>
            </p:cNvSpPr>
            <p:nvPr/>
          </p:nvSpPr>
          <p:spPr bwMode="auto">
            <a:xfrm rot="16200000" flipH="1">
              <a:off x="8923566" y="4682726"/>
              <a:ext cx="563805" cy="464354"/>
            </a:xfrm>
            <a:prstGeom prst="rightArrow">
              <a:avLst>
                <a:gd name="adj1" fmla="val 47093"/>
                <a:gd name="adj2" fmla="val 85009"/>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endParaRPr lang="en-US" altLang="en-US" sz="3700" dirty="0">
                <a:latin typeface="Helvetica" charset="0"/>
                <a:ea typeface="Helvetica" charset="0"/>
                <a:cs typeface="Helvetica" charset="0"/>
                <a:sym typeface="Helvetica" charset="0"/>
              </a:endParaRPr>
            </a:p>
          </p:txBody>
        </p:sp>
        <p:grpSp>
          <p:nvGrpSpPr>
            <p:cNvPr id="86043" name="Group 874"/>
            <p:cNvGrpSpPr>
              <a:grpSpLocks/>
            </p:cNvGrpSpPr>
            <p:nvPr/>
          </p:nvGrpSpPr>
          <p:grpSpPr bwMode="auto">
            <a:xfrm>
              <a:off x="3501466" y="2708711"/>
              <a:ext cx="3576769" cy="919249"/>
              <a:chOff x="0" y="3926"/>
              <a:chExt cx="3576767" cy="919248"/>
            </a:xfrm>
          </p:grpSpPr>
          <p:sp>
            <p:nvSpPr>
              <p:cNvPr id="86044" name="Shape 872"/>
              <p:cNvSpPr>
                <a:spLocks noChangeArrowheads="1"/>
              </p:cNvSpPr>
              <p:nvPr/>
            </p:nvSpPr>
            <p:spPr bwMode="auto">
              <a:xfrm>
                <a:off x="0" y="3926"/>
                <a:ext cx="3576767" cy="919248"/>
              </a:xfrm>
              <a:prstGeom prst="roundRect">
                <a:avLst>
                  <a:gd name="adj" fmla="val 19343"/>
                </a:avLst>
              </a:prstGeom>
              <a:gradFill rotWithShape="1">
                <a:gsLst>
                  <a:gs pos="0">
                    <a:srgbClr val="0042AA"/>
                  </a:gs>
                  <a:gs pos="100000">
                    <a:srgbClr val="0433FF"/>
                  </a:gs>
                </a:gsLst>
                <a:lin ang="5400000"/>
              </a:gradFill>
              <a:ln w="9525">
                <a:solidFill>
                  <a:srgbClr val="000000"/>
                </a:solidFill>
                <a:round/>
                <a:headEnd/>
                <a:tailEnd/>
              </a:ln>
            </p:spPr>
            <p:txBody>
              <a:bodyPr lIns="45719" tIns="45719" rIns="45719" bIns="45719" anchor="ct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endParaRPr lang="en-US" altLang="en-US" sz="2300" b="1" dirty="0">
                  <a:solidFill>
                    <a:srgbClr val="FFFFFF"/>
                  </a:solidFill>
                  <a:latin typeface="Constantia" pitchFamily="18" charset="0"/>
                  <a:ea typeface="Constantia" pitchFamily="18" charset="0"/>
                  <a:cs typeface="Constantia" pitchFamily="18" charset="0"/>
                  <a:sym typeface="Constantia" pitchFamily="18" charset="0"/>
                </a:endParaRPr>
              </a:p>
            </p:txBody>
          </p:sp>
          <p:sp>
            <p:nvSpPr>
              <p:cNvPr id="86045" name="Shape 873"/>
              <p:cNvSpPr>
                <a:spLocks noChangeArrowheads="1"/>
              </p:cNvSpPr>
              <p:nvPr/>
            </p:nvSpPr>
            <p:spPr bwMode="auto">
              <a:xfrm>
                <a:off x="53835" y="87632"/>
                <a:ext cx="3469097" cy="75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indent="3810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If IBO: Draw out</a:t>
                </a:r>
              </a:p>
              <a:p>
                <a:pPr eaLnBrk="1"/>
                <a:r>
                  <a:rPr lang="en-US" altLang="en-US" sz="3300" b="1" dirty="0">
                    <a:solidFill>
                      <a:srgbClr val="FFFFFF"/>
                    </a:solidFill>
                    <a:latin typeface="Constantia" pitchFamily="18" charset="0"/>
                    <a:ea typeface="Constantia" pitchFamily="18" charset="0"/>
                    <a:cs typeface="Constantia" pitchFamily="18" charset="0"/>
                    <a:sym typeface="Constantia" pitchFamily="18" charset="0"/>
                  </a:rPr>
                  <a:t>ETL  Road Map</a:t>
                </a:r>
              </a:p>
            </p:txBody>
          </p:sp>
        </p:grpSp>
      </p:grpSp>
      <p:sp>
        <p:nvSpPr>
          <p:cNvPr id="2" name="TextBox 1">
            <a:extLst>
              <a:ext uri="{FF2B5EF4-FFF2-40B4-BE49-F238E27FC236}">
                <a16:creationId xmlns:a16="http://schemas.microsoft.com/office/drawing/2014/main" xmlns="" id="{AB949AD7-B3F1-4ADA-BEE7-B12F138E6E1B}"/>
              </a:ext>
            </a:extLst>
          </p:cNvPr>
          <p:cNvSpPr txBox="1"/>
          <p:nvPr/>
        </p:nvSpPr>
        <p:spPr>
          <a:xfrm>
            <a:off x="-143171" y="3017718"/>
            <a:ext cx="23432674" cy="7458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3900" b="1" i="0" u="none" strike="noStrike" cap="none" spc="0" normalizeH="0" baseline="0" dirty="0">
                <a:ln>
                  <a:noFill/>
                </a:ln>
                <a:solidFill>
                  <a:schemeClr val="accent1">
                    <a:lumMod val="50000"/>
                  </a:schemeClr>
                </a:solidFill>
                <a:effectLst/>
                <a:highlight>
                  <a:srgbClr val="00FFFF"/>
                </a:highlight>
                <a:uFillTx/>
                <a:latin typeface="Britannic Bold" panose="020B0903060703020204" pitchFamily="34" charset="0"/>
                <a:ea typeface="+mn-ea"/>
                <a:cs typeface="+mn-cs"/>
                <a:sym typeface="Helvetica Light"/>
              </a:rPr>
              <a:t>Schedule Your PBR</a:t>
            </a:r>
            <a:r>
              <a:rPr lang="en-US" sz="23900" b="1" dirty="0">
                <a:solidFill>
                  <a:schemeClr val="accent1">
                    <a:lumMod val="50000"/>
                  </a:schemeClr>
                </a:solidFill>
                <a:highlight>
                  <a:srgbClr val="00FFFF"/>
                </a:highlight>
                <a:latin typeface="Britannic Bold" panose="020B0903060703020204" pitchFamily="34" charset="0"/>
                <a:ea typeface="+mn-ea"/>
                <a:cs typeface="+mn-cs"/>
                <a:sym typeface="Helvetica Light"/>
              </a:rPr>
              <a:t> TODAY</a:t>
            </a:r>
            <a:r>
              <a:rPr kumimoji="0" lang="en-US" sz="23900" b="1" i="0" u="none" strike="noStrike" cap="none" spc="0" normalizeH="0" baseline="0" dirty="0">
                <a:ln>
                  <a:noFill/>
                </a:ln>
                <a:solidFill>
                  <a:schemeClr val="accent1">
                    <a:lumMod val="50000"/>
                  </a:schemeClr>
                </a:solidFill>
                <a:effectLst/>
                <a:highlight>
                  <a:srgbClr val="00FFFF"/>
                </a:highlight>
                <a:uFillTx/>
                <a:latin typeface="Britannic Bold" panose="020B0903060703020204" pitchFamily="34" charset="0"/>
                <a:ea typeface="+mn-ea"/>
                <a:cs typeface="+mn-cs"/>
                <a:sym typeface="Helvetica Light"/>
              </a:rPr>
              <a:t>!</a:t>
            </a:r>
          </a:p>
        </p:txBody>
      </p:sp>
    </p:spTree>
    <p:extLst>
      <p:ext uri="{BB962C8B-B14F-4D97-AF65-F5344CB8AC3E}">
        <p14:creationId xmlns:p14="http://schemas.microsoft.com/office/powerpoint/2010/main" val="192874553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0482" y="3790062"/>
            <a:ext cx="19458360" cy="318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2861" y="3787408"/>
            <a:ext cx="18018932" cy="319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p:cNvSpPr txBox="1"/>
          <p:nvPr/>
        </p:nvSpPr>
        <p:spPr>
          <a:xfrm>
            <a:off x="10402656" y="4187297"/>
            <a:ext cx="3619971" cy="2028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387" tIns="82387" rIns="82387" bIns="82387" numCol="1" spcCol="61862" rtlCol="0" anchor="ctr">
            <a:spAutoFit/>
          </a:bodyPr>
          <a:lstStyle/>
          <a:p>
            <a:pPr algn="ctr" fontAlgn="auto" hangingPunct="0">
              <a:spcBef>
                <a:spcPts val="0"/>
              </a:spcBef>
              <a:spcAft>
                <a:spcPts val="0"/>
              </a:spcAft>
            </a:pPr>
            <a:r>
              <a:rPr lang="en-US" sz="12100" dirty="0">
                <a:latin typeface="+mn-lt"/>
                <a:ea typeface="+mn-ea"/>
                <a:cs typeface="+mn-cs"/>
                <a:sym typeface="Helvetica Light"/>
              </a:rPr>
              <a:t>&amp;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7421" y="2"/>
            <a:ext cx="7298360" cy="1790700"/>
          </a:xfrm>
          <a:prstGeom prst="rect">
            <a:avLst/>
          </a:prstGeom>
        </p:spPr>
      </p:pic>
    </p:spTree>
    <p:extLst>
      <p:ext uri="{BB962C8B-B14F-4D97-AF65-F5344CB8AC3E}">
        <p14:creationId xmlns:p14="http://schemas.microsoft.com/office/powerpoint/2010/main" val="2860914793"/>
      </p:ext>
    </p:extLst>
  </p:cSld>
  <p:clrMapOvr>
    <a:masterClrMapping/>
  </p:clrMapOvr>
  <p:transition xmlns:p14="http://schemas.microsoft.com/office/powerpoint/2010/mai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p:cNvSpPr>
          <p:nvPr>
            <p:ph type="title" idx="4294967295"/>
          </p:nvPr>
        </p:nvSpPr>
        <p:spPr>
          <a:xfrm>
            <a:off x="451244" y="493837"/>
            <a:ext cx="21949054" cy="11061650"/>
          </a:xfrm>
          <a:prstGeom prst="rect">
            <a:avLst/>
          </a:prstGeom>
        </p:spPr>
        <p:txBody>
          <a:bodyPr lIns="0" tIns="0" rIns="0" bIns="0" anchor="b">
            <a:normAutofit fontScale="90000"/>
          </a:bodyPr>
          <a:lstStyle/>
          <a:p>
            <a:pPr defTabSz="414654" eaLnBrk="1" hangingPunct="1">
              <a:spcBef>
                <a:spcPts val="1842"/>
              </a:spcBef>
            </a:pPr>
            <a:r>
              <a:rPr lang="en-US" altLang="en-US" sz="8900" b="1" dirty="0">
                <a:solidFill>
                  <a:srgbClr val="371A94"/>
                </a:solidFill>
                <a:latin typeface="Helvetica" charset="0"/>
                <a:ea typeface="Helvetica" charset="0"/>
                <a:cs typeface="Helvetica" charset="0"/>
                <a:sym typeface="Helvetica" charset="0"/>
              </a:rPr>
              <a:t>Professionals SORT</a:t>
            </a:r>
            <a:br>
              <a:rPr lang="en-US" altLang="en-US" sz="8900" b="1" dirty="0">
                <a:solidFill>
                  <a:srgbClr val="371A94"/>
                </a:solidFill>
                <a:latin typeface="Helvetica" charset="0"/>
                <a:ea typeface="Helvetica" charset="0"/>
                <a:cs typeface="Helvetica" charset="0"/>
                <a:sym typeface="Helvetica" charset="0"/>
              </a:rPr>
            </a:br>
            <a:r>
              <a:rPr lang="en-US" altLang="en-US" sz="8900" b="1" dirty="0">
                <a:solidFill>
                  <a:srgbClr val="371A94"/>
                </a:solidFill>
                <a:latin typeface="Helvetica" charset="0"/>
                <a:ea typeface="Helvetica" charset="0"/>
                <a:cs typeface="Helvetica" charset="0"/>
                <a:sym typeface="Helvetica" charset="0"/>
              </a:rPr>
              <a:t>Amateurs SELL and CONVINCE</a:t>
            </a:r>
            <a:br>
              <a:rPr lang="en-US" altLang="en-US" sz="8900" b="1" dirty="0">
                <a:solidFill>
                  <a:srgbClr val="371A94"/>
                </a:solidFill>
                <a:latin typeface="Helvetica" charset="0"/>
                <a:ea typeface="Helvetica" charset="0"/>
                <a:cs typeface="Helvetica" charset="0"/>
                <a:sym typeface="Helvetica" charset="0"/>
              </a:rPr>
            </a:br>
            <a:r>
              <a:rPr lang="en-US" altLang="en-US" sz="4200" b="1" dirty="0">
                <a:solidFill>
                  <a:srgbClr val="371A94"/>
                </a:solidFill>
                <a:latin typeface="Helvetica" charset="0"/>
                <a:ea typeface="Helvetica" charset="0"/>
                <a:cs typeface="Helvetica" charset="0"/>
                <a:sym typeface="Helvetica" charset="0"/>
              </a:rPr>
              <a:t/>
            </a:r>
            <a:br>
              <a:rPr lang="en-US" altLang="en-US" sz="4200" b="1" dirty="0">
                <a:solidFill>
                  <a:srgbClr val="371A94"/>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Sorting is fun!</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Convincing is draining!</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Be a professional</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FF6A00"/>
                </a:solidFill>
                <a:latin typeface="Helvetica" charset="0"/>
                <a:ea typeface="Helvetica" charset="0"/>
                <a:cs typeface="Helvetica" charset="0"/>
                <a:sym typeface="Helvetica" charset="0"/>
              </a:rPr>
              <a:t> </a:t>
            </a:r>
            <a:r>
              <a:rPr lang="en-US" altLang="en-US" sz="6000" b="1" i="1" dirty="0">
                <a:solidFill>
                  <a:srgbClr val="FF2600"/>
                </a:solidFill>
                <a:latin typeface="Helvetica" charset="0"/>
                <a:ea typeface="Helvetica" charset="0"/>
                <a:cs typeface="Helvetica" charset="0"/>
                <a:sym typeface="Helvetica" charset="0"/>
              </a:rPr>
              <a:t>listen, sort and move on</a:t>
            </a:r>
            <a:br>
              <a:rPr lang="en-US" altLang="en-US" sz="6000" b="1" i="1" dirty="0">
                <a:solidFill>
                  <a:srgbClr val="FF2600"/>
                </a:solidFill>
                <a:latin typeface="Helvetica" charset="0"/>
                <a:ea typeface="Helvetica" charset="0"/>
                <a:cs typeface="Helvetica" charset="0"/>
                <a:sym typeface="Helvetica" charset="0"/>
              </a:rPr>
            </a:br>
            <a:r>
              <a:rPr lang="en-US" altLang="en-US" sz="6000" b="1" i="1" dirty="0">
                <a:solidFill>
                  <a:srgbClr val="FF2600"/>
                </a:solidFill>
                <a:latin typeface="Helvetica" charset="0"/>
                <a:ea typeface="Helvetica" charset="0"/>
                <a:cs typeface="Helvetica" charset="0"/>
                <a:sym typeface="Helvetica" charset="0"/>
              </a:rPr>
              <a:t/>
            </a:r>
            <a:br>
              <a:rPr lang="en-US" altLang="en-US" sz="6000" b="1" i="1" dirty="0">
                <a:solidFill>
                  <a:srgbClr val="FF2600"/>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…and remember</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a NO may NOT be a NO FOREVER</a:t>
            </a:r>
            <a:br>
              <a:rPr lang="en-US" altLang="en-US" sz="6000" b="1" i="1" dirty="0">
                <a:solidFill>
                  <a:srgbClr val="021CA1"/>
                </a:solidFill>
                <a:latin typeface="Helvetica" charset="0"/>
                <a:ea typeface="Helvetica" charset="0"/>
                <a:cs typeface="Helvetica" charset="0"/>
                <a:sym typeface="Helvetica" charset="0"/>
              </a:rPr>
            </a:br>
            <a:r>
              <a:rPr lang="en-US" altLang="en-US" sz="6000" b="1" i="1" dirty="0">
                <a:solidFill>
                  <a:srgbClr val="021CA1"/>
                </a:solidFill>
                <a:latin typeface="Helvetica" charset="0"/>
                <a:ea typeface="Helvetica" charset="0"/>
                <a:cs typeface="Helvetica" charset="0"/>
                <a:sym typeface="Helvetica" charset="0"/>
              </a:rPr>
              <a:t/>
            </a:r>
            <a:br>
              <a:rPr lang="en-US" altLang="en-US" sz="6000" b="1" i="1" dirty="0">
                <a:solidFill>
                  <a:srgbClr val="021CA1"/>
                </a:solidFill>
                <a:latin typeface="Helvetica" charset="0"/>
                <a:ea typeface="Helvetica" charset="0"/>
                <a:cs typeface="Helvetica" charset="0"/>
                <a:sym typeface="Helvetica" charset="0"/>
              </a:rPr>
            </a:br>
            <a:r>
              <a:rPr lang="en-US" altLang="en-US" sz="8900" b="1" i="1" dirty="0">
                <a:solidFill>
                  <a:srgbClr val="FF2600"/>
                </a:solidFill>
                <a:latin typeface="Helvetica" charset="0"/>
                <a:ea typeface="Helvetica" charset="0"/>
                <a:cs typeface="Helvetica" charset="0"/>
                <a:sym typeface="Helvetica" charset="0"/>
              </a:rPr>
              <a:t>SW, SW, SW, SW, NEXT !!</a:t>
            </a:r>
          </a:p>
        </p:txBody>
      </p:sp>
    </p:spTree>
    <p:extLst>
      <p:ext uri="{BB962C8B-B14F-4D97-AF65-F5344CB8AC3E}">
        <p14:creationId xmlns:p14="http://schemas.microsoft.com/office/powerpoint/2010/main" val="125699956"/>
      </p:ext>
    </p:extLst>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8578" y="3944823"/>
            <a:ext cx="6835077" cy="1313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38" name="Shape 461"/>
          <p:cNvSpPr>
            <a:spLocks/>
          </p:cNvSpPr>
          <p:nvPr/>
        </p:nvSpPr>
        <p:spPr bwMode="auto">
          <a:xfrm>
            <a:off x="8335583" y="3087440"/>
            <a:ext cx="14277454" cy="7661672"/>
          </a:xfrm>
          <a:custGeom>
            <a:avLst/>
            <a:gdLst>
              <a:gd name="T0" fmla="*/ 3806742 w 21595"/>
              <a:gd name="T1" fmla="*/ 2724105 h 20881"/>
              <a:gd name="T2" fmla="*/ 3806742 w 21595"/>
              <a:gd name="T3" fmla="*/ 2724105 h 20881"/>
              <a:gd name="T4" fmla="*/ 3806742 w 21595"/>
              <a:gd name="T5" fmla="*/ 2724105 h 20881"/>
              <a:gd name="T6" fmla="*/ 3806742 w 21595"/>
              <a:gd name="T7" fmla="*/ 2724105 h 2088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95" h="20881" extrusionOk="0">
                <a:moveTo>
                  <a:pt x="0" y="14051"/>
                </a:moveTo>
                <a:cubicBezTo>
                  <a:pt x="1182" y="8354"/>
                  <a:pt x="2363" y="2657"/>
                  <a:pt x="3266" y="2785"/>
                </a:cubicBezTo>
                <a:cubicBezTo>
                  <a:pt x="4169" y="2913"/>
                  <a:pt x="4502" y="15061"/>
                  <a:pt x="5418" y="14819"/>
                </a:cubicBezTo>
                <a:cubicBezTo>
                  <a:pt x="6333" y="14577"/>
                  <a:pt x="7774" y="324"/>
                  <a:pt x="8760" y="1334"/>
                </a:cubicBezTo>
                <a:cubicBezTo>
                  <a:pt x="9747" y="2344"/>
                  <a:pt x="10425" y="21099"/>
                  <a:pt x="11335" y="20879"/>
                </a:cubicBezTo>
                <a:cubicBezTo>
                  <a:pt x="12244" y="20658"/>
                  <a:pt x="13192" y="523"/>
                  <a:pt x="14216" y="11"/>
                </a:cubicBezTo>
                <a:cubicBezTo>
                  <a:pt x="15241" y="-501"/>
                  <a:pt x="16643" y="17479"/>
                  <a:pt x="17482" y="17806"/>
                </a:cubicBezTo>
                <a:cubicBezTo>
                  <a:pt x="18321" y="18133"/>
                  <a:pt x="18629" y="2756"/>
                  <a:pt x="19250" y="1974"/>
                </a:cubicBezTo>
                <a:cubicBezTo>
                  <a:pt x="19871" y="1192"/>
                  <a:pt x="20819" y="10936"/>
                  <a:pt x="21209" y="13112"/>
                </a:cubicBezTo>
                <a:cubicBezTo>
                  <a:pt x="21600" y="15288"/>
                  <a:pt x="21597" y="15160"/>
                  <a:pt x="21594" y="15032"/>
                </a:cubicBezTo>
              </a:path>
            </a:pathLst>
          </a:custGeom>
          <a:noFill/>
          <a:ln w="730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045" tIns="74045" rIns="74045" bIns="74045" anchor="ctr"/>
          <a:lstStyle/>
          <a:p>
            <a:endParaRPr lang="en-US" dirty="0"/>
          </a:p>
        </p:txBody>
      </p:sp>
      <p:pic>
        <p:nvPicPr>
          <p:cNvPr id="462" name="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0549" y="9231065"/>
            <a:ext cx="1619461"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3" name="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32496" y="10936763"/>
            <a:ext cx="1833801"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4" name="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2494" y="9838284"/>
            <a:ext cx="1833801"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5" name="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8153" y="2760509"/>
            <a:ext cx="1833801"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6" name="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65389" y="2534929"/>
            <a:ext cx="1619461"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7" name="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80626" y="1977591"/>
            <a:ext cx="1619461"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8" name="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81907" y="2480223"/>
            <a:ext cx="1619461"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46" name="Shape 469"/>
          <p:cNvSpPr>
            <a:spLocks noChangeArrowheads="1"/>
          </p:cNvSpPr>
          <p:nvPr/>
        </p:nvSpPr>
        <p:spPr bwMode="auto">
          <a:xfrm>
            <a:off x="1488645" y="532236"/>
            <a:ext cx="15557541" cy="171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48188" tIns="148188" rIns="148188" bIns="148188">
            <a:spAutoFit/>
          </a:bodyPr>
          <a:lstStyle>
            <a:lvl1pPr algn="ctr" defTabSz="457200"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457200"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457200"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457200"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457200"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9200" b="1" dirty="0">
                <a:solidFill>
                  <a:srgbClr val="003C74"/>
                </a:solidFill>
                <a:latin typeface="Helvetica" charset="0"/>
                <a:ea typeface="Helvetica" charset="0"/>
                <a:cs typeface="Helvetica" charset="0"/>
                <a:sym typeface="Helvetica" charset="0"/>
              </a:rPr>
              <a:t>Emotional Rollercoaster</a:t>
            </a:r>
          </a:p>
        </p:txBody>
      </p:sp>
      <p:sp>
        <p:nvSpPr>
          <p:cNvPr id="39947" name="Shape 470"/>
          <p:cNvSpPr>
            <a:spLocks noChangeArrowheads="1"/>
          </p:cNvSpPr>
          <p:nvPr/>
        </p:nvSpPr>
        <p:spPr bwMode="auto">
          <a:xfrm rot="360000">
            <a:off x="20767211" y="4214814"/>
            <a:ext cx="2381560" cy="5188148"/>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74045" tIns="74045" rIns="74045" bIns="74045"/>
          <a:lstStyle>
            <a:lvl1pPr marL="38100" indent="-38100" algn="ctr"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defTabSz="1483299" eaLnBrk="1"/>
            <a:endParaRPr lang="en-US" altLang="en-US" sz="1800" dirty="0">
              <a:latin typeface="Arial" pitchFamily="34" charset="0"/>
              <a:cs typeface="Arial" pitchFamily="34" charset="0"/>
              <a:sym typeface="Arial" pitchFamily="34" charset="0"/>
            </a:endParaRPr>
          </a:p>
        </p:txBody>
      </p:sp>
      <p:sp>
        <p:nvSpPr>
          <p:cNvPr id="471" name="Shape 471"/>
          <p:cNvSpPr>
            <a:spLocks noChangeArrowheads="1"/>
          </p:cNvSpPr>
          <p:nvPr/>
        </p:nvSpPr>
        <p:spPr bwMode="auto">
          <a:xfrm>
            <a:off x="8335561" y="5757424"/>
            <a:ext cx="14694226" cy="30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5715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lnSpc>
                <a:spcPct val="93000"/>
              </a:lnSpc>
            </a:pPr>
            <a:r>
              <a:rPr lang="en-US" altLang="en-US" sz="10500" dirty="0">
                <a:solidFill>
                  <a:srgbClr val="FF4013"/>
                </a:solidFill>
                <a:effectLst>
                  <a:outerShdw blurRad="38100" dist="38100" dir="2700000" algn="tl">
                    <a:srgbClr val="C0C0C0"/>
                  </a:outerShdw>
                </a:effectLst>
                <a:latin typeface="Arial Black" pitchFamily="34" charset="0"/>
                <a:ea typeface="Arial Black" pitchFamily="34" charset="0"/>
                <a:cs typeface="Arial Black" pitchFamily="34" charset="0"/>
                <a:sym typeface="Arial Black" pitchFamily="34" charset="0"/>
              </a:rPr>
              <a:t>KEEP THE BAR DOWN ! ! !</a:t>
            </a:r>
          </a:p>
        </p:txBody>
      </p:sp>
      <p:sp>
        <p:nvSpPr>
          <p:cNvPr id="39949" name="Shape 472"/>
          <p:cNvSpPr>
            <a:spLocks noChangeArrowheads="1"/>
          </p:cNvSpPr>
          <p:nvPr/>
        </p:nvSpPr>
        <p:spPr bwMode="auto">
          <a:xfrm>
            <a:off x="3854756" y="10210881"/>
            <a:ext cx="9183275" cy="244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82387" tIns="82387" rIns="82387" bIns="82387" anchor="ctr">
            <a:spAutoFit/>
          </a:bodyPr>
          <a:lstStyle>
            <a:lvl1pPr marL="38100" indent="-38100" algn="ctr"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defTabSz="1483299" eaLnBrk="1"/>
            <a:r>
              <a:rPr lang="en-US" altLang="en-US" sz="7400" b="1" dirty="0">
                <a:solidFill>
                  <a:srgbClr val="00B050"/>
                </a:solidFill>
                <a:latin typeface="Helvetica" charset="0"/>
                <a:ea typeface="Helvetica" charset="0"/>
                <a:cs typeface="Helvetica" charset="0"/>
                <a:sym typeface="Helvetica" charset="0"/>
              </a:rPr>
              <a:t>This is Normal </a:t>
            </a:r>
          </a:p>
          <a:p>
            <a:pPr defTabSz="1483299" eaLnBrk="1"/>
            <a:r>
              <a:rPr lang="en-US" altLang="en-US" sz="7400" b="1" dirty="0">
                <a:solidFill>
                  <a:srgbClr val="00B050"/>
                </a:solidFill>
                <a:latin typeface="Helvetica" charset="0"/>
                <a:ea typeface="Helvetica" charset="0"/>
                <a:cs typeface="Helvetica" charset="0"/>
                <a:sym typeface="Helvetica" charset="0"/>
              </a:rPr>
              <a:t>Focus on your WHY</a:t>
            </a:r>
          </a:p>
        </p:txBody>
      </p:sp>
    </p:spTree>
    <p:extLst>
      <p:ext uri="{BB962C8B-B14F-4D97-AF65-F5344CB8AC3E}">
        <p14:creationId xmlns:p14="http://schemas.microsoft.com/office/powerpoint/2010/main" val="178492537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4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4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4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p:tmAbs val="0"/>
                                  </p:iterate>
                                  <p:childTnLst>
                                    <p:set>
                                      <p:cBhvr>
                                        <p:cTn id="18" fill="hold"/>
                                        <p:tgtEl>
                                          <p:spTgt spid="46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p:tmAbs val="0"/>
                                  </p:iterate>
                                  <p:childTnLst>
                                    <p:set>
                                      <p:cBhvr>
                                        <p:cTn id="22" fill="hold"/>
                                        <p:tgtEl>
                                          <p:spTgt spid="4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p:tmAbs val="0"/>
                                  </p:iterate>
                                  <p:childTnLst>
                                    <p:set>
                                      <p:cBhvr>
                                        <p:cTn id="26" fill="hold"/>
                                        <p:tgtEl>
                                          <p:spTgt spid="46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iterate>
                                    <p:tmAbs val="0"/>
                                  </p:iterate>
                                  <p:childTnLst>
                                    <p:set>
                                      <p:cBhvr>
                                        <p:cTn id="30" fill="hold"/>
                                        <p:tgtEl>
                                          <p:spTgt spid="4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fill="hold" grpId="0" nodeType="clickEffect">
                                  <p:stCondLst>
                                    <p:cond delay="0"/>
                                  </p:stCondLst>
                                  <p:iterate>
                                    <p:tmAbs val="0"/>
                                  </p:iterate>
                                  <p:childTnLst>
                                    <p:set>
                                      <p:cBhvr>
                                        <p:cTn id="34" fill="hold"/>
                                        <p:tgtEl>
                                          <p:spTgt spid="471"/>
                                        </p:tgtEl>
                                        <p:attrNameLst>
                                          <p:attrName>style.visibility</p:attrName>
                                        </p:attrNameLst>
                                      </p:cBhvr>
                                      <p:to>
                                        <p:strVal val="visible"/>
                                      </p:to>
                                    </p:set>
                                    <p:animEffect transition="in" filter="dissolve">
                                      <p:cBhvr>
                                        <p:cTn id="35" dur="500"/>
                                        <p:tgtEl>
                                          <p:spTgt spid="47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9949">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9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P spid="463" grpId="0" animBg="1" advAuto="0"/>
      <p:bldP spid="464" grpId="0" animBg="1" advAuto="0"/>
      <p:bldP spid="465" grpId="0" animBg="1" advAuto="0"/>
      <p:bldP spid="466" grpId="0" animBg="1" advAuto="0"/>
      <p:bldP spid="467" grpId="0" animBg="1" advAuto="0"/>
      <p:bldP spid="468" grpId="0" animBg="1" advAuto="0"/>
      <p:bldP spid="471"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ChangeArrowheads="1"/>
          </p:cNvSpPr>
          <p:nvPr/>
        </p:nvSpPr>
        <p:spPr bwMode="auto">
          <a:xfrm>
            <a:off x="487550" y="4461840"/>
            <a:ext cx="8073489"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57150"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15400" b="1" dirty="0">
                <a:solidFill>
                  <a:srgbClr val="0070C0"/>
                </a:solidFill>
                <a:latin typeface="Helvetica" charset="0"/>
                <a:ea typeface="Helvetica" charset="0"/>
                <a:cs typeface="Helvetica" charset="0"/>
                <a:sym typeface="Helvetica" charset="0"/>
              </a:rPr>
              <a:t>Invest </a:t>
            </a:r>
          </a:p>
          <a:p>
            <a:pPr eaLnBrk="1"/>
            <a:r>
              <a:rPr lang="en-US" altLang="en-US" sz="15400" b="1" dirty="0">
                <a:solidFill>
                  <a:srgbClr val="0070C0"/>
                </a:solidFill>
                <a:latin typeface="Helvetica" charset="0"/>
                <a:ea typeface="Helvetica" charset="0"/>
                <a:cs typeface="Helvetica" charset="0"/>
                <a:sym typeface="Helvetica" charset="0"/>
              </a:rPr>
              <a:t>in </a:t>
            </a:r>
          </a:p>
          <a:p>
            <a:pPr eaLnBrk="1"/>
            <a:r>
              <a:rPr lang="en-US" altLang="en-US" sz="15400" b="1" dirty="0">
                <a:solidFill>
                  <a:srgbClr val="0070C0"/>
                </a:solidFill>
                <a:latin typeface="Helvetica" charset="0"/>
                <a:ea typeface="Helvetica" charset="0"/>
                <a:cs typeface="Helvetica" charset="0"/>
                <a:sym typeface="Helvetica" charset="0"/>
              </a:rPr>
              <a:t>You</a:t>
            </a:r>
          </a:p>
        </p:txBody>
      </p:sp>
      <p:pic>
        <p:nvPicPr>
          <p:cNvPr id="40962" name="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8590" y="3171128"/>
            <a:ext cx="18614868" cy="93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extBox 1"/>
          <p:cNvSpPr txBox="1"/>
          <p:nvPr/>
        </p:nvSpPr>
        <p:spPr>
          <a:xfrm>
            <a:off x="848437" y="525165"/>
            <a:ext cx="22291402" cy="20312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3770" tIns="83770" rIns="83770" bIns="83770" numCol="1" spcCol="62865" rtlCol="0" anchor="ctr">
            <a:spAutoFit/>
          </a:bodyPr>
          <a:lstStyle/>
          <a:p>
            <a:pPr algn="ctr" defTabSz="963584" fontAlgn="auto" hangingPunct="0">
              <a:spcBef>
                <a:spcPts val="0"/>
              </a:spcBef>
              <a:spcAft>
                <a:spcPts val="0"/>
              </a:spcAft>
            </a:pPr>
            <a:r>
              <a:rPr lang="en-US" sz="12100" b="1" dirty="0">
                <a:solidFill>
                  <a:schemeClr val="accent1">
                    <a:lumMod val="50000"/>
                  </a:schemeClr>
                </a:solidFill>
                <a:latin typeface="+mn-lt"/>
                <a:ea typeface="+mn-ea"/>
                <a:cs typeface="+mn-cs"/>
                <a:sym typeface="Helvetica Light"/>
              </a:rPr>
              <a:t>ACN is the same for everyone</a:t>
            </a:r>
          </a:p>
        </p:txBody>
      </p:sp>
    </p:spTree>
    <p:extLst>
      <p:ext uri="{BB962C8B-B14F-4D97-AF65-F5344CB8AC3E}">
        <p14:creationId xmlns:p14="http://schemas.microsoft.com/office/powerpoint/2010/main" val="159038239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ChangeArrowheads="1"/>
          </p:cNvSpPr>
          <p:nvPr/>
        </p:nvSpPr>
        <p:spPr bwMode="auto">
          <a:xfrm>
            <a:off x="925882" y="5893772"/>
            <a:ext cx="5290039" cy="82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4959" tIns="74959" rIns="74959" bIns="7495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400" b="1" dirty="0">
                <a:latin typeface="Helvetica" charset="0"/>
                <a:ea typeface="Helvetica" charset="0"/>
                <a:cs typeface="Helvetica" charset="0"/>
                <a:sym typeface="Helvetica" charset="0"/>
              </a:rPr>
              <a:t>Home Meetings</a:t>
            </a:r>
          </a:p>
        </p:txBody>
      </p:sp>
      <p:sp>
        <p:nvSpPr>
          <p:cNvPr id="880" name="Shape 880"/>
          <p:cNvSpPr>
            <a:spLocks noChangeArrowheads="1"/>
          </p:cNvSpPr>
          <p:nvPr/>
        </p:nvSpPr>
        <p:spPr bwMode="auto">
          <a:xfrm>
            <a:off x="5799272" y="5018650"/>
            <a:ext cx="6534406" cy="82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4959" tIns="74959" rIns="74959" bIns="7495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400" b="1" dirty="0">
                <a:latin typeface="Helvetica" charset="0"/>
                <a:ea typeface="Helvetica" charset="0"/>
                <a:cs typeface="Helvetica" charset="0"/>
                <a:sym typeface="Helvetica" charset="0"/>
              </a:rPr>
              <a:t>Weekly Training</a:t>
            </a:r>
          </a:p>
        </p:txBody>
      </p:sp>
      <p:sp>
        <p:nvSpPr>
          <p:cNvPr id="881" name="Shape 881"/>
          <p:cNvSpPr>
            <a:spLocks noChangeArrowheads="1"/>
          </p:cNvSpPr>
          <p:nvPr/>
        </p:nvSpPr>
        <p:spPr bwMode="auto">
          <a:xfrm>
            <a:off x="12333529" y="4038640"/>
            <a:ext cx="5759051" cy="82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74959" tIns="74959" rIns="74959" bIns="7495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400" b="1" dirty="0">
                <a:latin typeface="Helvetica" charset="0"/>
                <a:ea typeface="Helvetica" charset="0"/>
                <a:cs typeface="Helvetica" charset="0"/>
                <a:sym typeface="Helvetica" charset="0"/>
              </a:rPr>
              <a:t>Leadership Class</a:t>
            </a:r>
          </a:p>
        </p:txBody>
      </p:sp>
      <p:sp>
        <p:nvSpPr>
          <p:cNvPr id="882" name="Shape 882"/>
          <p:cNvSpPr>
            <a:spLocks noChangeArrowheads="1"/>
          </p:cNvSpPr>
          <p:nvPr/>
        </p:nvSpPr>
        <p:spPr bwMode="auto">
          <a:xfrm>
            <a:off x="17424560" y="3136743"/>
            <a:ext cx="6963087" cy="82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4959" tIns="74959" rIns="74959" bIns="7495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4400" b="1" dirty="0">
                <a:latin typeface="Helvetica" charset="0"/>
                <a:ea typeface="Helvetica" charset="0"/>
                <a:cs typeface="Helvetica" charset="0"/>
                <a:sym typeface="Helvetica" charset="0"/>
              </a:rPr>
              <a:t>International Event</a:t>
            </a:r>
          </a:p>
        </p:txBody>
      </p:sp>
      <p:sp>
        <p:nvSpPr>
          <p:cNvPr id="88069" name="Shape 883"/>
          <p:cNvSpPr>
            <a:spLocks/>
          </p:cNvSpPr>
          <p:nvPr/>
        </p:nvSpPr>
        <p:spPr bwMode="auto">
          <a:xfrm flipH="1">
            <a:off x="12309857" y="3824500"/>
            <a:ext cx="11565450" cy="959941"/>
          </a:xfrm>
          <a:custGeom>
            <a:avLst/>
            <a:gdLst>
              <a:gd name="T0" fmla="*/ 3083719 w 21600"/>
              <a:gd name="T1" fmla="*/ 341313 h 21600"/>
              <a:gd name="T2" fmla="*/ 3083719 w 21600"/>
              <a:gd name="T3" fmla="*/ 341313 h 21600"/>
              <a:gd name="T4" fmla="*/ 3083719 w 21600"/>
              <a:gd name="T5" fmla="*/ 341313 h 21600"/>
              <a:gd name="T6" fmla="*/ 3083719 w 21600"/>
              <a:gd name="T7" fmla="*/ 34131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0F6FC6"/>
            </a:solidFill>
            <a:round/>
            <a:headEnd/>
            <a:tailEnd/>
          </a:ln>
          <a:extLst>
            <a:ext uri="{909E8E84-426E-40dd-AFC4-6F175D3DCCD1}">
              <a14:hiddenFill xmlns:a14="http://schemas.microsoft.com/office/drawing/2010/main">
                <a:solidFill>
                  <a:srgbClr val="FFFFFF"/>
                </a:solidFill>
              </a14:hiddenFill>
            </a:ext>
          </a:extLst>
        </p:spPr>
        <p:txBody>
          <a:bodyPr lIns="74959" tIns="74959" rIns="74959" bIns="74959"/>
          <a:lstStyle/>
          <a:p>
            <a:pPr defTabSz="959419"/>
            <a:endParaRPr lang="en-US" dirty="0"/>
          </a:p>
        </p:txBody>
      </p:sp>
      <p:sp>
        <p:nvSpPr>
          <p:cNvPr id="88070" name="Shape 884"/>
          <p:cNvSpPr>
            <a:spLocks/>
          </p:cNvSpPr>
          <p:nvPr/>
        </p:nvSpPr>
        <p:spPr bwMode="auto">
          <a:xfrm flipH="1">
            <a:off x="6427841" y="4790900"/>
            <a:ext cx="11318364" cy="1033612"/>
          </a:xfrm>
          <a:custGeom>
            <a:avLst/>
            <a:gdLst>
              <a:gd name="T0" fmla="*/ 3017838 w 21600"/>
              <a:gd name="T1" fmla="*/ 367507 h 21600"/>
              <a:gd name="T2" fmla="*/ 3017838 w 21600"/>
              <a:gd name="T3" fmla="*/ 367507 h 21600"/>
              <a:gd name="T4" fmla="*/ 3017838 w 21600"/>
              <a:gd name="T5" fmla="*/ 367507 h 21600"/>
              <a:gd name="T6" fmla="*/ 3017838 w 21600"/>
              <a:gd name="T7" fmla="*/ 36750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0F6FC6"/>
            </a:solidFill>
            <a:round/>
            <a:headEnd/>
            <a:tailEnd/>
          </a:ln>
          <a:extLst>
            <a:ext uri="{909E8E84-426E-40dd-AFC4-6F175D3DCCD1}">
              <a14:hiddenFill xmlns:a14="http://schemas.microsoft.com/office/drawing/2010/main">
                <a:solidFill>
                  <a:srgbClr val="FFFFFF"/>
                </a:solidFill>
              </a14:hiddenFill>
            </a:ext>
          </a:extLst>
        </p:spPr>
        <p:txBody>
          <a:bodyPr lIns="74959" tIns="74959" rIns="74959" bIns="74959"/>
          <a:lstStyle/>
          <a:p>
            <a:pPr defTabSz="959419"/>
            <a:endParaRPr lang="en-US" dirty="0"/>
          </a:p>
        </p:txBody>
      </p:sp>
      <p:sp>
        <p:nvSpPr>
          <p:cNvPr id="88071" name="Shape 885"/>
          <p:cNvSpPr>
            <a:spLocks/>
          </p:cNvSpPr>
          <p:nvPr/>
        </p:nvSpPr>
        <p:spPr bwMode="auto">
          <a:xfrm flipH="1">
            <a:off x="398929" y="5824392"/>
            <a:ext cx="11687506" cy="973336"/>
          </a:xfrm>
          <a:custGeom>
            <a:avLst/>
            <a:gdLst>
              <a:gd name="T0" fmla="*/ 3116263 w 21600"/>
              <a:gd name="T1" fmla="*/ 346076 h 21600"/>
              <a:gd name="T2" fmla="*/ 3116263 w 21600"/>
              <a:gd name="T3" fmla="*/ 346076 h 21600"/>
              <a:gd name="T4" fmla="*/ 3116263 w 21600"/>
              <a:gd name="T5" fmla="*/ 346076 h 21600"/>
              <a:gd name="T6" fmla="*/ 3116263 w 21600"/>
              <a:gd name="T7" fmla="*/ 34607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10800" y="0"/>
                </a:lnTo>
                <a:lnTo>
                  <a:pt x="10800" y="21600"/>
                </a:lnTo>
                <a:lnTo>
                  <a:pt x="21600" y="21600"/>
                </a:lnTo>
              </a:path>
            </a:pathLst>
          </a:custGeom>
          <a:noFill/>
          <a:ln w="57150">
            <a:solidFill>
              <a:srgbClr val="0F6FC6"/>
            </a:solidFill>
            <a:round/>
            <a:headEnd/>
            <a:tailEnd/>
          </a:ln>
          <a:extLst>
            <a:ext uri="{909E8E84-426E-40dd-AFC4-6F175D3DCCD1}">
              <a14:hiddenFill xmlns:a14="http://schemas.microsoft.com/office/drawing/2010/main">
                <a:solidFill>
                  <a:srgbClr val="FFFFFF"/>
                </a:solidFill>
              </a14:hiddenFill>
            </a:ext>
          </a:extLst>
        </p:spPr>
        <p:txBody>
          <a:bodyPr lIns="74959" tIns="74959" rIns="74959" bIns="74959"/>
          <a:lstStyle/>
          <a:p>
            <a:pPr defTabSz="959419"/>
            <a:endParaRPr lang="en-US" dirty="0"/>
          </a:p>
        </p:txBody>
      </p:sp>
      <p:sp>
        <p:nvSpPr>
          <p:cNvPr id="886" name="Shape 886"/>
          <p:cNvSpPr>
            <a:spLocks noChangeArrowheads="1"/>
          </p:cNvSpPr>
          <p:nvPr/>
        </p:nvSpPr>
        <p:spPr bwMode="auto">
          <a:xfrm>
            <a:off x="14437390" y="9748525"/>
            <a:ext cx="2716187" cy="138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74959" tIns="74959" rIns="74959" bIns="7495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8000" b="1" dirty="0">
                <a:solidFill>
                  <a:srgbClr val="00477E"/>
                </a:solidFill>
                <a:latin typeface="Helvetica" charset="0"/>
                <a:ea typeface="Helvetica" charset="0"/>
                <a:cs typeface="Helvetica" charset="0"/>
                <a:sym typeface="Helvetica" charset="0"/>
              </a:rPr>
              <a:t>YOU!</a:t>
            </a:r>
          </a:p>
        </p:txBody>
      </p:sp>
      <p:grpSp>
        <p:nvGrpSpPr>
          <p:cNvPr id="889" name="Group 889"/>
          <p:cNvGrpSpPr>
            <a:grpSpLocks/>
          </p:cNvGrpSpPr>
          <p:nvPr/>
        </p:nvGrpSpPr>
        <p:grpSpPr bwMode="auto">
          <a:xfrm>
            <a:off x="4546274" y="7285499"/>
            <a:ext cx="14675927" cy="3816144"/>
            <a:chOff x="-372900" y="254999"/>
            <a:chExt cx="7826140" cy="2712882"/>
          </a:xfrm>
        </p:grpSpPr>
        <p:sp>
          <p:nvSpPr>
            <p:cNvPr id="88074" name="Shape 887"/>
            <p:cNvSpPr>
              <a:spLocks noChangeArrowheads="1"/>
            </p:cNvSpPr>
            <p:nvPr/>
          </p:nvSpPr>
          <p:spPr bwMode="auto">
            <a:xfrm>
              <a:off x="517451" y="254999"/>
              <a:ext cx="6935789" cy="181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8000" dirty="0">
                  <a:latin typeface="Helvetica" charset="0"/>
                  <a:ea typeface="Helvetica" charset="0"/>
                  <a:cs typeface="Helvetica" charset="0"/>
                  <a:sym typeface="Helvetica" charset="0"/>
                </a:rPr>
                <a:t>Events Build Your Business</a:t>
              </a:r>
            </a:p>
            <a:p>
              <a:pPr eaLnBrk="1"/>
              <a:r>
                <a:rPr lang="en-US" altLang="en-US" sz="8000" dirty="0">
                  <a:latin typeface="Helvetica" charset="0"/>
                  <a:ea typeface="Helvetica" charset="0"/>
                  <a:cs typeface="Helvetica" charset="0"/>
                  <a:sym typeface="Helvetica" charset="0"/>
                </a:rPr>
                <a:t>Events Build Your Belief</a:t>
              </a:r>
            </a:p>
          </p:txBody>
        </p:sp>
        <p:sp>
          <p:nvSpPr>
            <p:cNvPr id="88075" name="Shape 888"/>
            <p:cNvSpPr>
              <a:spLocks noChangeArrowheads="1"/>
            </p:cNvSpPr>
            <p:nvPr/>
          </p:nvSpPr>
          <p:spPr bwMode="auto">
            <a:xfrm>
              <a:off x="-372900" y="2027055"/>
              <a:ext cx="6935789" cy="94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spAutoFit/>
            </a:bodyPr>
            <a:lstStyle>
              <a:lvl1pPr algn="ctr" defTabSz="269875" eaLnBrk="0" hangingPunct="0">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ltLang="en-US" sz="8000" dirty="0">
                  <a:latin typeface="Helvetica" charset="0"/>
                  <a:ea typeface="Helvetica" charset="0"/>
                  <a:cs typeface="Helvetica" charset="0"/>
                  <a:sym typeface="Helvetica" charset="0"/>
                </a:rPr>
                <a:t>Events Build         </a:t>
              </a:r>
              <a:r>
                <a:rPr lang="en-US" altLang="en-US" sz="8000" b="1" dirty="0">
                  <a:solidFill>
                    <a:srgbClr val="0F6FC6"/>
                  </a:solidFill>
                  <a:latin typeface="Helvetica" charset="0"/>
                  <a:ea typeface="Helvetica" charset="0"/>
                  <a:cs typeface="Helvetica" charset="0"/>
                  <a:sym typeface="Helvetica" charset="0"/>
                </a:rPr>
                <a:t>   </a:t>
              </a:r>
            </a:p>
          </p:txBody>
        </p:sp>
      </p:grpSp>
      <p:sp>
        <p:nvSpPr>
          <p:cNvPr id="2" name="TextBox 1"/>
          <p:cNvSpPr txBox="1"/>
          <p:nvPr/>
        </p:nvSpPr>
        <p:spPr>
          <a:xfrm>
            <a:off x="723934" y="819909"/>
            <a:ext cx="11407815" cy="2384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3405" tIns="83405" rIns="83405" bIns="83405" numCol="1" spcCol="62607" rtlCol="0" anchor="ctr">
            <a:spAutoFit/>
          </a:bodyPr>
          <a:lstStyle/>
          <a:p>
            <a:pPr algn="ctr" defTabSz="959419" fontAlgn="auto" hangingPunct="0">
              <a:spcBef>
                <a:spcPts val="0"/>
              </a:spcBef>
              <a:spcAft>
                <a:spcPts val="0"/>
              </a:spcAft>
            </a:pPr>
            <a:r>
              <a:rPr lang="en-US" sz="7200" dirty="0">
                <a:solidFill>
                  <a:srgbClr val="0365C0"/>
                </a:solidFill>
                <a:latin typeface="Constantia Bold" panose="02030702060306030303" pitchFamily="18" charset="0"/>
                <a:ea typeface="+mn-ea"/>
                <a:cs typeface="+mn-cs"/>
                <a:sym typeface="Helvetica Light"/>
              </a:rPr>
              <a:t>We are in the “promoting” business</a:t>
            </a:r>
          </a:p>
        </p:txBody>
      </p:sp>
    </p:spTree>
    <p:extLst>
      <p:ext uri="{BB962C8B-B14F-4D97-AF65-F5344CB8AC3E}">
        <p14:creationId xmlns:p14="http://schemas.microsoft.com/office/powerpoint/2010/main" val="230628319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879"/>
                                        </p:tgtEl>
                                        <p:attrNameLst>
                                          <p:attrName>style.visibility</p:attrName>
                                        </p:attrNameLst>
                                      </p:cBhvr>
                                      <p:to>
                                        <p:strVal val="visible"/>
                                      </p:to>
                                    </p:set>
                                    <p:animEffect transition="in" filter="dissolve">
                                      <p:cBhvr>
                                        <p:cTn id="7" dur="500"/>
                                        <p:tgtEl>
                                          <p:spTgt spid="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880"/>
                                        </p:tgtEl>
                                        <p:attrNameLst>
                                          <p:attrName>style.visibility</p:attrName>
                                        </p:attrNameLst>
                                      </p:cBhvr>
                                      <p:to>
                                        <p:strVal val="visible"/>
                                      </p:to>
                                    </p:set>
                                    <p:animEffect transition="in" filter="dissolve">
                                      <p:cBhvr>
                                        <p:cTn id="12" dur="500"/>
                                        <p:tgtEl>
                                          <p:spTgt spid="8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grpId="0" nodeType="clickEffect">
                                  <p:stCondLst>
                                    <p:cond delay="0"/>
                                  </p:stCondLst>
                                  <p:iterate>
                                    <p:tmAbs val="0"/>
                                  </p:iterate>
                                  <p:childTnLst>
                                    <p:set>
                                      <p:cBhvr>
                                        <p:cTn id="16" fill="hold"/>
                                        <p:tgtEl>
                                          <p:spTgt spid="881"/>
                                        </p:tgtEl>
                                        <p:attrNameLst>
                                          <p:attrName>style.visibility</p:attrName>
                                        </p:attrNameLst>
                                      </p:cBhvr>
                                      <p:to>
                                        <p:strVal val="visible"/>
                                      </p:to>
                                    </p:set>
                                    <p:animEffect transition="in" filter="dissolve">
                                      <p:cBhvr>
                                        <p:cTn id="17" dur="500"/>
                                        <p:tgtEl>
                                          <p:spTgt spid="8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grpId="0" nodeType="clickEffect">
                                  <p:stCondLst>
                                    <p:cond delay="0"/>
                                  </p:stCondLst>
                                  <p:iterate>
                                    <p:tmAbs val="0"/>
                                  </p:iterate>
                                  <p:childTnLst>
                                    <p:set>
                                      <p:cBhvr>
                                        <p:cTn id="21" fill="hold"/>
                                        <p:tgtEl>
                                          <p:spTgt spid="882"/>
                                        </p:tgtEl>
                                        <p:attrNameLst>
                                          <p:attrName>style.visibility</p:attrName>
                                        </p:attrNameLst>
                                      </p:cBhvr>
                                      <p:to>
                                        <p:strVal val="visible"/>
                                      </p:to>
                                    </p:set>
                                    <p:animEffect transition="in" filter="dissolve">
                                      <p:cBhvr>
                                        <p:cTn id="22" dur="500"/>
                                        <p:tgtEl>
                                          <p:spTgt spid="882"/>
                                        </p:tgtEl>
                                      </p:cBhvr>
                                    </p:animEffect>
                                  </p:childTnLst>
                                </p:cTn>
                              </p:par>
                            </p:childTnLst>
                          </p:cTn>
                        </p:par>
                        <p:par>
                          <p:cTn id="23" fill="hold" nodeType="withGroup">
                            <p:stCondLst>
                              <p:cond delay="500"/>
                            </p:stCondLst>
                            <p:childTnLst>
                              <p:par>
                                <p:cTn id="24" presetID="9" presetClass="entr" fill="hold" grpId="0" nodeType="afterEffect">
                                  <p:stCondLst>
                                    <p:cond delay="0"/>
                                  </p:stCondLst>
                                  <p:iterate>
                                    <p:tmAbs val="0"/>
                                  </p:iterate>
                                  <p:childTnLst>
                                    <p:set>
                                      <p:cBhvr>
                                        <p:cTn id="25" fill="hold"/>
                                        <p:tgtEl>
                                          <p:spTgt spid="889"/>
                                        </p:tgtEl>
                                        <p:attrNameLst>
                                          <p:attrName>style.visibility</p:attrName>
                                        </p:attrNameLst>
                                      </p:cBhvr>
                                      <p:to>
                                        <p:strVal val="visible"/>
                                      </p:to>
                                    </p:set>
                                    <p:animEffect transition="in" filter="dissolve">
                                      <p:cBhvr>
                                        <p:cTn id="26" dur="500"/>
                                        <p:tgtEl>
                                          <p:spTgt spid="889"/>
                                        </p:tgtEl>
                                      </p:cBhvr>
                                    </p:animEffect>
                                  </p:childTnLst>
                                </p:cTn>
                              </p:par>
                            </p:childTnLst>
                          </p:cTn>
                        </p:par>
                        <p:par>
                          <p:cTn id="27" fill="hold" nodeType="withGroup">
                            <p:stCondLst>
                              <p:cond delay="1000"/>
                            </p:stCondLst>
                            <p:childTnLst>
                              <p:par>
                                <p:cTn id="28" presetID="2" presetClass="entr" presetSubtype="4" fill="hold" grpId="0" nodeType="afterEffect">
                                  <p:stCondLst>
                                    <p:cond delay="0"/>
                                  </p:stCondLst>
                                  <p:iterate>
                                    <p:tmAbs val="0"/>
                                  </p:iterate>
                                  <p:childTnLst>
                                    <p:set>
                                      <p:cBhvr>
                                        <p:cTn id="29" fill="hold"/>
                                        <p:tgtEl>
                                          <p:spTgt spid="886"/>
                                        </p:tgtEl>
                                        <p:attrNameLst>
                                          <p:attrName>style.visibility</p:attrName>
                                        </p:attrNameLst>
                                      </p:cBhvr>
                                      <p:to>
                                        <p:strVal val="visible"/>
                                      </p:to>
                                    </p:set>
                                    <p:anim calcmode="lin" valueType="num">
                                      <p:cBhvr>
                                        <p:cTn id="30" dur="1000" fill="hold"/>
                                        <p:tgtEl>
                                          <p:spTgt spid="886"/>
                                        </p:tgtEl>
                                        <p:attrNameLst>
                                          <p:attrName>ppt_x</p:attrName>
                                        </p:attrNameLst>
                                      </p:cBhvr>
                                      <p:tavLst>
                                        <p:tav tm="0">
                                          <p:val>
                                            <p:strVal val="#ppt_x"/>
                                          </p:val>
                                        </p:tav>
                                        <p:tav tm="100000">
                                          <p:val>
                                            <p:strVal val="#ppt_x"/>
                                          </p:val>
                                        </p:tav>
                                      </p:tavLst>
                                    </p:anim>
                                    <p:anim calcmode="lin" valueType="num">
                                      <p:cBhvr>
                                        <p:cTn id="31" dur="1000" fill="hold"/>
                                        <p:tgtEl>
                                          <p:spTgt spid="8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animBg="1" advAuto="0"/>
      <p:bldP spid="880" grpId="0" animBg="1" advAuto="0"/>
      <p:bldP spid="881" grpId="0" animBg="1" advAuto="0"/>
      <p:bldP spid="882" grpId="0" animBg="1" advAuto="0"/>
      <p:bldP spid="886" grpId="0" animBg="1" advAuto="0"/>
      <p:bldP spid="88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xmlns="" id="{CB6E6101-7670-4C8A-88A0-E21A6B50AC48}"/>
                  </a:ext>
                </a:extLst>
              </p14:cNvPr>
              <p14:cNvContentPartPr/>
              <p14:nvPr/>
            </p14:nvContentPartPr>
            <p14:xfrm>
              <a:off x="1240354" y="6394731"/>
              <a:ext cx="3264120" cy="760680"/>
            </p14:xfrm>
          </p:contentPart>
        </mc:Choice>
        <mc:Fallback xmlns="">
          <p:pic>
            <p:nvPicPr>
              <p:cNvPr id="9" name="Ink 8">
                <a:extLst>
                  <a:ext uri="{FF2B5EF4-FFF2-40B4-BE49-F238E27FC236}">
                    <a16:creationId xmlns:a16="http://schemas.microsoft.com/office/drawing/2014/main" id="{CB6E6101-7670-4C8A-88A0-E21A6B50AC48}"/>
                  </a:ext>
                </a:extLst>
              </p:cNvPr>
              <p:cNvPicPr/>
              <p:nvPr/>
            </p:nvPicPr>
            <p:blipFill>
              <a:blip r:embed="rId7"/>
              <a:stretch>
                <a:fillRect/>
              </a:stretch>
            </p:blipFill>
            <p:spPr>
              <a:xfrm>
                <a:off x="1177714" y="6332091"/>
                <a:ext cx="3389760" cy="88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xmlns="" id="{DA7958A7-5631-477B-9A16-D439A8A1AC67}"/>
                  </a:ext>
                </a:extLst>
              </p14:cNvPr>
              <p14:cNvContentPartPr/>
              <p14:nvPr/>
            </p14:nvContentPartPr>
            <p14:xfrm>
              <a:off x="6320314" y="6267651"/>
              <a:ext cx="2679120" cy="588960"/>
            </p14:xfrm>
          </p:contentPart>
        </mc:Choice>
        <mc:Fallback xmlns="">
          <p:pic>
            <p:nvPicPr>
              <p:cNvPr id="10" name="Ink 9">
                <a:extLst>
                  <a:ext uri="{FF2B5EF4-FFF2-40B4-BE49-F238E27FC236}">
                    <a16:creationId xmlns:a16="http://schemas.microsoft.com/office/drawing/2014/main" id="{DA7958A7-5631-477B-9A16-D439A8A1AC67}"/>
                  </a:ext>
                </a:extLst>
              </p:cNvPr>
              <p:cNvPicPr/>
              <p:nvPr/>
            </p:nvPicPr>
            <p:blipFill>
              <a:blip r:embed="rId9"/>
              <a:stretch>
                <a:fillRect/>
              </a:stretch>
            </p:blipFill>
            <p:spPr>
              <a:xfrm>
                <a:off x="6257674" y="6204651"/>
                <a:ext cx="2804760" cy="714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xmlns="" id="{9DE9A091-A58A-4ABC-B74E-C16F8C1123B7}"/>
                  </a:ext>
                </a:extLst>
              </p14:cNvPr>
              <p14:cNvContentPartPr/>
              <p14:nvPr/>
            </p14:nvContentPartPr>
            <p14:xfrm>
              <a:off x="6106821" y="6477308"/>
              <a:ext cx="3300840" cy="421560"/>
            </p14:xfrm>
          </p:contentPart>
        </mc:Choice>
        <mc:Fallback xmlns="">
          <p:pic>
            <p:nvPicPr>
              <p:cNvPr id="11" name="Ink 10">
                <a:extLst>
                  <a:ext uri="{FF2B5EF4-FFF2-40B4-BE49-F238E27FC236}">
                    <a16:creationId xmlns:a16="http://schemas.microsoft.com/office/drawing/2014/main" id="{9DE9A091-A58A-4ABC-B74E-C16F8C1123B7}"/>
                  </a:ext>
                </a:extLst>
              </p:cNvPr>
              <p:cNvPicPr/>
              <p:nvPr/>
            </p:nvPicPr>
            <p:blipFill>
              <a:blip r:embed="rId11"/>
              <a:stretch>
                <a:fillRect/>
              </a:stretch>
            </p:blipFill>
            <p:spPr>
              <a:xfrm>
                <a:off x="6043821" y="6414308"/>
                <a:ext cx="342648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xmlns="" id="{7DC654BE-1B79-4C4C-93D8-D57836140917}"/>
                  </a:ext>
                </a:extLst>
              </p14:cNvPr>
              <p14:cNvContentPartPr/>
              <p14:nvPr/>
            </p14:nvContentPartPr>
            <p14:xfrm>
              <a:off x="6143181" y="6340148"/>
              <a:ext cx="2833560" cy="281160"/>
            </p14:xfrm>
          </p:contentPart>
        </mc:Choice>
        <mc:Fallback xmlns="">
          <p:pic>
            <p:nvPicPr>
              <p:cNvPr id="13" name="Ink 12">
                <a:extLst>
                  <a:ext uri="{FF2B5EF4-FFF2-40B4-BE49-F238E27FC236}">
                    <a16:creationId xmlns:a16="http://schemas.microsoft.com/office/drawing/2014/main" id="{7DC654BE-1B79-4C4C-93D8-D57836140917}"/>
                  </a:ext>
                </a:extLst>
              </p:cNvPr>
              <p:cNvPicPr/>
              <p:nvPr/>
            </p:nvPicPr>
            <p:blipFill>
              <a:blip r:embed="rId13"/>
              <a:stretch>
                <a:fillRect/>
              </a:stretch>
            </p:blipFill>
            <p:spPr>
              <a:xfrm>
                <a:off x="6080181" y="6277148"/>
                <a:ext cx="2959200" cy="406800"/>
              </a:xfrm>
              <a:prstGeom prst="rect">
                <a:avLst/>
              </a:prstGeom>
            </p:spPr>
          </p:pic>
        </mc:Fallback>
      </mc:AlternateContent>
      <p:pic>
        <p:nvPicPr>
          <p:cNvPr id="2" name="Picture 1">
            <a:extLst>
              <a:ext uri="{FF2B5EF4-FFF2-40B4-BE49-F238E27FC236}">
                <a16:creationId xmlns:a16="http://schemas.microsoft.com/office/drawing/2014/main" xmlns="" id="{F73E2FE3-0BA4-4A67-85A6-94A73596CADE}"/>
              </a:ext>
            </a:extLst>
          </p:cNvPr>
          <p:cNvPicPr>
            <a:picLocks noChangeAspect="1"/>
          </p:cNvPicPr>
          <p:nvPr/>
        </p:nvPicPr>
        <p:blipFill>
          <a:blip r:embed="rId14"/>
          <a:stretch>
            <a:fillRect/>
          </a:stretch>
        </p:blipFill>
        <p:spPr>
          <a:xfrm>
            <a:off x="4504474" y="0"/>
            <a:ext cx="16134538" cy="13664429"/>
          </a:xfrm>
          <a:prstGeom prst="rect">
            <a:avLst/>
          </a:prstGeom>
        </p:spPr>
      </p:pic>
    </p:spTree>
    <p:extLst>
      <p:ext uri="{BB962C8B-B14F-4D97-AF65-F5344CB8AC3E}">
        <p14:creationId xmlns:p14="http://schemas.microsoft.com/office/powerpoint/2010/main" val="2126720924"/>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104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213E8A9-7F66-4F58-8475-7F51BDC21388}"/>
              </a:ext>
            </a:extLst>
          </p:cNvPr>
          <p:cNvSpPr txBox="1"/>
          <p:nvPr/>
        </p:nvSpPr>
        <p:spPr>
          <a:xfrm>
            <a:off x="816428" y="13697161"/>
            <a:ext cx="24387175" cy="1401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4599" tIns="84599" rIns="84599" bIns="84599" numCol="1" spcCol="63471" rtlCol="0" anchor="ctr">
            <a:spAutoFit/>
          </a:bodyPr>
          <a:lstStyle/>
          <a:p>
            <a:pPr algn="ctr" defTabSz="972988" fontAlgn="auto" hangingPunct="0">
              <a:spcBef>
                <a:spcPts val="0"/>
              </a:spcBef>
              <a:spcAft>
                <a:spcPts val="0"/>
              </a:spcAft>
            </a:pPr>
            <a:endParaRPr lang="en-US" sz="8000" b="1" kern="0" dirty="0">
              <a:solidFill>
                <a:srgbClr val="C00000"/>
              </a:solidFill>
              <a:latin typeface="Arial Narrow" panose="020B0606020202030204" pitchFamily="34" charset="0"/>
              <a:sym typeface="Helvetica Light"/>
            </a:endParaRPr>
          </a:p>
        </p:txBody>
      </p:sp>
      <p:pic>
        <p:nvPicPr>
          <p:cNvPr id="12" name="Picture 11" descr="A picture containing television, monitor, indoor, screen&#10;&#10;Description automatically generated">
            <a:extLst>
              <a:ext uri="{FF2B5EF4-FFF2-40B4-BE49-F238E27FC236}">
                <a16:creationId xmlns:a16="http://schemas.microsoft.com/office/drawing/2014/main" xmlns="" id="{90D29005-3D32-4624-B113-AB76DE558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4277"/>
            <a:ext cx="24387175" cy="10762320"/>
          </a:xfrm>
          <a:prstGeom prst="rect">
            <a:avLst/>
          </a:prstGeom>
        </p:spPr>
      </p:pic>
      <p:pic>
        <p:nvPicPr>
          <p:cNvPr id="2" name="Picture 1">
            <a:extLst>
              <a:ext uri="{FF2B5EF4-FFF2-40B4-BE49-F238E27FC236}">
                <a16:creationId xmlns:a16="http://schemas.microsoft.com/office/drawing/2014/main" xmlns="" id="{8311D7B5-2455-45F8-9E4F-C303FFCFA436}"/>
              </a:ext>
            </a:extLst>
          </p:cNvPr>
          <p:cNvPicPr>
            <a:picLocks noChangeAspect="1"/>
          </p:cNvPicPr>
          <p:nvPr/>
        </p:nvPicPr>
        <p:blipFill>
          <a:blip r:embed="rId3"/>
          <a:stretch>
            <a:fillRect/>
          </a:stretch>
        </p:blipFill>
        <p:spPr>
          <a:xfrm>
            <a:off x="0" y="1"/>
            <a:ext cx="24387175" cy="4657724"/>
          </a:xfrm>
          <a:prstGeom prst="rect">
            <a:avLst/>
          </a:prstGeom>
        </p:spPr>
      </p:pic>
    </p:spTree>
    <p:extLst>
      <p:ext uri="{BB962C8B-B14F-4D97-AF65-F5344CB8AC3E}">
        <p14:creationId xmlns:p14="http://schemas.microsoft.com/office/powerpoint/2010/main" val="2496544974"/>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618" y="2119546"/>
            <a:ext cx="21110148" cy="170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387" tIns="82387" rIns="82387" bIns="82387" numCol="1" spcCol="61862" rtlCol="0" anchor="ctr">
            <a:spAutoFit/>
          </a:bodyPr>
          <a:lstStyle/>
          <a:p>
            <a:pPr algn="ctr" fontAlgn="auto" hangingPunct="0">
              <a:spcBef>
                <a:spcPts val="0"/>
              </a:spcBef>
              <a:spcAft>
                <a:spcPts val="0"/>
              </a:spcAft>
            </a:pPr>
            <a:r>
              <a:rPr lang="en-US" sz="10000" b="1" dirty="0">
                <a:solidFill>
                  <a:schemeClr val="accent1">
                    <a:lumMod val="75000"/>
                  </a:schemeClr>
                </a:solidFill>
                <a:latin typeface="+mn-lt"/>
                <a:ea typeface="+mn-ea"/>
                <a:cs typeface="+mn-cs"/>
                <a:sym typeface="Helvetica Light"/>
              </a:rPr>
              <a:t>CREATE SUCCESS TODAY:</a:t>
            </a:r>
          </a:p>
        </p:txBody>
      </p:sp>
      <p:sp>
        <p:nvSpPr>
          <p:cNvPr id="3" name="TextBox 2"/>
          <p:cNvSpPr txBox="1"/>
          <p:nvPr/>
        </p:nvSpPr>
        <p:spPr>
          <a:xfrm>
            <a:off x="414100" y="3824812"/>
            <a:ext cx="22824872" cy="8384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387" tIns="82387" rIns="82387" bIns="82387" numCol="1" spcCol="61862" rtlCol="0" anchor="ctr">
            <a:spAutoFit/>
          </a:bodyPr>
          <a:lstStyle/>
          <a:p>
            <a:pPr marL="1205236" indent="-1205236" algn="ctr" fontAlgn="auto" hangingPunct="0">
              <a:spcBef>
                <a:spcPts val="0"/>
              </a:spcBef>
              <a:spcAft>
                <a:spcPts val="0"/>
              </a:spcAft>
              <a:buFont typeface="+mj-lt"/>
              <a:buAutoNum type="arabicPeriod"/>
            </a:pPr>
            <a:r>
              <a:rPr lang="en-US" sz="8000" dirty="0">
                <a:solidFill>
                  <a:schemeClr val="accent1">
                    <a:lumMod val="50000"/>
                  </a:schemeClr>
                </a:solidFill>
                <a:latin typeface="+mn-lt"/>
                <a:ea typeface="+mn-ea"/>
                <a:cs typeface="+mn-cs"/>
                <a:sym typeface="Helvetica Light"/>
              </a:rPr>
              <a:t>Qualify your position for income by getting Promoted to CQ Today*</a:t>
            </a:r>
          </a:p>
          <a:p>
            <a:pPr marL="1205236" indent="-1205236" algn="ctr" fontAlgn="auto" hangingPunct="0">
              <a:spcBef>
                <a:spcPts val="0"/>
              </a:spcBef>
              <a:spcAft>
                <a:spcPts val="0"/>
              </a:spcAft>
              <a:buFont typeface="+mj-lt"/>
              <a:buAutoNum type="arabicPeriod"/>
            </a:pPr>
            <a:endParaRPr lang="en-US" sz="8000" dirty="0">
              <a:solidFill>
                <a:schemeClr val="accent1">
                  <a:lumMod val="50000"/>
                </a:schemeClr>
              </a:solidFill>
              <a:latin typeface="+mn-lt"/>
              <a:ea typeface="+mn-ea"/>
              <a:cs typeface="+mn-cs"/>
              <a:sym typeface="Helvetica Light"/>
            </a:endParaRPr>
          </a:p>
          <a:p>
            <a:pPr marL="1205236" indent="-1205236" algn="ctr" fontAlgn="auto" hangingPunct="0">
              <a:spcBef>
                <a:spcPts val="0"/>
              </a:spcBef>
              <a:spcAft>
                <a:spcPts val="0"/>
              </a:spcAft>
              <a:buFont typeface="+mj-lt"/>
              <a:buAutoNum type="arabicPeriod"/>
            </a:pPr>
            <a:r>
              <a:rPr lang="en-US" sz="8000" dirty="0">
                <a:solidFill>
                  <a:schemeClr val="accent1">
                    <a:lumMod val="50000"/>
                  </a:schemeClr>
                </a:solidFill>
                <a:latin typeface="+mn-lt"/>
                <a:ea typeface="+mn-ea"/>
                <a:cs typeface="+mn-cs"/>
                <a:sym typeface="Helvetica Light"/>
              </a:rPr>
              <a:t>Schedule Your PBR before leaving.</a:t>
            </a:r>
          </a:p>
          <a:p>
            <a:pPr algn="ctr" fontAlgn="auto" hangingPunct="0">
              <a:spcBef>
                <a:spcPts val="0"/>
              </a:spcBef>
              <a:spcAft>
                <a:spcPts val="0"/>
              </a:spcAft>
            </a:pPr>
            <a:endParaRPr lang="en-US" sz="8000" dirty="0">
              <a:solidFill>
                <a:schemeClr val="accent1">
                  <a:lumMod val="50000"/>
                </a:schemeClr>
              </a:solidFill>
              <a:latin typeface="+mn-lt"/>
              <a:ea typeface="+mn-ea"/>
              <a:cs typeface="+mn-cs"/>
              <a:sym typeface="Helvetica Light"/>
            </a:endParaRPr>
          </a:p>
          <a:p>
            <a:pPr algn="ctr" fontAlgn="auto" hangingPunct="0">
              <a:spcBef>
                <a:spcPts val="0"/>
              </a:spcBef>
              <a:spcAft>
                <a:spcPts val="0"/>
              </a:spcAft>
            </a:pPr>
            <a:r>
              <a:rPr lang="en-US" sz="8000" dirty="0">
                <a:solidFill>
                  <a:schemeClr val="accent1">
                    <a:lumMod val="50000"/>
                  </a:schemeClr>
                </a:solidFill>
                <a:latin typeface="+mn-lt"/>
                <a:ea typeface="+mn-ea"/>
                <a:cs typeface="+mn-cs"/>
                <a:sym typeface="Helvetica Light"/>
              </a:rPr>
              <a:t>3.  Get Registered for Charlotte, NC</a:t>
            </a:r>
          </a:p>
          <a:p>
            <a:pPr algn="ctr" fontAlgn="auto" hangingPunct="0">
              <a:spcBef>
                <a:spcPts val="0"/>
              </a:spcBef>
              <a:spcAft>
                <a:spcPts val="0"/>
              </a:spcAft>
            </a:pPr>
            <a:r>
              <a:rPr lang="en-US" sz="5400" dirty="0">
                <a:solidFill>
                  <a:schemeClr val="accent1">
                    <a:lumMod val="50000"/>
                  </a:schemeClr>
                </a:solidFill>
                <a:latin typeface="+mn-lt"/>
                <a:ea typeface="+mn-ea"/>
                <a:cs typeface="+mn-cs"/>
                <a:sym typeface="Helvetica Light"/>
              </a:rPr>
              <a:t>(acnreg.com)</a:t>
            </a:r>
          </a:p>
        </p:txBody>
      </p:sp>
      <p:sp>
        <p:nvSpPr>
          <p:cNvPr id="5" name="Rectangle 4"/>
          <p:cNvSpPr/>
          <p:nvPr/>
        </p:nvSpPr>
        <p:spPr>
          <a:xfrm>
            <a:off x="7084897" y="-112885"/>
            <a:ext cx="10217584" cy="2214392"/>
          </a:xfrm>
          <a:prstGeom prst="rect">
            <a:avLst/>
          </a:prstGeom>
        </p:spPr>
        <p:txBody>
          <a:bodyPr wrap="none" lIns="150834" tIns="75408" rIns="150834" bIns="75408">
            <a:spAutoFit/>
          </a:bodyPr>
          <a:lstStyle/>
          <a:p>
            <a:pPr algn="ctr" defTabSz="963584" fontAlgn="auto" hangingPunct="0">
              <a:spcBef>
                <a:spcPts val="0"/>
              </a:spcBef>
              <a:spcAft>
                <a:spcPts val="0"/>
              </a:spcAft>
            </a:pPr>
            <a:r>
              <a:rPr lang="en-US" sz="13400" dirty="0">
                <a:solidFill>
                  <a:srgbClr val="C00000"/>
                </a:solidFill>
                <a:latin typeface="Bahnschrift SemiBold" panose="020B0502040204020203" pitchFamily="34" charset="0"/>
                <a:ea typeface="+mn-ea"/>
                <a:cs typeface="+mn-cs"/>
                <a:sym typeface="Helvetica Light"/>
              </a:rPr>
              <a:t>Call to Action</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40502" y="209700"/>
            <a:ext cx="4486274" cy="110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Lucine Fyelon Pound Cake Hip Hop violin">
            <a:hlinkClick r:id="" action="ppaction://media"/>
            <a:extLst>
              <a:ext uri="{FF2B5EF4-FFF2-40B4-BE49-F238E27FC236}">
                <a16:creationId xmlns:a16="http://schemas.microsoft.com/office/drawing/2014/main" xmlns="" id="{64A64660-36D5-42E2-8BA1-9107F158D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12208829"/>
            <a:ext cx="609600" cy="609600"/>
          </a:xfrm>
          <a:prstGeom prst="rect">
            <a:avLst/>
          </a:prstGeom>
        </p:spPr>
      </p:pic>
    </p:spTree>
    <p:extLst>
      <p:ext uri="{BB962C8B-B14F-4D97-AF65-F5344CB8AC3E}">
        <p14:creationId xmlns:p14="http://schemas.microsoft.com/office/powerpoint/2010/main" val="31920252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10;&#10;Description automatically generated">
            <a:extLst>
              <a:ext uri="{FF2B5EF4-FFF2-40B4-BE49-F238E27FC236}">
                <a16:creationId xmlns:a16="http://schemas.microsoft.com/office/drawing/2014/main" xmlns="" id="{0A195A73-471C-4C2F-87D6-434A2094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0419" y="8692331"/>
            <a:ext cx="3585534" cy="2240959"/>
          </a:xfrm>
          <a:prstGeom prst="rect">
            <a:avLst/>
          </a:prstGeom>
        </p:spPr>
      </p:pic>
      <p:sp>
        <p:nvSpPr>
          <p:cNvPr id="16386" name="Text Box 3" descr="Shape 1472"/>
          <p:cNvSpPr txBox="1">
            <a:spLocks/>
          </p:cNvSpPr>
          <p:nvPr/>
        </p:nvSpPr>
        <p:spPr bwMode="auto">
          <a:xfrm>
            <a:off x="2284424" y="666937"/>
            <a:ext cx="20295342" cy="164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56" tIns="89556" rIns="89556" bIns="89556" anchor="ctr">
            <a:spAutoFit/>
          </a:bodyPr>
          <a:lstStyle>
            <a:lvl1pPr defTabSz="1173163">
              <a:defRPr sz="3600">
                <a:solidFill>
                  <a:srgbClr val="000000"/>
                </a:solidFill>
                <a:latin typeface="Helvetica Light" charset="0"/>
                <a:ea typeface="MS PGothic" charset="0"/>
                <a:cs typeface="Helvetica Light" charset="0"/>
                <a:sym typeface="Helvetica Light" charset="0"/>
              </a:defRPr>
            </a:lvl1pPr>
            <a:lvl2pPr marL="742950" indent="-285750" defTabSz="1173163">
              <a:defRPr sz="3600">
                <a:solidFill>
                  <a:srgbClr val="000000"/>
                </a:solidFill>
                <a:latin typeface="Helvetica Light" charset="0"/>
                <a:ea typeface="Helvetica Light" charset="0"/>
                <a:cs typeface="Helvetica Light" charset="0"/>
                <a:sym typeface="Helvetica Light" charset="0"/>
              </a:defRPr>
            </a:lvl2pPr>
            <a:lvl3pPr marL="1143000" indent="-228600" defTabSz="1173163">
              <a:defRPr sz="3600">
                <a:solidFill>
                  <a:srgbClr val="000000"/>
                </a:solidFill>
                <a:latin typeface="Helvetica Light" charset="0"/>
                <a:ea typeface="Helvetica Light" charset="0"/>
                <a:cs typeface="Helvetica Light" charset="0"/>
                <a:sym typeface="Helvetica Light" charset="0"/>
              </a:defRPr>
            </a:lvl3pPr>
            <a:lvl4pPr marL="1600200" indent="-228600" defTabSz="1173163">
              <a:defRPr sz="3600">
                <a:solidFill>
                  <a:srgbClr val="000000"/>
                </a:solidFill>
                <a:latin typeface="Helvetica Light" charset="0"/>
                <a:ea typeface="Helvetica Light" charset="0"/>
                <a:cs typeface="Helvetica Light" charset="0"/>
                <a:sym typeface="Helvetica Light" charset="0"/>
              </a:defRPr>
            </a:lvl4pPr>
            <a:lvl5pPr marL="2057400" indent="-228600" defTabSz="1173163">
              <a:defRPr sz="3600">
                <a:solidFill>
                  <a:srgbClr val="000000"/>
                </a:solidFill>
                <a:latin typeface="Helvetica Light" charset="0"/>
                <a:ea typeface="Helvetica Light" charset="0"/>
                <a:cs typeface="Helvetica Light" charset="0"/>
                <a:sym typeface="Helvetica Light" charset="0"/>
              </a:defRPr>
            </a:lvl5pPr>
            <a:lvl6pPr marL="2514600" indent="-228600" defTabSz="1173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173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173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173163" eaLnBrk="0">
              <a:defRPr sz="3600">
                <a:solidFill>
                  <a:srgbClr val="000000"/>
                </a:solidFill>
                <a:latin typeface="Helvetica Light" charset="0"/>
                <a:ea typeface="Helvetica Light" charset="0"/>
                <a:cs typeface="Helvetica Light" charset="0"/>
                <a:sym typeface="Helvetica Light" charset="0"/>
              </a:defRPr>
            </a:lvl9pPr>
          </a:lstStyle>
          <a:p>
            <a:pPr eaLnBrk="1"/>
            <a:r>
              <a:rPr lang="en-US" sz="9500" b="1" dirty="0">
                <a:solidFill>
                  <a:srgbClr val="2F4776"/>
                </a:solidFill>
                <a:latin typeface="Helvetica" charset="0"/>
                <a:sym typeface="Helvetica" charset="0"/>
              </a:rPr>
              <a:t>Residential and Business Services</a:t>
            </a:r>
          </a:p>
        </p:txBody>
      </p:sp>
      <p:sp>
        <p:nvSpPr>
          <p:cNvPr id="16387" name="Text Box 4" descr="Shape 1473"/>
          <p:cNvSpPr txBox="1">
            <a:spLocks/>
          </p:cNvSpPr>
          <p:nvPr/>
        </p:nvSpPr>
        <p:spPr bwMode="auto">
          <a:xfrm>
            <a:off x="1390237" y="3146241"/>
            <a:ext cx="6817216" cy="832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38" tIns="83938" rIns="83938" bIns="83938">
            <a:spAutoFit/>
          </a:bodyPr>
          <a:lstStyle>
            <a:lvl1pPr marL="522288" indent="-522288" defTabSz="630238">
              <a:tabLst>
                <a:tab pos="241300" algn="l"/>
              </a:tabLst>
              <a:defRPr sz="3600">
                <a:solidFill>
                  <a:srgbClr val="000000"/>
                </a:solidFill>
                <a:latin typeface="Helvetica Light" charset="0"/>
                <a:ea typeface="MS PGothic" charset="0"/>
                <a:cs typeface="Helvetica Light" charset="0"/>
                <a:sym typeface="Helvetica Light" charset="0"/>
              </a:defRPr>
            </a:lvl1pPr>
            <a:lvl2pPr marL="742950" indent="-285750" defTabSz="630238">
              <a:tabLst>
                <a:tab pos="241300" algn="l"/>
              </a:tabLst>
              <a:defRPr sz="3600">
                <a:solidFill>
                  <a:srgbClr val="000000"/>
                </a:solidFill>
                <a:latin typeface="Helvetica Light" charset="0"/>
                <a:ea typeface="Helvetica Light" charset="0"/>
                <a:cs typeface="Helvetica Light" charset="0"/>
                <a:sym typeface="Helvetica Light" charset="0"/>
              </a:defRPr>
            </a:lvl2pPr>
            <a:lvl3pPr marL="1143000" indent="-228600" defTabSz="630238">
              <a:tabLst>
                <a:tab pos="241300" algn="l"/>
              </a:tabLst>
              <a:defRPr sz="3600">
                <a:solidFill>
                  <a:srgbClr val="000000"/>
                </a:solidFill>
                <a:latin typeface="Helvetica Light" charset="0"/>
                <a:ea typeface="Helvetica Light" charset="0"/>
                <a:cs typeface="Helvetica Light" charset="0"/>
                <a:sym typeface="Helvetica Light" charset="0"/>
              </a:defRPr>
            </a:lvl3pPr>
            <a:lvl4pPr marL="1600200" indent="-228600" defTabSz="630238">
              <a:tabLst>
                <a:tab pos="241300" algn="l"/>
              </a:tabLst>
              <a:defRPr sz="3600">
                <a:solidFill>
                  <a:srgbClr val="000000"/>
                </a:solidFill>
                <a:latin typeface="Helvetica Light" charset="0"/>
                <a:ea typeface="Helvetica Light" charset="0"/>
                <a:cs typeface="Helvetica Light" charset="0"/>
                <a:sym typeface="Helvetica Light" charset="0"/>
              </a:defRPr>
            </a:lvl4pPr>
            <a:lvl5pPr marL="2057400" indent="-228600" defTabSz="630238">
              <a:tabLst>
                <a:tab pos="241300" algn="l"/>
              </a:tabLst>
              <a:defRPr sz="3600">
                <a:solidFill>
                  <a:srgbClr val="000000"/>
                </a:solidFill>
                <a:latin typeface="Helvetica Light" charset="0"/>
                <a:ea typeface="Helvetica Light" charset="0"/>
                <a:cs typeface="Helvetica Light" charset="0"/>
                <a:sym typeface="Helvetica Light" charset="0"/>
              </a:defRPr>
            </a:lvl5pPr>
            <a:lvl6pPr marL="2514600" indent="-228600" defTabSz="630238" eaLnBrk="0">
              <a:tabLst>
                <a:tab pos="241300" algn="l"/>
              </a:tabLst>
              <a:defRPr sz="3600">
                <a:solidFill>
                  <a:srgbClr val="000000"/>
                </a:solidFill>
                <a:latin typeface="Helvetica Light" charset="0"/>
                <a:ea typeface="Helvetica Light" charset="0"/>
                <a:cs typeface="Helvetica Light" charset="0"/>
                <a:sym typeface="Helvetica Light" charset="0"/>
              </a:defRPr>
            </a:lvl6pPr>
            <a:lvl7pPr marL="2971800" indent="-228600" defTabSz="630238" eaLnBrk="0">
              <a:tabLst>
                <a:tab pos="241300" algn="l"/>
              </a:tabLst>
              <a:defRPr sz="3600">
                <a:solidFill>
                  <a:srgbClr val="000000"/>
                </a:solidFill>
                <a:latin typeface="Helvetica Light" charset="0"/>
                <a:ea typeface="Helvetica Light" charset="0"/>
                <a:cs typeface="Helvetica Light" charset="0"/>
                <a:sym typeface="Helvetica Light" charset="0"/>
              </a:defRPr>
            </a:lvl7pPr>
            <a:lvl8pPr marL="3429000" indent="-228600" defTabSz="630238" eaLnBrk="0">
              <a:tabLst>
                <a:tab pos="241300" algn="l"/>
              </a:tabLst>
              <a:defRPr sz="3600">
                <a:solidFill>
                  <a:srgbClr val="000000"/>
                </a:solidFill>
                <a:latin typeface="Helvetica Light" charset="0"/>
                <a:ea typeface="Helvetica Light" charset="0"/>
                <a:cs typeface="Helvetica Light" charset="0"/>
                <a:sym typeface="Helvetica Light" charset="0"/>
              </a:defRPr>
            </a:lvl8pPr>
            <a:lvl9pPr marL="3886200" indent="-228600" defTabSz="630238" eaLnBrk="0">
              <a:tabLst>
                <a:tab pos="241300" algn="l"/>
              </a:tabLst>
              <a:defRPr sz="3600">
                <a:solidFill>
                  <a:srgbClr val="000000"/>
                </a:solidFill>
                <a:latin typeface="Helvetica Light" charset="0"/>
                <a:ea typeface="Helvetica Light" charset="0"/>
                <a:cs typeface="Helvetica Light" charset="0"/>
                <a:sym typeface="Helvetica Light" charset="0"/>
              </a:defRPr>
            </a:lvl9pPr>
          </a:lstStyle>
          <a:p>
            <a:pPr>
              <a:spcBef>
                <a:spcPts val="5023"/>
              </a:spcBef>
              <a:buSzPct val="100000"/>
              <a:buFontTx/>
              <a:buChar char="•"/>
            </a:pPr>
            <a:r>
              <a:rPr lang="en-US" sz="4000" dirty="0">
                <a:solidFill>
                  <a:srgbClr val="53585F"/>
                </a:solidFill>
                <a:latin typeface="Helvetica" charset="0"/>
                <a:sym typeface="Helvetica" charset="0"/>
              </a:rPr>
              <a:t>Wireless</a:t>
            </a:r>
          </a:p>
          <a:p>
            <a:pPr>
              <a:spcBef>
                <a:spcPts val="5023"/>
              </a:spcBef>
              <a:buSzPct val="100000"/>
              <a:buFontTx/>
              <a:buChar char="•"/>
            </a:pPr>
            <a:r>
              <a:rPr lang="en-US" sz="4000" dirty="0">
                <a:solidFill>
                  <a:srgbClr val="53585F"/>
                </a:solidFill>
                <a:latin typeface="Helvetica" charset="0"/>
                <a:sym typeface="Helvetica" charset="0"/>
              </a:rPr>
              <a:t>Energy</a:t>
            </a:r>
          </a:p>
          <a:p>
            <a:pPr>
              <a:spcBef>
                <a:spcPts val="5023"/>
              </a:spcBef>
              <a:buSzPct val="100000"/>
              <a:buFontTx/>
              <a:buChar char="•"/>
            </a:pPr>
            <a:r>
              <a:rPr lang="en-US" sz="4000" dirty="0">
                <a:solidFill>
                  <a:srgbClr val="53585F"/>
                </a:solidFill>
                <a:latin typeface="Helvetica" charset="0"/>
                <a:sym typeface="Helvetica" charset="0"/>
              </a:rPr>
              <a:t>High Speed Internet</a:t>
            </a:r>
          </a:p>
          <a:p>
            <a:pPr>
              <a:spcBef>
                <a:spcPts val="5023"/>
              </a:spcBef>
              <a:buSzPct val="100000"/>
              <a:buFontTx/>
              <a:buChar char="•"/>
            </a:pPr>
            <a:r>
              <a:rPr lang="en-US" sz="4000" dirty="0">
                <a:solidFill>
                  <a:srgbClr val="53585F"/>
                </a:solidFill>
                <a:latin typeface="Helvetica" charset="0"/>
                <a:sym typeface="Helvetica" charset="0"/>
              </a:rPr>
              <a:t>Security &amp; Automation</a:t>
            </a:r>
          </a:p>
          <a:p>
            <a:pPr>
              <a:spcBef>
                <a:spcPts val="5023"/>
              </a:spcBef>
              <a:buSzPct val="100000"/>
              <a:buFontTx/>
              <a:buChar char="•"/>
            </a:pPr>
            <a:r>
              <a:rPr lang="en-US" sz="4000" dirty="0">
                <a:solidFill>
                  <a:srgbClr val="53585F"/>
                </a:solidFill>
                <a:latin typeface="Helvetica" charset="0"/>
                <a:sym typeface="Helvetica" charset="0"/>
              </a:rPr>
              <a:t>Television</a:t>
            </a:r>
          </a:p>
          <a:p>
            <a:pPr>
              <a:spcBef>
                <a:spcPts val="5023"/>
              </a:spcBef>
              <a:buSzPct val="100000"/>
              <a:buFontTx/>
              <a:buChar char="•"/>
            </a:pPr>
            <a:r>
              <a:rPr lang="en-US" sz="4000" dirty="0">
                <a:solidFill>
                  <a:srgbClr val="53585F"/>
                </a:solidFill>
                <a:latin typeface="Helvetica" charset="0"/>
                <a:sym typeface="Helvetica" charset="0"/>
              </a:rPr>
              <a:t>Payment Processing</a:t>
            </a:r>
          </a:p>
          <a:p>
            <a:pPr>
              <a:spcBef>
                <a:spcPts val="5023"/>
              </a:spcBef>
              <a:buSzPct val="100000"/>
              <a:buFontTx/>
              <a:buChar char="•"/>
            </a:pPr>
            <a:r>
              <a:rPr lang="en-US" sz="4000" b="1" dirty="0">
                <a:solidFill>
                  <a:srgbClr val="53585F"/>
                </a:solidFill>
                <a:latin typeface="Helvetica" charset="0"/>
                <a:sym typeface="Helvetica" charset="0"/>
              </a:rPr>
              <a:t>ID Theft Protection</a:t>
            </a:r>
          </a:p>
        </p:txBody>
      </p:sp>
      <p:pic>
        <p:nvPicPr>
          <p:cNvPr id="16388" name="Picture 5" descr="image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33123" y="4203968"/>
            <a:ext cx="4070928" cy="90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image2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30383" y="6412757"/>
            <a:ext cx="4311387" cy="78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1" descr="image2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33414" y="8026076"/>
            <a:ext cx="4832930" cy="79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4" descr="image26.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58405" y="9288451"/>
            <a:ext cx="4879520" cy="127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6" descr="image2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5328" y="7838203"/>
            <a:ext cx="3585534" cy="103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descr="image29.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95929" y="10830317"/>
            <a:ext cx="9649974" cy="288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0"/>
          <a:stretch>
            <a:fillRect/>
          </a:stretch>
        </p:blipFill>
        <p:spPr>
          <a:xfrm>
            <a:off x="9645447" y="5689924"/>
            <a:ext cx="4250830" cy="1193898"/>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6598" y="9162787"/>
            <a:ext cx="4188913" cy="202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6501" y="2819401"/>
            <a:ext cx="7358300" cy="285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A picture containing drawing&#10;&#10;Description automatically generated">
            <a:extLst>
              <a:ext uri="{FF2B5EF4-FFF2-40B4-BE49-F238E27FC236}">
                <a16:creationId xmlns:a16="http://schemas.microsoft.com/office/drawing/2014/main" xmlns="" id="{205EAA84-61E8-4B81-93F0-5438E67097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08985" y="4770428"/>
            <a:ext cx="2241471" cy="3104438"/>
          </a:xfrm>
          <a:prstGeom prst="rect">
            <a:avLst/>
          </a:prstGeom>
        </p:spPr>
      </p:pic>
      <p:pic>
        <p:nvPicPr>
          <p:cNvPr id="16389" name="Picture 6" descr="image18.png"/>
          <p:cNvPicPr>
            <a:picLocks noChangeAspect="1"/>
          </p:cNvPicPr>
          <p:nvPr/>
        </p:nvPicPr>
        <p:blipFill>
          <a:blip r:embed="rId14">
            <a:extLst>
              <a:ext uri="{28A0092B-C50C-407E-A947-70E740481C1C}">
                <a14:useLocalDpi xmlns:a14="http://schemas.microsoft.com/office/drawing/2010/main" val="0"/>
              </a:ext>
            </a:extLst>
          </a:blip>
          <a:srcRect r="33047"/>
          <a:stretch>
            <a:fillRect/>
          </a:stretch>
        </p:blipFill>
        <p:spPr bwMode="auto">
          <a:xfrm>
            <a:off x="18303179" y="3457306"/>
            <a:ext cx="4727219" cy="184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descr="image2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883570" y="7597505"/>
            <a:ext cx="2429191" cy="101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85184"/>
      </p:ext>
    </p:extLst>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92637" y="-330200"/>
            <a:ext cx="153988" cy="10017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76538" tIns="76538" rIns="76538" bIns="76538" spcCol="63783">
            <a:spAutoFit/>
          </a:bodyPr>
          <a:lstStyle/>
          <a:p>
            <a:pPr defTabSz="1530797" fontAlgn="auto" latinLnBrk="1">
              <a:spcBef>
                <a:spcPts val="0"/>
              </a:spcBef>
              <a:spcAft>
                <a:spcPts val="0"/>
              </a:spcAft>
              <a:defRPr/>
            </a:pPr>
            <a:endParaRPr lang="en-US" sz="5500" dirty="0">
              <a:latin typeface="Constantia"/>
              <a:ea typeface="Constantia"/>
              <a:cs typeface="Constantia"/>
              <a:sym typeface="Constantia"/>
            </a:endParaRPr>
          </a:p>
        </p:txBody>
      </p:sp>
      <p:pic>
        <p:nvPicPr>
          <p:cNvPr id="4" name="Lucine Fyelon Pound Cake Hip Hop violin">
            <a:hlinkClick r:id="" action="ppaction://media"/>
            <a:extLst>
              <a:ext uri="{FF2B5EF4-FFF2-40B4-BE49-F238E27FC236}">
                <a16:creationId xmlns:a16="http://schemas.microsoft.com/office/drawing/2014/main" xmlns="" id="{FE3FF991-BDA6-453F-BB42-65FC4BAE03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792" y="9030325"/>
            <a:ext cx="4532006" cy="4532006"/>
          </a:xfrm>
          <a:prstGeom prst="rect">
            <a:avLst/>
          </a:prstGeom>
        </p:spPr>
      </p:pic>
      <p:pic>
        <p:nvPicPr>
          <p:cNvPr id="234497" name="image.png" descr="http://www.workwithdanbrown.com/wp-content/uploads/2012/01/AC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63194"/>
            <a:ext cx="24393525" cy="137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4043030417"/>
      </p:ext>
    </p:extLst>
  </p:cSld>
  <p:clrMapOvr>
    <a:masterClrMapping/>
  </p:clrMapOvr>
  <mc:AlternateContent xmlns:mc="http://schemas.openxmlformats.org/markup-compatibility/2006" xmlns:p14="http://schemas.microsoft.com/office/powerpoint/2010/main">
    <mc:Choice Requires="p14">
      <p:transition spd="slow" p14:dur="2000" advTm="1523"/>
    </mc:Choice>
    <mc:Fallback xmlns="">
      <p:transition spd="slow" advTm="1523"/>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3" objId="2"/>
        <p14:pauseEvt time="353" objId="2"/>
        <p14:seekEvt time="363" objId="2" seek="49"/>
        <p14:resumeEvt time="363" objId="2"/>
        <p14:pauseEvt time="449" objId="2"/>
        <p14:seekEvt time="455" objId="2" seek="59"/>
        <p14:resumeEvt time="455" objId="2"/>
        <p14:stopEvt time="152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
          <p:cNvGrpSpPr>
            <a:grpSpLocks/>
          </p:cNvGrpSpPr>
          <p:nvPr/>
        </p:nvGrpSpPr>
        <p:grpSpPr bwMode="auto">
          <a:xfrm>
            <a:off x="0" y="610813"/>
            <a:ext cx="24387175" cy="12609995"/>
            <a:chOff x="0" y="-389415"/>
            <a:chExt cx="13004800" cy="6785453"/>
          </a:xfrm>
        </p:grpSpPr>
        <p:grpSp>
          <p:nvGrpSpPr>
            <p:cNvPr id="18435" name="Group 2"/>
            <p:cNvGrpSpPr>
              <a:grpSpLocks/>
            </p:cNvGrpSpPr>
            <p:nvPr/>
          </p:nvGrpSpPr>
          <p:grpSpPr bwMode="auto">
            <a:xfrm>
              <a:off x="7269163" y="441214"/>
              <a:ext cx="3779837" cy="4640699"/>
              <a:chOff x="-74" y="-468"/>
              <a:chExt cx="3779837" cy="4640698"/>
            </a:xfrm>
          </p:grpSpPr>
          <p:sp>
            <p:nvSpPr>
              <p:cNvPr id="18470" name="Line 3" descr="Shape 1492"/>
              <p:cNvSpPr>
                <a:spLocks noChangeShapeType="1"/>
              </p:cNvSpPr>
              <p:nvPr/>
            </p:nvSpPr>
            <p:spPr bwMode="auto">
              <a:xfrm flipH="1" flipV="1">
                <a:off x="-74" y="-468"/>
                <a:ext cx="3190875" cy="2783784"/>
              </a:xfrm>
              <a:prstGeom prst="line">
                <a:avLst/>
              </a:prstGeom>
              <a:noFill/>
              <a:ln w="127000">
                <a:solidFill>
                  <a:srgbClr val="3EA49D"/>
                </a:solidFill>
                <a:round/>
                <a:headEnd/>
                <a:tailEnd/>
              </a:ln>
              <a:extLst>
                <a:ext uri="{909E8E84-426E-40dd-AFC4-6F175D3DCCD1}">
                  <a14:hiddenFill xmlns:a14="http://schemas.microsoft.com/office/drawing/2010/main">
                    <a:noFill/>
                  </a14:hiddenFill>
                </a:ext>
              </a:extLst>
            </p:spPr>
            <p:txBody>
              <a:bodyPr lIns="45720" rIns="45720"/>
              <a:lstStyle/>
              <a:p>
                <a:endParaRPr lang="en-US"/>
              </a:p>
            </p:txBody>
          </p:sp>
          <p:sp>
            <p:nvSpPr>
              <p:cNvPr id="18471" name="Line 4" descr="Shape 1493"/>
              <p:cNvSpPr>
                <a:spLocks noChangeShapeType="1"/>
              </p:cNvSpPr>
              <p:nvPr/>
            </p:nvSpPr>
            <p:spPr bwMode="auto">
              <a:xfrm flipH="1">
                <a:off x="850826" y="2889653"/>
                <a:ext cx="2216150" cy="1750577"/>
              </a:xfrm>
              <a:prstGeom prst="line">
                <a:avLst/>
              </a:prstGeom>
              <a:noFill/>
              <a:ln w="127000">
                <a:solidFill>
                  <a:srgbClr val="3EA49D"/>
                </a:solidFill>
                <a:round/>
                <a:headEnd type="diamond" w="med" len="me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grpSp>
            <p:nvGrpSpPr>
              <p:cNvPr id="18472" name="Group 5"/>
              <p:cNvGrpSpPr>
                <a:grpSpLocks/>
              </p:cNvGrpSpPr>
              <p:nvPr/>
            </p:nvGrpSpPr>
            <p:grpSpPr bwMode="auto">
              <a:xfrm>
                <a:off x="2365301" y="2213545"/>
                <a:ext cx="1414462" cy="1342692"/>
                <a:chOff x="61" y="-695"/>
                <a:chExt cx="1414461" cy="1342692"/>
              </a:xfrm>
            </p:grpSpPr>
            <p:sp>
              <p:nvSpPr>
                <p:cNvPr id="18473" name="Oval 6" descr="Shape 1494"/>
                <p:cNvSpPr>
                  <a:spLocks/>
                </p:cNvSpPr>
                <p:nvPr/>
              </p:nvSpPr>
              <p:spPr bwMode="auto">
                <a:xfrm>
                  <a:off x="36573" y="-695"/>
                  <a:ext cx="1341437" cy="1342692"/>
                </a:xfrm>
                <a:prstGeom prst="ellipse">
                  <a:avLst/>
                </a:prstGeom>
                <a:solidFill>
                  <a:srgbClr val="AAB0B7"/>
                </a:soli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74" name="Text Box 7" descr="Shape 1495"/>
                <p:cNvSpPr txBox="1">
                  <a:spLocks/>
                </p:cNvSpPr>
                <p:nvPr/>
              </p:nvSpPr>
              <p:spPr bwMode="auto">
                <a:xfrm>
                  <a:off x="61" y="376225"/>
                  <a:ext cx="1414461" cy="58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5" tIns="54185" rIns="54185" bIns="54185" anchor="ctr">
                  <a:spAutoFit/>
                </a:bodyPr>
                <a:lstStyle>
                  <a:lvl1pPr defTabSz="649288">
                    <a:defRPr sz="3600">
                      <a:solidFill>
                        <a:srgbClr val="000000"/>
                      </a:solidFill>
                      <a:latin typeface="Helvetica Light" charset="0"/>
                      <a:ea typeface="MS PGothic" charset="0"/>
                      <a:cs typeface="Helvetica Light" charset="0"/>
                      <a:sym typeface="Helvetica Light" charset="0"/>
                    </a:defRPr>
                  </a:lvl1pPr>
                  <a:lvl2pPr marL="742950" indent="-285750" defTabSz="649288">
                    <a:defRPr sz="3600">
                      <a:solidFill>
                        <a:srgbClr val="000000"/>
                      </a:solidFill>
                      <a:latin typeface="Helvetica Light" charset="0"/>
                      <a:ea typeface="Helvetica Light" charset="0"/>
                      <a:cs typeface="Helvetica Light" charset="0"/>
                      <a:sym typeface="Helvetica Light" charset="0"/>
                    </a:defRPr>
                  </a:lvl2pPr>
                  <a:lvl3pPr marL="1143000" indent="-228600" defTabSz="649288">
                    <a:defRPr sz="3600">
                      <a:solidFill>
                        <a:srgbClr val="000000"/>
                      </a:solidFill>
                      <a:latin typeface="Helvetica Light" charset="0"/>
                      <a:ea typeface="Helvetica Light" charset="0"/>
                      <a:cs typeface="Helvetica Light" charset="0"/>
                      <a:sym typeface="Helvetica Light" charset="0"/>
                    </a:defRPr>
                  </a:lvl3pPr>
                  <a:lvl4pPr marL="1600200" indent="-228600" defTabSz="649288">
                    <a:defRPr sz="3600">
                      <a:solidFill>
                        <a:srgbClr val="000000"/>
                      </a:solidFill>
                      <a:latin typeface="Helvetica Light" charset="0"/>
                      <a:ea typeface="Helvetica Light" charset="0"/>
                      <a:cs typeface="Helvetica Light" charset="0"/>
                      <a:sym typeface="Helvetica Light" charset="0"/>
                    </a:defRPr>
                  </a:lvl4pPr>
                  <a:lvl5pPr marL="2057400" indent="-228600" defTabSz="649288">
                    <a:defRPr sz="3600">
                      <a:solidFill>
                        <a:srgbClr val="000000"/>
                      </a:solidFill>
                      <a:latin typeface="Helvetica Light" charset="0"/>
                      <a:ea typeface="Helvetica Light" charset="0"/>
                      <a:cs typeface="Helvetica Light" charset="0"/>
                      <a:sym typeface="Helvetica Light" charset="0"/>
                    </a:defRPr>
                  </a:lvl5pPr>
                  <a:lvl6pPr marL="2514600" indent="-228600" defTabSz="649288" eaLnBrk="0">
                    <a:defRPr sz="3600">
                      <a:solidFill>
                        <a:srgbClr val="000000"/>
                      </a:solidFill>
                      <a:latin typeface="Helvetica Light" charset="0"/>
                      <a:ea typeface="Helvetica Light" charset="0"/>
                      <a:cs typeface="Helvetica Light" charset="0"/>
                      <a:sym typeface="Helvetica Light" charset="0"/>
                    </a:defRPr>
                  </a:lvl6pPr>
                  <a:lvl7pPr marL="2971800" indent="-228600" defTabSz="649288" eaLnBrk="0">
                    <a:defRPr sz="3600">
                      <a:solidFill>
                        <a:srgbClr val="000000"/>
                      </a:solidFill>
                      <a:latin typeface="Helvetica Light" charset="0"/>
                      <a:ea typeface="Helvetica Light" charset="0"/>
                      <a:cs typeface="Helvetica Light" charset="0"/>
                      <a:sym typeface="Helvetica Light" charset="0"/>
                    </a:defRPr>
                  </a:lvl7pPr>
                  <a:lvl8pPr marL="3429000" indent="-228600" defTabSz="649288" eaLnBrk="0">
                    <a:defRPr sz="3600">
                      <a:solidFill>
                        <a:srgbClr val="000000"/>
                      </a:solidFill>
                      <a:latin typeface="Helvetica Light" charset="0"/>
                      <a:ea typeface="Helvetica Light" charset="0"/>
                      <a:cs typeface="Helvetica Light" charset="0"/>
                      <a:sym typeface="Helvetica Light" charset="0"/>
                    </a:defRPr>
                  </a:lvl8pPr>
                  <a:lvl9pPr marL="3886200" indent="-228600" defTabSz="649288" eaLnBrk="0">
                    <a:defRPr sz="3600">
                      <a:solidFill>
                        <a:srgbClr val="000000"/>
                      </a:solidFill>
                      <a:latin typeface="Helvetica Light" charset="0"/>
                      <a:ea typeface="Helvetica Light" charset="0"/>
                      <a:cs typeface="Helvetica Light" charset="0"/>
                      <a:sym typeface="Helvetica Light" charset="0"/>
                    </a:defRPr>
                  </a:lvl9pPr>
                </a:lstStyle>
                <a:p>
                  <a:pPr algn="ctr">
                    <a:spcBef>
                      <a:spcPts val="837"/>
                    </a:spcBef>
                  </a:pPr>
                  <a:r>
                    <a:rPr lang="en-US" sz="6400" b="1">
                      <a:solidFill>
                        <a:srgbClr val="FFFFFF"/>
                      </a:solidFill>
                      <a:latin typeface="Helvetica" charset="0"/>
                      <a:sym typeface="Helvetica" charset="0"/>
                    </a:rPr>
                    <a:t>YOU!</a:t>
                  </a:r>
                </a:p>
              </p:txBody>
            </p:sp>
          </p:grpSp>
        </p:grpSp>
        <p:grpSp>
          <p:nvGrpSpPr>
            <p:cNvPr id="18436" name="Group 8"/>
            <p:cNvGrpSpPr>
              <a:grpSpLocks/>
            </p:cNvGrpSpPr>
            <p:nvPr/>
          </p:nvGrpSpPr>
          <p:grpSpPr bwMode="auto">
            <a:xfrm>
              <a:off x="4805467" y="3362465"/>
              <a:ext cx="3425223" cy="1254714"/>
              <a:chOff x="-1" y="0"/>
              <a:chExt cx="3425223" cy="1254713"/>
            </a:xfrm>
          </p:grpSpPr>
          <p:sp>
            <p:nvSpPr>
              <p:cNvPr id="18467" name="Line 9" descr="Shape 1498"/>
              <p:cNvSpPr>
                <a:spLocks noChangeShapeType="1"/>
              </p:cNvSpPr>
              <p:nvPr/>
            </p:nvSpPr>
            <p:spPr bwMode="auto">
              <a:xfrm>
                <a:off x="-105" y="91077"/>
                <a:ext cx="974725" cy="1160175"/>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sp>
            <p:nvSpPr>
              <p:cNvPr id="18468" name="Line 10" descr="Shape 1499"/>
              <p:cNvSpPr>
                <a:spLocks noChangeShapeType="1"/>
              </p:cNvSpPr>
              <p:nvPr/>
            </p:nvSpPr>
            <p:spPr bwMode="auto">
              <a:xfrm>
                <a:off x="1730270" y="72032"/>
                <a:ext cx="0" cy="1182394"/>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sp>
            <p:nvSpPr>
              <p:cNvPr id="18469" name="Line 11" descr="Shape 1500"/>
              <p:cNvSpPr>
                <a:spLocks noChangeShapeType="1"/>
              </p:cNvSpPr>
              <p:nvPr/>
            </p:nvSpPr>
            <p:spPr bwMode="auto">
              <a:xfrm flipH="1">
                <a:off x="2470045" y="613"/>
                <a:ext cx="955675" cy="1253813"/>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grpSp>
        <p:sp>
          <p:nvSpPr>
            <p:cNvPr id="18437" name="Text Box 14" descr="Shape 1504"/>
            <p:cNvSpPr txBox="1">
              <a:spLocks/>
            </p:cNvSpPr>
            <p:nvPr/>
          </p:nvSpPr>
          <p:spPr bwMode="auto">
            <a:xfrm>
              <a:off x="697754" y="-389415"/>
              <a:ext cx="3209084" cy="20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185" tIns="54185" rIns="54185" bIns="54185" anchor="ctr">
              <a:spAutoFit/>
            </a:bodyPr>
            <a:lstStyle>
              <a:lvl1pPr defTabSz="1173163">
                <a:defRPr sz="3600">
                  <a:solidFill>
                    <a:srgbClr val="000000"/>
                  </a:solidFill>
                  <a:latin typeface="Helvetica Light" charset="0"/>
                  <a:ea typeface="MS PGothic" charset="0"/>
                  <a:cs typeface="Helvetica Light" charset="0"/>
                  <a:sym typeface="Helvetica Light" charset="0"/>
                </a:defRPr>
              </a:lvl1pPr>
              <a:lvl2pPr marL="742950" indent="-285750" defTabSz="1173163">
                <a:defRPr sz="3600">
                  <a:solidFill>
                    <a:srgbClr val="000000"/>
                  </a:solidFill>
                  <a:latin typeface="Helvetica Light" charset="0"/>
                  <a:ea typeface="Helvetica Light" charset="0"/>
                  <a:cs typeface="Helvetica Light" charset="0"/>
                  <a:sym typeface="Helvetica Light" charset="0"/>
                </a:defRPr>
              </a:lvl2pPr>
              <a:lvl3pPr marL="1143000" indent="-228600" defTabSz="1173163">
                <a:defRPr sz="3600">
                  <a:solidFill>
                    <a:srgbClr val="000000"/>
                  </a:solidFill>
                  <a:latin typeface="Helvetica Light" charset="0"/>
                  <a:ea typeface="Helvetica Light" charset="0"/>
                  <a:cs typeface="Helvetica Light" charset="0"/>
                  <a:sym typeface="Helvetica Light" charset="0"/>
                </a:defRPr>
              </a:lvl3pPr>
              <a:lvl4pPr marL="1600200" indent="-228600" defTabSz="1173163">
                <a:defRPr sz="3600">
                  <a:solidFill>
                    <a:srgbClr val="000000"/>
                  </a:solidFill>
                  <a:latin typeface="Helvetica Light" charset="0"/>
                  <a:ea typeface="Helvetica Light" charset="0"/>
                  <a:cs typeface="Helvetica Light" charset="0"/>
                  <a:sym typeface="Helvetica Light" charset="0"/>
                </a:defRPr>
              </a:lvl4pPr>
              <a:lvl5pPr marL="2057400" indent="-228600" defTabSz="1173163">
                <a:defRPr sz="3600">
                  <a:solidFill>
                    <a:srgbClr val="000000"/>
                  </a:solidFill>
                  <a:latin typeface="Helvetica Light" charset="0"/>
                  <a:ea typeface="Helvetica Light" charset="0"/>
                  <a:cs typeface="Helvetica Light" charset="0"/>
                  <a:sym typeface="Helvetica Light" charset="0"/>
                </a:defRPr>
              </a:lvl5pPr>
              <a:lvl6pPr marL="2514600" indent="-228600" defTabSz="1173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173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173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173163" eaLnBrk="0">
                <a:defRPr sz="3600">
                  <a:solidFill>
                    <a:srgbClr val="000000"/>
                  </a:solidFill>
                  <a:latin typeface="Helvetica Light" charset="0"/>
                  <a:ea typeface="Helvetica Light" charset="0"/>
                  <a:cs typeface="Helvetica Light" charset="0"/>
                  <a:sym typeface="Helvetica Light" charset="0"/>
                </a:defRPr>
              </a:lvl9pPr>
            </a:lstStyle>
            <a:p>
              <a:pPr eaLnBrk="1"/>
              <a:r>
                <a:rPr lang="en-US" sz="8000" b="1" dirty="0">
                  <a:solidFill>
                    <a:srgbClr val="2F4776"/>
                  </a:solidFill>
                  <a:latin typeface="Helvetica" charset="0"/>
                  <a:sym typeface="Helvetica" charset="0"/>
                </a:rPr>
                <a:t>Our Business Model</a:t>
              </a:r>
            </a:p>
          </p:txBody>
        </p:sp>
        <p:grpSp>
          <p:nvGrpSpPr>
            <p:cNvPr id="18438" name="Group 15"/>
            <p:cNvGrpSpPr>
              <a:grpSpLocks/>
            </p:cNvGrpSpPr>
            <p:nvPr/>
          </p:nvGrpSpPr>
          <p:grpSpPr bwMode="auto">
            <a:xfrm>
              <a:off x="0" y="5545349"/>
              <a:ext cx="13004800" cy="850689"/>
              <a:chOff x="0" y="-335"/>
              <a:chExt cx="13004800" cy="850689"/>
            </a:xfrm>
          </p:grpSpPr>
          <p:sp>
            <p:nvSpPr>
              <p:cNvPr id="18465" name="Rectangle 16" descr="Shape 1505"/>
              <p:cNvSpPr>
                <a:spLocks/>
              </p:cNvSpPr>
              <p:nvPr/>
            </p:nvSpPr>
            <p:spPr bwMode="auto">
              <a:xfrm>
                <a:off x="3906838" y="-335"/>
                <a:ext cx="5191125" cy="850689"/>
              </a:xfrm>
              <a:prstGeom prst="rect">
                <a:avLst/>
              </a:prstGeom>
              <a:solidFill>
                <a:srgbClr val="FFFFFF"/>
              </a:solidFill>
              <a:ln>
                <a:noFill/>
              </a:ln>
              <a:effectLst>
                <a:outerShdw blurRad="63500" dist="25399" dir="2653773" algn="ctr" rotWithShape="0">
                  <a:srgbClr val="000000">
                    <a:alpha val="54485"/>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66" name="Text Box 17" descr="Shape 1506"/>
              <p:cNvSpPr txBox="1">
                <a:spLocks/>
              </p:cNvSpPr>
              <p:nvPr/>
            </p:nvSpPr>
            <p:spPr bwMode="auto">
              <a:xfrm>
                <a:off x="0" y="111538"/>
                <a:ext cx="13004800" cy="58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5" tIns="54185" rIns="54185" bIns="54185" anchor="ctr">
                <a:spAutoFit/>
              </a:bodyPr>
              <a:lstStyle>
                <a:lvl1pPr defTabSz="649288">
                  <a:defRPr sz="3600">
                    <a:solidFill>
                      <a:srgbClr val="000000"/>
                    </a:solidFill>
                    <a:latin typeface="Helvetica Light" charset="0"/>
                    <a:ea typeface="MS PGothic" charset="0"/>
                    <a:cs typeface="Helvetica Light" charset="0"/>
                    <a:sym typeface="Helvetica Light" charset="0"/>
                  </a:defRPr>
                </a:lvl1pPr>
                <a:lvl2pPr marL="742950" indent="-285750" defTabSz="649288">
                  <a:defRPr sz="3600">
                    <a:solidFill>
                      <a:srgbClr val="000000"/>
                    </a:solidFill>
                    <a:latin typeface="Helvetica Light" charset="0"/>
                    <a:ea typeface="Helvetica Light" charset="0"/>
                    <a:cs typeface="Helvetica Light" charset="0"/>
                    <a:sym typeface="Helvetica Light" charset="0"/>
                  </a:defRPr>
                </a:lvl2pPr>
                <a:lvl3pPr marL="1143000" indent="-228600" defTabSz="649288">
                  <a:defRPr sz="3600">
                    <a:solidFill>
                      <a:srgbClr val="000000"/>
                    </a:solidFill>
                    <a:latin typeface="Helvetica Light" charset="0"/>
                    <a:ea typeface="Helvetica Light" charset="0"/>
                    <a:cs typeface="Helvetica Light" charset="0"/>
                    <a:sym typeface="Helvetica Light" charset="0"/>
                  </a:defRPr>
                </a:lvl3pPr>
                <a:lvl4pPr marL="1600200" indent="-228600" defTabSz="649288">
                  <a:defRPr sz="3600">
                    <a:solidFill>
                      <a:srgbClr val="000000"/>
                    </a:solidFill>
                    <a:latin typeface="Helvetica Light" charset="0"/>
                    <a:ea typeface="Helvetica Light" charset="0"/>
                    <a:cs typeface="Helvetica Light" charset="0"/>
                    <a:sym typeface="Helvetica Light" charset="0"/>
                  </a:defRPr>
                </a:lvl4pPr>
                <a:lvl5pPr marL="2057400" indent="-228600" defTabSz="649288">
                  <a:defRPr sz="3600">
                    <a:solidFill>
                      <a:srgbClr val="000000"/>
                    </a:solidFill>
                    <a:latin typeface="Helvetica Light" charset="0"/>
                    <a:ea typeface="Helvetica Light" charset="0"/>
                    <a:cs typeface="Helvetica Light" charset="0"/>
                    <a:sym typeface="Helvetica Light" charset="0"/>
                  </a:defRPr>
                </a:lvl5pPr>
                <a:lvl6pPr marL="2514600" indent="-228600" defTabSz="649288" eaLnBrk="0">
                  <a:defRPr sz="3600">
                    <a:solidFill>
                      <a:srgbClr val="000000"/>
                    </a:solidFill>
                    <a:latin typeface="Helvetica Light" charset="0"/>
                    <a:ea typeface="Helvetica Light" charset="0"/>
                    <a:cs typeface="Helvetica Light" charset="0"/>
                    <a:sym typeface="Helvetica Light" charset="0"/>
                  </a:defRPr>
                </a:lvl6pPr>
                <a:lvl7pPr marL="2971800" indent="-228600" defTabSz="649288" eaLnBrk="0">
                  <a:defRPr sz="3600">
                    <a:solidFill>
                      <a:srgbClr val="000000"/>
                    </a:solidFill>
                    <a:latin typeface="Helvetica Light" charset="0"/>
                    <a:ea typeface="Helvetica Light" charset="0"/>
                    <a:cs typeface="Helvetica Light" charset="0"/>
                    <a:sym typeface="Helvetica Light" charset="0"/>
                  </a:defRPr>
                </a:lvl7pPr>
                <a:lvl8pPr marL="3429000" indent="-228600" defTabSz="649288" eaLnBrk="0">
                  <a:defRPr sz="3600">
                    <a:solidFill>
                      <a:srgbClr val="000000"/>
                    </a:solidFill>
                    <a:latin typeface="Helvetica Light" charset="0"/>
                    <a:ea typeface="Helvetica Light" charset="0"/>
                    <a:cs typeface="Helvetica Light" charset="0"/>
                    <a:sym typeface="Helvetica Light" charset="0"/>
                  </a:defRPr>
                </a:lvl8pPr>
                <a:lvl9pPr marL="3886200" indent="-228600" defTabSz="649288" eaLnBrk="0">
                  <a:defRPr sz="3600">
                    <a:solidFill>
                      <a:srgbClr val="000000"/>
                    </a:solidFill>
                    <a:latin typeface="Helvetica Light" charset="0"/>
                    <a:ea typeface="Helvetica Light" charset="0"/>
                    <a:cs typeface="Helvetica Light" charset="0"/>
                    <a:sym typeface="Helvetica Light" charset="0"/>
                  </a:defRPr>
                </a:lvl9pPr>
              </a:lstStyle>
              <a:p>
                <a:pPr algn="ctr">
                  <a:spcBef>
                    <a:spcPts val="837"/>
                  </a:spcBef>
                </a:pPr>
                <a:r>
                  <a:rPr lang="en-US" sz="6400">
                    <a:solidFill>
                      <a:srgbClr val="2F4776"/>
                    </a:solidFill>
                    <a:latin typeface="Helvetica" charset="0"/>
                    <a:sym typeface="Helvetica" charset="0"/>
                  </a:rPr>
                  <a:t>Relationship Marketing!</a:t>
                </a:r>
              </a:p>
            </p:txBody>
          </p:sp>
        </p:grpSp>
        <p:grpSp>
          <p:nvGrpSpPr>
            <p:cNvPr id="18439" name="Group 18"/>
            <p:cNvGrpSpPr>
              <a:grpSpLocks/>
            </p:cNvGrpSpPr>
            <p:nvPr/>
          </p:nvGrpSpPr>
          <p:grpSpPr bwMode="auto">
            <a:xfrm>
              <a:off x="5091113" y="-294778"/>
              <a:ext cx="2131526" cy="1237376"/>
              <a:chOff x="-261525" y="-294777"/>
              <a:chExt cx="2131526" cy="1237376"/>
            </a:xfrm>
          </p:grpSpPr>
          <p:sp>
            <p:nvSpPr>
              <p:cNvPr id="18463" name="Rectangle 19" descr="Shape 1508"/>
              <p:cNvSpPr>
                <a:spLocks/>
              </p:cNvSpPr>
              <p:nvPr/>
            </p:nvSpPr>
            <p:spPr bwMode="auto">
              <a:xfrm>
                <a:off x="-261525" y="-294777"/>
                <a:ext cx="2117726" cy="1237376"/>
              </a:xfrm>
              <a:prstGeom prst="rect">
                <a:avLst/>
              </a:prstGeom>
              <a:solidFill>
                <a:srgbClr val="FFFFFF"/>
              </a:solidFill>
              <a:ln>
                <a:noFill/>
              </a:ln>
              <a:effectLst>
                <a:outerShdw blurRad="63500" dist="25399" dir="2653773" algn="ctr" rotWithShape="0">
                  <a:srgbClr val="000000">
                    <a:alpha val="54485"/>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pic>
            <p:nvPicPr>
              <p:cNvPr id="18464" name="Picture 20" descr="image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149" y="-85605"/>
                <a:ext cx="2089150" cy="71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0" name="Group 21"/>
            <p:cNvGrpSpPr>
              <a:grpSpLocks/>
            </p:cNvGrpSpPr>
            <p:nvPr/>
          </p:nvGrpSpPr>
          <p:grpSpPr bwMode="auto">
            <a:xfrm>
              <a:off x="5124286" y="1258533"/>
              <a:ext cx="2653064" cy="1321930"/>
              <a:chOff x="-1" y="0"/>
              <a:chExt cx="2653065" cy="1321929"/>
            </a:xfrm>
          </p:grpSpPr>
          <p:sp>
            <p:nvSpPr>
              <p:cNvPr id="18460" name="Line 22" descr="Shape 1511"/>
              <p:cNvSpPr>
                <a:spLocks noChangeShapeType="1"/>
              </p:cNvSpPr>
              <p:nvPr/>
            </p:nvSpPr>
            <p:spPr bwMode="auto">
              <a:xfrm>
                <a:off x="1360652" y="30196"/>
                <a:ext cx="1292225" cy="1291903"/>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sp>
            <p:nvSpPr>
              <p:cNvPr id="18461" name="Line 23" descr="Shape 1512"/>
              <p:cNvSpPr>
                <a:spLocks noChangeShapeType="1"/>
              </p:cNvSpPr>
              <p:nvPr/>
            </p:nvSpPr>
            <p:spPr bwMode="auto">
              <a:xfrm flipH="1">
                <a:off x="163" y="42"/>
                <a:ext cx="1392239" cy="1274445"/>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sp>
            <p:nvSpPr>
              <p:cNvPr id="18462" name="Line 24" descr="Shape 1513"/>
              <p:cNvSpPr>
                <a:spLocks noChangeShapeType="1"/>
              </p:cNvSpPr>
              <p:nvPr/>
            </p:nvSpPr>
            <p:spPr bwMode="auto">
              <a:xfrm>
                <a:off x="1368589" y="134945"/>
                <a:ext cx="0" cy="1183980"/>
              </a:xfrm>
              <a:prstGeom prst="line">
                <a:avLst/>
              </a:prstGeom>
              <a:noFill/>
              <a:ln w="63500">
                <a:solidFill>
                  <a:srgbClr val="A7A7A7"/>
                </a:solidFill>
                <a:round/>
                <a:headEnd/>
                <a:tailEnd type="triangle" w="med" len="med"/>
              </a:ln>
              <a:extLst>
                <a:ext uri="{909E8E84-426E-40dd-AFC4-6F175D3DCCD1}">
                  <a14:hiddenFill xmlns:a14="http://schemas.microsoft.com/office/drawing/2010/main">
                    <a:noFill/>
                  </a14:hiddenFill>
                </a:ext>
              </a:extLst>
            </p:spPr>
            <p:txBody>
              <a:bodyPr lIns="45720" rIns="45720"/>
              <a:lstStyle/>
              <a:p>
                <a:endParaRPr lang="en-US"/>
              </a:p>
            </p:txBody>
          </p:sp>
        </p:grpSp>
        <p:grpSp>
          <p:nvGrpSpPr>
            <p:cNvPr id="18441" name="Group 25"/>
            <p:cNvGrpSpPr>
              <a:grpSpLocks/>
            </p:cNvGrpSpPr>
            <p:nvPr/>
          </p:nvGrpSpPr>
          <p:grpSpPr bwMode="auto">
            <a:xfrm>
              <a:off x="5091113" y="1233181"/>
              <a:ext cx="2822575" cy="557074"/>
              <a:chOff x="-209" y="-368"/>
              <a:chExt cx="2822575" cy="557074"/>
            </a:xfrm>
          </p:grpSpPr>
          <p:sp>
            <p:nvSpPr>
              <p:cNvPr id="18458" name="Rectangle 26" descr="Shape 1515"/>
              <p:cNvSpPr>
                <a:spLocks/>
              </p:cNvSpPr>
              <p:nvPr/>
            </p:nvSpPr>
            <p:spPr bwMode="auto">
              <a:xfrm>
                <a:off x="-209" y="-368"/>
                <a:ext cx="2822575" cy="557074"/>
              </a:xfrm>
              <a:prstGeom prst="rect">
                <a:avLst/>
              </a:prstGeom>
              <a:solidFill>
                <a:srgbClr val="4ECDC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59" name="Text Box 27" descr="Shape 1516"/>
              <p:cNvSpPr txBox="1">
                <a:spLocks/>
              </p:cNvSpPr>
              <p:nvPr/>
            </p:nvSpPr>
            <p:spPr bwMode="auto">
              <a:xfrm>
                <a:off x="15666" y="42483"/>
                <a:ext cx="2779712" cy="31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66" tIns="48766" rIns="48766" bIns="48766">
                <a:spAutoFit/>
              </a:bodyPr>
              <a:lstStyle>
                <a:lvl1pPr defTabSz="1300163">
                  <a:defRPr sz="3600">
                    <a:solidFill>
                      <a:srgbClr val="000000"/>
                    </a:solidFill>
                    <a:latin typeface="Helvetica Light" charset="0"/>
                    <a:ea typeface="MS PGothic" charset="0"/>
                    <a:cs typeface="Helvetica Light" charset="0"/>
                    <a:sym typeface="Helvetica Light" charset="0"/>
                  </a:defRPr>
                </a:lvl1pPr>
                <a:lvl2pPr marL="742950" indent="-285750" defTabSz="1300163">
                  <a:defRPr sz="3600">
                    <a:solidFill>
                      <a:srgbClr val="000000"/>
                    </a:solidFill>
                    <a:latin typeface="Helvetica Light" charset="0"/>
                    <a:ea typeface="Helvetica Light" charset="0"/>
                    <a:cs typeface="Helvetica Light" charset="0"/>
                    <a:sym typeface="Helvetica Light" charset="0"/>
                  </a:defRPr>
                </a:lvl2pPr>
                <a:lvl3pPr marL="1143000" indent="-228600" defTabSz="1300163">
                  <a:defRPr sz="3600">
                    <a:solidFill>
                      <a:srgbClr val="000000"/>
                    </a:solidFill>
                    <a:latin typeface="Helvetica Light" charset="0"/>
                    <a:ea typeface="Helvetica Light" charset="0"/>
                    <a:cs typeface="Helvetica Light" charset="0"/>
                    <a:sym typeface="Helvetica Light" charset="0"/>
                  </a:defRPr>
                </a:lvl3pPr>
                <a:lvl4pPr marL="1600200" indent="-228600" defTabSz="1300163">
                  <a:defRPr sz="3600">
                    <a:solidFill>
                      <a:srgbClr val="000000"/>
                    </a:solidFill>
                    <a:latin typeface="Helvetica Light" charset="0"/>
                    <a:ea typeface="Helvetica Light" charset="0"/>
                    <a:cs typeface="Helvetica Light" charset="0"/>
                    <a:sym typeface="Helvetica Light" charset="0"/>
                  </a:defRPr>
                </a:lvl4pPr>
                <a:lvl5pPr marL="2057400" indent="-228600" defTabSz="1300163">
                  <a:defRPr sz="3600">
                    <a:solidFill>
                      <a:srgbClr val="000000"/>
                    </a:solidFill>
                    <a:latin typeface="Helvetica Light" charset="0"/>
                    <a:ea typeface="Helvetica Light" charset="0"/>
                    <a:cs typeface="Helvetica Light" charset="0"/>
                    <a:sym typeface="Helvetica Light" charset="0"/>
                  </a:defRPr>
                </a:lvl5pPr>
                <a:lvl6pPr marL="2514600" indent="-228600" defTabSz="1300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300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300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300163" eaLnBrk="0">
                  <a:defRPr sz="3600">
                    <a:solidFill>
                      <a:srgbClr val="000000"/>
                    </a:solidFill>
                    <a:latin typeface="Helvetica Light" charset="0"/>
                    <a:ea typeface="Helvetica Light" charset="0"/>
                    <a:cs typeface="Helvetica Light" charset="0"/>
                    <a:sym typeface="Helvetica Light" charset="0"/>
                  </a:defRPr>
                </a:lvl9pPr>
              </a:lstStyle>
              <a:p>
                <a:pPr algn="ctr" eaLnBrk="1">
                  <a:lnSpc>
                    <a:spcPct val="80000"/>
                  </a:lnSpc>
                </a:pPr>
                <a:r>
                  <a:rPr lang="en-US" sz="4000">
                    <a:solidFill>
                      <a:srgbClr val="FFFFFF"/>
                    </a:solidFill>
                    <a:latin typeface="Helvetica" charset="0"/>
                    <a:sym typeface="Helvetica" charset="0"/>
                  </a:rPr>
                  <a:t>Service Providers</a:t>
                </a:r>
              </a:p>
            </p:txBody>
          </p:sp>
        </p:grpSp>
        <p:grpSp>
          <p:nvGrpSpPr>
            <p:cNvPr id="18442" name="Group 28"/>
            <p:cNvGrpSpPr>
              <a:grpSpLocks/>
            </p:cNvGrpSpPr>
            <p:nvPr/>
          </p:nvGrpSpPr>
          <p:grpSpPr bwMode="auto">
            <a:xfrm>
              <a:off x="4149725" y="2606028"/>
              <a:ext cx="1414463" cy="1415699"/>
              <a:chOff x="-250" y="-727"/>
              <a:chExt cx="1414462" cy="1415699"/>
            </a:xfrm>
          </p:grpSpPr>
          <p:sp>
            <p:nvSpPr>
              <p:cNvPr id="18456" name="Oval 29" descr="Shape 1518"/>
              <p:cNvSpPr>
                <a:spLocks/>
              </p:cNvSpPr>
              <p:nvPr/>
            </p:nvSpPr>
            <p:spPr bwMode="auto">
              <a:xfrm>
                <a:off x="-250" y="-727"/>
                <a:ext cx="1414462" cy="1415699"/>
              </a:xfrm>
              <a:prstGeom prst="ellipse">
                <a:avLst/>
              </a:prstGeom>
              <a:solidFill>
                <a:srgbClr val="A6E6E1"/>
              </a:soli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57" name="Text Box 30" descr="Shape 1519"/>
              <p:cNvSpPr txBox="1">
                <a:spLocks/>
              </p:cNvSpPr>
              <p:nvPr/>
            </p:nvSpPr>
            <p:spPr bwMode="auto">
              <a:xfrm>
                <a:off x="93413" y="353198"/>
                <a:ext cx="1227136" cy="49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66" tIns="48766" rIns="48766" bIns="48766">
                <a:spAutoFit/>
              </a:bodyPr>
              <a:lstStyle>
                <a:lvl1pPr defTabSz="1300163">
                  <a:defRPr sz="3600">
                    <a:solidFill>
                      <a:srgbClr val="000000"/>
                    </a:solidFill>
                    <a:latin typeface="Helvetica Light" charset="0"/>
                    <a:ea typeface="MS PGothic" charset="0"/>
                    <a:cs typeface="Helvetica Light" charset="0"/>
                    <a:sym typeface="Helvetica Light" charset="0"/>
                  </a:defRPr>
                </a:lvl1pPr>
                <a:lvl2pPr marL="742950" indent="-285750" defTabSz="1300163">
                  <a:defRPr sz="3600">
                    <a:solidFill>
                      <a:srgbClr val="000000"/>
                    </a:solidFill>
                    <a:latin typeface="Helvetica Light" charset="0"/>
                    <a:ea typeface="Helvetica Light" charset="0"/>
                    <a:cs typeface="Helvetica Light" charset="0"/>
                    <a:sym typeface="Helvetica Light" charset="0"/>
                  </a:defRPr>
                </a:lvl2pPr>
                <a:lvl3pPr marL="1143000" indent="-228600" defTabSz="1300163">
                  <a:defRPr sz="3600">
                    <a:solidFill>
                      <a:srgbClr val="000000"/>
                    </a:solidFill>
                    <a:latin typeface="Helvetica Light" charset="0"/>
                    <a:ea typeface="Helvetica Light" charset="0"/>
                    <a:cs typeface="Helvetica Light" charset="0"/>
                    <a:sym typeface="Helvetica Light" charset="0"/>
                  </a:defRPr>
                </a:lvl3pPr>
                <a:lvl4pPr marL="1600200" indent="-228600" defTabSz="1300163">
                  <a:defRPr sz="3600">
                    <a:solidFill>
                      <a:srgbClr val="000000"/>
                    </a:solidFill>
                    <a:latin typeface="Helvetica Light" charset="0"/>
                    <a:ea typeface="Helvetica Light" charset="0"/>
                    <a:cs typeface="Helvetica Light" charset="0"/>
                    <a:sym typeface="Helvetica Light" charset="0"/>
                  </a:defRPr>
                </a:lvl4pPr>
                <a:lvl5pPr marL="2057400" indent="-228600" defTabSz="1300163">
                  <a:defRPr sz="3600">
                    <a:solidFill>
                      <a:srgbClr val="000000"/>
                    </a:solidFill>
                    <a:latin typeface="Helvetica Light" charset="0"/>
                    <a:ea typeface="Helvetica Light" charset="0"/>
                    <a:cs typeface="Helvetica Light" charset="0"/>
                    <a:sym typeface="Helvetica Light" charset="0"/>
                  </a:defRPr>
                </a:lvl5pPr>
                <a:lvl6pPr marL="2514600" indent="-228600" defTabSz="1300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300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300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300163" eaLnBrk="0">
                  <a:defRPr sz="3600">
                    <a:solidFill>
                      <a:srgbClr val="000000"/>
                    </a:solidFill>
                    <a:latin typeface="Helvetica Light" charset="0"/>
                    <a:ea typeface="Helvetica Light" charset="0"/>
                    <a:cs typeface="Helvetica Light" charset="0"/>
                    <a:sym typeface="Helvetica Light" charset="0"/>
                  </a:defRPr>
                </a:lvl9pPr>
              </a:lstStyle>
              <a:p>
                <a:pPr algn="ctr" eaLnBrk="1">
                  <a:lnSpc>
                    <a:spcPct val="80000"/>
                  </a:lnSpc>
                </a:pPr>
                <a:r>
                  <a:rPr lang="en-US" sz="3300">
                    <a:solidFill>
                      <a:srgbClr val="556270"/>
                    </a:solidFill>
                    <a:latin typeface="Helvetica" charset="0"/>
                    <a:sym typeface="Helvetica" charset="0"/>
                  </a:rPr>
                  <a:t>Internet</a:t>
                </a:r>
              </a:p>
              <a:p>
                <a:pPr algn="ctr" eaLnBrk="1">
                  <a:lnSpc>
                    <a:spcPct val="80000"/>
                  </a:lnSpc>
                </a:pPr>
                <a:r>
                  <a:rPr lang="en-US" sz="3300">
                    <a:solidFill>
                      <a:srgbClr val="556270"/>
                    </a:solidFill>
                    <a:latin typeface="Helvetica" charset="0"/>
                    <a:sym typeface="Helvetica" charset="0"/>
                  </a:rPr>
                  <a:t>Marketing</a:t>
                </a:r>
              </a:p>
            </p:txBody>
          </p:sp>
        </p:grpSp>
        <p:grpSp>
          <p:nvGrpSpPr>
            <p:cNvPr id="18443" name="Group 31"/>
            <p:cNvGrpSpPr>
              <a:grpSpLocks/>
            </p:cNvGrpSpPr>
            <p:nvPr/>
          </p:nvGrpSpPr>
          <p:grpSpPr bwMode="auto">
            <a:xfrm>
              <a:off x="7440613" y="2606028"/>
              <a:ext cx="1414462" cy="1415699"/>
              <a:chOff x="-8" y="-727"/>
              <a:chExt cx="1414462" cy="1415699"/>
            </a:xfrm>
          </p:grpSpPr>
          <p:sp>
            <p:nvSpPr>
              <p:cNvPr id="18454" name="Oval 32" descr="Shape 1521"/>
              <p:cNvSpPr>
                <a:spLocks/>
              </p:cNvSpPr>
              <p:nvPr/>
            </p:nvSpPr>
            <p:spPr bwMode="auto">
              <a:xfrm>
                <a:off x="-8" y="-727"/>
                <a:ext cx="1414462" cy="1415699"/>
              </a:xfrm>
              <a:prstGeom prst="ellipse">
                <a:avLst/>
              </a:prstGeom>
              <a:solidFill>
                <a:srgbClr val="A6E6E1"/>
              </a:soli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55" name="Text Box 33" descr="Shape 1522"/>
              <p:cNvSpPr txBox="1">
                <a:spLocks/>
              </p:cNvSpPr>
              <p:nvPr/>
            </p:nvSpPr>
            <p:spPr bwMode="auto">
              <a:xfrm>
                <a:off x="36504" y="394463"/>
                <a:ext cx="1341438" cy="49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66" tIns="48766" rIns="48766" bIns="48766">
                <a:spAutoFit/>
              </a:bodyPr>
              <a:lstStyle>
                <a:lvl1pPr defTabSz="1300163">
                  <a:defRPr sz="3600">
                    <a:solidFill>
                      <a:srgbClr val="000000"/>
                    </a:solidFill>
                    <a:latin typeface="Helvetica Light" charset="0"/>
                    <a:ea typeface="MS PGothic" charset="0"/>
                    <a:cs typeface="Helvetica Light" charset="0"/>
                    <a:sym typeface="Helvetica Light" charset="0"/>
                  </a:defRPr>
                </a:lvl1pPr>
                <a:lvl2pPr marL="742950" indent="-285750" defTabSz="1300163">
                  <a:defRPr sz="3600">
                    <a:solidFill>
                      <a:srgbClr val="000000"/>
                    </a:solidFill>
                    <a:latin typeface="Helvetica Light" charset="0"/>
                    <a:ea typeface="Helvetica Light" charset="0"/>
                    <a:cs typeface="Helvetica Light" charset="0"/>
                    <a:sym typeface="Helvetica Light" charset="0"/>
                  </a:defRPr>
                </a:lvl2pPr>
                <a:lvl3pPr marL="1143000" indent="-228600" defTabSz="1300163">
                  <a:defRPr sz="3600">
                    <a:solidFill>
                      <a:srgbClr val="000000"/>
                    </a:solidFill>
                    <a:latin typeface="Helvetica Light" charset="0"/>
                    <a:ea typeface="Helvetica Light" charset="0"/>
                    <a:cs typeface="Helvetica Light" charset="0"/>
                    <a:sym typeface="Helvetica Light" charset="0"/>
                  </a:defRPr>
                </a:lvl3pPr>
                <a:lvl4pPr marL="1600200" indent="-228600" defTabSz="1300163">
                  <a:defRPr sz="3600">
                    <a:solidFill>
                      <a:srgbClr val="000000"/>
                    </a:solidFill>
                    <a:latin typeface="Helvetica Light" charset="0"/>
                    <a:ea typeface="Helvetica Light" charset="0"/>
                    <a:cs typeface="Helvetica Light" charset="0"/>
                    <a:sym typeface="Helvetica Light" charset="0"/>
                  </a:defRPr>
                </a:lvl4pPr>
                <a:lvl5pPr marL="2057400" indent="-228600" defTabSz="1300163">
                  <a:defRPr sz="3600">
                    <a:solidFill>
                      <a:srgbClr val="000000"/>
                    </a:solidFill>
                    <a:latin typeface="Helvetica Light" charset="0"/>
                    <a:ea typeface="Helvetica Light" charset="0"/>
                    <a:cs typeface="Helvetica Light" charset="0"/>
                    <a:sym typeface="Helvetica Light" charset="0"/>
                  </a:defRPr>
                </a:lvl5pPr>
                <a:lvl6pPr marL="2514600" indent="-228600" defTabSz="1300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300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300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300163" eaLnBrk="0">
                  <a:defRPr sz="3600">
                    <a:solidFill>
                      <a:srgbClr val="000000"/>
                    </a:solidFill>
                    <a:latin typeface="Helvetica Light" charset="0"/>
                    <a:ea typeface="Helvetica Light" charset="0"/>
                    <a:cs typeface="Helvetica Light" charset="0"/>
                    <a:sym typeface="Helvetica Light" charset="0"/>
                  </a:defRPr>
                </a:lvl9pPr>
              </a:lstStyle>
              <a:p>
                <a:pPr algn="ctr" eaLnBrk="1">
                  <a:lnSpc>
                    <a:spcPct val="80000"/>
                  </a:lnSpc>
                </a:pPr>
                <a:r>
                  <a:rPr lang="en-US" sz="3300">
                    <a:solidFill>
                      <a:srgbClr val="556270"/>
                    </a:solidFill>
                    <a:latin typeface="Helvetica" charset="0"/>
                    <a:sym typeface="Helvetica" charset="0"/>
                  </a:rPr>
                  <a:t>Mass</a:t>
                </a:r>
              </a:p>
              <a:p>
                <a:pPr algn="ctr" eaLnBrk="1">
                  <a:lnSpc>
                    <a:spcPct val="80000"/>
                  </a:lnSpc>
                </a:pPr>
                <a:r>
                  <a:rPr lang="en-US" sz="3300">
                    <a:solidFill>
                      <a:srgbClr val="556270"/>
                    </a:solidFill>
                    <a:latin typeface="Helvetica" charset="0"/>
                    <a:sym typeface="Helvetica" charset="0"/>
                  </a:rPr>
                  <a:t>Mailing</a:t>
                </a:r>
              </a:p>
            </p:txBody>
          </p:sp>
        </p:grpSp>
        <p:grpSp>
          <p:nvGrpSpPr>
            <p:cNvPr id="18444" name="Group 34"/>
            <p:cNvGrpSpPr>
              <a:grpSpLocks/>
            </p:cNvGrpSpPr>
            <p:nvPr/>
          </p:nvGrpSpPr>
          <p:grpSpPr bwMode="auto">
            <a:xfrm>
              <a:off x="5795963" y="2606028"/>
              <a:ext cx="1412875" cy="1415699"/>
              <a:chOff x="666" y="-727"/>
              <a:chExt cx="1412875" cy="1415699"/>
            </a:xfrm>
          </p:grpSpPr>
          <p:sp>
            <p:nvSpPr>
              <p:cNvPr id="18452" name="Oval 35" descr="Shape 1524"/>
              <p:cNvSpPr>
                <a:spLocks/>
              </p:cNvSpPr>
              <p:nvPr/>
            </p:nvSpPr>
            <p:spPr bwMode="auto">
              <a:xfrm>
                <a:off x="666" y="-727"/>
                <a:ext cx="1412875" cy="1415699"/>
              </a:xfrm>
              <a:prstGeom prst="ellipse">
                <a:avLst/>
              </a:prstGeom>
              <a:solidFill>
                <a:srgbClr val="A6E6E1"/>
              </a:solidFill>
              <a:ln>
                <a:noFill/>
              </a:ln>
              <a:extLst>
                <a:ext uri="{91240B29-F687-4f45-9708-019B960494DF}">
                  <a14:hiddenLine xmlns:a14="http://schemas.microsoft.com/office/drawing/2010/main" w="9525">
                    <a:solidFill>
                      <a:srgbClr val="000000"/>
                    </a:solidFill>
                    <a:round/>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53" name="Text Box 36" descr="Shape 1525"/>
              <p:cNvSpPr txBox="1">
                <a:spLocks/>
              </p:cNvSpPr>
              <p:nvPr/>
            </p:nvSpPr>
            <p:spPr bwMode="auto">
              <a:xfrm>
                <a:off x="13366" y="343676"/>
                <a:ext cx="1360487" cy="49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66" tIns="48766" rIns="48766" bIns="48766">
                <a:spAutoFit/>
              </a:bodyPr>
              <a:lstStyle>
                <a:lvl1pPr defTabSz="1300163">
                  <a:defRPr sz="3600">
                    <a:solidFill>
                      <a:srgbClr val="000000"/>
                    </a:solidFill>
                    <a:latin typeface="Helvetica Light" charset="0"/>
                    <a:ea typeface="MS PGothic" charset="0"/>
                    <a:cs typeface="Helvetica Light" charset="0"/>
                    <a:sym typeface="Helvetica Light" charset="0"/>
                  </a:defRPr>
                </a:lvl1pPr>
                <a:lvl2pPr marL="742950" indent="-285750" defTabSz="1300163">
                  <a:defRPr sz="3600">
                    <a:solidFill>
                      <a:srgbClr val="000000"/>
                    </a:solidFill>
                    <a:latin typeface="Helvetica Light" charset="0"/>
                    <a:ea typeface="Helvetica Light" charset="0"/>
                    <a:cs typeface="Helvetica Light" charset="0"/>
                    <a:sym typeface="Helvetica Light" charset="0"/>
                  </a:defRPr>
                </a:lvl2pPr>
                <a:lvl3pPr marL="1143000" indent="-228600" defTabSz="1300163">
                  <a:defRPr sz="3600">
                    <a:solidFill>
                      <a:srgbClr val="000000"/>
                    </a:solidFill>
                    <a:latin typeface="Helvetica Light" charset="0"/>
                    <a:ea typeface="Helvetica Light" charset="0"/>
                    <a:cs typeface="Helvetica Light" charset="0"/>
                    <a:sym typeface="Helvetica Light" charset="0"/>
                  </a:defRPr>
                </a:lvl3pPr>
                <a:lvl4pPr marL="1600200" indent="-228600" defTabSz="1300163">
                  <a:defRPr sz="3600">
                    <a:solidFill>
                      <a:srgbClr val="000000"/>
                    </a:solidFill>
                    <a:latin typeface="Helvetica Light" charset="0"/>
                    <a:ea typeface="Helvetica Light" charset="0"/>
                    <a:cs typeface="Helvetica Light" charset="0"/>
                    <a:sym typeface="Helvetica Light" charset="0"/>
                  </a:defRPr>
                </a:lvl4pPr>
                <a:lvl5pPr marL="2057400" indent="-228600" defTabSz="1300163">
                  <a:defRPr sz="3600">
                    <a:solidFill>
                      <a:srgbClr val="000000"/>
                    </a:solidFill>
                    <a:latin typeface="Helvetica Light" charset="0"/>
                    <a:ea typeface="Helvetica Light" charset="0"/>
                    <a:cs typeface="Helvetica Light" charset="0"/>
                    <a:sym typeface="Helvetica Light" charset="0"/>
                  </a:defRPr>
                </a:lvl5pPr>
                <a:lvl6pPr marL="2514600" indent="-228600" defTabSz="1300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300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300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300163" eaLnBrk="0">
                  <a:defRPr sz="3600">
                    <a:solidFill>
                      <a:srgbClr val="000000"/>
                    </a:solidFill>
                    <a:latin typeface="Helvetica Light" charset="0"/>
                    <a:ea typeface="Helvetica Light" charset="0"/>
                    <a:cs typeface="Helvetica Light" charset="0"/>
                    <a:sym typeface="Helvetica Light" charset="0"/>
                  </a:defRPr>
                </a:lvl9pPr>
              </a:lstStyle>
              <a:p>
                <a:pPr algn="ctr" eaLnBrk="1">
                  <a:lnSpc>
                    <a:spcPct val="80000"/>
                  </a:lnSpc>
                </a:pPr>
                <a:r>
                  <a:rPr lang="en-US" sz="3300">
                    <a:solidFill>
                      <a:srgbClr val="556270"/>
                    </a:solidFill>
                    <a:latin typeface="Helvetica" charset="0"/>
                    <a:sym typeface="Helvetica" charset="0"/>
                  </a:rPr>
                  <a:t>Media</a:t>
                </a:r>
              </a:p>
              <a:p>
                <a:pPr algn="ctr" eaLnBrk="1">
                  <a:lnSpc>
                    <a:spcPct val="80000"/>
                  </a:lnSpc>
                </a:pPr>
                <a:r>
                  <a:rPr lang="en-US" sz="3300">
                    <a:solidFill>
                      <a:srgbClr val="556270"/>
                    </a:solidFill>
                    <a:latin typeface="Helvetica" charset="0"/>
                    <a:sym typeface="Helvetica" charset="0"/>
                  </a:rPr>
                  <a:t>Advertising</a:t>
                </a:r>
              </a:p>
            </p:txBody>
          </p:sp>
        </p:grpSp>
        <p:grpSp>
          <p:nvGrpSpPr>
            <p:cNvPr id="18445" name="Group 37"/>
            <p:cNvGrpSpPr>
              <a:grpSpLocks/>
            </p:cNvGrpSpPr>
            <p:nvPr/>
          </p:nvGrpSpPr>
          <p:grpSpPr bwMode="auto">
            <a:xfrm>
              <a:off x="4256057" y="2732822"/>
              <a:ext cx="4493294" cy="1221113"/>
              <a:chOff x="-1" y="0"/>
              <a:chExt cx="4493294" cy="1221113"/>
            </a:xfrm>
          </p:grpSpPr>
          <p:sp>
            <p:nvSpPr>
              <p:cNvPr id="18449" name="Line 38" descr="Shape 1527"/>
              <p:cNvSpPr>
                <a:spLocks noChangeShapeType="1"/>
              </p:cNvSpPr>
              <p:nvPr/>
            </p:nvSpPr>
            <p:spPr bwMode="auto">
              <a:xfrm>
                <a:off x="30" y="41439"/>
                <a:ext cx="1081087" cy="1079232"/>
              </a:xfrm>
              <a:prstGeom prst="line">
                <a:avLst/>
              </a:prstGeom>
              <a:noFill/>
              <a:ln w="88900">
                <a:solidFill>
                  <a:srgbClr val="FFFFFF"/>
                </a:solidFill>
                <a:round/>
                <a:headEnd/>
                <a:tailEnd/>
              </a:ln>
              <a:extLst>
                <a:ext uri="{909E8E84-426E-40dd-AFC4-6F175D3DCCD1}">
                  <a14:hiddenFill xmlns:a14="http://schemas.microsoft.com/office/drawing/2010/main">
                    <a:noFill/>
                  </a14:hiddenFill>
                </a:ext>
              </a:extLst>
            </p:spPr>
            <p:txBody>
              <a:bodyPr lIns="45720" rIns="45720"/>
              <a:lstStyle/>
              <a:p>
                <a:endParaRPr lang="en-US"/>
              </a:p>
            </p:txBody>
          </p:sp>
          <p:sp>
            <p:nvSpPr>
              <p:cNvPr id="18450" name="Line 39" descr="Shape 1528"/>
              <p:cNvSpPr>
                <a:spLocks noChangeShapeType="1"/>
              </p:cNvSpPr>
              <p:nvPr/>
            </p:nvSpPr>
            <p:spPr bwMode="auto">
              <a:xfrm>
                <a:off x="3282980" y="11284"/>
                <a:ext cx="1209675" cy="1209375"/>
              </a:xfrm>
              <a:prstGeom prst="line">
                <a:avLst/>
              </a:prstGeom>
              <a:noFill/>
              <a:ln w="88900">
                <a:solidFill>
                  <a:srgbClr val="FFFFFF"/>
                </a:solidFill>
                <a:round/>
                <a:headEnd/>
                <a:tailEnd/>
              </a:ln>
              <a:extLst>
                <a:ext uri="{909E8E84-426E-40dd-AFC4-6F175D3DCCD1}">
                  <a14:hiddenFill xmlns:a14="http://schemas.microsoft.com/office/drawing/2010/main">
                    <a:noFill/>
                  </a14:hiddenFill>
                </a:ext>
              </a:extLst>
            </p:spPr>
            <p:txBody>
              <a:bodyPr lIns="45720" rIns="45720"/>
              <a:lstStyle/>
              <a:p>
                <a:endParaRPr lang="en-US"/>
              </a:p>
            </p:txBody>
          </p:sp>
          <p:sp>
            <p:nvSpPr>
              <p:cNvPr id="18451" name="Line 40" descr="Shape 1529"/>
              <p:cNvSpPr>
                <a:spLocks noChangeShapeType="1"/>
              </p:cNvSpPr>
              <p:nvPr/>
            </p:nvSpPr>
            <p:spPr bwMode="auto">
              <a:xfrm>
                <a:off x="1620867" y="174"/>
                <a:ext cx="1209675" cy="1209375"/>
              </a:xfrm>
              <a:prstGeom prst="line">
                <a:avLst/>
              </a:prstGeom>
              <a:noFill/>
              <a:ln w="88900">
                <a:solidFill>
                  <a:srgbClr val="FFFFFF"/>
                </a:solidFill>
                <a:round/>
                <a:headEnd/>
                <a:tailEnd/>
              </a:ln>
              <a:extLst>
                <a:ext uri="{909E8E84-426E-40dd-AFC4-6F175D3DCCD1}">
                  <a14:hiddenFill xmlns:a14="http://schemas.microsoft.com/office/drawing/2010/main">
                    <a:noFill/>
                  </a14:hiddenFill>
                </a:ext>
              </a:extLst>
            </p:spPr>
            <p:txBody>
              <a:bodyPr lIns="45720" rIns="45720"/>
              <a:lstStyle/>
              <a:p>
                <a:endParaRPr lang="en-US"/>
              </a:p>
            </p:txBody>
          </p:sp>
        </p:grpSp>
        <p:grpSp>
          <p:nvGrpSpPr>
            <p:cNvPr id="18446" name="Group 41"/>
            <p:cNvGrpSpPr>
              <a:grpSpLocks/>
            </p:cNvGrpSpPr>
            <p:nvPr/>
          </p:nvGrpSpPr>
          <p:grpSpPr bwMode="auto">
            <a:xfrm>
              <a:off x="5091113" y="4691486"/>
              <a:ext cx="2822575" cy="639605"/>
              <a:chOff x="-209" y="-87"/>
              <a:chExt cx="2822575" cy="639604"/>
            </a:xfrm>
          </p:grpSpPr>
          <p:sp>
            <p:nvSpPr>
              <p:cNvPr id="18447" name="Rectangle 42" descr="Shape 1531"/>
              <p:cNvSpPr>
                <a:spLocks/>
              </p:cNvSpPr>
              <p:nvPr/>
            </p:nvSpPr>
            <p:spPr bwMode="auto">
              <a:xfrm>
                <a:off x="-209" y="-87"/>
                <a:ext cx="2822575" cy="639604"/>
              </a:xfrm>
              <a:prstGeom prst="rect">
                <a:avLst/>
              </a:prstGeom>
              <a:solidFill>
                <a:srgbClr val="55627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defTabSz="2148787"/>
                <a:endParaRPr lang="en-US" sz="4000">
                  <a:solidFill>
                    <a:srgbClr val="222222"/>
                  </a:solidFill>
                  <a:latin typeface="Calibri" charset="0"/>
                  <a:sym typeface="Calibri" charset="0"/>
                </a:endParaRPr>
              </a:p>
            </p:txBody>
          </p:sp>
          <p:sp>
            <p:nvSpPr>
              <p:cNvPr id="18448" name="Text Box 43" descr="Shape 1532"/>
              <p:cNvSpPr txBox="1">
                <a:spLocks/>
              </p:cNvSpPr>
              <p:nvPr/>
            </p:nvSpPr>
            <p:spPr bwMode="auto">
              <a:xfrm>
                <a:off x="15666" y="85617"/>
                <a:ext cx="2779712" cy="31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66" tIns="48766" rIns="48766" bIns="48766">
                <a:spAutoFit/>
              </a:bodyPr>
              <a:lstStyle>
                <a:lvl1pPr defTabSz="1300163">
                  <a:defRPr sz="3600">
                    <a:solidFill>
                      <a:srgbClr val="000000"/>
                    </a:solidFill>
                    <a:latin typeface="Helvetica Light" charset="0"/>
                    <a:ea typeface="MS PGothic" charset="0"/>
                    <a:cs typeface="Helvetica Light" charset="0"/>
                    <a:sym typeface="Helvetica Light" charset="0"/>
                  </a:defRPr>
                </a:lvl1pPr>
                <a:lvl2pPr marL="742950" indent="-285750" defTabSz="1300163">
                  <a:defRPr sz="3600">
                    <a:solidFill>
                      <a:srgbClr val="000000"/>
                    </a:solidFill>
                    <a:latin typeface="Helvetica Light" charset="0"/>
                    <a:ea typeface="Helvetica Light" charset="0"/>
                    <a:cs typeface="Helvetica Light" charset="0"/>
                    <a:sym typeface="Helvetica Light" charset="0"/>
                  </a:defRPr>
                </a:lvl2pPr>
                <a:lvl3pPr marL="1143000" indent="-228600" defTabSz="1300163">
                  <a:defRPr sz="3600">
                    <a:solidFill>
                      <a:srgbClr val="000000"/>
                    </a:solidFill>
                    <a:latin typeface="Helvetica Light" charset="0"/>
                    <a:ea typeface="Helvetica Light" charset="0"/>
                    <a:cs typeface="Helvetica Light" charset="0"/>
                    <a:sym typeface="Helvetica Light" charset="0"/>
                  </a:defRPr>
                </a:lvl3pPr>
                <a:lvl4pPr marL="1600200" indent="-228600" defTabSz="1300163">
                  <a:defRPr sz="3600">
                    <a:solidFill>
                      <a:srgbClr val="000000"/>
                    </a:solidFill>
                    <a:latin typeface="Helvetica Light" charset="0"/>
                    <a:ea typeface="Helvetica Light" charset="0"/>
                    <a:cs typeface="Helvetica Light" charset="0"/>
                    <a:sym typeface="Helvetica Light" charset="0"/>
                  </a:defRPr>
                </a:lvl4pPr>
                <a:lvl5pPr marL="2057400" indent="-228600" defTabSz="1300163">
                  <a:defRPr sz="3600">
                    <a:solidFill>
                      <a:srgbClr val="000000"/>
                    </a:solidFill>
                    <a:latin typeface="Helvetica Light" charset="0"/>
                    <a:ea typeface="Helvetica Light" charset="0"/>
                    <a:cs typeface="Helvetica Light" charset="0"/>
                    <a:sym typeface="Helvetica Light" charset="0"/>
                  </a:defRPr>
                </a:lvl5pPr>
                <a:lvl6pPr marL="2514600" indent="-228600" defTabSz="1300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300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300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300163" eaLnBrk="0">
                  <a:defRPr sz="3600">
                    <a:solidFill>
                      <a:srgbClr val="000000"/>
                    </a:solidFill>
                    <a:latin typeface="Helvetica Light" charset="0"/>
                    <a:ea typeface="Helvetica Light" charset="0"/>
                    <a:cs typeface="Helvetica Light" charset="0"/>
                    <a:sym typeface="Helvetica Light" charset="0"/>
                  </a:defRPr>
                </a:lvl9pPr>
              </a:lstStyle>
              <a:p>
                <a:pPr algn="ctr" eaLnBrk="1">
                  <a:lnSpc>
                    <a:spcPct val="80000"/>
                  </a:lnSpc>
                </a:pPr>
                <a:r>
                  <a:rPr lang="en-US" sz="4000">
                    <a:solidFill>
                      <a:srgbClr val="FFFFFF"/>
                    </a:solidFill>
                    <a:latin typeface="Helvetica" charset="0"/>
                    <a:sym typeface="Helvetica" charset="0"/>
                  </a:rPr>
                  <a:t>Customers</a:t>
                </a:r>
              </a:p>
            </p:txBody>
          </p:sp>
        </p:grpSp>
      </p:grpSp>
    </p:spTree>
    <p:extLst>
      <p:ext uri="{BB962C8B-B14F-4D97-AF65-F5344CB8AC3E}">
        <p14:creationId xmlns:p14="http://schemas.microsoft.com/office/powerpoint/2010/main" val="2321110841"/>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descr="Shape 1537"/>
          <p:cNvSpPr txBox="1">
            <a:spLocks/>
          </p:cNvSpPr>
          <p:nvPr/>
        </p:nvSpPr>
        <p:spPr bwMode="auto">
          <a:xfrm>
            <a:off x="1422030" y="713837"/>
            <a:ext cx="12208473" cy="164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71" tIns="89571" rIns="89571" bIns="89571" anchor="ctr">
            <a:spAutoFit/>
          </a:bodyPr>
          <a:lstStyle>
            <a:lvl1pPr defTabSz="1173163">
              <a:defRPr sz="3600">
                <a:solidFill>
                  <a:srgbClr val="000000"/>
                </a:solidFill>
                <a:latin typeface="Helvetica Light" charset="0"/>
                <a:ea typeface="MS PGothic" charset="0"/>
                <a:cs typeface="Helvetica Light" charset="0"/>
                <a:sym typeface="Helvetica Light" charset="0"/>
              </a:defRPr>
            </a:lvl1pPr>
            <a:lvl2pPr marL="742950" indent="-285750" defTabSz="1173163">
              <a:defRPr sz="3600">
                <a:solidFill>
                  <a:srgbClr val="000000"/>
                </a:solidFill>
                <a:latin typeface="Helvetica Light" charset="0"/>
                <a:ea typeface="Helvetica Light" charset="0"/>
                <a:cs typeface="Helvetica Light" charset="0"/>
                <a:sym typeface="Helvetica Light" charset="0"/>
              </a:defRPr>
            </a:lvl2pPr>
            <a:lvl3pPr marL="1143000" indent="-228600" defTabSz="1173163">
              <a:defRPr sz="3600">
                <a:solidFill>
                  <a:srgbClr val="000000"/>
                </a:solidFill>
                <a:latin typeface="Helvetica Light" charset="0"/>
                <a:ea typeface="Helvetica Light" charset="0"/>
                <a:cs typeface="Helvetica Light" charset="0"/>
                <a:sym typeface="Helvetica Light" charset="0"/>
              </a:defRPr>
            </a:lvl3pPr>
            <a:lvl4pPr marL="1600200" indent="-228600" defTabSz="1173163">
              <a:defRPr sz="3600">
                <a:solidFill>
                  <a:srgbClr val="000000"/>
                </a:solidFill>
                <a:latin typeface="Helvetica Light" charset="0"/>
                <a:ea typeface="Helvetica Light" charset="0"/>
                <a:cs typeface="Helvetica Light" charset="0"/>
                <a:sym typeface="Helvetica Light" charset="0"/>
              </a:defRPr>
            </a:lvl4pPr>
            <a:lvl5pPr marL="2057400" indent="-228600" defTabSz="1173163">
              <a:defRPr sz="3600">
                <a:solidFill>
                  <a:srgbClr val="000000"/>
                </a:solidFill>
                <a:latin typeface="Helvetica Light" charset="0"/>
                <a:ea typeface="Helvetica Light" charset="0"/>
                <a:cs typeface="Helvetica Light" charset="0"/>
                <a:sym typeface="Helvetica Light" charset="0"/>
              </a:defRPr>
            </a:lvl5pPr>
            <a:lvl6pPr marL="2514600" indent="-228600" defTabSz="1173163" eaLnBrk="0">
              <a:defRPr sz="3600">
                <a:solidFill>
                  <a:srgbClr val="000000"/>
                </a:solidFill>
                <a:latin typeface="Helvetica Light" charset="0"/>
                <a:ea typeface="Helvetica Light" charset="0"/>
                <a:cs typeface="Helvetica Light" charset="0"/>
                <a:sym typeface="Helvetica Light" charset="0"/>
              </a:defRPr>
            </a:lvl6pPr>
            <a:lvl7pPr marL="2971800" indent="-228600" defTabSz="1173163" eaLnBrk="0">
              <a:defRPr sz="3600">
                <a:solidFill>
                  <a:srgbClr val="000000"/>
                </a:solidFill>
                <a:latin typeface="Helvetica Light" charset="0"/>
                <a:ea typeface="Helvetica Light" charset="0"/>
                <a:cs typeface="Helvetica Light" charset="0"/>
                <a:sym typeface="Helvetica Light" charset="0"/>
              </a:defRPr>
            </a:lvl7pPr>
            <a:lvl8pPr marL="3429000" indent="-228600" defTabSz="1173163" eaLnBrk="0">
              <a:defRPr sz="3600">
                <a:solidFill>
                  <a:srgbClr val="000000"/>
                </a:solidFill>
                <a:latin typeface="Helvetica Light" charset="0"/>
                <a:ea typeface="Helvetica Light" charset="0"/>
                <a:cs typeface="Helvetica Light" charset="0"/>
                <a:sym typeface="Helvetica Light" charset="0"/>
              </a:defRPr>
            </a:lvl8pPr>
            <a:lvl9pPr marL="3886200" indent="-228600" defTabSz="1173163" eaLnBrk="0">
              <a:defRPr sz="3600">
                <a:solidFill>
                  <a:srgbClr val="000000"/>
                </a:solidFill>
                <a:latin typeface="Helvetica Light" charset="0"/>
                <a:ea typeface="Helvetica Light" charset="0"/>
                <a:cs typeface="Helvetica Light" charset="0"/>
                <a:sym typeface="Helvetica Light" charset="0"/>
              </a:defRPr>
            </a:lvl9pPr>
          </a:lstStyle>
          <a:p>
            <a:r>
              <a:rPr lang="en-US" sz="9500" b="1" dirty="0">
                <a:solidFill>
                  <a:srgbClr val="2F4776"/>
                </a:solidFill>
                <a:latin typeface="Helvetica" charset="0"/>
                <a:sym typeface="Helvetica" charset="0"/>
              </a:rPr>
              <a:t>Online Business</a:t>
            </a:r>
          </a:p>
        </p:txBody>
      </p:sp>
      <p:sp>
        <p:nvSpPr>
          <p:cNvPr id="19459" name="Text Box 4" descr="Shape 1538"/>
          <p:cNvSpPr txBox="1">
            <a:spLocks/>
          </p:cNvSpPr>
          <p:nvPr/>
        </p:nvSpPr>
        <p:spPr bwMode="auto">
          <a:xfrm>
            <a:off x="2162906" y="2930345"/>
            <a:ext cx="10612826" cy="686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71" tIns="89571" rIns="89571" bIns="89571">
            <a:spAutoFit/>
          </a:bodyPr>
          <a:lstStyle>
            <a:lvl1pPr marL="401638" indent="-401638" defTabSz="590550">
              <a:defRPr sz="3600">
                <a:solidFill>
                  <a:srgbClr val="000000"/>
                </a:solidFill>
                <a:latin typeface="Helvetica Light" charset="0"/>
                <a:ea typeface="MS PGothic" charset="0"/>
                <a:cs typeface="Helvetica Light" charset="0"/>
                <a:sym typeface="Helvetica Light" charset="0"/>
              </a:defRPr>
            </a:lvl1pPr>
            <a:lvl2pPr marL="742950" indent="-285750" defTabSz="590550">
              <a:defRPr sz="3600">
                <a:solidFill>
                  <a:srgbClr val="000000"/>
                </a:solidFill>
                <a:latin typeface="Helvetica Light" charset="0"/>
                <a:ea typeface="Helvetica Light" charset="0"/>
                <a:cs typeface="Helvetica Light" charset="0"/>
                <a:sym typeface="Helvetica Light" charset="0"/>
              </a:defRPr>
            </a:lvl2pPr>
            <a:lvl3pPr marL="1143000" indent="-228600" defTabSz="590550">
              <a:defRPr sz="3600">
                <a:solidFill>
                  <a:srgbClr val="000000"/>
                </a:solidFill>
                <a:latin typeface="Helvetica Light" charset="0"/>
                <a:ea typeface="Helvetica Light" charset="0"/>
                <a:cs typeface="Helvetica Light" charset="0"/>
                <a:sym typeface="Helvetica Light" charset="0"/>
              </a:defRPr>
            </a:lvl3pPr>
            <a:lvl4pPr marL="1600200" indent="-228600" defTabSz="590550">
              <a:defRPr sz="3600">
                <a:solidFill>
                  <a:srgbClr val="000000"/>
                </a:solidFill>
                <a:latin typeface="Helvetica Light" charset="0"/>
                <a:ea typeface="Helvetica Light" charset="0"/>
                <a:cs typeface="Helvetica Light" charset="0"/>
                <a:sym typeface="Helvetica Light" charset="0"/>
              </a:defRPr>
            </a:lvl4pPr>
            <a:lvl5pPr marL="2057400" indent="-228600" defTabSz="590550">
              <a:defRPr sz="3600">
                <a:solidFill>
                  <a:srgbClr val="000000"/>
                </a:solidFill>
                <a:latin typeface="Helvetica Light" charset="0"/>
                <a:ea typeface="Helvetica Light" charset="0"/>
                <a:cs typeface="Helvetica Light" charset="0"/>
                <a:sym typeface="Helvetica Light" charset="0"/>
              </a:defRPr>
            </a:lvl5pPr>
            <a:lvl6pPr marL="2514600" indent="-228600" defTabSz="590550" eaLnBrk="0">
              <a:defRPr sz="3600">
                <a:solidFill>
                  <a:srgbClr val="000000"/>
                </a:solidFill>
                <a:latin typeface="Helvetica Light" charset="0"/>
                <a:ea typeface="Helvetica Light" charset="0"/>
                <a:cs typeface="Helvetica Light" charset="0"/>
                <a:sym typeface="Helvetica Light" charset="0"/>
              </a:defRPr>
            </a:lvl6pPr>
            <a:lvl7pPr marL="2971800" indent="-228600" defTabSz="590550" eaLnBrk="0">
              <a:defRPr sz="3600">
                <a:solidFill>
                  <a:srgbClr val="000000"/>
                </a:solidFill>
                <a:latin typeface="Helvetica Light" charset="0"/>
                <a:ea typeface="Helvetica Light" charset="0"/>
                <a:cs typeface="Helvetica Light" charset="0"/>
                <a:sym typeface="Helvetica Light" charset="0"/>
              </a:defRPr>
            </a:lvl7pPr>
            <a:lvl8pPr marL="3429000" indent="-228600" defTabSz="590550" eaLnBrk="0">
              <a:defRPr sz="3600">
                <a:solidFill>
                  <a:srgbClr val="000000"/>
                </a:solidFill>
                <a:latin typeface="Helvetica Light" charset="0"/>
                <a:ea typeface="Helvetica Light" charset="0"/>
                <a:cs typeface="Helvetica Light" charset="0"/>
                <a:sym typeface="Helvetica Light" charset="0"/>
              </a:defRPr>
            </a:lvl8pPr>
            <a:lvl9pPr marL="3886200" indent="-228600" defTabSz="590550" eaLnBrk="0">
              <a:defRPr sz="3600">
                <a:solidFill>
                  <a:srgbClr val="000000"/>
                </a:solidFill>
                <a:latin typeface="Helvetica Light" charset="0"/>
                <a:ea typeface="Helvetica Light" charset="0"/>
                <a:cs typeface="Helvetica Light" charset="0"/>
                <a:sym typeface="Helvetica Light" charset="0"/>
              </a:defRPr>
            </a:lvl9pPr>
          </a:lstStyle>
          <a:p>
            <a:pPr>
              <a:lnSpc>
                <a:spcPct val="120000"/>
              </a:lnSpc>
              <a:spcBef>
                <a:spcPts val="335"/>
              </a:spcBef>
            </a:pPr>
            <a:r>
              <a:rPr lang="en-US" sz="4400" dirty="0">
                <a:solidFill>
                  <a:srgbClr val="53585F"/>
                </a:solidFill>
                <a:latin typeface="Helvetica" charset="0"/>
                <a:sym typeface="Helvetica" charset="0"/>
              </a:rPr>
              <a:t>COST: </a:t>
            </a:r>
            <a:r>
              <a:rPr lang="en-US" sz="4400" dirty="0" smtClean="0">
                <a:solidFill>
                  <a:srgbClr val="53585F"/>
                </a:solidFill>
                <a:latin typeface="Helvetica" charset="0"/>
                <a:sym typeface="Helvetica" charset="0"/>
              </a:rPr>
              <a:t>$199 + $25 Monthly Support Fee</a:t>
            </a:r>
            <a:endParaRPr lang="en-US" sz="4400" dirty="0">
              <a:solidFill>
                <a:srgbClr val="53585F"/>
              </a:solidFill>
              <a:latin typeface="Helvetica" charset="0"/>
              <a:sym typeface="Helvetica" charset="0"/>
            </a:endParaRPr>
          </a:p>
          <a:p>
            <a:pPr>
              <a:lnSpc>
                <a:spcPct val="120000"/>
              </a:lnSpc>
              <a:spcBef>
                <a:spcPts val="335"/>
              </a:spcBef>
            </a:pPr>
            <a:r>
              <a:rPr lang="en-US" sz="4400" dirty="0">
                <a:solidFill>
                  <a:srgbClr val="53585F"/>
                </a:solidFill>
                <a:latin typeface="Helvetica" charset="0"/>
                <a:sym typeface="Helvetica" charset="0"/>
              </a:rPr>
              <a:t>ACN PROVIDES:</a:t>
            </a:r>
          </a:p>
          <a:p>
            <a:pPr>
              <a:buSzPct val="100000"/>
              <a:buFontTx/>
              <a:buChar char="•"/>
            </a:pPr>
            <a:r>
              <a:rPr lang="en-US" sz="4400" dirty="0">
                <a:solidFill>
                  <a:srgbClr val="53585F"/>
                </a:solidFill>
                <a:latin typeface="Helvetica" charset="0"/>
                <a:sym typeface="Helvetica" charset="0"/>
              </a:rPr>
              <a:t>Personalized Online Store</a:t>
            </a:r>
          </a:p>
          <a:p>
            <a:pPr>
              <a:spcBef>
                <a:spcPts val="1507"/>
              </a:spcBef>
              <a:buSzPct val="100000"/>
              <a:buFontTx/>
              <a:buChar char="•"/>
            </a:pPr>
            <a:r>
              <a:rPr lang="en-US" sz="4400" dirty="0">
                <a:solidFill>
                  <a:srgbClr val="53585F"/>
                </a:solidFill>
                <a:latin typeface="Helvetica" charset="0"/>
                <a:sym typeface="Helvetica" charset="0"/>
              </a:rPr>
              <a:t>Hosted &amp; Updated Daily</a:t>
            </a:r>
          </a:p>
          <a:p>
            <a:pPr>
              <a:spcBef>
                <a:spcPts val="1507"/>
              </a:spcBef>
              <a:buSzPct val="100000"/>
              <a:buFontTx/>
              <a:buChar char="•"/>
            </a:pPr>
            <a:r>
              <a:rPr lang="en-US" sz="4400" dirty="0">
                <a:solidFill>
                  <a:srgbClr val="53585F"/>
                </a:solidFill>
                <a:latin typeface="Helvetica" charset="0"/>
                <a:sym typeface="Helvetica" charset="0"/>
              </a:rPr>
              <a:t>Product Info &amp; Ordering</a:t>
            </a:r>
          </a:p>
          <a:p>
            <a:pPr>
              <a:spcBef>
                <a:spcPts val="1507"/>
              </a:spcBef>
              <a:buSzPct val="100000"/>
              <a:buFontTx/>
              <a:buChar char="•"/>
            </a:pPr>
            <a:r>
              <a:rPr lang="en-US" sz="4400" dirty="0">
                <a:solidFill>
                  <a:srgbClr val="53585F"/>
                </a:solidFill>
                <a:latin typeface="Helvetica" charset="0"/>
                <a:sym typeface="Helvetica" charset="0"/>
              </a:rPr>
              <a:t>U.S. Based Customer Care &amp; Billing</a:t>
            </a:r>
          </a:p>
          <a:p>
            <a:pPr>
              <a:spcBef>
                <a:spcPts val="1507"/>
              </a:spcBef>
              <a:buSzPct val="100000"/>
              <a:buFontTx/>
              <a:buChar char="•"/>
            </a:pPr>
            <a:r>
              <a:rPr lang="en-US" sz="4400" dirty="0">
                <a:solidFill>
                  <a:srgbClr val="53585F"/>
                </a:solidFill>
                <a:latin typeface="Helvetica" charset="0"/>
                <a:sym typeface="Helvetica" charset="0"/>
              </a:rPr>
              <a:t>IBO Support Call Center</a:t>
            </a:r>
          </a:p>
          <a:p>
            <a:pPr>
              <a:spcBef>
                <a:spcPts val="1507"/>
              </a:spcBef>
              <a:buSzPct val="100000"/>
              <a:buFontTx/>
              <a:buChar char="•"/>
            </a:pPr>
            <a:r>
              <a:rPr lang="en-US" sz="4400" dirty="0">
                <a:solidFill>
                  <a:srgbClr val="53585F"/>
                </a:solidFill>
                <a:latin typeface="Helvetica" charset="0"/>
                <a:sym typeface="Helvetica" charset="0"/>
              </a:rPr>
              <a:t>Customer </a:t>
            </a:r>
            <a:r>
              <a:rPr lang="en-US" sz="4400" dirty="0" err="1" smtClean="0">
                <a:solidFill>
                  <a:srgbClr val="53585F"/>
                </a:solidFill>
                <a:latin typeface="Helvetica" charset="0"/>
                <a:sym typeface="Helvetica" charset="0"/>
              </a:rPr>
              <a:t>Trackinge</a:t>
            </a:r>
            <a:endParaRPr lang="en-US" sz="4400" dirty="0">
              <a:solidFill>
                <a:srgbClr val="53585F"/>
              </a:solidFill>
              <a:latin typeface="Helvetica" charset="0"/>
              <a:sym typeface="Helvetica" charset="0"/>
            </a:endParaRPr>
          </a:p>
        </p:txBody>
      </p:sp>
      <p:sp>
        <p:nvSpPr>
          <p:cNvPr id="19460" name="Text Box 5" descr="Shape 1539"/>
          <p:cNvSpPr txBox="1">
            <a:spLocks/>
          </p:cNvSpPr>
          <p:nvPr/>
        </p:nvSpPr>
        <p:spPr bwMode="auto">
          <a:xfrm>
            <a:off x="-331492" y="10649092"/>
            <a:ext cx="22913584" cy="173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71" tIns="89571" rIns="89571" bIns="89571" anchor="ctr">
            <a:spAutoFit/>
          </a:bodyPr>
          <a:lstStyle>
            <a:lvl1pPr defTabSz="649288">
              <a:tabLst>
                <a:tab pos="241300" algn="l"/>
              </a:tabLst>
              <a:defRPr sz="3600">
                <a:solidFill>
                  <a:srgbClr val="000000"/>
                </a:solidFill>
                <a:latin typeface="Helvetica Light" charset="0"/>
                <a:ea typeface="MS PGothic" charset="0"/>
                <a:cs typeface="Helvetica Light" charset="0"/>
                <a:sym typeface="Helvetica Light" charset="0"/>
              </a:defRPr>
            </a:lvl1pPr>
            <a:lvl2pPr marL="742950" indent="-285750" defTabSz="649288">
              <a:tabLst>
                <a:tab pos="241300" algn="l"/>
              </a:tabLst>
              <a:defRPr sz="3600">
                <a:solidFill>
                  <a:srgbClr val="000000"/>
                </a:solidFill>
                <a:latin typeface="Helvetica Light" charset="0"/>
                <a:ea typeface="Helvetica Light" charset="0"/>
                <a:cs typeface="Helvetica Light" charset="0"/>
                <a:sym typeface="Helvetica Light" charset="0"/>
              </a:defRPr>
            </a:lvl2pPr>
            <a:lvl3pPr marL="11430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3pPr>
            <a:lvl4pPr marL="16002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4pPr>
            <a:lvl5pPr marL="2057400" indent="-228600" defTabSz="649288">
              <a:tabLst>
                <a:tab pos="241300" algn="l"/>
              </a:tabLst>
              <a:defRPr sz="3600">
                <a:solidFill>
                  <a:srgbClr val="000000"/>
                </a:solidFill>
                <a:latin typeface="Helvetica Light" charset="0"/>
                <a:ea typeface="Helvetica Light" charset="0"/>
                <a:cs typeface="Helvetica Light" charset="0"/>
                <a:sym typeface="Helvetica Light" charset="0"/>
              </a:defRPr>
            </a:lvl5pPr>
            <a:lvl6pPr marL="25146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6pPr>
            <a:lvl7pPr marL="29718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7pPr>
            <a:lvl8pPr marL="34290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8pPr>
            <a:lvl9pPr marL="3886200" indent="-228600" defTabSz="649288" eaLnBrk="0">
              <a:tabLst>
                <a:tab pos="241300" algn="l"/>
              </a:tabLst>
              <a:defRPr sz="3600">
                <a:solidFill>
                  <a:srgbClr val="000000"/>
                </a:solidFill>
                <a:latin typeface="Helvetica Light" charset="0"/>
                <a:ea typeface="Helvetica Light" charset="0"/>
                <a:cs typeface="Helvetica Light" charset="0"/>
                <a:sym typeface="Helvetica Light" charset="0"/>
              </a:defRPr>
            </a:lvl9pPr>
          </a:lstStyle>
          <a:p>
            <a:pPr algn="ctr">
              <a:lnSpc>
                <a:spcPct val="120000"/>
              </a:lnSpc>
              <a:spcBef>
                <a:spcPts val="837"/>
              </a:spcBef>
            </a:pPr>
            <a:r>
              <a:rPr lang="en-US" sz="6700" b="1" dirty="0">
                <a:solidFill>
                  <a:srgbClr val="2F4776"/>
                </a:solidFill>
                <a:latin typeface="Helvetica" charset="0"/>
                <a:sym typeface="Helvetica" charset="0"/>
              </a:rPr>
              <a:t>YOU</a:t>
            </a:r>
            <a:r>
              <a:rPr lang="en-US" sz="8400" dirty="0">
                <a:solidFill>
                  <a:srgbClr val="2F4776"/>
                </a:solidFill>
                <a:latin typeface="Helvetica" charset="0"/>
                <a:sym typeface="Helvetica" charset="0"/>
              </a:rPr>
              <a:t> </a:t>
            </a:r>
            <a:r>
              <a:rPr lang="en-US" sz="6700" dirty="0">
                <a:solidFill>
                  <a:srgbClr val="2F4776"/>
                </a:solidFill>
                <a:latin typeface="Helvetica" charset="0"/>
                <a:sym typeface="Helvetica" charset="0"/>
              </a:rPr>
              <a:t>Acquire Customers and ACN Does the Rest!</a:t>
            </a:r>
            <a:endParaRPr lang="en-US" sz="6700" b="1" dirty="0">
              <a:solidFill>
                <a:srgbClr val="2F4776"/>
              </a:solidFill>
              <a:latin typeface="Helvetica" charset="0"/>
              <a:sym typeface="Helvetica" charset="0"/>
            </a:endParaRPr>
          </a:p>
        </p:txBody>
      </p:sp>
      <p:pic>
        <p:nvPicPr>
          <p:cNvPr id="28678" name="Picture 6" descr="image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85056" y="2259211"/>
            <a:ext cx="10434209" cy="688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0503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571" y="11095480"/>
            <a:ext cx="21809176" cy="2230540"/>
          </a:xfrm>
          <a:prstGeom prst="rect">
            <a:avLst/>
          </a:prstGeom>
        </p:spPr>
        <p:txBody>
          <a:bodyPr vert="horz" lIns="182856" tIns="91428" rIns="182856" bIns="91428" rtlCol="0" anchor="b">
            <a:normAutofit/>
          </a:bodyPr>
          <a:lstStyle/>
          <a:p>
            <a:pPr algn="ctr">
              <a:lnSpc>
                <a:spcPct val="90000"/>
              </a:lnSpc>
              <a:spcAft>
                <a:spcPts val="1200"/>
              </a:spcAft>
            </a:pPr>
            <a:r>
              <a:rPr lang="en-US" sz="11998" b="1" dirty="0">
                <a:latin typeface="+mj-lt"/>
                <a:ea typeface="+mj-ea"/>
                <a:cs typeface="+mj-cs"/>
                <a:sym typeface="Helvetica" charset="0"/>
              </a:rPr>
              <a:t>Residual Income</a:t>
            </a:r>
          </a:p>
        </p:txBody>
      </p:sp>
      <p:pic>
        <p:nvPicPr>
          <p:cNvPr id="7" name="Graphic 6" descr="You">
            <a:extLst>
              <a:ext uri="{FF2B5EF4-FFF2-40B4-BE49-F238E27FC236}">
                <a16:creationId xmlns:a16="http://schemas.microsoft.com/office/drawing/2014/main" xmlns="" id="{0B79275C-3191-4118-9B2D-83415EE44C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9712" y="892"/>
            <a:ext cx="9253186" cy="8478324"/>
          </a:xfrm>
          <a:prstGeom prst="rect">
            <a:avLst/>
          </a:prstGeom>
        </p:spPr>
      </p:pic>
      <p:sp>
        <p:nvSpPr>
          <p:cNvPr id="255" name="Refer to the ACN Compensation Plan for Complete Details"/>
          <p:cNvSpPr txBox="1"/>
          <p:nvPr/>
        </p:nvSpPr>
        <p:spPr>
          <a:xfrm>
            <a:off x="7050385" y="13024163"/>
            <a:ext cx="10749501" cy="619677"/>
          </a:xfrm>
          <a:prstGeom prst="rect">
            <a:avLst/>
          </a:prstGeom>
          <a:ln w="12700">
            <a:miter lim="400000"/>
          </a:ln>
          <a:extLst>
            <a:ext uri="{C572A759-6A51-4108-AA02-DFA0A04FC94B}">
              <ma14:wrappingTextBoxFlag xmlns:ma14="http://schemas.microsoft.com/office/mac/drawingml/2011/main" val="1"/>
            </a:ext>
          </a:extLst>
        </p:spPr>
        <p:txBody>
          <a:bodyPr wrap="none" lIns="63002" tIns="63002" rIns="63002" bIns="63002" anchor="ctr">
            <a:spAutoFit/>
          </a:bodyPr>
          <a:lstStyle>
            <a:lvl1pPr algn="l" defTabSz="457200">
              <a:defRPr b="0" i="1">
                <a:solidFill>
                  <a:srgbClr val="5E5E5E"/>
                </a:solidFill>
                <a:latin typeface="Helvetica"/>
                <a:ea typeface="Helvetica"/>
                <a:cs typeface="Helvetica"/>
                <a:sym typeface="Helvetica"/>
              </a:defRPr>
            </a:lvl1pPr>
          </a:lstStyle>
          <a:p>
            <a:pPr defTabSz="755560" eaLnBrk="0" hangingPunct="0">
              <a:spcAft>
                <a:spcPts val="1200"/>
              </a:spcAft>
              <a:defRPr/>
            </a:pPr>
            <a:r>
              <a:rPr sz="3200" dirty="0"/>
              <a:t>Refer to the ACN Compensation Plan for Complete Details</a:t>
            </a:r>
          </a:p>
        </p:txBody>
      </p:sp>
      <p:sp>
        <p:nvSpPr>
          <p:cNvPr id="258" name="5"/>
          <p:cNvSpPr txBox="1"/>
          <p:nvPr/>
        </p:nvSpPr>
        <p:spPr>
          <a:xfrm>
            <a:off x="769711" y="2121958"/>
            <a:ext cx="377303" cy="665843"/>
          </a:xfrm>
          <a:prstGeom prst="rect">
            <a:avLst/>
          </a:prstGeom>
          <a:ln w="12700">
            <a:miter lim="400000"/>
          </a:ln>
          <a:extLst>
            <a:ext uri="{C572A759-6A51-4108-AA02-DFA0A04FC94B}">
              <ma14:wrappingTextBoxFlag xmlns:ma14="http://schemas.microsoft.com/office/mac/drawingml/2011/main" val="1"/>
            </a:ext>
          </a:extLst>
        </p:spPr>
        <p:txBody>
          <a:bodyPr wrap="none" lIns="63002" tIns="63002" rIns="63002" bIns="63002" anchor="ctr">
            <a:spAutoFit/>
          </a:bodyPr>
          <a:lstStyle>
            <a:lvl1pPr>
              <a:defRPr sz="4000">
                <a:solidFill>
                  <a:srgbClr val="FFFFFF"/>
                </a:solidFill>
              </a:defRPr>
            </a:lvl1pPr>
          </a:lstStyle>
          <a:p>
            <a:pPr defTabSz="965446" eaLnBrk="0" hangingPunct="0">
              <a:spcAft>
                <a:spcPts val="1200"/>
              </a:spcAft>
              <a:defRPr/>
            </a:pPr>
            <a:r>
              <a:rPr sz="3500">
                <a:ea typeface="MS PGothic" charset="0"/>
              </a:rPr>
              <a:t>5</a:t>
            </a:r>
          </a:p>
        </p:txBody>
      </p:sp>
      <p:sp>
        <p:nvSpPr>
          <p:cNvPr id="8" name="TextBox 7">
            <a:extLst>
              <a:ext uri="{FF2B5EF4-FFF2-40B4-BE49-F238E27FC236}">
                <a16:creationId xmlns:a16="http://schemas.microsoft.com/office/drawing/2014/main" xmlns="" id="{7047D5F4-2691-4382-9B5F-99F725D9A090}"/>
              </a:ext>
            </a:extLst>
          </p:cNvPr>
          <p:cNvSpPr txBox="1"/>
          <p:nvPr/>
        </p:nvSpPr>
        <p:spPr>
          <a:xfrm>
            <a:off x="-665877" y="7909710"/>
            <a:ext cx="12124360" cy="2185214"/>
          </a:xfrm>
          <a:prstGeom prst="rect">
            <a:avLst/>
          </a:prstGeom>
          <a:noFill/>
        </p:spPr>
        <p:txBody>
          <a:bodyPr wrap="square" rtlCol="0">
            <a:spAutoFit/>
          </a:bodyPr>
          <a:lstStyle/>
          <a:p>
            <a:pPr algn="ctr"/>
            <a:r>
              <a:rPr lang="en-US" sz="8000" b="1" i="1" dirty="0">
                <a:solidFill>
                  <a:schemeClr val="accent1">
                    <a:lumMod val="50000"/>
                  </a:schemeClr>
                </a:solidFill>
                <a:latin typeface="Sagona Book" panose="02020503050505020204" pitchFamily="18" charset="0"/>
              </a:rPr>
              <a:t>3 to 20%</a:t>
            </a:r>
          </a:p>
          <a:p>
            <a:pPr algn="ctr"/>
            <a:r>
              <a:rPr lang="en-US" sz="5600" dirty="0">
                <a:solidFill>
                  <a:srgbClr val="00B0F0"/>
                </a:solidFill>
                <a:latin typeface="Rockwell" panose="02060603020205020403" pitchFamily="18" charset="0"/>
              </a:rPr>
              <a:t>Personal Residual Income</a:t>
            </a:r>
          </a:p>
        </p:txBody>
      </p:sp>
      <p:sp>
        <p:nvSpPr>
          <p:cNvPr id="9" name="TextBox 8">
            <a:extLst>
              <a:ext uri="{FF2B5EF4-FFF2-40B4-BE49-F238E27FC236}">
                <a16:creationId xmlns:a16="http://schemas.microsoft.com/office/drawing/2014/main" xmlns="" id="{38503985-75A5-4887-87DC-521F0E676E68}"/>
              </a:ext>
            </a:extLst>
          </p:cNvPr>
          <p:cNvSpPr txBox="1"/>
          <p:nvPr/>
        </p:nvSpPr>
        <p:spPr>
          <a:xfrm>
            <a:off x="4336267" y="5460907"/>
            <a:ext cx="2120072" cy="953787"/>
          </a:xfrm>
          <a:prstGeom prst="rect">
            <a:avLst/>
          </a:prstGeom>
          <a:noFill/>
        </p:spPr>
        <p:txBody>
          <a:bodyPr wrap="square" rtlCol="0">
            <a:spAutoFit/>
          </a:bodyPr>
          <a:lstStyle/>
          <a:p>
            <a:r>
              <a:rPr lang="en-US" sz="5598" dirty="0">
                <a:latin typeface="Arial Black" panose="020B0A04020102020204" pitchFamily="34" charset="0"/>
              </a:rPr>
              <a:t>YOU</a:t>
            </a:r>
          </a:p>
        </p:txBody>
      </p:sp>
      <p:pic>
        <p:nvPicPr>
          <p:cNvPr id="16" name="Graphic 15" descr="You">
            <a:extLst>
              <a:ext uri="{FF2B5EF4-FFF2-40B4-BE49-F238E27FC236}">
                <a16:creationId xmlns:a16="http://schemas.microsoft.com/office/drawing/2014/main" xmlns="" id="{0B026C28-37F0-4A42-A9D5-257D6D120F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3287070" y="263891"/>
            <a:ext cx="4521050" cy="4521050"/>
          </a:xfrm>
          <a:prstGeom prst="rect">
            <a:avLst/>
          </a:prstGeom>
        </p:spPr>
      </p:pic>
      <p:pic>
        <p:nvPicPr>
          <p:cNvPr id="20" name="Graphic 19" descr="You">
            <a:extLst>
              <a:ext uri="{FF2B5EF4-FFF2-40B4-BE49-F238E27FC236}">
                <a16:creationId xmlns:a16="http://schemas.microsoft.com/office/drawing/2014/main" xmlns="" id="{B1C2A01A-AACE-402F-8A4F-6BF6F3A071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015303" y="2454880"/>
            <a:ext cx="4521052" cy="4521052"/>
          </a:xfrm>
          <a:prstGeom prst="rect">
            <a:avLst/>
          </a:prstGeom>
        </p:spPr>
      </p:pic>
      <p:pic>
        <p:nvPicPr>
          <p:cNvPr id="21" name="Graphic 20" descr="You">
            <a:extLst>
              <a:ext uri="{FF2B5EF4-FFF2-40B4-BE49-F238E27FC236}">
                <a16:creationId xmlns:a16="http://schemas.microsoft.com/office/drawing/2014/main" xmlns="" id="{9CFAFCE0-B89D-4921-B681-9B9B945D78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8743537" y="194354"/>
            <a:ext cx="4521052" cy="4521052"/>
          </a:xfrm>
          <a:prstGeom prst="rect">
            <a:avLst/>
          </a:prstGeom>
        </p:spPr>
      </p:pic>
      <p:sp>
        <p:nvSpPr>
          <p:cNvPr id="22" name="TextBox 21">
            <a:extLst>
              <a:ext uri="{FF2B5EF4-FFF2-40B4-BE49-F238E27FC236}">
                <a16:creationId xmlns:a16="http://schemas.microsoft.com/office/drawing/2014/main" xmlns="" id="{894EC9DA-AE22-451E-ABB2-EE7DBB61EC0C}"/>
              </a:ext>
            </a:extLst>
          </p:cNvPr>
          <p:cNvSpPr txBox="1"/>
          <p:nvPr/>
        </p:nvSpPr>
        <p:spPr>
          <a:xfrm>
            <a:off x="17478378" y="5273644"/>
            <a:ext cx="1594902" cy="707886"/>
          </a:xfrm>
          <a:prstGeom prst="rect">
            <a:avLst/>
          </a:prstGeom>
          <a:noFill/>
        </p:spPr>
        <p:txBody>
          <a:bodyPr wrap="square" rtlCol="0">
            <a:spAutoFit/>
          </a:bodyPr>
          <a:lstStyle/>
          <a:p>
            <a:r>
              <a:rPr lang="en-US" sz="4000" dirty="0">
                <a:latin typeface="Arial Black" panose="020B0A04020102020204" pitchFamily="34" charset="0"/>
              </a:rPr>
              <a:t>YOU</a:t>
            </a:r>
          </a:p>
        </p:txBody>
      </p:sp>
      <p:sp>
        <p:nvSpPr>
          <p:cNvPr id="25" name="TextBox 24">
            <a:extLst>
              <a:ext uri="{FF2B5EF4-FFF2-40B4-BE49-F238E27FC236}">
                <a16:creationId xmlns:a16="http://schemas.microsoft.com/office/drawing/2014/main" xmlns="" id="{176312EA-BD37-4A9B-9288-4C21298F0B6B}"/>
              </a:ext>
            </a:extLst>
          </p:cNvPr>
          <p:cNvSpPr txBox="1"/>
          <p:nvPr/>
        </p:nvSpPr>
        <p:spPr>
          <a:xfrm>
            <a:off x="14076236" y="6275498"/>
            <a:ext cx="8399182" cy="1569660"/>
          </a:xfrm>
          <a:prstGeom prst="rect">
            <a:avLst/>
          </a:prstGeom>
          <a:noFill/>
        </p:spPr>
        <p:txBody>
          <a:bodyPr wrap="square" rtlCol="0">
            <a:spAutoFit/>
          </a:bodyPr>
          <a:lstStyle/>
          <a:p>
            <a:pPr algn="ctr"/>
            <a:r>
              <a:rPr lang="en-US" sz="4800" dirty="0">
                <a:solidFill>
                  <a:schemeClr val="accent1">
                    <a:lumMod val="50000"/>
                  </a:schemeClr>
                </a:solidFill>
                <a:latin typeface="Rockwell" panose="02060603020205020403" pitchFamily="18" charset="0"/>
              </a:rPr>
              <a:t>Your  Team’s Customers</a:t>
            </a:r>
          </a:p>
          <a:p>
            <a:pPr algn="ctr"/>
            <a:r>
              <a:rPr lang="en-US" sz="4800" dirty="0">
                <a:solidFill>
                  <a:srgbClr val="00B0F0"/>
                </a:solidFill>
                <a:latin typeface="Rockwell" panose="02060603020205020403" pitchFamily="18" charset="0"/>
              </a:rPr>
              <a:t>Overriding Residual Income</a:t>
            </a:r>
          </a:p>
        </p:txBody>
      </p:sp>
      <p:sp>
        <p:nvSpPr>
          <p:cNvPr id="26" name="TextBox 25">
            <a:extLst>
              <a:ext uri="{FF2B5EF4-FFF2-40B4-BE49-F238E27FC236}">
                <a16:creationId xmlns:a16="http://schemas.microsoft.com/office/drawing/2014/main" xmlns="" id="{679E77DA-20D9-46DD-A265-2B71EAB89205}"/>
              </a:ext>
            </a:extLst>
          </p:cNvPr>
          <p:cNvSpPr txBox="1"/>
          <p:nvPr/>
        </p:nvSpPr>
        <p:spPr>
          <a:xfrm>
            <a:off x="12193587" y="7909710"/>
            <a:ext cx="12124360" cy="3785652"/>
          </a:xfrm>
          <a:prstGeom prst="rect">
            <a:avLst/>
          </a:prstGeom>
          <a:noFill/>
        </p:spPr>
        <p:txBody>
          <a:bodyPr wrap="square" rtlCol="0">
            <a:spAutoFit/>
          </a:bodyPr>
          <a:lstStyle/>
          <a:p>
            <a:pPr lvl="2" indent="0" algn="ctr"/>
            <a:r>
              <a:rPr lang="en-US" sz="4800" b="1" i="1" dirty="0">
                <a:solidFill>
                  <a:schemeClr val="accent1">
                    <a:lumMod val="50000"/>
                  </a:schemeClr>
                </a:solidFill>
                <a:latin typeface="Sagona Book" panose="02020503050505020204" pitchFamily="18" charset="0"/>
              </a:rPr>
              <a:t>Level 1) 	4%</a:t>
            </a:r>
          </a:p>
          <a:p>
            <a:pPr lvl="2" indent="0" algn="ctr"/>
            <a:r>
              <a:rPr lang="en-US" sz="4800" b="1" i="1" dirty="0">
                <a:solidFill>
                  <a:schemeClr val="accent1">
                    <a:lumMod val="50000"/>
                  </a:schemeClr>
                </a:solidFill>
                <a:latin typeface="Sagona Book" panose="02020503050505020204" pitchFamily="18" charset="0"/>
              </a:rPr>
              <a:t>Level 2) 	4%</a:t>
            </a:r>
          </a:p>
          <a:p>
            <a:pPr lvl="2" indent="0" algn="ctr"/>
            <a:r>
              <a:rPr lang="en-US" sz="4800" b="1" i="1" dirty="0">
                <a:solidFill>
                  <a:schemeClr val="accent1">
                    <a:lumMod val="50000"/>
                  </a:schemeClr>
                </a:solidFill>
                <a:latin typeface="Sagona Book" panose="02020503050505020204" pitchFamily="18" charset="0"/>
              </a:rPr>
              <a:t>Level 3) 	4%</a:t>
            </a:r>
          </a:p>
          <a:p>
            <a:pPr lvl="2" indent="0" algn="ctr"/>
            <a:r>
              <a:rPr lang="en-US" sz="4800" b="1" i="1" dirty="0">
                <a:solidFill>
                  <a:schemeClr val="accent1">
                    <a:lumMod val="50000"/>
                  </a:schemeClr>
                </a:solidFill>
                <a:latin typeface="Sagona Book" panose="02020503050505020204" pitchFamily="18" charset="0"/>
              </a:rPr>
              <a:t>Level 4) 	4%</a:t>
            </a:r>
          </a:p>
          <a:p>
            <a:pPr lvl="2" indent="0" algn="ctr"/>
            <a:r>
              <a:rPr lang="en-US" sz="4800" b="1" i="1" dirty="0">
                <a:solidFill>
                  <a:schemeClr val="accent1">
                    <a:lumMod val="50000"/>
                  </a:schemeClr>
                </a:solidFill>
                <a:latin typeface="Sagona Book" panose="02020503050505020204" pitchFamily="18" charset="0"/>
              </a:rPr>
              <a:t>Level 5) 	4%</a:t>
            </a:r>
          </a:p>
        </p:txBody>
      </p:sp>
      <p:sp>
        <p:nvSpPr>
          <p:cNvPr id="17" name="TextBox 16">
            <a:extLst>
              <a:ext uri="{FF2B5EF4-FFF2-40B4-BE49-F238E27FC236}">
                <a16:creationId xmlns:a16="http://schemas.microsoft.com/office/drawing/2014/main" xmlns="" id="{16444CC6-5225-4C83-B706-2342E9571E4E}"/>
              </a:ext>
            </a:extLst>
          </p:cNvPr>
          <p:cNvSpPr txBox="1"/>
          <p:nvPr/>
        </p:nvSpPr>
        <p:spPr>
          <a:xfrm>
            <a:off x="500663" y="7143315"/>
            <a:ext cx="9791280" cy="830997"/>
          </a:xfrm>
          <a:prstGeom prst="rect">
            <a:avLst/>
          </a:prstGeom>
          <a:noFill/>
        </p:spPr>
        <p:txBody>
          <a:bodyPr wrap="square" rtlCol="0">
            <a:spAutoFit/>
          </a:bodyPr>
          <a:lstStyle/>
          <a:p>
            <a:pPr algn="ctr"/>
            <a:r>
              <a:rPr lang="en-US" sz="4800" dirty="0">
                <a:solidFill>
                  <a:schemeClr val="accent1">
                    <a:lumMod val="50000"/>
                  </a:schemeClr>
                </a:solidFill>
                <a:latin typeface="Rockwell" panose="02060603020205020403" pitchFamily="18" charset="0"/>
              </a:rPr>
              <a:t>Your Customers</a:t>
            </a:r>
          </a:p>
        </p:txBody>
      </p:sp>
    </p:spTree>
    <p:extLst>
      <p:ext uri="{BB962C8B-B14F-4D97-AF65-F5344CB8AC3E}">
        <p14:creationId xmlns:p14="http://schemas.microsoft.com/office/powerpoint/2010/main" val="587291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75DABF-2524-4473-A1A5-76ED38C7C210}"/>
              </a:ext>
            </a:extLst>
          </p:cNvPr>
          <p:cNvPicPr>
            <a:picLocks noChangeAspect="1"/>
          </p:cNvPicPr>
          <p:nvPr/>
        </p:nvPicPr>
        <p:blipFill>
          <a:blip r:embed="rId2"/>
          <a:stretch>
            <a:fillRect/>
          </a:stretch>
        </p:blipFill>
        <p:spPr>
          <a:xfrm>
            <a:off x="1619039" y="3134515"/>
            <a:ext cx="21149095" cy="10305377"/>
          </a:xfrm>
          <a:prstGeom prst="rect">
            <a:avLst/>
          </a:prstGeom>
        </p:spPr>
      </p:pic>
      <p:sp>
        <p:nvSpPr>
          <p:cNvPr id="3" name="TextBox 2">
            <a:extLst>
              <a:ext uri="{FF2B5EF4-FFF2-40B4-BE49-F238E27FC236}">
                <a16:creationId xmlns:a16="http://schemas.microsoft.com/office/drawing/2014/main" xmlns="" id="{193469EF-EA31-496F-A8D0-5E1AD8C0C60D}"/>
              </a:ext>
            </a:extLst>
          </p:cNvPr>
          <p:cNvSpPr txBox="1"/>
          <p:nvPr/>
        </p:nvSpPr>
        <p:spPr>
          <a:xfrm>
            <a:off x="957004" y="244284"/>
            <a:ext cx="2181113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chemeClr val="accent1">
                    <a:lumMod val="75000"/>
                  </a:schemeClr>
                </a:solidFill>
                <a:effectLst/>
                <a:uFillTx/>
                <a:latin typeface="+mn-lt"/>
                <a:ea typeface="+mn-ea"/>
                <a:cs typeface="+mn-cs"/>
                <a:sym typeface="Helvetica Light"/>
              </a:rPr>
              <a:t>EARNED POSITIONS &amp; </a:t>
            </a:r>
          </a:p>
          <a:p>
            <a:pPr marL="0" marR="0" indent="0" algn="ctr" defTabSz="584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chemeClr val="accent1">
                    <a:lumMod val="75000"/>
                  </a:schemeClr>
                </a:solidFill>
                <a:effectLst/>
                <a:uFillTx/>
                <a:latin typeface="+mn-lt"/>
                <a:ea typeface="+mn-ea"/>
                <a:cs typeface="+mn-cs"/>
                <a:sym typeface="Helvetica Light"/>
              </a:rPr>
              <a:t>CUSTOMER ACQUISITION BONUSES (CABs)</a:t>
            </a:r>
          </a:p>
        </p:txBody>
      </p:sp>
      <p:sp>
        <p:nvSpPr>
          <p:cNvPr id="4" name="TextBox 3">
            <a:extLst>
              <a:ext uri="{FF2B5EF4-FFF2-40B4-BE49-F238E27FC236}">
                <a16:creationId xmlns:a16="http://schemas.microsoft.com/office/drawing/2014/main" xmlns="" id="{3390AB92-2041-4F8A-9494-16B468B49FB9}"/>
              </a:ext>
            </a:extLst>
          </p:cNvPr>
          <p:cNvSpPr txBox="1"/>
          <p:nvPr/>
        </p:nvSpPr>
        <p:spPr>
          <a:xfrm>
            <a:off x="15195178" y="10104386"/>
            <a:ext cx="642769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i="0" u="none" strike="noStrike" cap="none" spc="0" normalizeH="0" baseline="0" dirty="0">
                <a:ln>
                  <a:noFill/>
                </a:ln>
                <a:solidFill>
                  <a:schemeClr val="bg1"/>
                </a:solidFill>
                <a:effectLst/>
                <a:uFillTx/>
                <a:latin typeface="+mn-lt"/>
                <a:ea typeface="+mn-ea"/>
                <a:cs typeface="+mn-cs"/>
                <a:sym typeface="Helvetica Light"/>
              </a:rPr>
              <a:t>Incentives Trips</a:t>
            </a:r>
          </a:p>
        </p:txBody>
      </p:sp>
    </p:spTree>
    <p:extLst>
      <p:ext uri="{BB962C8B-B14F-4D97-AF65-F5344CB8AC3E}">
        <p14:creationId xmlns:p14="http://schemas.microsoft.com/office/powerpoint/2010/main" val="2366760146"/>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xmlns="" id="{7BEC1917-36A5-46A3-8271-4526078BC34A}"/>
              </a:ext>
            </a:extLst>
          </p:cNvPr>
          <p:cNvCxnSpPr>
            <a:cxnSpLocks/>
          </p:cNvCxnSpPr>
          <p:nvPr/>
        </p:nvCxnSpPr>
        <p:spPr>
          <a:xfrm>
            <a:off x="7814467" y="6081352"/>
            <a:ext cx="0" cy="980124"/>
          </a:xfrm>
          <a:prstGeom prst="straightConnector1">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xmlns="" id="{B2F9CC16-9B5E-48A2-A43F-66245357AC25}"/>
              </a:ext>
            </a:extLst>
          </p:cNvPr>
          <p:cNvCxnSpPr>
            <a:cxnSpLocks/>
          </p:cNvCxnSpPr>
          <p:nvPr/>
        </p:nvCxnSpPr>
        <p:spPr>
          <a:xfrm>
            <a:off x="10738763" y="6081349"/>
            <a:ext cx="0" cy="998589"/>
          </a:xfrm>
          <a:prstGeom prst="straightConnector1">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xmlns="" id="{9C56D387-CE68-4902-92E6-4FFE2439A9CC}"/>
              </a:ext>
            </a:extLst>
          </p:cNvPr>
          <p:cNvCxnSpPr>
            <a:cxnSpLocks/>
          </p:cNvCxnSpPr>
          <p:nvPr/>
        </p:nvCxnSpPr>
        <p:spPr>
          <a:xfrm>
            <a:off x="13508847" y="6081350"/>
            <a:ext cx="0" cy="1017627"/>
          </a:xfrm>
          <a:prstGeom prst="straightConnector1">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xmlns="" id="{13ABEA7E-4C5B-4E05-87D2-AB5DE1F4D746}"/>
              </a:ext>
            </a:extLst>
          </p:cNvPr>
          <p:cNvCxnSpPr>
            <a:cxnSpLocks/>
          </p:cNvCxnSpPr>
          <p:nvPr/>
        </p:nvCxnSpPr>
        <p:spPr>
          <a:xfrm>
            <a:off x="16306111" y="6081349"/>
            <a:ext cx="0" cy="998589"/>
          </a:xfrm>
          <a:prstGeom prst="straightConnector1">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 name="object 2"/>
          <p:cNvSpPr/>
          <p:nvPr/>
        </p:nvSpPr>
        <p:spPr>
          <a:xfrm>
            <a:off x="21623337" y="11180938"/>
            <a:ext cx="2464594" cy="2385869"/>
          </a:xfrm>
          <a:prstGeom prst="rect">
            <a:avLst/>
          </a:prstGeom>
          <a:blipFill>
            <a:blip r:embed="rId2" cstate="print"/>
            <a:stretch>
              <a:fillRect/>
            </a:stretch>
          </a:blipFill>
        </p:spPr>
        <p:txBody>
          <a:bodyPr wrap="square" lIns="0" tIns="0" rIns="0" bIns="0" rtlCol="0"/>
          <a:lstStyle/>
          <a:p>
            <a:endParaRPr sz="8438"/>
          </a:p>
        </p:txBody>
      </p:sp>
      <p:sp>
        <p:nvSpPr>
          <p:cNvPr id="3" name="object 3"/>
          <p:cNvSpPr/>
          <p:nvPr/>
        </p:nvSpPr>
        <p:spPr>
          <a:xfrm>
            <a:off x="14840345" y="315868"/>
            <a:ext cx="9001828" cy="1447924"/>
          </a:xfrm>
          <a:prstGeom prst="rect">
            <a:avLst/>
          </a:prstGeom>
          <a:blipFill>
            <a:blip r:embed="rId3" cstate="print"/>
            <a:stretch>
              <a:fillRect/>
            </a:stretch>
          </a:blipFill>
        </p:spPr>
        <p:txBody>
          <a:bodyPr wrap="square" lIns="0" tIns="0" rIns="0" bIns="0" rtlCol="0"/>
          <a:lstStyle/>
          <a:p>
            <a:endParaRPr sz="8438"/>
          </a:p>
        </p:txBody>
      </p:sp>
      <p:grpSp>
        <p:nvGrpSpPr>
          <p:cNvPr id="28" name="Group 27">
            <a:extLst>
              <a:ext uri="{FF2B5EF4-FFF2-40B4-BE49-F238E27FC236}">
                <a16:creationId xmlns:a16="http://schemas.microsoft.com/office/drawing/2014/main" xmlns="" id="{7990C9D3-165A-4917-B2E3-2343FF7F4193}"/>
              </a:ext>
            </a:extLst>
          </p:cNvPr>
          <p:cNvGrpSpPr/>
          <p:nvPr/>
        </p:nvGrpSpPr>
        <p:grpSpPr>
          <a:xfrm>
            <a:off x="6570388" y="7061474"/>
            <a:ext cx="2552460" cy="2175272"/>
            <a:chOff x="2580132" y="5006340"/>
            <a:chExt cx="1815083" cy="1546860"/>
          </a:xfrm>
        </p:grpSpPr>
        <p:sp>
          <p:nvSpPr>
            <p:cNvPr id="17" name="object 17"/>
            <p:cNvSpPr/>
            <p:nvPr/>
          </p:nvSpPr>
          <p:spPr>
            <a:xfrm>
              <a:off x="2580132" y="5006340"/>
              <a:ext cx="1815083" cy="1546860"/>
            </a:xfrm>
            <a:prstGeom prst="rect">
              <a:avLst/>
            </a:prstGeom>
            <a:blipFill>
              <a:blip r:embed="rId4" cstate="print"/>
              <a:stretch>
                <a:fillRect/>
              </a:stretch>
            </a:blipFill>
          </p:spPr>
          <p:txBody>
            <a:bodyPr wrap="square" lIns="0" tIns="0" rIns="0" bIns="0" rtlCol="0"/>
            <a:lstStyle/>
            <a:p>
              <a:endParaRPr sz="8438"/>
            </a:p>
          </p:txBody>
        </p:sp>
        <p:sp>
          <p:nvSpPr>
            <p:cNvPr id="18" name="object 18"/>
            <p:cNvSpPr/>
            <p:nvPr/>
          </p:nvSpPr>
          <p:spPr>
            <a:xfrm>
              <a:off x="2632710" y="5033009"/>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nchor="ctr"/>
            <a:lstStyle/>
            <a:p>
              <a:pPr algn="ctr"/>
              <a:r>
                <a:rPr lang="en-US" sz="10125" b="1" dirty="0">
                  <a:solidFill>
                    <a:srgbClr val="FF0000"/>
                  </a:solidFill>
                </a:rPr>
                <a:t>5</a:t>
              </a:r>
              <a:endParaRPr sz="10125" b="1" dirty="0">
                <a:solidFill>
                  <a:srgbClr val="FF0000"/>
                </a:solidFill>
              </a:endParaRPr>
            </a:p>
          </p:txBody>
        </p:sp>
      </p:grpSp>
      <p:grpSp>
        <p:nvGrpSpPr>
          <p:cNvPr id="29" name="Group 28">
            <a:extLst>
              <a:ext uri="{FF2B5EF4-FFF2-40B4-BE49-F238E27FC236}">
                <a16:creationId xmlns:a16="http://schemas.microsoft.com/office/drawing/2014/main" xmlns="" id="{D92001CF-0CC6-4BB0-8EC5-5FF769159B26}"/>
              </a:ext>
            </a:extLst>
          </p:cNvPr>
          <p:cNvGrpSpPr/>
          <p:nvPr/>
        </p:nvGrpSpPr>
        <p:grpSpPr>
          <a:xfrm>
            <a:off x="9493606" y="7061474"/>
            <a:ext cx="2552462" cy="2175272"/>
            <a:chOff x="4658867" y="5006340"/>
            <a:chExt cx="1815084" cy="1546860"/>
          </a:xfrm>
        </p:grpSpPr>
        <p:sp>
          <p:nvSpPr>
            <p:cNvPr id="19" name="object 19"/>
            <p:cNvSpPr/>
            <p:nvPr/>
          </p:nvSpPr>
          <p:spPr>
            <a:xfrm>
              <a:off x="4658867" y="5006340"/>
              <a:ext cx="1815084" cy="1546860"/>
            </a:xfrm>
            <a:prstGeom prst="rect">
              <a:avLst/>
            </a:prstGeom>
            <a:blipFill>
              <a:blip r:embed="rId4" cstate="print"/>
              <a:stretch>
                <a:fillRect/>
              </a:stretch>
            </a:blipFill>
          </p:spPr>
          <p:txBody>
            <a:bodyPr wrap="square" lIns="0" tIns="0" rIns="0" bIns="0" rtlCol="0" anchor="ctr"/>
            <a:lstStyle/>
            <a:p>
              <a:pPr algn="ctr"/>
              <a:r>
                <a:rPr lang="en-US" sz="10125" b="1" dirty="0">
                  <a:solidFill>
                    <a:srgbClr val="FF0000"/>
                  </a:solidFill>
                </a:rPr>
                <a:t>6</a:t>
              </a:r>
              <a:endParaRPr sz="10125" b="1" dirty="0">
                <a:solidFill>
                  <a:srgbClr val="FF0000"/>
                </a:solidFill>
              </a:endParaRPr>
            </a:p>
          </p:txBody>
        </p:sp>
        <p:sp>
          <p:nvSpPr>
            <p:cNvPr id="20" name="object 20"/>
            <p:cNvSpPr/>
            <p:nvPr/>
          </p:nvSpPr>
          <p:spPr>
            <a:xfrm>
              <a:off x="4711446" y="5033009"/>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lstStyle/>
            <a:p>
              <a:endParaRPr sz="8438"/>
            </a:p>
          </p:txBody>
        </p:sp>
      </p:grpSp>
      <p:grpSp>
        <p:nvGrpSpPr>
          <p:cNvPr id="30" name="Group 29">
            <a:extLst>
              <a:ext uri="{FF2B5EF4-FFF2-40B4-BE49-F238E27FC236}">
                <a16:creationId xmlns:a16="http://schemas.microsoft.com/office/drawing/2014/main" xmlns="" id="{A1A21392-C50A-430C-A007-1988F9309786}"/>
              </a:ext>
            </a:extLst>
          </p:cNvPr>
          <p:cNvGrpSpPr/>
          <p:nvPr/>
        </p:nvGrpSpPr>
        <p:grpSpPr>
          <a:xfrm>
            <a:off x="12279673" y="7061474"/>
            <a:ext cx="2552460" cy="2175272"/>
            <a:chOff x="6640068" y="5006340"/>
            <a:chExt cx="1815083" cy="1546860"/>
          </a:xfrm>
        </p:grpSpPr>
        <p:sp>
          <p:nvSpPr>
            <p:cNvPr id="21" name="object 21"/>
            <p:cNvSpPr/>
            <p:nvPr/>
          </p:nvSpPr>
          <p:spPr>
            <a:xfrm>
              <a:off x="6640068" y="5006340"/>
              <a:ext cx="1815083" cy="1546860"/>
            </a:xfrm>
            <a:prstGeom prst="rect">
              <a:avLst/>
            </a:prstGeom>
            <a:blipFill>
              <a:blip r:embed="rId4" cstate="print"/>
              <a:stretch>
                <a:fillRect/>
              </a:stretch>
            </a:blipFill>
          </p:spPr>
          <p:txBody>
            <a:bodyPr wrap="square" lIns="0" tIns="0" rIns="0" bIns="0" rtlCol="0"/>
            <a:lstStyle/>
            <a:p>
              <a:endParaRPr sz="8438"/>
            </a:p>
          </p:txBody>
        </p:sp>
        <p:sp>
          <p:nvSpPr>
            <p:cNvPr id="22" name="object 22"/>
            <p:cNvSpPr/>
            <p:nvPr/>
          </p:nvSpPr>
          <p:spPr>
            <a:xfrm>
              <a:off x="6692645" y="5033009"/>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nchor="ctr"/>
            <a:lstStyle/>
            <a:p>
              <a:pPr algn="ctr"/>
              <a:r>
                <a:rPr lang="en-US" sz="10125" b="1" dirty="0">
                  <a:solidFill>
                    <a:srgbClr val="FF0000"/>
                  </a:solidFill>
                </a:rPr>
                <a:t>7</a:t>
              </a:r>
              <a:endParaRPr sz="10125" b="1" dirty="0">
                <a:solidFill>
                  <a:srgbClr val="FF0000"/>
                </a:solidFill>
              </a:endParaRPr>
            </a:p>
          </p:txBody>
        </p:sp>
      </p:grpSp>
      <p:grpSp>
        <p:nvGrpSpPr>
          <p:cNvPr id="31" name="Group 30">
            <a:extLst>
              <a:ext uri="{FF2B5EF4-FFF2-40B4-BE49-F238E27FC236}">
                <a16:creationId xmlns:a16="http://schemas.microsoft.com/office/drawing/2014/main" xmlns="" id="{45C12177-1F0E-4FDC-9C0F-BCBF27327231}"/>
              </a:ext>
            </a:extLst>
          </p:cNvPr>
          <p:cNvGrpSpPr/>
          <p:nvPr/>
        </p:nvGrpSpPr>
        <p:grpSpPr>
          <a:xfrm>
            <a:off x="15022873" y="7061474"/>
            <a:ext cx="2552460" cy="2175272"/>
            <a:chOff x="8590788" y="5006340"/>
            <a:chExt cx="1815083" cy="1546860"/>
          </a:xfrm>
        </p:grpSpPr>
        <p:sp>
          <p:nvSpPr>
            <p:cNvPr id="23" name="object 23"/>
            <p:cNvSpPr/>
            <p:nvPr/>
          </p:nvSpPr>
          <p:spPr>
            <a:xfrm>
              <a:off x="8590788" y="5006340"/>
              <a:ext cx="1815083" cy="1546860"/>
            </a:xfrm>
            <a:prstGeom prst="rect">
              <a:avLst/>
            </a:prstGeom>
            <a:blipFill>
              <a:blip r:embed="rId4" cstate="print"/>
              <a:stretch>
                <a:fillRect/>
              </a:stretch>
            </a:blipFill>
          </p:spPr>
          <p:txBody>
            <a:bodyPr wrap="square" lIns="0" tIns="0" rIns="0" bIns="0" rtlCol="0" anchor="ctr"/>
            <a:lstStyle/>
            <a:p>
              <a:pPr algn="ctr"/>
              <a:r>
                <a:rPr lang="en-US" sz="10125" b="1" dirty="0">
                  <a:solidFill>
                    <a:srgbClr val="FF0000"/>
                  </a:solidFill>
                </a:rPr>
                <a:t>8</a:t>
              </a:r>
              <a:endParaRPr sz="10125" b="1" dirty="0">
                <a:solidFill>
                  <a:srgbClr val="FF0000"/>
                </a:solidFill>
              </a:endParaRPr>
            </a:p>
          </p:txBody>
        </p:sp>
        <p:sp>
          <p:nvSpPr>
            <p:cNvPr id="24" name="object 24"/>
            <p:cNvSpPr/>
            <p:nvPr/>
          </p:nvSpPr>
          <p:spPr>
            <a:xfrm>
              <a:off x="8643366" y="5033009"/>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lstStyle/>
            <a:p>
              <a:endParaRPr sz="8438"/>
            </a:p>
          </p:txBody>
        </p:sp>
      </p:grpSp>
      <p:sp>
        <p:nvSpPr>
          <p:cNvPr id="6" name="Rectangle: Rounded Corners 5">
            <a:extLst>
              <a:ext uri="{FF2B5EF4-FFF2-40B4-BE49-F238E27FC236}">
                <a16:creationId xmlns:a16="http://schemas.microsoft.com/office/drawing/2014/main" xmlns="" id="{7B4A436B-FA99-4F21-9742-285977057CFD}"/>
              </a:ext>
            </a:extLst>
          </p:cNvPr>
          <p:cNvSpPr/>
          <p:nvPr/>
        </p:nvSpPr>
        <p:spPr>
          <a:xfrm>
            <a:off x="8494441" y="2344456"/>
            <a:ext cx="7183266" cy="1363527"/>
          </a:xfrm>
          <a:prstGeom prst="roundRect">
            <a:avLst>
              <a:gd name="adj" fmla="val 25264"/>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0" b="1" dirty="0">
                <a:effectLst>
                  <a:outerShdw blurRad="38100" dist="38100" dir="2700000" algn="tl">
                    <a:srgbClr val="000000">
                      <a:alpha val="43137"/>
                    </a:srgbClr>
                  </a:outerShdw>
                </a:effectLst>
              </a:rPr>
              <a:t>Who Invited YOU</a:t>
            </a:r>
          </a:p>
        </p:txBody>
      </p:sp>
      <p:grpSp>
        <p:nvGrpSpPr>
          <p:cNvPr id="7" name="Group 6">
            <a:extLst>
              <a:ext uri="{FF2B5EF4-FFF2-40B4-BE49-F238E27FC236}">
                <a16:creationId xmlns:a16="http://schemas.microsoft.com/office/drawing/2014/main" xmlns="" id="{A208EB7B-E312-4A6C-8602-FD82089EAE2F}"/>
              </a:ext>
            </a:extLst>
          </p:cNvPr>
          <p:cNvGrpSpPr/>
          <p:nvPr/>
        </p:nvGrpSpPr>
        <p:grpSpPr>
          <a:xfrm>
            <a:off x="6570388" y="4009665"/>
            <a:ext cx="2552460" cy="2175270"/>
            <a:chOff x="2580132" y="2555748"/>
            <a:chExt cx="1815083" cy="1546859"/>
          </a:xfrm>
        </p:grpSpPr>
        <p:sp>
          <p:nvSpPr>
            <p:cNvPr id="9" name="object 9"/>
            <p:cNvSpPr/>
            <p:nvPr/>
          </p:nvSpPr>
          <p:spPr>
            <a:xfrm>
              <a:off x="2580132" y="2555748"/>
              <a:ext cx="1815083" cy="1546859"/>
            </a:xfrm>
            <a:prstGeom prst="rect">
              <a:avLst/>
            </a:prstGeom>
            <a:blipFill>
              <a:blip r:embed="rId4" cstate="print"/>
              <a:stretch>
                <a:fillRect/>
              </a:stretch>
            </a:blipFill>
          </p:spPr>
          <p:txBody>
            <a:bodyPr wrap="square" lIns="0" tIns="0" rIns="0" bIns="0" rtlCol="0" anchor="ctr"/>
            <a:lstStyle/>
            <a:p>
              <a:pPr algn="ctr"/>
              <a:r>
                <a:rPr lang="en-US" sz="10125" b="1" dirty="0">
                  <a:solidFill>
                    <a:srgbClr val="FF0000"/>
                  </a:solidFill>
                </a:rPr>
                <a:t>1</a:t>
              </a:r>
              <a:endParaRPr sz="8438" b="1" dirty="0">
                <a:solidFill>
                  <a:srgbClr val="FF0000"/>
                </a:solidFill>
              </a:endParaRPr>
            </a:p>
          </p:txBody>
        </p:sp>
        <p:sp>
          <p:nvSpPr>
            <p:cNvPr id="10" name="object 10"/>
            <p:cNvSpPr/>
            <p:nvPr/>
          </p:nvSpPr>
          <p:spPr>
            <a:xfrm>
              <a:off x="2632710" y="2582417"/>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lstStyle/>
            <a:p>
              <a:endParaRPr sz="8438"/>
            </a:p>
          </p:txBody>
        </p:sp>
      </p:grpSp>
      <p:grpSp>
        <p:nvGrpSpPr>
          <p:cNvPr id="8" name="Group 7">
            <a:extLst>
              <a:ext uri="{FF2B5EF4-FFF2-40B4-BE49-F238E27FC236}">
                <a16:creationId xmlns:a16="http://schemas.microsoft.com/office/drawing/2014/main" xmlns="" id="{D46CDFBF-C2EA-4D60-8A16-F0F5134BAD83}"/>
              </a:ext>
            </a:extLst>
          </p:cNvPr>
          <p:cNvGrpSpPr/>
          <p:nvPr/>
        </p:nvGrpSpPr>
        <p:grpSpPr>
          <a:xfrm>
            <a:off x="9463603" y="4009665"/>
            <a:ext cx="2550319" cy="2175270"/>
            <a:chOff x="4637532" y="2555748"/>
            <a:chExt cx="1813560" cy="1546859"/>
          </a:xfrm>
        </p:grpSpPr>
        <p:sp>
          <p:nvSpPr>
            <p:cNvPr id="11" name="object 11"/>
            <p:cNvSpPr/>
            <p:nvPr/>
          </p:nvSpPr>
          <p:spPr>
            <a:xfrm>
              <a:off x="4637532" y="2555748"/>
              <a:ext cx="1813560" cy="1546859"/>
            </a:xfrm>
            <a:prstGeom prst="rect">
              <a:avLst/>
            </a:prstGeom>
            <a:blipFill>
              <a:blip r:embed="rId5" cstate="print"/>
              <a:stretch>
                <a:fillRect/>
              </a:stretch>
            </a:blipFill>
          </p:spPr>
          <p:txBody>
            <a:bodyPr wrap="square" lIns="0" tIns="0" rIns="0" bIns="0" rtlCol="0" anchor="ctr"/>
            <a:lstStyle/>
            <a:p>
              <a:pPr algn="ctr"/>
              <a:r>
                <a:rPr lang="en-US" sz="10125" b="1" dirty="0">
                  <a:solidFill>
                    <a:srgbClr val="FF0000"/>
                  </a:solidFill>
                </a:rPr>
                <a:t>2</a:t>
              </a:r>
            </a:p>
          </p:txBody>
        </p:sp>
        <p:sp>
          <p:nvSpPr>
            <p:cNvPr id="12" name="object 12"/>
            <p:cNvSpPr/>
            <p:nvPr/>
          </p:nvSpPr>
          <p:spPr>
            <a:xfrm>
              <a:off x="4690109" y="2582417"/>
              <a:ext cx="1713230" cy="1446530"/>
            </a:xfrm>
            <a:custGeom>
              <a:avLst/>
              <a:gdLst/>
              <a:ahLst/>
              <a:cxnLst/>
              <a:rect l="l" t="t" r="r" b="b"/>
              <a:pathLst>
                <a:path w="1713229" h="1446529">
                  <a:moveTo>
                    <a:pt x="0" y="723138"/>
                  </a:moveTo>
                  <a:lnTo>
                    <a:pt x="1562" y="679082"/>
                  </a:lnTo>
                  <a:lnTo>
                    <a:pt x="6191" y="635725"/>
                  </a:lnTo>
                  <a:lnTo>
                    <a:pt x="13797" y="593143"/>
                  </a:lnTo>
                  <a:lnTo>
                    <a:pt x="24290" y="551410"/>
                  </a:lnTo>
                  <a:lnTo>
                    <a:pt x="37580" y="510603"/>
                  </a:lnTo>
                  <a:lnTo>
                    <a:pt x="53578" y="470796"/>
                  </a:lnTo>
                  <a:lnTo>
                    <a:pt x="72194" y="432067"/>
                  </a:lnTo>
                  <a:lnTo>
                    <a:pt x="93340" y="394489"/>
                  </a:lnTo>
                  <a:lnTo>
                    <a:pt x="116924" y="358139"/>
                  </a:lnTo>
                  <a:lnTo>
                    <a:pt x="142859" y="323093"/>
                  </a:lnTo>
                  <a:lnTo>
                    <a:pt x="171053" y="289426"/>
                  </a:lnTo>
                  <a:lnTo>
                    <a:pt x="201418" y="257214"/>
                  </a:lnTo>
                  <a:lnTo>
                    <a:pt x="233865" y="226531"/>
                  </a:lnTo>
                  <a:lnTo>
                    <a:pt x="268303" y="197455"/>
                  </a:lnTo>
                  <a:lnTo>
                    <a:pt x="304643" y="170060"/>
                  </a:lnTo>
                  <a:lnTo>
                    <a:pt x="342795" y="144423"/>
                  </a:lnTo>
                  <a:lnTo>
                    <a:pt x="382671" y="120618"/>
                  </a:lnTo>
                  <a:lnTo>
                    <a:pt x="424179" y="98721"/>
                  </a:lnTo>
                  <a:lnTo>
                    <a:pt x="467232" y="78808"/>
                  </a:lnTo>
                  <a:lnTo>
                    <a:pt x="511739" y="60955"/>
                  </a:lnTo>
                  <a:lnTo>
                    <a:pt x="557611" y="45237"/>
                  </a:lnTo>
                  <a:lnTo>
                    <a:pt x="604758" y="31729"/>
                  </a:lnTo>
                  <a:lnTo>
                    <a:pt x="653091" y="20508"/>
                  </a:lnTo>
                  <a:lnTo>
                    <a:pt x="702520" y="11649"/>
                  </a:lnTo>
                  <a:lnTo>
                    <a:pt x="752955" y="5227"/>
                  </a:lnTo>
                  <a:lnTo>
                    <a:pt x="804308" y="1319"/>
                  </a:lnTo>
                  <a:lnTo>
                    <a:pt x="856488" y="0"/>
                  </a:lnTo>
                  <a:lnTo>
                    <a:pt x="908667" y="1319"/>
                  </a:lnTo>
                  <a:lnTo>
                    <a:pt x="960020" y="5227"/>
                  </a:lnTo>
                  <a:lnTo>
                    <a:pt x="1010455" y="11649"/>
                  </a:lnTo>
                  <a:lnTo>
                    <a:pt x="1059884" y="20508"/>
                  </a:lnTo>
                  <a:lnTo>
                    <a:pt x="1108217" y="31729"/>
                  </a:lnTo>
                  <a:lnTo>
                    <a:pt x="1155364" y="45237"/>
                  </a:lnTo>
                  <a:lnTo>
                    <a:pt x="1201236" y="60955"/>
                  </a:lnTo>
                  <a:lnTo>
                    <a:pt x="1245743" y="78808"/>
                  </a:lnTo>
                  <a:lnTo>
                    <a:pt x="1288796" y="98721"/>
                  </a:lnTo>
                  <a:lnTo>
                    <a:pt x="1330304" y="120618"/>
                  </a:lnTo>
                  <a:lnTo>
                    <a:pt x="1370180" y="144423"/>
                  </a:lnTo>
                  <a:lnTo>
                    <a:pt x="1408332" y="170060"/>
                  </a:lnTo>
                  <a:lnTo>
                    <a:pt x="1444672" y="197455"/>
                  </a:lnTo>
                  <a:lnTo>
                    <a:pt x="1479110" y="226531"/>
                  </a:lnTo>
                  <a:lnTo>
                    <a:pt x="1511557" y="257214"/>
                  </a:lnTo>
                  <a:lnTo>
                    <a:pt x="1541922" y="289426"/>
                  </a:lnTo>
                  <a:lnTo>
                    <a:pt x="1570116" y="323093"/>
                  </a:lnTo>
                  <a:lnTo>
                    <a:pt x="1596051" y="358140"/>
                  </a:lnTo>
                  <a:lnTo>
                    <a:pt x="1619635" y="394489"/>
                  </a:lnTo>
                  <a:lnTo>
                    <a:pt x="1640781" y="432067"/>
                  </a:lnTo>
                  <a:lnTo>
                    <a:pt x="1659397" y="470796"/>
                  </a:lnTo>
                  <a:lnTo>
                    <a:pt x="1675395" y="510603"/>
                  </a:lnTo>
                  <a:lnTo>
                    <a:pt x="1688685" y="551410"/>
                  </a:lnTo>
                  <a:lnTo>
                    <a:pt x="1699178" y="593143"/>
                  </a:lnTo>
                  <a:lnTo>
                    <a:pt x="1706784" y="635725"/>
                  </a:lnTo>
                  <a:lnTo>
                    <a:pt x="1711413" y="679082"/>
                  </a:lnTo>
                  <a:lnTo>
                    <a:pt x="1712976" y="723138"/>
                  </a:lnTo>
                  <a:lnTo>
                    <a:pt x="1711413" y="767193"/>
                  </a:lnTo>
                  <a:lnTo>
                    <a:pt x="1706784" y="810550"/>
                  </a:lnTo>
                  <a:lnTo>
                    <a:pt x="1699178" y="853132"/>
                  </a:lnTo>
                  <a:lnTo>
                    <a:pt x="1688685" y="894865"/>
                  </a:lnTo>
                  <a:lnTo>
                    <a:pt x="1675395" y="935672"/>
                  </a:lnTo>
                  <a:lnTo>
                    <a:pt x="1659397" y="975479"/>
                  </a:lnTo>
                  <a:lnTo>
                    <a:pt x="1640781" y="1014208"/>
                  </a:lnTo>
                  <a:lnTo>
                    <a:pt x="1619635" y="1051786"/>
                  </a:lnTo>
                  <a:lnTo>
                    <a:pt x="1596051" y="1088136"/>
                  </a:lnTo>
                  <a:lnTo>
                    <a:pt x="1570116" y="1123182"/>
                  </a:lnTo>
                  <a:lnTo>
                    <a:pt x="1541922" y="1156849"/>
                  </a:lnTo>
                  <a:lnTo>
                    <a:pt x="1511557" y="1189061"/>
                  </a:lnTo>
                  <a:lnTo>
                    <a:pt x="1479110" y="1219744"/>
                  </a:lnTo>
                  <a:lnTo>
                    <a:pt x="1444672" y="1248820"/>
                  </a:lnTo>
                  <a:lnTo>
                    <a:pt x="1408332" y="1276215"/>
                  </a:lnTo>
                  <a:lnTo>
                    <a:pt x="1370180" y="1301852"/>
                  </a:lnTo>
                  <a:lnTo>
                    <a:pt x="1330304" y="1325657"/>
                  </a:lnTo>
                  <a:lnTo>
                    <a:pt x="1288796" y="1347554"/>
                  </a:lnTo>
                  <a:lnTo>
                    <a:pt x="1245743" y="1367467"/>
                  </a:lnTo>
                  <a:lnTo>
                    <a:pt x="1201236" y="1385320"/>
                  </a:lnTo>
                  <a:lnTo>
                    <a:pt x="1155364" y="1401038"/>
                  </a:lnTo>
                  <a:lnTo>
                    <a:pt x="1108217" y="1414546"/>
                  </a:lnTo>
                  <a:lnTo>
                    <a:pt x="1059884" y="1425767"/>
                  </a:lnTo>
                  <a:lnTo>
                    <a:pt x="1010455" y="1434626"/>
                  </a:lnTo>
                  <a:lnTo>
                    <a:pt x="960020" y="1441048"/>
                  </a:lnTo>
                  <a:lnTo>
                    <a:pt x="908667" y="1444956"/>
                  </a:lnTo>
                  <a:lnTo>
                    <a:pt x="856488" y="1446276"/>
                  </a:lnTo>
                  <a:lnTo>
                    <a:pt x="804308" y="1444956"/>
                  </a:lnTo>
                  <a:lnTo>
                    <a:pt x="752955" y="1441048"/>
                  </a:lnTo>
                  <a:lnTo>
                    <a:pt x="702520" y="1434626"/>
                  </a:lnTo>
                  <a:lnTo>
                    <a:pt x="653091" y="1425767"/>
                  </a:lnTo>
                  <a:lnTo>
                    <a:pt x="604758" y="1414546"/>
                  </a:lnTo>
                  <a:lnTo>
                    <a:pt x="557611" y="1401038"/>
                  </a:lnTo>
                  <a:lnTo>
                    <a:pt x="511739" y="1385320"/>
                  </a:lnTo>
                  <a:lnTo>
                    <a:pt x="467232" y="1367467"/>
                  </a:lnTo>
                  <a:lnTo>
                    <a:pt x="424179" y="1347554"/>
                  </a:lnTo>
                  <a:lnTo>
                    <a:pt x="382671" y="1325657"/>
                  </a:lnTo>
                  <a:lnTo>
                    <a:pt x="342795" y="1301852"/>
                  </a:lnTo>
                  <a:lnTo>
                    <a:pt x="304643" y="1276215"/>
                  </a:lnTo>
                  <a:lnTo>
                    <a:pt x="268303" y="1248820"/>
                  </a:lnTo>
                  <a:lnTo>
                    <a:pt x="233865" y="1219744"/>
                  </a:lnTo>
                  <a:lnTo>
                    <a:pt x="201418" y="1189061"/>
                  </a:lnTo>
                  <a:lnTo>
                    <a:pt x="171053" y="1156849"/>
                  </a:lnTo>
                  <a:lnTo>
                    <a:pt x="142859" y="1123182"/>
                  </a:lnTo>
                  <a:lnTo>
                    <a:pt x="116924" y="1088136"/>
                  </a:lnTo>
                  <a:lnTo>
                    <a:pt x="93340" y="1051786"/>
                  </a:lnTo>
                  <a:lnTo>
                    <a:pt x="72194" y="1014208"/>
                  </a:lnTo>
                  <a:lnTo>
                    <a:pt x="53578" y="975479"/>
                  </a:lnTo>
                  <a:lnTo>
                    <a:pt x="37580" y="935672"/>
                  </a:lnTo>
                  <a:lnTo>
                    <a:pt x="24290" y="894865"/>
                  </a:lnTo>
                  <a:lnTo>
                    <a:pt x="13797" y="853132"/>
                  </a:lnTo>
                  <a:lnTo>
                    <a:pt x="6191" y="810550"/>
                  </a:lnTo>
                  <a:lnTo>
                    <a:pt x="1562" y="767193"/>
                  </a:lnTo>
                  <a:lnTo>
                    <a:pt x="0" y="723138"/>
                  </a:lnTo>
                  <a:close/>
                </a:path>
              </a:pathLst>
            </a:custGeom>
            <a:ln w="25908">
              <a:solidFill>
                <a:srgbClr val="000000"/>
              </a:solidFill>
            </a:ln>
          </p:spPr>
          <p:txBody>
            <a:bodyPr wrap="square" lIns="0" tIns="0" rIns="0" bIns="0" rtlCol="0"/>
            <a:lstStyle/>
            <a:p>
              <a:endParaRPr sz="8438"/>
            </a:p>
          </p:txBody>
        </p:sp>
      </p:grpSp>
      <p:grpSp>
        <p:nvGrpSpPr>
          <p:cNvPr id="26" name="Group 25">
            <a:extLst>
              <a:ext uri="{FF2B5EF4-FFF2-40B4-BE49-F238E27FC236}">
                <a16:creationId xmlns:a16="http://schemas.microsoft.com/office/drawing/2014/main" xmlns="" id="{0FA744B7-6636-4262-BDB1-8F4C364985C9}"/>
              </a:ext>
            </a:extLst>
          </p:cNvPr>
          <p:cNvGrpSpPr/>
          <p:nvPr/>
        </p:nvGrpSpPr>
        <p:grpSpPr>
          <a:xfrm>
            <a:off x="12249664" y="4009665"/>
            <a:ext cx="2550319" cy="2175270"/>
            <a:chOff x="6618731" y="2555748"/>
            <a:chExt cx="1813560" cy="1546859"/>
          </a:xfrm>
        </p:grpSpPr>
        <p:sp>
          <p:nvSpPr>
            <p:cNvPr id="13" name="object 13"/>
            <p:cNvSpPr/>
            <p:nvPr/>
          </p:nvSpPr>
          <p:spPr>
            <a:xfrm>
              <a:off x="6618731" y="2555748"/>
              <a:ext cx="1813560" cy="1546859"/>
            </a:xfrm>
            <a:prstGeom prst="rect">
              <a:avLst/>
            </a:prstGeom>
            <a:blipFill>
              <a:blip r:embed="rId5" cstate="print"/>
              <a:stretch>
                <a:fillRect/>
              </a:stretch>
            </a:blipFill>
          </p:spPr>
          <p:txBody>
            <a:bodyPr wrap="square" lIns="0" tIns="0" rIns="0" bIns="0" rtlCol="0" anchor="ctr"/>
            <a:lstStyle/>
            <a:p>
              <a:pPr algn="ctr"/>
              <a:r>
                <a:rPr lang="en-US" sz="10125" b="1" dirty="0">
                  <a:solidFill>
                    <a:srgbClr val="FF0000"/>
                  </a:solidFill>
                </a:rPr>
                <a:t>3</a:t>
              </a:r>
              <a:endParaRPr sz="8438" b="1" dirty="0">
                <a:solidFill>
                  <a:srgbClr val="FF0000"/>
                </a:solidFill>
              </a:endParaRPr>
            </a:p>
          </p:txBody>
        </p:sp>
        <p:sp>
          <p:nvSpPr>
            <p:cNvPr id="14" name="object 14"/>
            <p:cNvSpPr/>
            <p:nvPr/>
          </p:nvSpPr>
          <p:spPr>
            <a:xfrm>
              <a:off x="6671309" y="2582417"/>
              <a:ext cx="1713230" cy="1446530"/>
            </a:xfrm>
            <a:custGeom>
              <a:avLst/>
              <a:gdLst/>
              <a:ahLst/>
              <a:cxnLst/>
              <a:rect l="l" t="t" r="r" b="b"/>
              <a:pathLst>
                <a:path w="1713229" h="1446529">
                  <a:moveTo>
                    <a:pt x="0" y="723138"/>
                  </a:moveTo>
                  <a:lnTo>
                    <a:pt x="1562" y="679082"/>
                  </a:lnTo>
                  <a:lnTo>
                    <a:pt x="6191" y="635725"/>
                  </a:lnTo>
                  <a:lnTo>
                    <a:pt x="13797" y="593143"/>
                  </a:lnTo>
                  <a:lnTo>
                    <a:pt x="24290" y="551410"/>
                  </a:lnTo>
                  <a:lnTo>
                    <a:pt x="37580" y="510603"/>
                  </a:lnTo>
                  <a:lnTo>
                    <a:pt x="53578" y="470796"/>
                  </a:lnTo>
                  <a:lnTo>
                    <a:pt x="72194" y="432067"/>
                  </a:lnTo>
                  <a:lnTo>
                    <a:pt x="93340" y="394489"/>
                  </a:lnTo>
                  <a:lnTo>
                    <a:pt x="116924" y="358139"/>
                  </a:lnTo>
                  <a:lnTo>
                    <a:pt x="142859" y="323093"/>
                  </a:lnTo>
                  <a:lnTo>
                    <a:pt x="171053" y="289426"/>
                  </a:lnTo>
                  <a:lnTo>
                    <a:pt x="201418" y="257214"/>
                  </a:lnTo>
                  <a:lnTo>
                    <a:pt x="233865" y="226531"/>
                  </a:lnTo>
                  <a:lnTo>
                    <a:pt x="268303" y="197455"/>
                  </a:lnTo>
                  <a:lnTo>
                    <a:pt x="304643" y="170060"/>
                  </a:lnTo>
                  <a:lnTo>
                    <a:pt x="342795" y="144423"/>
                  </a:lnTo>
                  <a:lnTo>
                    <a:pt x="382671" y="120618"/>
                  </a:lnTo>
                  <a:lnTo>
                    <a:pt x="424180" y="98721"/>
                  </a:lnTo>
                  <a:lnTo>
                    <a:pt x="467232" y="78808"/>
                  </a:lnTo>
                  <a:lnTo>
                    <a:pt x="511739" y="60955"/>
                  </a:lnTo>
                  <a:lnTo>
                    <a:pt x="557611" y="45237"/>
                  </a:lnTo>
                  <a:lnTo>
                    <a:pt x="604758" y="31729"/>
                  </a:lnTo>
                  <a:lnTo>
                    <a:pt x="653091" y="20508"/>
                  </a:lnTo>
                  <a:lnTo>
                    <a:pt x="702520" y="11649"/>
                  </a:lnTo>
                  <a:lnTo>
                    <a:pt x="752955" y="5227"/>
                  </a:lnTo>
                  <a:lnTo>
                    <a:pt x="804308" y="1319"/>
                  </a:lnTo>
                  <a:lnTo>
                    <a:pt x="856488" y="0"/>
                  </a:lnTo>
                  <a:lnTo>
                    <a:pt x="908667" y="1319"/>
                  </a:lnTo>
                  <a:lnTo>
                    <a:pt x="960020" y="5227"/>
                  </a:lnTo>
                  <a:lnTo>
                    <a:pt x="1010455" y="11649"/>
                  </a:lnTo>
                  <a:lnTo>
                    <a:pt x="1059884" y="20508"/>
                  </a:lnTo>
                  <a:lnTo>
                    <a:pt x="1108217" y="31729"/>
                  </a:lnTo>
                  <a:lnTo>
                    <a:pt x="1155364" y="45237"/>
                  </a:lnTo>
                  <a:lnTo>
                    <a:pt x="1201236" y="60955"/>
                  </a:lnTo>
                  <a:lnTo>
                    <a:pt x="1245743" y="78808"/>
                  </a:lnTo>
                  <a:lnTo>
                    <a:pt x="1288796" y="98721"/>
                  </a:lnTo>
                  <a:lnTo>
                    <a:pt x="1330304" y="120618"/>
                  </a:lnTo>
                  <a:lnTo>
                    <a:pt x="1370180" y="144423"/>
                  </a:lnTo>
                  <a:lnTo>
                    <a:pt x="1408332" y="170060"/>
                  </a:lnTo>
                  <a:lnTo>
                    <a:pt x="1444672" y="197455"/>
                  </a:lnTo>
                  <a:lnTo>
                    <a:pt x="1479110" y="226531"/>
                  </a:lnTo>
                  <a:lnTo>
                    <a:pt x="1511557" y="257214"/>
                  </a:lnTo>
                  <a:lnTo>
                    <a:pt x="1541922" y="289426"/>
                  </a:lnTo>
                  <a:lnTo>
                    <a:pt x="1570116" y="323093"/>
                  </a:lnTo>
                  <a:lnTo>
                    <a:pt x="1596051" y="358140"/>
                  </a:lnTo>
                  <a:lnTo>
                    <a:pt x="1619635" y="394489"/>
                  </a:lnTo>
                  <a:lnTo>
                    <a:pt x="1640781" y="432067"/>
                  </a:lnTo>
                  <a:lnTo>
                    <a:pt x="1659397" y="470796"/>
                  </a:lnTo>
                  <a:lnTo>
                    <a:pt x="1675395" y="510603"/>
                  </a:lnTo>
                  <a:lnTo>
                    <a:pt x="1688685" y="551410"/>
                  </a:lnTo>
                  <a:lnTo>
                    <a:pt x="1699178" y="593143"/>
                  </a:lnTo>
                  <a:lnTo>
                    <a:pt x="1706784" y="635725"/>
                  </a:lnTo>
                  <a:lnTo>
                    <a:pt x="1711413" y="679082"/>
                  </a:lnTo>
                  <a:lnTo>
                    <a:pt x="1712976" y="723138"/>
                  </a:lnTo>
                  <a:lnTo>
                    <a:pt x="1711413" y="767193"/>
                  </a:lnTo>
                  <a:lnTo>
                    <a:pt x="1706784" y="810550"/>
                  </a:lnTo>
                  <a:lnTo>
                    <a:pt x="1699178" y="853132"/>
                  </a:lnTo>
                  <a:lnTo>
                    <a:pt x="1688685" y="894865"/>
                  </a:lnTo>
                  <a:lnTo>
                    <a:pt x="1675395" y="935672"/>
                  </a:lnTo>
                  <a:lnTo>
                    <a:pt x="1659397" y="975479"/>
                  </a:lnTo>
                  <a:lnTo>
                    <a:pt x="1640781" y="1014208"/>
                  </a:lnTo>
                  <a:lnTo>
                    <a:pt x="1619635" y="1051786"/>
                  </a:lnTo>
                  <a:lnTo>
                    <a:pt x="1596051" y="1088136"/>
                  </a:lnTo>
                  <a:lnTo>
                    <a:pt x="1570116" y="1123182"/>
                  </a:lnTo>
                  <a:lnTo>
                    <a:pt x="1541922" y="1156849"/>
                  </a:lnTo>
                  <a:lnTo>
                    <a:pt x="1511557" y="1189061"/>
                  </a:lnTo>
                  <a:lnTo>
                    <a:pt x="1479110" y="1219744"/>
                  </a:lnTo>
                  <a:lnTo>
                    <a:pt x="1444672" y="1248820"/>
                  </a:lnTo>
                  <a:lnTo>
                    <a:pt x="1408332" y="1276215"/>
                  </a:lnTo>
                  <a:lnTo>
                    <a:pt x="1370180" y="1301852"/>
                  </a:lnTo>
                  <a:lnTo>
                    <a:pt x="1330304" y="1325657"/>
                  </a:lnTo>
                  <a:lnTo>
                    <a:pt x="1288795" y="1347554"/>
                  </a:lnTo>
                  <a:lnTo>
                    <a:pt x="1245743" y="1367467"/>
                  </a:lnTo>
                  <a:lnTo>
                    <a:pt x="1201236" y="1385320"/>
                  </a:lnTo>
                  <a:lnTo>
                    <a:pt x="1155364" y="1401038"/>
                  </a:lnTo>
                  <a:lnTo>
                    <a:pt x="1108217" y="1414546"/>
                  </a:lnTo>
                  <a:lnTo>
                    <a:pt x="1059884" y="1425767"/>
                  </a:lnTo>
                  <a:lnTo>
                    <a:pt x="1010455" y="1434626"/>
                  </a:lnTo>
                  <a:lnTo>
                    <a:pt x="960020" y="1441048"/>
                  </a:lnTo>
                  <a:lnTo>
                    <a:pt x="908667" y="1444956"/>
                  </a:lnTo>
                  <a:lnTo>
                    <a:pt x="856488" y="1446276"/>
                  </a:lnTo>
                  <a:lnTo>
                    <a:pt x="804308" y="1444956"/>
                  </a:lnTo>
                  <a:lnTo>
                    <a:pt x="752955" y="1441048"/>
                  </a:lnTo>
                  <a:lnTo>
                    <a:pt x="702520" y="1434626"/>
                  </a:lnTo>
                  <a:lnTo>
                    <a:pt x="653091" y="1425767"/>
                  </a:lnTo>
                  <a:lnTo>
                    <a:pt x="604758" y="1414546"/>
                  </a:lnTo>
                  <a:lnTo>
                    <a:pt x="557611" y="1401038"/>
                  </a:lnTo>
                  <a:lnTo>
                    <a:pt x="511739" y="1385320"/>
                  </a:lnTo>
                  <a:lnTo>
                    <a:pt x="467232" y="1367467"/>
                  </a:lnTo>
                  <a:lnTo>
                    <a:pt x="424179" y="1347554"/>
                  </a:lnTo>
                  <a:lnTo>
                    <a:pt x="382671" y="1325657"/>
                  </a:lnTo>
                  <a:lnTo>
                    <a:pt x="342795" y="1301852"/>
                  </a:lnTo>
                  <a:lnTo>
                    <a:pt x="304643" y="1276215"/>
                  </a:lnTo>
                  <a:lnTo>
                    <a:pt x="268303" y="1248820"/>
                  </a:lnTo>
                  <a:lnTo>
                    <a:pt x="233865" y="1219744"/>
                  </a:lnTo>
                  <a:lnTo>
                    <a:pt x="201418" y="1189061"/>
                  </a:lnTo>
                  <a:lnTo>
                    <a:pt x="171053" y="1156849"/>
                  </a:lnTo>
                  <a:lnTo>
                    <a:pt x="142859" y="1123182"/>
                  </a:lnTo>
                  <a:lnTo>
                    <a:pt x="116924" y="1088136"/>
                  </a:lnTo>
                  <a:lnTo>
                    <a:pt x="93340" y="1051786"/>
                  </a:lnTo>
                  <a:lnTo>
                    <a:pt x="72194" y="1014208"/>
                  </a:lnTo>
                  <a:lnTo>
                    <a:pt x="53578" y="975479"/>
                  </a:lnTo>
                  <a:lnTo>
                    <a:pt x="37580" y="935672"/>
                  </a:lnTo>
                  <a:lnTo>
                    <a:pt x="24290" y="894865"/>
                  </a:lnTo>
                  <a:lnTo>
                    <a:pt x="13797" y="853132"/>
                  </a:lnTo>
                  <a:lnTo>
                    <a:pt x="6191" y="810550"/>
                  </a:lnTo>
                  <a:lnTo>
                    <a:pt x="1562" y="767193"/>
                  </a:lnTo>
                  <a:lnTo>
                    <a:pt x="0" y="723138"/>
                  </a:lnTo>
                  <a:close/>
                </a:path>
              </a:pathLst>
            </a:custGeom>
            <a:ln w="25908">
              <a:solidFill>
                <a:srgbClr val="000000"/>
              </a:solidFill>
            </a:ln>
          </p:spPr>
          <p:txBody>
            <a:bodyPr wrap="square" lIns="0" tIns="0" rIns="0" bIns="0" rtlCol="0"/>
            <a:lstStyle/>
            <a:p>
              <a:endParaRPr sz="8438"/>
            </a:p>
          </p:txBody>
        </p:sp>
      </p:grpSp>
      <p:grpSp>
        <p:nvGrpSpPr>
          <p:cNvPr id="27" name="Group 26">
            <a:extLst>
              <a:ext uri="{FF2B5EF4-FFF2-40B4-BE49-F238E27FC236}">
                <a16:creationId xmlns:a16="http://schemas.microsoft.com/office/drawing/2014/main" xmlns="" id="{A10615C9-8E32-4A0B-933B-C45DC9281AB2}"/>
              </a:ext>
            </a:extLst>
          </p:cNvPr>
          <p:cNvGrpSpPr/>
          <p:nvPr/>
        </p:nvGrpSpPr>
        <p:grpSpPr>
          <a:xfrm>
            <a:off x="15029884" y="4009665"/>
            <a:ext cx="2552460" cy="2175270"/>
            <a:chOff x="8595773" y="2555748"/>
            <a:chExt cx="1815083" cy="1546859"/>
          </a:xfrm>
        </p:grpSpPr>
        <p:sp>
          <p:nvSpPr>
            <p:cNvPr id="15" name="object 15"/>
            <p:cNvSpPr/>
            <p:nvPr/>
          </p:nvSpPr>
          <p:spPr>
            <a:xfrm>
              <a:off x="8595773" y="2555748"/>
              <a:ext cx="1815083" cy="1546859"/>
            </a:xfrm>
            <a:prstGeom prst="rect">
              <a:avLst/>
            </a:prstGeom>
            <a:blipFill>
              <a:blip r:embed="rId4" cstate="print"/>
              <a:stretch>
                <a:fillRect/>
              </a:stretch>
            </a:blipFill>
          </p:spPr>
          <p:txBody>
            <a:bodyPr wrap="square" lIns="0" tIns="0" rIns="0" bIns="0" rtlCol="0" anchor="ctr"/>
            <a:lstStyle/>
            <a:p>
              <a:pPr algn="ctr"/>
              <a:r>
                <a:rPr lang="en-US" sz="10125" b="1" dirty="0">
                  <a:solidFill>
                    <a:srgbClr val="FF0000"/>
                  </a:solidFill>
                </a:rPr>
                <a:t>4</a:t>
              </a:r>
              <a:endParaRPr sz="10125" b="1" dirty="0">
                <a:solidFill>
                  <a:srgbClr val="FF0000"/>
                </a:solidFill>
              </a:endParaRPr>
            </a:p>
          </p:txBody>
        </p:sp>
        <p:sp>
          <p:nvSpPr>
            <p:cNvPr id="16" name="object 16"/>
            <p:cNvSpPr/>
            <p:nvPr/>
          </p:nvSpPr>
          <p:spPr>
            <a:xfrm>
              <a:off x="8620506" y="2582417"/>
              <a:ext cx="1714500" cy="1446530"/>
            </a:xfrm>
            <a:custGeom>
              <a:avLst/>
              <a:gdLst/>
              <a:ahLst/>
              <a:cxnLst/>
              <a:rect l="l" t="t" r="r" b="b"/>
              <a:pathLst>
                <a:path w="1714500" h="1446529">
                  <a:moveTo>
                    <a:pt x="0" y="723138"/>
                  </a:moveTo>
                  <a:lnTo>
                    <a:pt x="1564" y="679082"/>
                  </a:lnTo>
                  <a:lnTo>
                    <a:pt x="6198" y="635725"/>
                  </a:lnTo>
                  <a:lnTo>
                    <a:pt x="13811" y="593143"/>
                  </a:lnTo>
                  <a:lnTo>
                    <a:pt x="24314" y="551410"/>
                  </a:lnTo>
                  <a:lnTo>
                    <a:pt x="37617" y="510603"/>
                  </a:lnTo>
                  <a:lnTo>
                    <a:pt x="53630" y="470796"/>
                  </a:lnTo>
                  <a:lnTo>
                    <a:pt x="72264" y="432067"/>
                  </a:lnTo>
                  <a:lnTo>
                    <a:pt x="93430" y="394489"/>
                  </a:lnTo>
                  <a:lnTo>
                    <a:pt x="117037" y="358139"/>
                  </a:lnTo>
                  <a:lnTo>
                    <a:pt x="142996" y="323093"/>
                  </a:lnTo>
                  <a:lnTo>
                    <a:pt x="171217" y="289426"/>
                  </a:lnTo>
                  <a:lnTo>
                    <a:pt x="201611" y="257214"/>
                  </a:lnTo>
                  <a:lnTo>
                    <a:pt x="234087" y="226531"/>
                  </a:lnTo>
                  <a:lnTo>
                    <a:pt x="268557" y="197455"/>
                  </a:lnTo>
                  <a:lnTo>
                    <a:pt x="304930" y="170060"/>
                  </a:lnTo>
                  <a:lnTo>
                    <a:pt x="343117" y="144423"/>
                  </a:lnTo>
                  <a:lnTo>
                    <a:pt x="383029" y="120618"/>
                  </a:lnTo>
                  <a:lnTo>
                    <a:pt x="424575" y="98721"/>
                  </a:lnTo>
                  <a:lnTo>
                    <a:pt x="467665" y="78808"/>
                  </a:lnTo>
                  <a:lnTo>
                    <a:pt x="512212" y="60955"/>
                  </a:lnTo>
                  <a:lnTo>
                    <a:pt x="558123" y="45237"/>
                  </a:lnTo>
                  <a:lnTo>
                    <a:pt x="605311" y="31729"/>
                  </a:lnTo>
                  <a:lnTo>
                    <a:pt x="653685" y="20508"/>
                  </a:lnTo>
                  <a:lnTo>
                    <a:pt x="703155" y="11649"/>
                  </a:lnTo>
                  <a:lnTo>
                    <a:pt x="753633" y="5227"/>
                  </a:lnTo>
                  <a:lnTo>
                    <a:pt x="805027" y="1319"/>
                  </a:lnTo>
                  <a:lnTo>
                    <a:pt x="857250" y="0"/>
                  </a:lnTo>
                  <a:lnTo>
                    <a:pt x="909472" y="1319"/>
                  </a:lnTo>
                  <a:lnTo>
                    <a:pt x="960866" y="5227"/>
                  </a:lnTo>
                  <a:lnTo>
                    <a:pt x="1011344" y="11649"/>
                  </a:lnTo>
                  <a:lnTo>
                    <a:pt x="1060814" y="20508"/>
                  </a:lnTo>
                  <a:lnTo>
                    <a:pt x="1109188" y="31729"/>
                  </a:lnTo>
                  <a:lnTo>
                    <a:pt x="1156376" y="45237"/>
                  </a:lnTo>
                  <a:lnTo>
                    <a:pt x="1202287" y="60955"/>
                  </a:lnTo>
                  <a:lnTo>
                    <a:pt x="1246834" y="78808"/>
                  </a:lnTo>
                  <a:lnTo>
                    <a:pt x="1289924" y="98721"/>
                  </a:lnTo>
                  <a:lnTo>
                    <a:pt x="1331470" y="120618"/>
                  </a:lnTo>
                  <a:lnTo>
                    <a:pt x="1371382" y="144423"/>
                  </a:lnTo>
                  <a:lnTo>
                    <a:pt x="1409569" y="170060"/>
                  </a:lnTo>
                  <a:lnTo>
                    <a:pt x="1445942" y="197455"/>
                  </a:lnTo>
                  <a:lnTo>
                    <a:pt x="1480412" y="226531"/>
                  </a:lnTo>
                  <a:lnTo>
                    <a:pt x="1512888" y="257214"/>
                  </a:lnTo>
                  <a:lnTo>
                    <a:pt x="1543282" y="289426"/>
                  </a:lnTo>
                  <a:lnTo>
                    <a:pt x="1571503" y="323093"/>
                  </a:lnTo>
                  <a:lnTo>
                    <a:pt x="1597462" y="358140"/>
                  </a:lnTo>
                  <a:lnTo>
                    <a:pt x="1621069" y="394489"/>
                  </a:lnTo>
                  <a:lnTo>
                    <a:pt x="1642235" y="432067"/>
                  </a:lnTo>
                  <a:lnTo>
                    <a:pt x="1660869" y="470796"/>
                  </a:lnTo>
                  <a:lnTo>
                    <a:pt x="1676882" y="510603"/>
                  </a:lnTo>
                  <a:lnTo>
                    <a:pt x="1690185" y="551410"/>
                  </a:lnTo>
                  <a:lnTo>
                    <a:pt x="1700688" y="593143"/>
                  </a:lnTo>
                  <a:lnTo>
                    <a:pt x="1708301" y="635725"/>
                  </a:lnTo>
                  <a:lnTo>
                    <a:pt x="1712935" y="679082"/>
                  </a:lnTo>
                  <a:lnTo>
                    <a:pt x="1714500" y="723138"/>
                  </a:lnTo>
                  <a:lnTo>
                    <a:pt x="1712935" y="767193"/>
                  </a:lnTo>
                  <a:lnTo>
                    <a:pt x="1708301" y="810550"/>
                  </a:lnTo>
                  <a:lnTo>
                    <a:pt x="1700688" y="853132"/>
                  </a:lnTo>
                  <a:lnTo>
                    <a:pt x="1690185" y="894865"/>
                  </a:lnTo>
                  <a:lnTo>
                    <a:pt x="1676882" y="935672"/>
                  </a:lnTo>
                  <a:lnTo>
                    <a:pt x="1660869" y="975479"/>
                  </a:lnTo>
                  <a:lnTo>
                    <a:pt x="1642235" y="1014208"/>
                  </a:lnTo>
                  <a:lnTo>
                    <a:pt x="1621069" y="1051786"/>
                  </a:lnTo>
                  <a:lnTo>
                    <a:pt x="1597462" y="1088136"/>
                  </a:lnTo>
                  <a:lnTo>
                    <a:pt x="1571503" y="1123182"/>
                  </a:lnTo>
                  <a:lnTo>
                    <a:pt x="1543282" y="1156849"/>
                  </a:lnTo>
                  <a:lnTo>
                    <a:pt x="1512888" y="1189061"/>
                  </a:lnTo>
                  <a:lnTo>
                    <a:pt x="1480412" y="1219744"/>
                  </a:lnTo>
                  <a:lnTo>
                    <a:pt x="1445942" y="1248820"/>
                  </a:lnTo>
                  <a:lnTo>
                    <a:pt x="1409569" y="1276215"/>
                  </a:lnTo>
                  <a:lnTo>
                    <a:pt x="1371382" y="1301852"/>
                  </a:lnTo>
                  <a:lnTo>
                    <a:pt x="1331470" y="1325657"/>
                  </a:lnTo>
                  <a:lnTo>
                    <a:pt x="1289924" y="1347554"/>
                  </a:lnTo>
                  <a:lnTo>
                    <a:pt x="1246834" y="1367467"/>
                  </a:lnTo>
                  <a:lnTo>
                    <a:pt x="1202287" y="1385320"/>
                  </a:lnTo>
                  <a:lnTo>
                    <a:pt x="1156376" y="1401038"/>
                  </a:lnTo>
                  <a:lnTo>
                    <a:pt x="1109188" y="1414546"/>
                  </a:lnTo>
                  <a:lnTo>
                    <a:pt x="1060814" y="1425767"/>
                  </a:lnTo>
                  <a:lnTo>
                    <a:pt x="1011344" y="1434626"/>
                  </a:lnTo>
                  <a:lnTo>
                    <a:pt x="960866" y="1441048"/>
                  </a:lnTo>
                  <a:lnTo>
                    <a:pt x="909472" y="1444956"/>
                  </a:lnTo>
                  <a:lnTo>
                    <a:pt x="857250" y="1446276"/>
                  </a:lnTo>
                  <a:lnTo>
                    <a:pt x="805027" y="1444956"/>
                  </a:lnTo>
                  <a:lnTo>
                    <a:pt x="753633" y="1441048"/>
                  </a:lnTo>
                  <a:lnTo>
                    <a:pt x="703155" y="1434626"/>
                  </a:lnTo>
                  <a:lnTo>
                    <a:pt x="653685" y="1425767"/>
                  </a:lnTo>
                  <a:lnTo>
                    <a:pt x="605311" y="1414546"/>
                  </a:lnTo>
                  <a:lnTo>
                    <a:pt x="558123" y="1401038"/>
                  </a:lnTo>
                  <a:lnTo>
                    <a:pt x="512212" y="1385320"/>
                  </a:lnTo>
                  <a:lnTo>
                    <a:pt x="467665" y="1367467"/>
                  </a:lnTo>
                  <a:lnTo>
                    <a:pt x="424575" y="1347554"/>
                  </a:lnTo>
                  <a:lnTo>
                    <a:pt x="383029" y="1325657"/>
                  </a:lnTo>
                  <a:lnTo>
                    <a:pt x="343117" y="1301852"/>
                  </a:lnTo>
                  <a:lnTo>
                    <a:pt x="304930" y="1276215"/>
                  </a:lnTo>
                  <a:lnTo>
                    <a:pt x="268557" y="1248820"/>
                  </a:lnTo>
                  <a:lnTo>
                    <a:pt x="234087" y="1219744"/>
                  </a:lnTo>
                  <a:lnTo>
                    <a:pt x="201611" y="1189061"/>
                  </a:lnTo>
                  <a:lnTo>
                    <a:pt x="171217" y="1156849"/>
                  </a:lnTo>
                  <a:lnTo>
                    <a:pt x="142996" y="1123182"/>
                  </a:lnTo>
                  <a:lnTo>
                    <a:pt x="117037" y="1088136"/>
                  </a:lnTo>
                  <a:lnTo>
                    <a:pt x="93430" y="1051786"/>
                  </a:lnTo>
                  <a:lnTo>
                    <a:pt x="72264" y="1014208"/>
                  </a:lnTo>
                  <a:lnTo>
                    <a:pt x="53630" y="975479"/>
                  </a:lnTo>
                  <a:lnTo>
                    <a:pt x="37617" y="935672"/>
                  </a:lnTo>
                  <a:lnTo>
                    <a:pt x="24314" y="894865"/>
                  </a:lnTo>
                  <a:lnTo>
                    <a:pt x="13811" y="853132"/>
                  </a:lnTo>
                  <a:lnTo>
                    <a:pt x="6198" y="810550"/>
                  </a:lnTo>
                  <a:lnTo>
                    <a:pt x="1564" y="767193"/>
                  </a:lnTo>
                  <a:lnTo>
                    <a:pt x="0" y="723138"/>
                  </a:lnTo>
                  <a:close/>
                </a:path>
              </a:pathLst>
            </a:custGeom>
            <a:ln w="25908">
              <a:solidFill>
                <a:srgbClr val="000000"/>
              </a:solidFill>
            </a:ln>
          </p:spPr>
          <p:txBody>
            <a:bodyPr wrap="square" lIns="0" tIns="0" rIns="0" bIns="0" rtlCol="0"/>
            <a:lstStyle/>
            <a:p>
              <a:endParaRPr sz="8438"/>
            </a:p>
          </p:txBody>
        </p:sp>
      </p:grpSp>
      <p:sp>
        <p:nvSpPr>
          <p:cNvPr id="25" name="TextBox 24">
            <a:extLst>
              <a:ext uri="{FF2B5EF4-FFF2-40B4-BE49-F238E27FC236}">
                <a16:creationId xmlns:a16="http://schemas.microsoft.com/office/drawing/2014/main" xmlns="" id="{EA137743-0309-4DC9-8D60-FFECE3BA238C}"/>
              </a:ext>
            </a:extLst>
          </p:cNvPr>
          <p:cNvSpPr txBox="1"/>
          <p:nvPr/>
        </p:nvSpPr>
        <p:spPr>
          <a:xfrm>
            <a:off x="2512621" y="9777188"/>
            <a:ext cx="1914690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0000"/>
                </a:solidFill>
                <a:effectLst/>
                <a:uFillTx/>
                <a:latin typeface="+mn-lt"/>
                <a:ea typeface="+mn-ea"/>
                <a:cs typeface="+mn-cs"/>
                <a:sym typeface="Helvetica Light"/>
              </a:rPr>
              <a:t>Become an Independent Business Owner TODAY!!!!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5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8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B4EB2"/>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B4EB2"/>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1309</Words>
  <Application>Microsoft Macintosh PowerPoint</Application>
  <PresentationFormat>Custom</PresentationFormat>
  <Paragraphs>256</Paragraphs>
  <Slides>40</Slides>
  <Notes>5</Notes>
  <HiddenSlides>0</HiddenSlides>
  <MMClips>3</MMClips>
  <ScaleCrop>false</ScaleCrop>
  <HeadingPairs>
    <vt:vector size="4" baseType="variant">
      <vt:variant>
        <vt:lpstr>Theme</vt:lpstr>
      </vt:variant>
      <vt:variant>
        <vt:i4>10</vt:i4>
      </vt:variant>
      <vt:variant>
        <vt:lpstr>Slide Titles</vt:lpstr>
      </vt:variant>
      <vt:variant>
        <vt:i4>40</vt:i4>
      </vt:variant>
    </vt:vector>
  </HeadingPairs>
  <TitlesOfParts>
    <vt:vector size="50" baseType="lpstr">
      <vt:lpstr>White</vt:lpstr>
      <vt:lpstr>2_White</vt:lpstr>
      <vt:lpstr>5_White</vt:lpstr>
      <vt:lpstr>Custom Design</vt:lpstr>
      <vt:lpstr>1_White</vt:lpstr>
      <vt:lpstr>2_Custom Design</vt:lpstr>
      <vt:lpstr>4_White</vt:lpstr>
      <vt:lpstr>8_White</vt:lpstr>
      <vt:lpstr>11_White</vt:lpstr>
      <vt:lpstr>12_White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Professionals SORT Amateurs SELL and CONVINCE  Sorting is fun! Convincing is draining!  Be a professional  listen, sort and move on  …and remember a NO may NOT be a NO FOREVER  SW, SW, SW, SW, NEXT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street</dc:creator>
  <cp:lastModifiedBy>System</cp:lastModifiedBy>
  <cp:revision>194</cp:revision>
  <dcterms:created xsi:type="dcterms:W3CDTF">2019-06-01T11:32:52Z</dcterms:created>
  <dcterms:modified xsi:type="dcterms:W3CDTF">2020-01-08T19:36:48Z</dcterms:modified>
</cp:coreProperties>
</file>