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59" r:id="rId5"/>
    <p:sldId id="265" r:id="rId6"/>
    <p:sldId id="266" r:id="rId7"/>
    <p:sldId id="267" r:id="rId8"/>
    <p:sldId id="262" r:id="rId9"/>
    <p:sldId id="263" r:id="rId10"/>
    <p:sldId id="264" r:id="rId11"/>
  </p:sldIdLst>
  <p:sldSz cx="9793288" cy="7345363"/>
  <p:notesSz cx="6797675" cy="9926638"/>
  <p:defaultTextStyle>
    <a:defPPr>
      <a:defRPr lang="de-DE"/>
    </a:defPPr>
    <a:lvl1pPr marL="0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661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9322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8984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8645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8306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7967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7628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7290" algn="l" defTabSz="97932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5">
          <p15:clr>
            <a:srgbClr val="A4A3A4"/>
          </p15:clr>
        </p15:guide>
        <p15:guide id="2" orient="horz" pos="589">
          <p15:clr>
            <a:srgbClr val="A4A3A4"/>
          </p15:clr>
        </p15:guide>
        <p15:guide id="3" orient="horz" pos="998">
          <p15:clr>
            <a:srgbClr val="A4A3A4"/>
          </p15:clr>
        </p15:guide>
        <p15:guide id="4" orient="horz" pos="4513">
          <p15:clr>
            <a:srgbClr val="A4A3A4"/>
          </p15:clr>
        </p15:guide>
        <p15:guide id="5" orient="horz" pos="4354">
          <p15:clr>
            <a:srgbClr val="A4A3A4"/>
          </p15:clr>
        </p15:guide>
        <p15:guide id="6" orient="horz" pos="4241">
          <p15:clr>
            <a:srgbClr val="A4A3A4"/>
          </p15:clr>
        </p15:guide>
        <p15:guide id="7" orient="horz" pos="4082">
          <p15:clr>
            <a:srgbClr val="A4A3A4"/>
          </p15:clr>
        </p15:guide>
        <p15:guide id="8" orient="horz" pos="2494">
          <p15:clr>
            <a:srgbClr val="A4A3A4"/>
          </p15:clr>
        </p15:guide>
        <p15:guide id="9" pos="3039">
          <p15:clr>
            <a:srgbClr val="A4A3A4"/>
          </p15:clr>
        </p15:guide>
        <p15:guide id="10" pos="2222">
          <p15:clr>
            <a:srgbClr val="A4A3A4"/>
          </p15:clr>
        </p15:guide>
        <p15:guide id="11" pos="4037">
          <p15:clr>
            <a:srgbClr val="A4A3A4"/>
          </p15:clr>
        </p15:guide>
        <p15:guide id="12" pos="362">
          <p15:clr>
            <a:srgbClr val="A4A3A4"/>
          </p15:clr>
        </p15:guide>
        <p15:guide id="13" pos="5806">
          <p15:clr>
            <a:srgbClr val="A4A3A4"/>
          </p15:clr>
        </p15:guide>
        <p15:guide id="14" pos="3129">
          <p15:clr>
            <a:srgbClr val="A4A3A4"/>
          </p15:clr>
        </p15:guide>
        <p15:guide id="15" pos="2131">
          <p15:clr>
            <a:srgbClr val="A4A3A4"/>
          </p15:clr>
        </p15:guide>
        <p15:guide id="16" pos="39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A"/>
    <a:srgbClr val="FFFDE7"/>
    <a:srgbClr val="FFE7E7"/>
    <a:srgbClr val="A9C1F5"/>
    <a:srgbClr val="FFCCCC"/>
    <a:srgbClr val="E7E6E5"/>
    <a:srgbClr val="F5CFFD"/>
    <a:srgbClr val="D2DEFA"/>
    <a:srgbClr val="9CB2FA"/>
    <a:srgbClr val="008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49D8F-57CD-480B-A8FB-1030BDD1A0B0}" v="2" dt="2019-12-29T20:00:51.986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6" autoAdjust="0"/>
    <p:restoredTop sz="94660"/>
  </p:normalViewPr>
  <p:slideViewPr>
    <p:cSldViewPr snapToObjects="1" showGuides="1">
      <p:cViewPr varScale="1">
        <p:scale>
          <a:sx n="107" d="100"/>
          <a:sy n="107" d="100"/>
        </p:scale>
        <p:origin x="1788" y="96"/>
      </p:cViewPr>
      <p:guideLst>
        <p:guide orient="horz" pos="2585"/>
        <p:guide orient="horz" pos="589"/>
        <p:guide orient="horz" pos="998"/>
        <p:guide orient="horz" pos="4513"/>
        <p:guide orient="horz" pos="4354"/>
        <p:guide orient="horz" pos="4241"/>
        <p:guide orient="horz" pos="4082"/>
        <p:guide orient="horz" pos="2494"/>
        <p:guide pos="3039"/>
        <p:guide pos="2222"/>
        <p:guide pos="4037"/>
        <p:guide pos="362"/>
        <p:guide pos="5806"/>
        <p:guide pos="3129"/>
        <p:guide pos="2131"/>
        <p:guide pos="39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8" d="100"/>
          <a:sy n="98" d="100"/>
        </p:scale>
        <p:origin x="-35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Störi" userId="53476bbd-732e-481b-bda2-f1b6111a6919" providerId="ADAL" clId="{B8D89DB1-6F09-4206-B2EC-3220CACE1C0D}"/>
    <pc:docChg chg="undo custSel modSld modMainMaster">
      <pc:chgData name="Tamara Störi" userId="53476bbd-732e-481b-bda2-f1b6111a6919" providerId="ADAL" clId="{B8D89DB1-6F09-4206-B2EC-3220CACE1C0D}" dt="2019-12-28T15:56:17.490" v="465" actId="478"/>
      <pc:docMkLst>
        <pc:docMk/>
      </pc:docMkLst>
      <pc:sldChg chg="addSp delSp modSp">
        <pc:chgData name="Tamara Störi" userId="53476bbd-732e-481b-bda2-f1b6111a6919" providerId="ADAL" clId="{B8D89DB1-6F09-4206-B2EC-3220CACE1C0D}" dt="2019-12-28T15:42:47.265" v="123" actId="1036"/>
        <pc:sldMkLst>
          <pc:docMk/>
          <pc:sldMk cId="392839844" sldId="257"/>
        </pc:sldMkLst>
        <pc:spChg chg="add del mod">
          <ac:chgData name="Tamara Störi" userId="53476bbd-732e-481b-bda2-f1b6111a6919" providerId="ADAL" clId="{B8D89DB1-6F09-4206-B2EC-3220CACE1C0D}" dt="2019-12-28T15:42:25.977" v="115" actId="478"/>
          <ac:spMkLst>
            <pc:docMk/>
            <pc:sldMk cId="392839844" sldId="257"/>
            <ac:spMk id="5" creationId="{8A0D79D3-75A5-4708-844E-2C4079FDC0A1}"/>
          </ac:spMkLst>
        </pc:spChg>
        <pc:spChg chg="mod">
          <ac:chgData name="Tamara Störi" userId="53476bbd-732e-481b-bda2-f1b6111a6919" providerId="ADAL" clId="{B8D89DB1-6F09-4206-B2EC-3220CACE1C0D}" dt="2019-12-28T15:42:47.265" v="123" actId="1036"/>
          <ac:spMkLst>
            <pc:docMk/>
            <pc:sldMk cId="392839844" sldId="257"/>
            <ac:spMk id="7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42:43.374" v="120" actId="13926"/>
          <ac:spMkLst>
            <pc:docMk/>
            <pc:sldMk cId="392839844" sldId="257"/>
            <ac:spMk id="8" creationId="{00000000-0000-0000-0000-000000000000}"/>
          </ac:spMkLst>
        </pc:spChg>
        <pc:spChg chg="del mod">
          <ac:chgData name="Tamara Störi" userId="53476bbd-732e-481b-bda2-f1b6111a6919" providerId="ADAL" clId="{B8D89DB1-6F09-4206-B2EC-3220CACE1C0D}" dt="2019-12-28T15:42:27.415" v="116" actId="478"/>
          <ac:spMkLst>
            <pc:docMk/>
            <pc:sldMk cId="392839844" sldId="257"/>
            <ac:spMk id="9" creationId="{00000000-0000-0000-0000-000000000000}"/>
          </ac:spMkLst>
        </pc:spChg>
        <pc:spChg chg="del mod">
          <ac:chgData name="Tamara Störi" userId="53476bbd-732e-481b-bda2-f1b6111a6919" providerId="ADAL" clId="{B8D89DB1-6F09-4206-B2EC-3220CACE1C0D}" dt="2019-12-28T15:42:24.024" v="114" actId="478"/>
          <ac:spMkLst>
            <pc:docMk/>
            <pc:sldMk cId="392839844" sldId="257"/>
            <ac:spMk id="10" creationId="{00000000-0000-0000-0000-000000000000}"/>
          </ac:spMkLst>
        </pc:spChg>
        <pc:spChg chg="del">
          <ac:chgData name="Tamara Störi" userId="53476bbd-732e-481b-bda2-f1b6111a6919" providerId="ADAL" clId="{B8D89DB1-6F09-4206-B2EC-3220CACE1C0D}" dt="2019-12-28T15:39:57.032" v="75" actId="478"/>
          <ac:spMkLst>
            <pc:docMk/>
            <pc:sldMk cId="392839844" sldId="257"/>
            <ac:spMk id="11" creationId="{00000000-0000-0000-0000-000000000000}"/>
          </ac:spMkLst>
        </pc:spChg>
        <pc:spChg chg="add del mod">
          <ac:chgData name="Tamara Störi" userId="53476bbd-732e-481b-bda2-f1b6111a6919" providerId="ADAL" clId="{B8D89DB1-6F09-4206-B2EC-3220CACE1C0D}" dt="2019-12-28T15:42:28.967" v="117" actId="478"/>
          <ac:spMkLst>
            <pc:docMk/>
            <pc:sldMk cId="392839844" sldId="257"/>
            <ac:spMk id="12" creationId="{6840DAA4-20E1-46DB-AA73-16FBD88E579F}"/>
          </ac:spMkLst>
        </pc:spChg>
        <pc:picChg chg="add mod ord">
          <ac:chgData name="Tamara Störi" userId="53476bbd-732e-481b-bda2-f1b6111a6919" providerId="ADAL" clId="{B8D89DB1-6F09-4206-B2EC-3220CACE1C0D}" dt="2019-12-28T15:40:13.441" v="78" actId="14100"/>
          <ac:picMkLst>
            <pc:docMk/>
            <pc:sldMk cId="392839844" sldId="257"/>
            <ac:picMk id="3" creationId="{49980850-F961-4022-8325-9EDBA1DEE17A}"/>
          </ac:picMkLst>
        </pc:picChg>
      </pc:sldChg>
      <pc:sldChg chg="delSp modSp">
        <pc:chgData name="Tamara Störi" userId="53476bbd-732e-481b-bda2-f1b6111a6919" providerId="ADAL" clId="{B8D89DB1-6F09-4206-B2EC-3220CACE1C0D}" dt="2019-12-28T15:37:44.106" v="56" actId="255"/>
        <pc:sldMkLst>
          <pc:docMk/>
          <pc:sldMk cId="155150918" sldId="258"/>
        </pc:sldMkLst>
        <pc:spChg chg="mod">
          <ac:chgData name="Tamara Störi" userId="53476bbd-732e-481b-bda2-f1b6111a6919" providerId="ADAL" clId="{B8D89DB1-6F09-4206-B2EC-3220CACE1C0D}" dt="2019-12-28T15:36:42.621" v="43" actId="14100"/>
          <ac:spMkLst>
            <pc:docMk/>
            <pc:sldMk cId="155150918" sldId="258"/>
            <ac:spMk id="2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5:58.723" v="31" actId="14100"/>
          <ac:spMkLst>
            <pc:docMk/>
            <pc:sldMk cId="155150918" sldId="258"/>
            <ac:spMk id="3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6:52.045" v="48" actId="14100"/>
          <ac:spMkLst>
            <pc:docMk/>
            <pc:sldMk cId="155150918" sldId="258"/>
            <ac:spMk id="5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7:44.106" v="56" actId="255"/>
          <ac:spMkLst>
            <pc:docMk/>
            <pc:sldMk cId="155150918" sldId="258"/>
            <ac:spMk id="6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6:47.231" v="46" actId="14100"/>
          <ac:spMkLst>
            <pc:docMk/>
            <pc:sldMk cId="155150918" sldId="258"/>
            <ac:spMk id="7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4:41.957" v="15" actId="255"/>
          <ac:spMkLst>
            <pc:docMk/>
            <pc:sldMk cId="155150918" sldId="258"/>
            <ac:spMk id="8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6:11.834" v="40" actId="1037"/>
          <ac:spMkLst>
            <pc:docMk/>
            <pc:sldMk cId="155150918" sldId="258"/>
            <ac:spMk id="9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6:17.272" v="41" actId="255"/>
          <ac:spMkLst>
            <pc:docMk/>
            <pc:sldMk cId="155150918" sldId="258"/>
            <ac:spMk id="10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7:24.478" v="55" actId="1035"/>
          <ac:spMkLst>
            <pc:docMk/>
            <pc:sldMk cId="155150918" sldId="258"/>
            <ac:spMk id="11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7:10.836" v="51" actId="14100"/>
          <ac:spMkLst>
            <pc:docMk/>
            <pc:sldMk cId="155150918" sldId="258"/>
            <ac:spMk id="14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7:16.415" v="52" actId="1076"/>
          <ac:spMkLst>
            <pc:docMk/>
            <pc:sldMk cId="155150918" sldId="258"/>
            <ac:spMk id="15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4:57.772" v="25" actId="1036"/>
          <ac:spMkLst>
            <pc:docMk/>
            <pc:sldMk cId="155150918" sldId="258"/>
            <ac:spMk id="16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34:57.772" v="25" actId="1036"/>
          <ac:spMkLst>
            <pc:docMk/>
            <pc:sldMk cId="155150918" sldId="258"/>
            <ac:spMk id="17" creationId="{00000000-0000-0000-0000-000000000000}"/>
          </ac:spMkLst>
        </pc:spChg>
        <pc:graphicFrameChg chg="del">
          <ac:chgData name="Tamara Störi" userId="53476bbd-732e-481b-bda2-f1b6111a6919" providerId="ADAL" clId="{B8D89DB1-6F09-4206-B2EC-3220CACE1C0D}" dt="2019-12-28T15:35:44.049" v="28" actId="478"/>
          <ac:graphicFrameMkLst>
            <pc:docMk/>
            <pc:sldMk cId="155150918" sldId="258"/>
            <ac:graphicFrameMk id="4" creationId="{B558BE76-3F4D-4BFB-A80E-7025FEC85FD7}"/>
          </ac:graphicFrameMkLst>
        </pc:graphicFrameChg>
        <pc:graphicFrameChg chg="del mod">
          <ac:chgData name="Tamara Störi" userId="53476bbd-732e-481b-bda2-f1b6111a6919" providerId="ADAL" clId="{B8D89DB1-6F09-4206-B2EC-3220CACE1C0D}" dt="2019-12-28T15:35:48.956" v="29" actId="478"/>
          <ac:graphicFrameMkLst>
            <pc:docMk/>
            <pc:sldMk cId="155150918" sldId="258"/>
            <ac:graphicFrameMk id="12" creationId="{46F6243D-A3BD-4C12-A849-72346B01360B}"/>
          </ac:graphicFrameMkLst>
        </pc:graphicFrameChg>
        <pc:cxnChg chg="mod">
          <ac:chgData name="Tamara Störi" userId="53476bbd-732e-481b-bda2-f1b6111a6919" providerId="ADAL" clId="{B8D89DB1-6F09-4206-B2EC-3220CACE1C0D}" dt="2019-12-28T15:34:51.568" v="20" actId="1036"/>
          <ac:cxnSpMkLst>
            <pc:docMk/>
            <pc:sldMk cId="155150918" sldId="258"/>
            <ac:cxnSpMk id="13" creationId="{00000000-0000-0000-0000-000000000000}"/>
          </ac:cxnSpMkLst>
        </pc:cxnChg>
      </pc:sldChg>
      <pc:sldChg chg="delSp modSp">
        <pc:chgData name="Tamara Störi" userId="53476bbd-732e-481b-bda2-f1b6111a6919" providerId="ADAL" clId="{B8D89DB1-6F09-4206-B2EC-3220CACE1C0D}" dt="2019-12-28T15:56:17.490" v="465" actId="478"/>
        <pc:sldMkLst>
          <pc:docMk/>
          <pc:sldMk cId="2566826177" sldId="259"/>
        </pc:sldMkLst>
        <pc:spChg chg="mod">
          <ac:chgData name="Tamara Störi" userId="53476bbd-732e-481b-bda2-f1b6111a6919" providerId="ADAL" clId="{B8D89DB1-6F09-4206-B2EC-3220CACE1C0D}" dt="2019-12-28T15:52:11.627" v="434" actId="14100"/>
          <ac:spMkLst>
            <pc:docMk/>
            <pc:sldMk cId="2566826177" sldId="259"/>
            <ac:spMk id="2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4:03.241" v="451" actId="14100"/>
          <ac:spMkLst>
            <pc:docMk/>
            <pc:sldMk cId="2566826177" sldId="259"/>
            <ac:spMk id="3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2:21.191" v="438" actId="14100"/>
          <ac:spMkLst>
            <pc:docMk/>
            <pc:sldMk cId="2566826177" sldId="259"/>
            <ac:spMk id="5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41:48.629" v="80" actId="207"/>
          <ac:spMkLst>
            <pc:docMk/>
            <pc:sldMk cId="2566826177" sldId="259"/>
            <ac:spMk id="6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2:18.440" v="437" actId="14100"/>
          <ac:spMkLst>
            <pc:docMk/>
            <pc:sldMk cId="2566826177" sldId="259"/>
            <ac:spMk id="7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1:48.234" v="412" actId="255"/>
          <ac:spMkLst>
            <pc:docMk/>
            <pc:sldMk cId="2566826177" sldId="259"/>
            <ac:spMk id="8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4:09.164" v="453" actId="14100"/>
          <ac:spMkLst>
            <pc:docMk/>
            <pc:sldMk cId="2566826177" sldId="259"/>
            <ac:spMk id="9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4:13.477" v="454" actId="255"/>
          <ac:spMkLst>
            <pc:docMk/>
            <pc:sldMk cId="2566826177" sldId="259"/>
            <ac:spMk id="10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4:29.338" v="460" actId="1035"/>
          <ac:spMkLst>
            <pc:docMk/>
            <pc:sldMk cId="2566826177" sldId="259"/>
            <ac:spMk id="11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2:25.832" v="439" actId="14100"/>
          <ac:spMkLst>
            <pc:docMk/>
            <pc:sldMk cId="2566826177" sldId="259"/>
            <ac:spMk id="14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4:21.290" v="456" actId="14100"/>
          <ac:spMkLst>
            <pc:docMk/>
            <pc:sldMk cId="2566826177" sldId="259"/>
            <ac:spMk id="15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2:04.861" v="433" actId="1036"/>
          <ac:spMkLst>
            <pc:docMk/>
            <pc:sldMk cId="2566826177" sldId="259"/>
            <ac:spMk id="16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2:04.861" v="433" actId="1036"/>
          <ac:spMkLst>
            <pc:docMk/>
            <pc:sldMk cId="2566826177" sldId="259"/>
            <ac:spMk id="17" creationId="{00000000-0000-0000-0000-000000000000}"/>
          </ac:spMkLst>
        </pc:spChg>
        <pc:graphicFrameChg chg="del mod">
          <ac:chgData name="Tamara Störi" userId="53476bbd-732e-481b-bda2-f1b6111a6919" providerId="ADAL" clId="{B8D89DB1-6F09-4206-B2EC-3220CACE1C0D}" dt="2019-12-28T15:56:17.490" v="465" actId="478"/>
          <ac:graphicFrameMkLst>
            <pc:docMk/>
            <pc:sldMk cId="2566826177" sldId="259"/>
            <ac:graphicFrameMk id="4" creationId="{83044509-781A-454C-9598-8A000AC3DEA0}"/>
          </ac:graphicFrameMkLst>
        </pc:graphicFrameChg>
        <pc:cxnChg chg="mod">
          <ac:chgData name="Tamara Störi" userId="53476bbd-732e-481b-bda2-f1b6111a6919" providerId="ADAL" clId="{B8D89DB1-6F09-4206-B2EC-3220CACE1C0D}" dt="2019-12-28T15:51:58.626" v="423" actId="1036"/>
          <ac:cxnSpMkLst>
            <pc:docMk/>
            <pc:sldMk cId="2566826177" sldId="259"/>
            <ac:cxnSpMk id="13" creationId="{00000000-0000-0000-0000-000000000000}"/>
          </ac:cxnSpMkLst>
        </pc:cxnChg>
      </pc:sldChg>
      <pc:sldChg chg="modSp">
        <pc:chgData name="Tamara Störi" userId="53476bbd-732e-481b-bda2-f1b6111a6919" providerId="ADAL" clId="{B8D89DB1-6F09-4206-B2EC-3220CACE1C0D}" dt="2019-12-28T15:54:54.055" v="461" actId="20577"/>
        <pc:sldMkLst>
          <pc:docMk/>
          <pc:sldMk cId="104034183" sldId="260"/>
        </pc:sldMkLst>
        <pc:spChg chg="mod">
          <ac:chgData name="Tamara Störi" userId="53476bbd-732e-481b-bda2-f1b6111a6919" providerId="ADAL" clId="{B8D89DB1-6F09-4206-B2EC-3220CACE1C0D}" dt="2019-12-28T15:41:46.613" v="79" actId="207"/>
          <ac:spMkLst>
            <pc:docMk/>
            <pc:sldMk cId="104034183" sldId="260"/>
            <ac:spMk id="6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4:54.055" v="461" actId="20577"/>
          <ac:spMkLst>
            <pc:docMk/>
            <pc:sldMk cId="104034183" sldId="260"/>
            <ac:spMk id="8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2:35.520" v="440" actId="14100"/>
          <ac:spMkLst>
            <pc:docMk/>
            <pc:sldMk cId="104034183" sldId="260"/>
            <ac:spMk id="14" creationId="{00000000-0000-0000-0000-000000000000}"/>
          </ac:spMkLst>
        </pc:spChg>
        <pc:spChg chg="mod">
          <ac:chgData name="Tamara Störi" userId="53476bbd-732e-481b-bda2-f1b6111a6919" providerId="ADAL" clId="{B8D89DB1-6F09-4206-B2EC-3220CACE1C0D}" dt="2019-12-28T15:53:53.490" v="449" actId="255"/>
          <ac:spMkLst>
            <pc:docMk/>
            <pc:sldMk cId="104034183" sldId="260"/>
            <ac:spMk id="15" creationId="{00000000-0000-0000-0000-000000000000}"/>
          </ac:spMkLst>
        </pc:spChg>
        <pc:graphicFrameChg chg="mod">
          <ac:chgData name="Tamara Störi" userId="53476bbd-732e-481b-bda2-f1b6111a6919" providerId="ADAL" clId="{B8D89DB1-6F09-4206-B2EC-3220CACE1C0D}" dt="2019-12-28T15:53:38.892" v="448" actId="1076"/>
          <ac:graphicFrameMkLst>
            <pc:docMk/>
            <pc:sldMk cId="104034183" sldId="260"/>
            <ac:graphicFrameMk id="12" creationId="{00000000-0000-0000-0000-000000000000}"/>
          </ac:graphicFrameMkLst>
        </pc:graphicFrameChg>
      </pc:sldChg>
      <pc:sldChg chg="modSp">
        <pc:chgData name="Tamara Störi" userId="53476bbd-732e-481b-bda2-f1b6111a6919" providerId="ADAL" clId="{B8D89DB1-6F09-4206-B2EC-3220CACE1C0D}" dt="2019-12-28T15:41:50.801" v="81" actId="207"/>
        <pc:sldMkLst>
          <pc:docMk/>
          <pc:sldMk cId="1024298278" sldId="265"/>
        </pc:sldMkLst>
        <pc:spChg chg="mod">
          <ac:chgData name="Tamara Störi" userId="53476bbd-732e-481b-bda2-f1b6111a6919" providerId="ADAL" clId="{B8D89DB1-6F09-4206-B2EC-3220CACE1C0D}" dt="2019-12-28T15:41:50.801" v="81" actId="207"/>
          <ac:spMkLst>
            <pc:docMk/>
            <pc:sldMk cId="1024298278" sldId="265"/>
            <ac:spMk id="6" creationId="{00000000-0000-0000-0000-000000000000}"/>
          </ac:spMkLst>
        </pc:spChg>
      </pc:sldChg>
      <pc:sldChg chg="modSp">
        <pc:chgData name="Tamara Störi" userId="53476bbd-732e-481b-bda2-f1b6111a6919" providerId="ADAL" clId="{B8D89DB1-6F09-4206-B2EC-3220CACE1C0D}" dt="2019-12-28T15:41:52.410" v="82" actId="207"/>
        <pc:sldMkLst>
          <pc:docMk/>
          <pc:sldMk cId="2343566972" sldId="266"/>
        </pc:sldMkLst>
        <pc:spChg chg="mod">
          <ac:chgData name="Tamara Störi" userId="53476bbd-732e-481b-bda2-f1b6111a6919" providerId="ADAL" clId="{B8D89DB1-6F09-4206-B2EC-3220CACE1C0D}" dt="2019-12-28T15:41:52.410" v="82" actId="207"/>
          <ac:spMkLst>
            <pc:docMk/>
            <pc:sldMk cId="2343566972" sldId="266"/>
            <ac:spMk id="6" creationId="{00000000-0000-0000-0000-000000000000}"/>
          </ac:spMkLst>
        </pc:spChg>
      </pc:sldChg>
      <pc:sldMasterChg chg="modSldLayout">
        <pc:chgData name="Tamara Störi" userId="53476bbd-732e-481b-bda2-f1b6111a6919" providerId="ADAL" clId="{B8D89DB1-6F09-4206-B2EC-3220CACE1C0D}" dt="2019-12-28T15:50:18.089" v="409" actId="1035"/>
        <pc:sldMasterMkLst>
          <pc:docMk/>
          <pc:sldMasterMk cId="2272902894" sldId="2147483671"/>
        </pc:sldMasterMkLst>
        <pc:sldLayoutChg chg="addSp modSp">
          <pc:chgData name="Tamara Störi" userId="53476bbd-732e-481b-bda2-f1b6111a6919" providerId="ADAL" clId="{B8D89DB1-6F09-4206-B2EC-3220CACE1C0D}" dt="2019-12-28T15:50:18.089" v="409" actId="1035"/>
          <pc:sldLayoutMkLst>
            <pc:docMk/>
            <pc:sldMasterMk cId="2272902894" sldId="2147483671"/>
            <pc:sldLayoutMk cId="559158017" sldId="2147483674"/>
          </pc:sldLayoutMkLst>
          <pc:spChg chg="mod">
            <ac:chgData name="Tamara Störi" userId="53476bbd-732e-481b-bda2-f1b6111a6919" providerId="ADAL" clId="{B8D89DB1-6F09-4206-B2EC-3220CACE1C0D}" dt="2019-12-28T15:43:30.469" v="126" actId="207"/>
            <ac:spMkLst>
              <pc:docMk/>
              <pc:sldMasterMk cId="2272902894" sldId="2147483671"/>
              <pc:sldLayoutMk cId="559158017" sldId="2147483674"/>
              <ac:spMk id="2" creationId="{00000000-0000-0000-0000-000000000000}"/>
            </ac:spMkLst>
          </pc:spChg>
          <pc:picChg chg="add mod modCrop">
            <ac:chgData name="Tamara Störi" userId="53476bbd-732e-481b-bda2-f1b6111a6919" providerId="ADAL" clId="{B8D89DB1-6F09-4206-B2EC-3220CACE1C0D}" dt="2019-12-28T15:45:50.869" v="159" actId="1076"/>
            <ac:picMkLst>
              <pc:docMk/>
              <pc:sldMasterMk cId="2272902894" sldId="2147483671"/>
              <pc:sldLayoutMk cId="559158017" sldId="2147483674"/>
              <ac:picMk id="6" creationId="{9ABCC584-A1FB-402F-91CA-130DC35E8B0C}"/>
            </ac:picMkLst>
          </pc:picChg>
          <pc:picChg chg="add mod ord modCrop">
            <ac:chgData name="Tamara Störi" userId="53476bbd-732e-481b-bda2-f1b6111a6919" providerId="ADAL" clId="{B8D89DB1-6F09-4206-B2EC-3220CACE1C0D}" dt="2019-12-28T15:50:14.995" v="407" actId="1076"/>
            <ac:picMkLst>
              <pc:docMk/>
              <pc:sldMasterMk cId="2272902894" sldId="2147483671"/>
              <pc:sldLayoutMk cId="559158017" sldId="2147483674"/>
              <ac:picMk id="8" creationId="{6DC7B082-FBA3-4876-A6D7-8FB078CBE482}"/>
            </ac:picMkLst>
          </pc:picChg>
          <pc:cxnChg chg="add mod">
            <ac:chgData name="Tamara Störi" userId="53476bbd-732e-481b-bda2-f1b6111a6919" providerId="ADAL" clId="{B8D89DB1-6F09-4206-B2EC-3220CACE1C0D}" dt="2019-12-28T15:50:18.089" v="409" actId="1035"/>
            <ac:cxnSpMkLst>
              <pc:docMk/>
              <pc:sldMasterMk cId="2272902894" sldId="2147483671"/>
              <pc:sldLayoutMk cId="559158017" sldId="2147483674"/>
              <ac:cxnSpMk id="4" creationId="{A7F3AFBE-0CB1-4F80-B058-11261F8DDD51}"/>
            </ac:cxnSpMkLst>
          </pc:cxnChg>
        </pc:sldLayoutChg>
      </pc:sldMasterChg>
    </pc:docChg>
  </pc:docChgLst>
  <pc:docChgLst>
    <pc:chgData name="Matthias Hüberli" userId="16f379d6-0287-4b47-b464-60e5ef5e5d2d" providerId="ADAL" clId="{91249D8F-57CD-480B-A8FB-1030BDD1A0B0}"/>
    <pc:docChg chg="addSld modSld">
      <pc:chgData name="Matthias Hüberli" userId="16f379d6-0287-4b47-b464-60e5ef5e5d2d" providerId="ADAL" clId="{91249D8F-57CD-480B-A8FB-1030BDD1A0B0}" dt="2019-12-29T20:00:51.986" v="1"/>
      <pc:docMkLst>
        <pc:docMk/>
      </pc:docMkLst>
      <pc:sldChg chg="addSp add">
        <pc:chgData name="Matthias Hüberli" userId="16f379d6-0287-4b47-b464-60e5ef5e5d2d" providerId="ADAL" clId="{91249D8F-57CD-480B-A8FB-1030BDD1A0B0}" dt="2019-12-29T20:00:51.986" v="1"/>
        <pc:sldMkLst>
          <pc:docMk/>
          <pc:sldMk cId="176622746" sldId="267"/>
        </pc:sldMkLst>
        <pc:picChg chg="add">
          <ac:chgData name="Matthias Hüberli" userId="16f379d6-0287-4b47-b464-60e5ef5e5d2d" providerId="ADAL" clId="{91249D8F-57CD-480B-A8FB-1030BDD1A0B0}" dt="2019-12-29T20:00:51.986" v="1"/>
          <ac:picMkLst>
            <pc:docMk/>
            <pc:sldMk cId="176622746" sldId="267"/>
            <ac:picMk id="3" creationId="{169479B8-7B9D-4833-BDD5-8285A050465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FFE7E7"/>
            </a:solidFill>
          </c:spPr>
          <c:dPt>
            <c:idx val="0"/>
            <c:bubble3D val="0"/>
            <c:spPr>
              <a:solidFill>
                <a:srgbClr val="FFFD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0-4011-8978-69D5A1CAC3D9}"/>
              </c:ext>
            </c:extLst>
          </c:dPt>
          <c:dPt>
            <c:idx val="1"/>
            <c:bubble3D val="0"/>
            <c:spPr>
              <a:solidFill>
                <a:srgbClr val="FF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80-4011-8978-69D5A1CAC3D9}"/>
              </c:ext>
            </c:extLst>
          </c:dPt>
          <c:dPt>
            <c:idx val="2"/>
            <c:bubble3D val="0"/>
            <c:spPr>
              <a:solidFill>
                <a:srgbClr val="FF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80-4011-8978-69D5A1CAC3D9}"/>
              </c:ext>
            </c:extLst>
          </c:dPt>
          <c:dPt>
            <c:idx val="3"/>
            <c:bubble3D val="0"/>
            <c:spPr>
              <a:solidFill>
                <a:srgbClr val="FFE7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05-4435-8D94-544E22C7C6AB}"/>
              </c:ext>
            </c:extLst>
          </c:dPt>
          <c:dLbls>
            <c:dLbl>
              <c:idx val="0"/>
              <c:layout>
                <c:manualLayout>
                  <c:x val="-0.2279602667050096"/>
                  <c:y val="0.12197766007858538"/>
                </c:manualLayout>
              </c:layout>
              <c:tx>
                <c:rich>
                  <a:bodyPr/>
                  <a:lstStyle/>
                  <a:p>
                    <a:fld id="{BA6C7D20-5647-4A2A-96C2-F8F5B7160B64}" type="CATEGORYNAME">
                      <a:rPr lang="en-US" smtClean="0">
                        <a:latin typeface="Calibri" panose="020F0502020204030204" pitchFamily="34" charset="0"/>
                      </a:rPr>
                      <a:pPr/>
                      <a:t>[RUBRIKENNAME]</a:t>
                    </a:fld>
                    <a:r>
                      <a:rPr lang="en-US">
                        <a:latin typeface="Calibri" panose="020F0502020204030204" pitchFamily="34" charset="0"/>
                      </a:rPr>
                      <a:t>:</a:t>
                    </a:r>
                    <a:r>
                      <a:rPr lang="en-US" baseline="0"/>
                      <a:t> </a:t>
                    </a:r>
                    <a:r>
                      <a:rPr lang="en-US" baseline="0">
                        <a:latin typeface="Calibri" panose="020F0502020204030204" pitchFamily="34" charset="0"/>
                      </a:rPr>
                      <a:t>3/8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6392635060082"/>
                      <c:h val="0.116079789320460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80-4011-8978-69D5A1CAC3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3129DC5-3DA8-4052-93EA-6AA881EB35C6}" type="CATEGORYNAME">
                      <a:rPr lang="en-US" smtClean="0">
                        <a:latin typeface="Calibri" panose="020F0502020204030204" pitchFamily="34" charset="0"/>
                      </a:rPr>
                      <a:pPr/>
                      <a:t>[RUBRIKENNAME]</a:t>
                    </a:fld>
                    <a:r>
                      <a:rPr lang="en-US" baseline="0" dirty="0">
                        <a:latin typeface="Calibri" panose="020F0502020204030204" pitchFamily="34" charset="0"/>
                      </a:rPr>
                      <a:t>: 1/8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80-4011-8978-69D5A1CAC3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10219B-4E32-45D7-89E7-D52FDAF951CF}" type="CATEGORYNAME">
                      <a:rPr lang="en-US" smtClean="0">
                        <a:latin typeface="Calibri" panose="020F0502020204030204" pitchFamily="34" charset="0"/>
                      </a:rPr>
                      <a:pPr/>
                      <a:t>[RUBRIKENNAME]</a:t>
                    </a:fld>
                    <a:r>
                      <a:rPr lang="en-US" dirty="0">
                        <a:latin typeface="Calibri" panose="020F0502020204030204" pitchFamily="34" charset="0"/>
                      </a:rPr>
                      <a:t>: 1/2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55807091765485"/>
                      <c:h val="0.116079789320460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280-4011-8978-69D5A1CAC3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3"/>
                <c:pt idx="0">
                  <c:v>Nachkommen</c:v>
                </c:pt>
                <c:pt idx="1">
                  <c:v>frei verfügbare Quote</c:v>
                </c:pt>
                <c:pt idx="2">
                  <c:v>überlebende Ehefrau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0.375</c:v>
                </c:pt>
                <c:pt idx="1">
                  <c:v>0.125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0-4011-8978-69D5A1CAC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A90E2-4F55-4BA8-871D-D4719BFFD75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2F1E08E4-E851-405A-8355-17F2B609968A}">
      <dgm:prSet phldrT="[Text]" custT="1"/>
      <dgm:spPr>
        <a:solidFill>
          <a:srgbClr val="FFFDE7"/>
        </a:solidFill>
      </dgm:spPr>
      <dgm:t>
        <a:bodyPr/>
        <a:lstStyle/>
        <a:p>
          <a:r>
            <a:rPr lang="de-DE" sz="1800" dirty="0">
              <a:solidFill>
                <a:schemeClr val="tx1"/>
              </a:solidFill>
              <a:latin typeface="Calibri" panose="020F0502020204030204" pitchFamily="34" charset="0"/>
            </a:rPr>
            <a:t>Nachkommen</a:t>
          </a:r>
        </a:p>
      </dgm:t>
    </dgm:pt>
    <dgm:pt modelId="{07F3C591-4D65-49E8-B0C3-958F76C7C977}" type="parTrans" cxnId="{8376A0A5-D064-4054-AA29-1AEE8A89AEB2}">
      <dgm:prSet/>
      <dgm:spPr/>
      <dgm:t>
        <a:bodyPr/>
        <a:lstStyle/>
        <a:p>
          <a:endParaRPr lang="de-DE"/>
        </a:p>
      </dgm:t>
    </dgm:pt>
    <dgm:pt modelId="{AF474D15-33CC-43CD-A087-5BAE6664FFD3}" type="sibTrans" cxnId="{8376A0A5-D064-4054-AA29-1AEE8A89AEB2}">
      <dgm:prSet/>
      <dgm:spPr/>
      <dgm:t>
        <a:bodyPr/>
        <a:lstStyle/>
        <a:p>
          <a:endParaRPr lang="de-DE"/>
        </a:p>
      </dgm:t>
    </dgm:pt>
    <dgm:pt modelId="{D9172DC7-12B5-4083-BF0A-66DA7CC685B7}">
      <dgm:prSet phldrT="[Text]" custT="1"/>
      <dgm:spPr>
        <a:solidFill>
          <a:srgbClr val="FFE7E7"/>
        </a:solidFill>
      </dgm:spPr>
      <dgm:t>
        <a:bodyPr/>
        <a:lstStyle/>
        <a:p>
          <a:r>
            <a:rPr lang="de-DE" sz="1800" dirty="0">
              <a:solidFill>
                <a:schemeClr val="tx1"/>
              </a:solidFill>
              <a:latin typeface="Calibri" panose="020F0502020204030204" pitchFamily="34" charset="0"/>
            </a:rPr>
            <a:t>Überlebende Ehefrau</a:t>
          </a:r>
        </a:p>
      </dgm:t>
    </dgm:pt>
    <dgm:pt modelId="{55434379-203F-4373-98C1-C3DC215A7717}" type="parTrans" cxnId="{530A9748-C3F9-4F95-935D-BB41804707AB}">
      <dgm:prSet/>
      <dgm:spPr/>
      <dgm:t>
        <a:bodyPr/>
        <a:lstStyle/>
        <a:p>
          <a:endParaRPr lang="de-DE"/>
        </a:p>
      </dgm:t>
    </dgm:pt>
    <dgm:pt modelId="{09E33484-DC86-49FB-AF56-500A4E5942AF}" type="sibTrans" cxnId="{530A9748-C3F9-4F95-935D-BB41804707AB}">
      <dgm:prSet/>
      <dgm:spPr/>
      <dgm:t>
        <a:bodyPr/>
        <a:lstStyle/>
        <a:p>
          <a:endParaRPr lang="de-DE"/>
        </a:p>
      </dgm:t>
    </dgm:pt>
    <dgm:pt modelId="{6BB8E0C0-95BD-48E8-86BE-4CB1F11DDA2E}" type="pres">
      <dgm:prSet presAssocID="{B4DA90E2-4F55-4BA8-871D-D4719BFFD751}" presName="compositeShape" presStyleCnt="0">
        <dgm:presLayoutVars>
          <dgm:chMax val="7"/>
          <dgm:dir/>
          <dgm:resizeHandles val="exact"/>
        </dgm:presLayoutVars>
      </dgm:prSet>
      <dgm:spPr/>
    </dgm:pt>
    <dgm:pt modelId="{7F2B3AF8-529A-4C68-B423-1B9BEFD7817B}" type="pres">
      <dgm:prSet presAssocID="{B4DA90E2-4F55-4BA8-871D-D4719BFFD751}" presName="wedge1" presStyleLbl="node1" presStyleIdx="0" presStyleCnt="2"/>
      <dgm:spPr/>
    </dgm:pt>
    <dgm:pt modelId="{558BF340-824D-4A2F-9FCE-9285DF82EC07}" type="pres">
      <dgm:prSet presAssocID="{B4DA90E2-4F55-4BA8-871D-D4719BFFD75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0AA57FFB-C7E2-4A8D-8727-88D5EB849F29}" type="pres">
      <dgm:prSet presAssocID="{B4DA90E2-4F55-4BA8-871D-D4719BFFD751}" presName="wedge2" presStyleLbl="node1" presStyleIdx="1" presStyleCnt="2"/>
      <dgm:spPr/>
    </dgm:pt>
    <dgm:pt modelId="{546C14D3-4050-4F1F-AFF6-8385BADE3408}" type="pres">
      <dgm:prSet presAssocID="{B4DA90E2-4F55-4BA8-871D-D4719BFFD75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64AE809-FF2E-4CFD-9726-7FC6CFC50EAD}" type="presOf" srcId="{B4DA90E2-4F55-4BA8-871D-D4719BFFD751}" destId="{6BB8E0C0-95BD-48E8-86BE-4CB1F11DDA2E}" srcOrd="0" destOrd="0" presId="urn:microsoft.com/office/officeart/2005/8/layout/chart3"/>
    <dgm:cxn modelId="{3BD08A2F-4441-4EC6-A321-57442E6E77D9}" type="presOf" srcId="{D9172DC7-12B5-4083-BF0A-66DA7CC685B7}" destId="{546C14D3-4050-4F1F-AFF6-8385BADE3408}" srcOrd="1" destOrd="0" presId="urn:microsoft.com/office/officeart/2005/8/layout/chart3"/>
    <dgm:cxn modelId="{530A9748-C3F9-4F95-935D-BB41804707AB}" srcId="{B4DA90E2-4F55-4BA8-871D-D4719BFFD751}" destId="{D9172DC7-12B5-4083-BF0A-66DA7CC685B7}" srcOrd="1" destOrd="0" parTransId="{55434379-203F-4373-98C1-C3DC215A7717}" sibTransId="{09E33484-DC86-49FB-AF56-500A4E5942AF}"/>
    <dgm:cxn modelId="{796D6588-800D-44E9-84BF-76CB86492B95}" type="presOf" srcId="{D9172DC7-12B5-4083-BF0A-66DA7CC685B7}" destId="{0AA57FFB-C7E2-4A8D-8727-88D5EB849F29}" srcOrd="0" destOrd="0" presId="urn:microsoft.com/office/officeart/2005/8/layout/chart3"/>
    <dgm:cxn modelId="{8376A0A5-D064-4054-AA29-1AEE8A89AEB2}" srcId="{B4DA90E2-4F55-4BA8-871D-D4719BFFD751}" destId="{2F1E08E4-E851-405A-8355-17F2B609968A}" srcOrd="0" destOrd="0" parTransId="{07F3C591-4D65-49E8-B0C3-958F76C7C977}" sibTransId="{AF474D15-33CC-43CD-A087-5BAE6664FFD3}"/>
    <dgm:cxn modelId="{375535E4-D541-4D0F-9FEF-0E32168F3C96}" type="presOf" srcId="{2F1E08E4-E851-405A-8355-17F2B609968A}" destId="{7F2B3AF8-529A-4C68-B423-1B9BEFD7817B}" srcOrd="0" destOrd="0" presId="urn:microsoft.com/office/officeart/2005/8/layout/chart3"/>
    <dgm:cxn modelId="{7FC620E8-69E6-46CD-973A-EBDFDF965F10}" type="presOf" srcId="{2F1E08E4-E851-405A-8355-17F2B609968A}" destId="{558BF340-824D-4A2F-9FCE-9285DF82EC07}" srcOrd="1" destOrd="0" presId="urn:microsoft.com/office/officeart/2005/8/layout/chart3"/>
    <dgm:cxn modelId="{80CD1C19-F053-47D1-A870-7BCBC713864F}" type="presParOf" srcId="{6BB8E0C0-95BD-48E8-86BE-4CB1F11DDA2E}" destId="{7F2B3AF8-529A-4C68-B423-1B9BEFD7817B}" srcOrd="0" destOrd="0" presId="urn:microsoft.com/office/officeart/2005/8/layout/chart3"/>
    <dgm:cxn modelId="{2D254204-579E-4998-96FD-B6A8932676DE}" type="presParOf" srcId="{6BB8E0C0-95BD-48E8-86BE-4CB1F11DDA2E}" destId="{558BF340-824D-4A2F-9FCE-9285DF82EC07}" srcOrd="1" destOrd="0" presId="urn:microsoft.com/office/officeart/2005/8/layout/chart3"/>
    <dgm:cxn modelId="{2C42BEA3-FA70-4728-80E5-2256B5AD01E4}" type="presParOf" srcId="{6BB8E0C0-95BD-48E8-86BE-4CB1F11DDA2E}" destId="{0AA57FFB-C7E2-4A8D-8727-88D5EB849F29}" srcOrd="2" destOrd="0" presId="urn:microsoft.com/office/officeart/2005/8/layout/chart3"/>
    <dgm:cxn modelId="{1B7DB445-68DB-4051-94DC-7E45D532ACCB}" type="presParOf" srcId="{6BB8E0C0-95BD-48E8-86BE-4CB1F11DDA2E}" destId="{546C14D3-4050-4F1F-AFF6-8385BADE3408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B3AF8-529A-4C68-B423-1B9BEFD7817B}">
      <dsp:nvSpPr>
        <dsp:cNvPr id="0" name=""/>
        <dsp:cNvSpPr/>
      </dsp:nvSpPr>
      <dsp:spPr>
        <a:xfrm>
          <a:off x="602610" y="235855"/>
          <a:ext cx="2476484" cy="2476484"/>
        </a:xfrm>
        <a:prstGeom prst="pie">
          <a:avLst>
            <a:gd name="adj1" fmla="val 16200000"/>
            <a:gd name="adj2" fmla="val 5400000"/>
          </a:avLst>
        </a:prstGeom>
        <a:solidFill>
          <a:srgbClr val="FFFDE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Calibri" panose="020F0502020204030204" pitchFamily="34" charset="0"/>
            </a:rPr>
            <a:t>Nachkommen</a:t>
          </a:r>
        </a:p>
      </dsp:txBody>
      <dsp:txXfrm>
        <a:off x="1840852" y="604380"/>
        <a:ext cx="869717" cy="1739435"/>
      </dsp:txXfrm>
    </dsp:sp>
    <dsp:sp modelId="{0AA57FFB-C7E2-4A8D-8727-88D5EB849F29}">
      <dsp:nvSpPr>
        <dsp:cNvPr id="0" name=""/>
        <dsp:cNvSpPr/>
      </dsp:nvSpPr>
      <dsp:spPr>
        <a:xfrm>
          <a:off x="543646" y="235855"/>
          <a:ext cx="2476484" cy="2476484"/>
        </a:xfrm>
        <a:prstGeom prst="pie">
          <a:avLst>
            <a:gd name="adj1" fmla="val 5400000"/>
            <a:gd name="adj2" fmla="val 16200000"/>
          </a:avLst>
        </a:prstGeom>
        <a:solidFill>
          <a:srgbClr val="FFE7E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  <a:latin typeface="Calibri" panose="020F0502020204030204" pitchFamily="34" charset="0"/>
            </a:rPr>
            <a:t>Überlebende Ehefrau</a:t>
          </a:r>
        </a:p>
      </dsp:txBody>
      <dsp:txXfrm>
        <a:off x="897430" y="604380"/>
        <a:ext cx="869717" cy="173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/>
          <a:lstStyle>
            <a:lvl1pPr algn="r">
              <a:defRPr sz="1300"/>
            </a:lvl1pPr>
          </a:lstStyle>
          <a:p>
            <a:fld id="{E6E38889-951C-4D4B-81E9-7EFE41D6CC2E}" type="datetimeFigureOut">
              <a:rPr lang="de-CH" sz="1000"/>
              <a:t>29.12.2019</a:t>
            </a:fld>
            <a:endParaRPr lang="de-CH" sz="1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 anchor="b"/>
          <a:lstStyle>
            <a:lvl1pPr algn="l">
              <a:defRPr sz="1300"/>
            </a:lvl1pPr>
          </a:lstStyle>
          <a:p>
            <a:r>
              <a:rPr lang="de-CH" sz="1000"/>
              <a:t>Fusszeile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 anchor="b"/>
          <a:lstStyle>
            <a:lvl1pPr algn="r">
              <a:defRPr sz="1300"/>
            </a:lvl1pPr>
          </a:lstStyle>
          <a:p>
            <a:fld id="{142E4290-E7D5-4665-ABAD-9AAC8A528D20}" type="slidenum">
              <a:rPr lang="de-CH" sz="1000"/>
              <a:t>‹Nr.›</a:t>
            </a:fld>
            <a:endParaRPr lang="de-CH" sz="100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/>
          <a:lstStyle>
            <a:lvl1pPr algn="l">
              <a:defRPr sz="1300"/>
            </a:lvl1pPr>
          </a:lstStyle>
          <a:p>
            <a:endParaRPr lang="de-CH" sz="1000"/>
          </a:p>
        </p:txBody>
      </p:sp>
    </p:spTree>
    <p:extLst>
      <p:ext uri="{BB962C8B-B14F-4D97-AF65-F5344CB8AC3E}">
        <p14:creationId xmlns:p14="http://schemas.microsoft.com/office/powerpoint/2010/main" val="1237343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/>
          <a:lstStyle>
            <a:lvl1pPr algn="r">
              <a:defRPr sz="1300"/>
            </a:lvl1pPr>
          </a:lstStyle>
          <a:p>
            <a:fld id="{7BBA4507-8A42-4535-8314-4D315CA60FE8}" type="datetimeFigureOut">
              <a:rPr lang="de-CH" smtClean="0"/>
              <a:t>29.12.2019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4" tIns="47771" rIns="95544" bIns="4777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44" tIns="47771" rIns="95544" bIns="4777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 anchor="b"/>
          <a:lstStyle>
            <a:lvl1pPr algn="l">
              <a:defRPr sz="1300"/>
            </a:lvl1pPr>
          </a:lstStyle>
          <a:p>
            <a:r>
              <a:rPr lang="de-CH"/>
              <a:t>Fusszeile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44" tIns="47771" rIns="95544" bIns="47771" rtlCol="0" anchor="b"/>
          <a:lstStyle>
            <a:lvl1pPr algn="r">
              <a:defRPr sz="1300"/>
            </a:lvl1pPr>
          </a:lstStyle>
          <a:p>
            <a:fld id="{B4D966C6-AAC8-4C97-B37D-524596D8E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98976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9661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9322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8984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8645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48306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7967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7628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17290" algn="l" defTabSz="97932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0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4967288" y="1529999"/>
            <a:ext cx="4248150" cy="2429226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/>
            </a:lvl2pPr>
            <a:lvl3pPr indent="-180000"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966526" y="4050949"/>
            <a:ext cx="4248150" cy="2429226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/>
            </a:lvl2pPr>
            <a:lvl3pPr marL="540000" indent="-180000"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62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74675" y="1584325"/>
            <a:ext cx="8642350" cy="489585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40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180293"/>
            <a:ext cx="8640000" cy="82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03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180293"/>
            <a:ext cx="8640000" cy="82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4"/>
          </p:nvPr>
        </p:nvSpPr>
        <p:spPr>
          <a:xfrm>
            <a:off x="574675" y="1584324"/>
            <a:ext cx="8642350" cy="48958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06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180293"/>
            <a:ext cx="8640000" cy="82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SmartArt-Platzhalter 3"/>
          <p:cNvSpPr>
            <a:spLocks noGrp="1"/>
          </p:cNvSpPr>
          <p:nvPr>
            <p:ph type="dgm" sz="quarter" idx="14"/>
          </p:nvPr>
        </p:nvSpPr>
        <p:spPr>
          <a:xfrm>
            <a:off x="574675" y="1584324"/>
            <a:ext cx="8642350" cy="4895849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de-DE"/>
              <a:t>Klicken Sie auf das Symbol, um die SmartArt-Grafik hinzuzufügen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49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4676" y="4291200"/>
            <a:ext cx="8642350" cy="218897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0" baseline="0"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5pPr>
          </a:lstStyle>
          <a:p>
            <a:pPr lvl="0"/>
            <a:r>
              <a:rPr lang="de-CH" dirty="0"/>
              <a:t>Kontaktinformationen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48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8000" y="2320742"/>
            <a:ext cx="8659026" cy="529207"/>
          </a:xfrm>
        </p:spPr>
        <p:txBody>
          <a:bodyPr wrap="none" anchor="t" anchorCtr="0">
            <a:noAutofit/>
          </a:bodyPr>
          <a:lstStyle>
            <a:lvl1pPr>
              <a:defRPr sz="3400">
                <a:solidFill>
                  <a:srgbClr val="74747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4676" y="2849949"/>
            <a:ext cx="8642349" cy="972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747474"/>
                </a:solidFill>
              </a:defRPr>
            </a:lvl1pPr>
            <a:lvl2pPr marL="489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8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7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7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4676" y="4500857"/>
            <a:ext cx="8642350" cy="756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0" baseline="0"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5pPr>
          </a:lstStyle>
          <a:p>
            <a:pPr lvl="0"/>
            <a:r>
              <a:rPr lang="de-CH" dirty="0"/>
              <a:t>Autor bearbeiten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4675" y="4103925"/>
            <a:ext cx="8642350" cy="32492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 b="0">
                <a:solidFill>
                  <a:srgbClr val="747474"/>
                </a:solidFill>
              </a:defRPr>
            </a:lvl5pPr>
          </a:lstStyle>
          <a:p>
            <a:pPr lvl="0"/>
            <a:r>
              <a:rPr lang="de-CH" dirty="0"/>
              <a:t>Datum bearbeiten</a:t>
            </a:r>
          </a:p>
        </p:txBody>
      </p:sp>
    </p:spTree>
    <p:extLst>
      <p:ext uri="{BB962C8B-B14F-4D97-AF65-F5344CB8AC3E}">
        <p14:creationId xmlns:p14="http://schemas.microsoft.com/office/powerpoint/2010/main" val="1396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solidFill>
                  <a:srgbClr val="003B6A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7F3AFBE-0CB1-4F80-B058-11261F8DDD51}"/>
              </a:ext>
            </a:extLst>
          </p:cNvPr>
          <p:cNvCxnSpPr>
            <a:cxnSpLocks/>
          </p:cNvCxnSpPr>
          <p:nvPr userDrawn="1"/>
        </p:nvCxnSpPr>
        <p:spPr>
          <a:xfrm>
            <a:off x="-49099" y="1080393"/>
            <a:ext cx="6673935" cy="0"/>
          </a:xfrm>
          <a:prstGeom prst="line">
            <a:avLst/>
          </a:prstGeom>
          <a:ln w="9525">
            <a:solidFill>
              <a:srgbClr val="003B6A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Vogel, Blume enthält.&#10;&#10;Automatisch generierte Beschreibung">
            <a:extLst>
              <a:ext uri="{FF2B5EF4-FFF2-40B4-BE49-F238E27FC236}">
                <a16:creationId xmlns:a16="http://schemas.microsoft.com/office/drawing/2014/main" id="{9ABCC584-A1FB-402F-91CA-130DC35E8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5" b="35993"/>
          <a:stretch/>
        </p:blipFill>
        <p:spPr>
          <a:xfrm>
            <a:off x="8134676" y="6791080"/>
            <a:ext cx="1080000" cy="259229"/>
          </a:xfrm>
          <a:prstGeom prst="rect">
            <a:avLst/>
          </a:prstGeom>
        </p:spPr>
      </p:pic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DC7B082-FBA3-4876-A6D7-8FB078CBE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1" b="27097"/>
          <a:stretch/>
        </p:blipFill>
        <p:spPr>
          <a:xfrm>
            <a:off x="6408812" y="711886"/>
            <a:ext cx="36000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180293"/>
            <a:ext cx="8640000" cy="82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574676" y="1529998"/>
            <a:ext cx="8642349" cy="49501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07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6" y="180293"/>
            <a:ext cx="8640000" cy="82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676" y="1529998"/>
            <a:ext cx="8642349" cy="49501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6480174"/>
            <a:ext cx="8640001" cy="252413"/>
          </a:xfrm>
        </p:spPr>
        <p:txBody>
          <a:bodyPr tIns="36000"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800" i="1" baseline="0"/>
            </a:lvl1pPr>
          </a:lstStyle>
          <a:p>
            <a:pPr lvl="0"/>
            <a:r>
              <a:rPr lang="de-CH" dirty="0"/>
              <a:t>Quelle bearbeiten</a:t>
            </a:r>
          </a:p>
        </p:txBody>
      </p:sp>
    </p:spTree>
    <p:extLst>
      <p:ext uri="{BB962C8B-B14F-4D97-AF65-F5344CB8AC3E}">
        <p14:creationId xmlns:p14="http://schemas.microsoft.com/office/powerpoint/2010/main" val="20548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4675" y="1529999"/>
            <a:ext cx="4249737" cy="4950175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7288" y="1529999"/>
            <a:ext cx="4249736" cy="4950175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4675" y="1529999"/>
            <a:ext cx="4249737" cy="4950175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7288" y="1529999"/>
            <a:ext cx="4249736" cy="4950175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 sz="1400"/>
            </a:lvl2pPr>
            <a:lvl3pPr marL="540000" indent="-180000"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4675" y="6480174"/>
            <a:ext cx="8640001" cy="252413"/>
          </a:xfrm>
        </p:spPr>
        <p:txBody>
          <a:bodyPr tIns="36000"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800" i="1" baseline="0"/>
            </a:lvl1pPr>
          </a:lstStyle>
          <a:p>
            <a:pPr lvl="0"/>
            <a:r>
              <a:rPr lang="de-CH" dirty="0"/>
              <a:t>Quelle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8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6408738" y="1529999"/>
            <a:ext cx="2806700" cy="4950176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/>
            </a:lvl2pPr>
            <a:lvl3pPr marL="540000" indent="-180000"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74675" y="1584324"/>
            <a:ext cx="5689600" cy="48958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91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28000" y="6911975"/>
            <a:ext cx="5436275" cy="287162"/>
          </a:xfrm>
          <a:prstGeom prst="rect">
            <a:avLst/>
          </a:prstGeom>
        </p:spPr>
        <p:txBody>
          <a:bodyPr/>
          <a:lstStyle/>
          <a:p>
            <a:r>
              <a:rPr lang="de-CH" dirty="0"/>
              <a:t>I   Fusszeile durch klicken hinzufügen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74676" y="6911975"/>
            <a:ext cx="289520" cy="287162"/>
          </a:xfrm>
          <a:prstGeom prst="rect">
            <a:avLst/>
          </a:prstGeom>
        </p:spPr>
        <p:txBody>
          <a:bodyPr/>
          <a:lstStyle/>
          <a:p>
            <a:fld id="{7A100083-5EA6-4B2D-A0F3-21724E0B8BD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4967288" y="1529999"/>
            <a:ext cx="4248150" cy="2429226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/>
            </a:lvl2pPr>
            <a:lvl3pPr indent="-180000"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966526" y="4050949"/>
            <a:ext cx="4248150" cy="2429226"/>
          </a:xfrm>
        </p:spPr>
        <p:txBody>
          <a:bodyPr/>
          <a:lstStyle>
            <a:lvl1pPr marL="180000" indent="-180000">
              <a:defRPr sz="1600"/>
            </a:lvl1pPr>
            <a:lvl2pPr marL="360000" indent="-180000">
              <a:defRPr/>
            </a:lvl2pPr>
            <a:lvl3pPr marL="540000" indent="-180000">
              <a:defRPr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74675" y="1584325"/>
            <a:ext cx="4249738" cy="23749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9"/>
          </p:nvPr>
        </p:nvSpPr>
        <p:spPr>
          <a:xfrm>
            <a:off x="574676" y="4103688"/>
            <a:ext cx="4249738" cy="23760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59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4676" y="180293"/>
            <a:ext cx="8640000" cy="82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4676" y="1529999"/>
            <a:ext cx="8642349" cy="4950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574675" y="6732588"/>
            <a:ext cx="86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ABA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290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6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79322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79322" rtl="0" eaLnBrk="1" latinLnBrk="0" hangingPunct="1">
        <a:spcBef>
          <a:spcPts val="900"/>
        </a:spcBef>
        <a:buClr>
          <a:srgbClr val="008751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79322" rtl="0" eaLnBrk="1" latinLnBrk="0" hangingPunct="1">
        <a:spcBef>
          <a:spcPts val="300"/>
        </a:spcBef>
        <a:buClr>
          <a:srgbClr val="74747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79322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0" indent="0" algn="l" defTabSz="979322" rtl="0" eaLnBrk="1" latinLnBrk="0" hangingPunct="1">
        <a:spcBef>
          <a:spcPts val="0"/>
        </a:spcBef>
        <a:buFontTx/>
        <a:buNone/>
        <a:defRPr sz="1800" b="1" kern="1200">
          <a:solidFill>
            <a:srgbClr val="008751"/>
          </a:solidFill>
          <a:latin typeface="Calibri" panose="020F0502020204030204" pitchFamily="34" charset="0"/>
          <a:ea typeface="+mn-ea"/>
          <a:cs typeface="+mn-cs"/>
        </a:defRPr>
      </a:lvl4pPr>
      <a:lvl5pPr marL="0" indent="0" algn="l" defTabSz="979322" rtl="0" eaLnBrk="1" latinLnBrk="0" hangingPunct="1">
        <a:spcBef>
          <a:spcPts val="0"/>
        </a:spcBef>
        <a:buFontTx/>
        <a:buNone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693137" indent="-244831" algn="l" defTabSz="97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2798" indent="-244831" algn="l" defTabSz="97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indent="-244831" algn="l" defTabSz="97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2120" indent="-244831" algn="l" defTabSz="97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661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322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984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645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8306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67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7290" algn="l" defTabSz="9793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980850-F961-4022-8325-9EDBA1DEE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82"/>
            <a:ext cx="9793288" cy="489664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43425" y="3647530"/>
            <a:ext cx="8659026" cy="529207"/>
          </a:xfrm>
        </p:spPr>
        <p:txBody>
          <a:bodyPr/>
          <a:lstStyle/>
          <a:p>
            <a:r>
              <a:rPr lang="de-CH" sz="4000" dirty="0">
                <a:solidFill>
                  <a:schemeClr val="bg1"/>
                </a:solidFill>
              </a:rPr>
              <a:t>Ehe- und Erbschaftsberatung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574676" y="5112841"/>
            <a:ext cx="8642349" cy="797340"/>
          </a:xfrm>
        </p:spPr>
        <p:txBody>
          <a:bodyPr/>
          <a:lstStyle/>
          <a:p>
            <a:r>
              <a:rPr lang="de-CH" sz="2800" dirty="0">
                <a:solidFill>
                  <a:schemeClr val="tx1"/>
                </a:solidFill>
              </a:rPr>
              <a:t>Für Ehegatten </a:t>
            </a:r>
            <a:r>
              <a:rPr lang="de-CH" sz="2800" dirty="0">
                <a:solidFill>
                  <a:schemeClr val="tx1"/>
                </a:solidFill>
                <a:highlight>
                  <a:srgbClr val="FFFF00"/>
                </a:highlight>
              </a:rPr>
              <a:t>XY</a:t>
            </a:r>
          </a:p>
          <a:p>
            <a:endParaRPr lang="de-CH" sz="2800" dirty="0">
              <a:solidFill>
                <a:schemeClr val="tx1"/>
              </a:solidFill>
            </a:endParaRPr>
          </a:p>
          <a:p>
            <a:r>
              <a:rPr lang="de-CH" sz="2000" dirty="0">
                <a:solidFill>
                  <a:schemeClr val="tx1"/>
                </a:solidFill>
              </a:rPr>
              <a:t>28.12.2019</a:t>
            </a:r>
          </a:p>
          <a:p>
            <a:r>
              <a:rPr lang="de-CH" sz="2000" dirty="0">
                <a:solidFill>
                  <a:schemeClr val="tx1"/>
                </a:solidFill>
              </a:rPr>
              <a:t>Matthias Hüberli</a:t>
            </a:r>
          </a:p>
        </p:txBody>
      </p:sp>
    </p:spTree>
    <p:extLst>
      <p:ext uri="{BB962C8B-B14F-4D97-AF65-F5344CB8AC3E}">
        <p14:creationId xmlns:p14="http://schemas.microsoft.com/office/powerpoint/2010/main" val="3928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96" y="1584449"/>
            <a:ext cx="5961905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500" dirty="0">
                <a:solidFill>
                  <a:srgbClr val="003B6A"/>
                </a:solidFill>
              </a:rPr>
              <a:t>Gesetzliche Regelung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676" y="1224408"/>
            <a:ext cx="8640000" cy="1819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800" dirty="0">
                <a:latin typeface="Calibri" panose="020F0502020204030204" pitchFamily="34" charset="0"/>
              </a:rPr>
              <a:t>1. Güterrechtliche Auseinandersetzung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800" dirty="0" err="1">
                <a:latin typeface="Calibri" panose="020F0502020204030204" pitchFamily="34" charset="0"/>
              </a:rPr>
              <a:t>Errungenschaftsbeteiligung</a:t>
            </a:r>
            <a:r>
              <a:rPr lang="de-CH" sz="2800" dirty="0">
                <a:latin typeface="Calibri" panose="020F0502020204030204" pitchFamily="34" charset="0"/>
              </a:rPr>
              <a:t> (ordentlicher Güterstand)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500" dirty="0">
                <a:latin typeface="Calibri" panose="020F0502020204030204" pitchFamily="34" charset="0"/>
              </a:rPr>
              <a:t>Beispiel Todesfall Ehemann: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574676" y="3780693"/>
            <a:ext cx="1728192" cy="720000"/>
          </a:xfrm>
          <a:prstGeom prst="rect">
            <a:avLst/>
          </a:prstGeom>
          <a:solidFill>
            <a:srgbClr val="D2DEFA"/>
          </a:solidFill>
          <a:ln w="12700">
            <a:solidFill>
              <a:srgbClr val="D2DE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480820" y="3780693"/>
            <a:ext cx="1728192" cy="720000"/>
          </a:xfrm>
          <a:prstGeom prst="rect">
            <a:avLst/>
          </a:prstGeom>
          <a:solidFill>
            <a:srgbClr val="FFE7E7"/>
          </a:solidFill>
          <a:ln w="12700">
            <a:solidFill>
              <a:srgbClr val="FF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02868" y="3780693"/>
            <a:ext cx="4177952" cy="720000"/>
          </a:xfrm>
          <a:prstGeom prst="rect">
            <a:avLst/>
          </a:prstGeom>
          <a:solidFill>
            <a:srgbClr val="E7E6E5"/>
          </a:solidFill>
          <a:ln w="12700">
            <a:solidFill>
              <a:srgbClr val="E7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>
                <a:solidFill>
                  <a:schemeClr val="tx1"/>
                </a:solidFill>
              </a:rPr>
              <a:t> 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9132" y="3816753"/>
            <a:ext cx="1653736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 err="1">
                <a:latin typeface="Calibri" panose="020F0502020204030204" pitchFamily="34" charset="0"/>
              </a:rPr>
              <a:t>Eigengut</a:t>
            </a:r>
            <a:r>
              <a:rPr lang="de-CH" sz="1800" dirty="0">
                <a:latin typeface="Calibri" panose="020F0502020204030204" pitchFamily="34" charset="0"/>
              </a:rPr>
              <a:t> Mann </a:t>
            </a:r>
            <a:r>
              <a:rPr lang="de-CH" sz="1800" dirty="0">
                <a:latin typeface="Calibri" panose="020F0502020204030204" pitchFamily="34" charset="0"/>
                <a:sym typeface="Wingdings 2" panose="05020102010507070707" pitchFamily="18" charset="2"/>
              </a:rPr>
              <a:t>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CHF </a:t>
            </a:r>
            <a:r>
              <a:rPr lang="de-CH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40006" y="3816753"/>
            <a:ext cx="1511418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Errungenschaft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</a:rPr>
              <a:t>CHF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52828" y="3816753"/>
            <a:ext cx="1296144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 err="1">
                <a:latin typeface="Calibri" panose="020F0502020204030204" pitchFamily="34" charset="0"/>
              </a:rPr>
              <a:t>Eigengut</a:t>
            </a:r>
            <a:r>
              <a:rPr lang="de-CH" sz="1800" dirty="0">
                <a:latin typeface="Calibri" panose="020F0502020204030204" pitchFamily="34" charset="0"/>
              </a:rPr>
              <a:t> Frau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</a:rPr>
              <a:t>CHF  </a:t>
            </a:r>
          </a:p>
        </p:txBody>
      </p:sp>
      <p:sp>
        <p:nvSpPr>
          <p:cNvPr id="11" name="Geschweifte Klammer rechts 10"/>
          <p:cNvSpPr/>
          <p:nvPr/>
        </p:nvSpPr>
        <p:spPr>
          <a:xfrm rot="5400000">
            <a:off x="2216020" y="3744689"/>
            <a:ext cx="144016" cy="172819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Gerader Verbinder 12"/>
          <p:cNvCxnSpPr/>
          <p:nvPr/>
        </p:nvCxnSpPr>
        <p:spPr>
          <a:xfrm>
            <a:off x="4391844" y="3600673"/>
            <a:ext cx="0" cy="24482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649131" y="4805576"/>
            <a:ext cx="3599439" cy="720000"/>
          </a:xfrm>
          <a:prstGeom prst="rect">
            <a:avLst/>
          </a:prstGeom>
          <a:solidFill>
            <a:srgbClr val="A9C1F5"/>
          </a:solidFill>
          <a:ln w="12700">
            <a:solidFill>
              <a:srgbClr val="A9C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47425" y="4841137"/>
            <a:ext cx="2160000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Nachlass Mann </a:t>
            </a:r>
            <a:r>
              <a:rPr lang="de-CH" sz="1800" dirty="0">
                <a:latin typeface="Calibri" panose="020F0502020204030204" pitchFamily="34" charset="0"/>
                <a:sym typeface="Wingdings 2" panose="05020102010507070707" pitchFamily="18" charset="2"/>
              </a:rPr>
              <a:t>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CHF</a:t>
            </a:r>
            <a:r>
              <a:rPr lang="de-CH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9132" y="3208979"/>
            <a:ext cx="431088" cy="535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3000" dirty="0">
                <a:latin typeface="Calibri" panose="020F0502020204030204" pitchFamily="34" charset="0"/>
              </a:rPr>
              <a:t>♂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848972" y="3208979"/>
            <a:ext cx="431088" cy="535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3000" dirty="0">
                <a:latin typeface="Calibri" panose="020F0502020204030204" pitchFamily="34" charset="0"/>
              </a:rPr>
              <a:t>♀</a:t>
            </a:r>
          </a:p>
        </p:txBody>
      </p:sp>
    </p:spTree>
    <p:extLst>
      <p:ext uri="{BB962C8B-B14F-4D97-AF65-F5344CB8AC3E}">
        <p14:creationId xmlns:p14="http://schemas.microsoft.com/office/powerpoint/2010/main" val="1551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500" dirty="0">
                <a:solidFill>
                  <a:srgbClr val="003B6A"/>
                </a:solidFill>
              </a:rPr>
              <a:t>Gesetzliche Regelung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676" y="1224409"/>
            <a:ext cx="8640000" cy="23292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800" dirty="0">
                <a:latin typeface="Calibri" panose="020F0502020204030204" pitchFamily="34" charset="0"/>
              </a:rPr>
              <a:t>2. Erbrechtliche Auseinandersetzung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25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500" dirty="0">
                <a:latin typeface="Calibri" panose="020F0502020204030204" pitchFamily="34" charset="0"/>
              </a:rPr>
              <a:t>Beispiel Todesfall Ehemann: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Rechteck 13"/>
          <p:cNvSpPr/>
          <p:nvPr/>
        </p:nvSpPr>
        <p:spPr>
          <a:xfrm>
            <a:off x="560303" y="3416552"/>
            <a:ext cx="2160000" cy="720000"/>
          </a:xfrm>
          <a:prstGeom prst="rect">
            <a:avLst/>
          </a:prstGeom>
          <a:solidFill>
            <a:srgbClr val="A9C1F5"/>
          </a:solidFill>
          <a:ln w="12700">
            <a:solidFill>
              <a:srgbClr val="A9C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798" y="3452113"/>
            <a:ext cx="1973149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Nachlass Mann </a:t>
            </a:r>
            <a:r>
              <a:rPr lang="de-CH" sz="1800" dirty="0">
                <a:latin typeface="Calibri" panose="020F0502020204030204" pitchFamily="34" charset="0"/>
                <a:sym typeface="Wingdings 2" panose="05020102010507070707" pitchFamily="18" charset="2"/>
              </a:rPr>
              <a:t>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CHF</a:t>
            </a:r>
            <a:r>
              <a:rPr lang="de-CH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9132" y="2900771"/>
            <a:ext cx="431088" cy="535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3000" dirty="0">
                <a:latin typeface="Calibri" panose="020F0502020204030204" pitchFamily="34" charset="0"/>
              </a:rPr>
              <a:t>♂</a:t>
            </a:r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584895170"/>
              </p:ext>
            </p:extLst>
          </p:nvPr>
        </p:nvGraphicFramePr>
        <p:xfrm>
          <a:off x="4600605" y="2273763"/>
          <a:ext cx="3622742" cy="2948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Pfeil nach rechts 17"/>
          <p:cNvSpPr/>
          <p:nvPr/>
        </p:nvSpPr>
        <p:spPr>
          <a:xfrm>
            <a:off x="3598277" y="3553697"/>
            <a:ext cx="648072" cy="265710"/>
          </a:xfrm>
          <a:prstGeom prst="rightArrow">
            <a:avLst/>
          </a:prstGeom>
          <a:noFill/>
          <a:ln w="12700">
            <a:solidFill>
              <a:srgbClr val="A9C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500" dirty="0">
                <a:solidFill>
                  <a:srgbClr val="003B6A"/>
                </a:solidFill>
              </a:rPr>
              <a:t>Ehevertrag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676" y="1224409"/>
            <a:ext cx="8640000" cy="1584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800" dirty="0">
                <a:latin typeface="Calibri" panose="020F0502020204030204" pitchFamily="34" charset="0"/>
              </a:rPr>
              <a:t>1. Güterrechtliche Auseinandersetzung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800" dirty="0" err="1">
                <a:latin typeface="Calibri" panose="020F0502020204030204" pitchFamily="34" charset="0"/>
              </a:rPr>
              <a:t>Errungenschaftsbeteiligung</a:t>
            </a:r>
            <a:r>
              <a:rPr lang="de-CH" sz="2800" dirty="0">
                <a:latin typeface="Calibri" panose="020F0502020204030204" pitchFamily="34" charset="0"/>
              </a:rPr>
              <a:t> </a:t>
            </a:r>
            <a:r>
              <a:rPr lang="de-CH" sz="1500" dirty="0">
                <a:latin typeface="Calibri" panose="020F0502020204030204" pitchFamily="34" charset="0"/>
              </a:rPr>
              <a:t>(Vorschlagszuweisung mit Ehevertrag)</a:t>
            </a:r>
            <a:br>
              <a:rPr lang="de-CH" sz="2800" dirty="0">
                <a:latin typeface="Calibri" panose="020F0502020204030204" pitchFamily="34" charset="0"/>
              </a:rPr>
            </a:br>
            <a:r>
              <a:rPr lang="de-CH" sz="2800" dirty="0">
                <a:latin typeface="Calibri" panose="020F0502020204030204" pitchFamily="34" charset="0"/>
              </a:rPr>
              <a:t>nur möglich gegenüber gemeinsamen Nachkommen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2500" dirty="0">
                <a:latin typeface="Calibri" panose="020F0502020204030204" pitchFamily="34" charset="0"/>
              </a:rPr>
              <a:t>Beispiel Todesfall Ehemann: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574676" y="4212741"/>
            <a:ext cx="1728192" cy="720000"/>
          </a:xfrm>
          <a:prstGeom prst="rect">
            <a:avLst/>
          </a:prstGeom>
          <a:solidFill>
            <a:srgbClr val="D2DEFA"/>
          </a:solidFill>
          <a:ln w="12700">
            <a:solidFill>
              <a:srgbClr val="D2DE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480820" y="4212741"/>
            <a:ext cx="1728192" cy="720000"/>
          </a:xfrm>
          <a:prstGeom prst="rect">
            <a:avLst/>
          </a:prstGeom>
          <a:solidFill>
            <a:srgbClr val="FFE7E7"/>
          </a:solidFill>
          <a:ln w="12700">
            <a:solidFill>
              <a:srgbClr val="FF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02868" y="4212741"/>
            <a:ext cx="4177952" cy="720000"/>
          </a:xfrm>
          <a:prstGeom prst="rect">
            <a:avLst/>
          </a:prstGeom>
          <a:solidFill>
            <a:srgbClr val="E7E6E5"/>
          </a:solidFill>
          <a:ln w="12700">
            <a:solidFill>
              <a:srgbClr val="E7E6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800">
                <a:solidFill>
                  <a:schemeClr val="tx1"/>
                </a:solidFill>
              </a:rPr>
              <a:t> </a:t>
            </a:r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9132" y="4248801"/>
            <a:ext cx="1647060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 err="1">
                <a:latin typeface="Calibri" panose="020F0502020204030204" pitchFamily="34" charset="0"/>
              </a:rPr>
              <a:t>Eigengut</a:t>
            </a:r>
            <a:r>
              <a:rPr lang="de-CH" sz="1800" dirty="0">
                <a:latin typeface="Calibri" panose="020F0502020204030204" pitchFamily="34" charset="0"/>
              </a:rPr>
              <a:t> Mann </a:t>
            </a:r>
            <a:r>
              <a:rPr lang="de-CH" sz="1800" dirty="0">
                <a:latin typeface="Calibri" panose="020F0502020204030204" pitchFamily="34" charset="0"/>
                <a:sym typeface="Wingdings 2" panose="05020102010507070707" pitchFamily="18" charset="2"/>
              </a:rPr>
              <a:t>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CHF </a:t>
            </a:r>
            <a:r>
              <a:rPr lang="de-CH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00500" y="4248801"/>
            <a:ext cx="1511423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Errungenschaft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</a:rPr>
              <a:t>CHF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52828" y="4248801"/>
            <a:ext cx="1296144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 err="1">
                <a:latin typeface="Calibri" panose="020F0502020204030204" pitchFamily="34" charset="0"/>
              </a:rPr>
              <a:t>Eigengut</a:t>
            </a:r>
            <a:r>
              <a:rPr lang="de-CH" sz="1800" dirty="0">
                <a:latin typeface="Calibri" panose="020F0502020204030204" pitchFamily="34" charset="0"/>
              </a:rPr>
              <a:t> Frau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</a:rPr>
              <a:t>CHF  </a:t>
            </a:r>
          </a:p>
        </p:txBody>
      </p:sp>
      <p:sp>
        <p:nvSpPr>
          <p:cNvPr id="11" name="Geschweifte Klammer rechts 10"/>
          <p:cNvSpPr/>
          <p:nvPr/>
        </p:nvSpPr>
        <p:spPr>
          <a:xfrm rot="5400000">
            <a:off x="1368300" y="4664215"/>
            <a:ext cx="144016" cy="86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Gerader Verbinder 12"/>
          <p:cNvCxnSpPr/>
          <p:nvPr/>
        </p:nvCxnSpPr>
        <p:spPr>
          <a:xfrm>
            <a:off x="2296192" y="4032721"/>
            <a:ext cx="0" cy="244827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576164" y="5237624"/>
            <a:ext cx="1728192" cy="720000"/>
          </a:xfrm>
          <a:prstGeom prst="rect">
            <a:avLst/>
          </a:prstGeom>
          <a:solidFill>
            <a:srgbClr val="A9C1F5"/>
          </a:solidFill>
          <a:ln w="12700">
            <a:solidFill>
              <a:srgbClr val="A9C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49660" y="5273185"/>
            <a:ext cx="1654696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Nachlass Mann </a:t>
            </a:r>
            <a:r>
              <a:rPr lang="de-CH" sz="1800" dirty="0">
                <a:latin typeface="Calibri" panose="020F0502020204030204" pitchFamily="34" charset="0"/>
                <a:sym typeface="Wingdings 2" panose="05020102010507070707" pitchFamily="18" charset="2"/>
              </a:rPr>
              <a:t>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CHF</a:t>
            </a:r>
            <a:r>
              <a:rPr lang="de-CH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9132" y="3569019"/>
            <a:ext cx="431088" cy="535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3000" dirty="0">
                <a:latin typeface="Calibri" panose="020F0502020204030204" pitchFamily="34" charset="0"/>
              </a:rPr>
              <a:t>♂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848972" y="3569019"/>
            <a:ext cx="431088" cy="535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3000" dirty="0">
                <a:latin typeface="Calibri" panose="020F0502020204030204" pitchFamily="34" charset="0"/>
              </a:rPr>
              <a:t>♀</a:t>
            </a:r>
          </a:p>
        </p:txBody>
      </p:sp>
    </p:spTree>
    <p:extLst>
      <p:ext uri="{BB962C8B-B14F-4D97-AF65-F5344CB8AC3E}">
        <p14:creationId xmlns:p14="http://schemas.microsoft.com/office/powerpoint/2010/main" val="25668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500" dirty="0">
                <a:solidFill>
                  <a:srgbClr val="003B6A"/>
                </a:solidFill>
              </a:rPr>
              <a:t>Erbvertrag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676" y="1224409"/>
            <a:ext cx="8640000" cy="1584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2. Erbrechtliche Auseinandersetzung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</a:rPr>
              <a:t>Beispiel Todesfall Ehemann: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4" name="Rechteck 13"/>
          <p:cNvSpPr/>
          <p:nvPr/>
        </p:nvSpPr>
        <p:spPr>
          <a:xfrm>
            <a:off x="560303" y="3416552"/>
            <a:ext cx="1728000" cy="540000"/>
          </a:xfrm>
          <a:prstGeom prst="rect">
            <a:avLst/>
          </a:prstGeom>
          <a:solidFill>
            <a:srgbClr val="A9C1F5"/>
          </a:solidFill>
          <a:ln w="12700">
            <a:solidFill>
              <a:srgbClr val="A9C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3799" y="3452113"/>
            <a:ext cx="1296144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</a:rPr>
              <a:t>Nachlass Mann </a:t>
            </a: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</a:t>
            </a: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200" dirty="0">
                <a:latin typeface="Calibri" panose="020F0502020204030204" pitchFamily="34" charset="0"/>
                <a:sym typeface="Wingdings 2" panose="05020102010507070707" pitchFamily="18" charset="2"/>
              </a:rPr>
              <a:t>CHF</a:t>
            </a:r>
            <a:r>
              <a:rPr lang="de-CH" sz="12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9132" y="2900771"/>
            <a:ext cx="431088" cy="535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3000" dirty="0">
                <a:latin typeface="Calibri" panose="020F0502020204030204" pitchFamily="34" charset="0"/>
              </a:rPr>
              <a:t>♂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3598277" y="3553697"/>
            <a:ext cx="648072" cy="265710"/>
          </a:xfrm>
          <a:prstGeom prst="rightArrow">
            <a:avLst/>
          </a:prstGeom>
          <a:noFill/>
          <a:ln w="12700">
            <a:solidFill>
              <a:srgbClr val="A9C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241377358"/>
              </p:ext>
            </p:extLst>
          </p:nvPr>
        </p:nvGraphicFramePr>
        <p:xfrm>
          <a:off x="3309554" y="1939917"/>
          <a:ext cx="529258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42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500" dirty="0">
                <a:solidFill>
                  <a:srgbClr val="003B6A"/>
                </a:solidFill>
              </a:rPr>
              <a:t>Erbverzichtsvertrag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74676" y="1224409"/>
            <a:ext cx="8640000" cy="15841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xxx</a:t>
            </a:r>
            <a:endParaRPr lang="de-CH" sz="12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endParaRPr lang="de-CH" sz="1800" dirty="0"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buClr>
                <a:srgbClr val="008751"/>
              </a:buClr>
            </a:pPr>
            <a:r>
              <a:rPr lang="de-CH" sz="1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5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3781B-2B01-4E6C-AD09-67A199FF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9479B8-7B9D-4833-BDD5-8285A050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318"/>
            <a:ext cx="9793288" cy="55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1" y="1239043"/>
            <a:ext cx="78581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1" y="1080393"/>
            <a:ext cx="5942857" cy="5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GKB">
  <a:themeElements>
    <a:clrScheme name="Bla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GKB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16000" indent="-216000">
          <a:spcBef>
            <a:spcPts val="900"/>
          </a:spcBef>
          <a:buClr>
            <a:srgbClr val="008751"/>
          </a:buClr>
          <a:buFont typeface="Wingdings" panose="05000000000000000000" pitchFamily="2" charset="2"/>
          <a:buChar char="§"/>
          <a:defRPr sz="1800" dirty="0"/>
        </a:defPPr>
      </a:lstStyle>
    </a:txDef>
  </a:objectDefaults>
  <a:extraClrSchemeLst>
    <a:extraClrScheme>
      <a:clrScheme name="SGKB">
        <a:dk1>
          <a:srgbClr val="000000"/>
        </a:dk1>
        <a:lt1>
          <a:srgbClr val="FFFFFF"/>
        </a:lt1>
        <a:dk2>
          <a:srgbClr val="747474"/>
        </a:dk2>
        <a:lt2>
          <a:srgbClr val="BABABA"/>
        </a:lt2>
        <a:accent1>
          <a:srgbClr val="008751"/>
        </a:accent1>
        <a:accent2>
          <a:srgbClr val="004328"/>
        </a:accent2>
        <a:accent3>
          <a:srgbClr val="D1EEA2"/>
        </a:accent3>
        <a:accent4>
          <a:srgbClr val="89C824"/>
        </a:accent4>
        <a:accent5>
          <a:srgbClr val="F6AF00"/>
        </a:accent5>
        <a:accent6>
          <a:srgbClr val="FFE195"/>
        </a:accent6>
        <a:hlink>
          <a:srgbClr val="B98300"/>
        </a:hlink>
        <a:folHlink>
          <a:srgbClr val="B7C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hart 01">
      <a:srgbClr val="008751"/>
    </a:custClr>
    <a:custClr name="Chart 02">
      <a:srgbClr val="004328"/>
    </a:custClr>
    <a:custClr name="Chart 03">
      <a:srgbClr val="D1EEA2"/>
    </a:custClr>
    <a:custClr name="Chart 04">
      <a:srgbClr val="89C824"/>
    </a:custClr>
    <a:custClr name="Chart 05">
      <a:srgbClr val="F6AF00"/>
    </a:custClr>
    <a:custClr name="Chart 06">
      <a:srgbClr val="FFE195"/>
    </a:custClr>
    <a:custClr name="Chart 07">
      <a:srgbClr val="B98300"/>
    </a:custClr>
    <a:custClr name="Chart 08">
      <a:srgbClr val="B7CFFF"/>
    </a:custClr>
    <a:custClr name="Chart 09">
      <a:srgbClr val="003296"/>
    </a:custClr>
    <a:custClr name="Chart 10">
      <a:srgbClr val="F7C7A0"/>
    </a:custClr>
    <a:custClr name="Chart 11">
      <a:srgbClr val="E97313"/>
    </a:custClr>
    <a:custClr name="Chart 12">
      <a:srgbClr val="9FD7D7"/>
    </a:custClr>
    <a:custClr name="Chart 13">
      <a:srgbClr val="327878"/>
    </a:custClr>
    <a:custClr name="Chart 14">
      <a:srgbClr val="00A0A0"/>
    </a:custClr>
    <a:custClr name="Chart 15">
      <a:srgbClr val="00AAEE"/>
    </a:custClr>
    <a:custClr name="Chart 16">
      <a:srgbClr val="E21C1A"/>
    </a:custClr>
    <a:custClr name="Chart 17">
      <a:srgbClr val="80163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1E81C"/>
    </a:custClr>
    <a:custClr>
      <a:srgbClr val="F6AF00"/>
    </a:custClr>
    <a:custClr>
      <a:srgbClr val="E97313"/>
    </a:custClr>
    <a:custClr>
      <a:srgbClr val="E21C1A"/>
    </a:custClr>
    <a:custClr>
      <a:srgbClr val="DE007D"/>
    </a:custClr>
    <a:custClr>
      <a:srgbClr val="FF91FF"/>
    </a:custClr>
    <a:custClr>
      <a:srgbClr val="7C308A"/>
    </a:custClr>
    <a:custClr>
      <a:srgbClr val="8F7BDA"/>
    </a:custClr>
    <a:custClr>
      <a:srgbClr val="003296"/>
    </a:custClr>
    <a:custClr>
      <a:srgbClr val="00AAEE"/>
    </a:custClr>
    <a:custClr>
      <a:srgbClr val="327878"/>
    </a:custClr>
    <a:custClr>
      <a:srgbClr val="00A0A0"/>
    </a:custClr>
    <a:custClr>
      <a:srgbClr val="35A841"/>
    </a:custClr>
    <a:custClr>
      <a:srgbClr val="89C824"/>
    </a:custClr>
    <a:custClr>
      <a:srgbClr val="801637"/>
    </a:custClr>
    <a:custClr>
      <a:srgbClr val="E8E8E8"/>
    </a:custClr>
    <a:custClr>
      <a:srgbClr val="BABABA"/>
    </a:custClr>
    <a:custClr>
      <a:srgbClr val="747474"/>
    </a:custClr>
    <a:custClr>
      <a:srgbClr val="000000"/>
    </a:custClr>
    <a:custClr>
      <a:srgbClr val="008751"/>
    </a:custClr>
  </a:custClrLst>
</a:theme>
</file>

<file path=ppt/theme/theme2.xml><?xml version="1.0" encoding="utf-8"?>
<a:theme xmlns:a="http://schemas.openxmlformats.org/drawingml/2006/main" name="Larissa">
  <a:themeElements>
    <a:clrScheme name="SGKB_Colours">
      <a:dk1>
        <a:sysClr val="windowText" lastClr="000000"/>
      </a:dk1>
      <a:lt1>
        <a:sysClr val="window" lastClr="FFFFFF"/>
      </a:lt1>
      <a:dk2>
        <a:srgbClr val="008751"/>
      </a:dk2>
      <a:lt2>
        <a:srgbClr val="89C824"/>
      </a:lt2>
      <a:accent1>
        <a:srgbClr val="801637"/>
      </a:accent1>
      <a:accent2>
        <a:srgbClr val="E21C1A"/>
      </a:accent2>
      <a:accent3>
        <a:srgbClr val="E97313"/>
      </a:accent3>
      <a:accent4>
        <a:srgbClr val="F6AF00"/>
      </a:accent4>
      <a:accent5>
        <a:srgbClr val="00AAEE"/>
      </a:accent5>
      <a:accent6>
        <a:srgbClr val="003296"/>
      </a:accent6>
      <a:hlink>
        <a:srgbClr val="000000"/>
      </a:hlink>
      <a:folHlink>
        <a:srgbClr val="000000"/>
      </a:folHlink>
    </a:clrScheme>
    <a:fontScheme name="SGKB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GKB_Colours">
      <a:dk1>
        <a:sysClr val="windowText" lastClr="000000"/>
      </a:dk1>
      <a:lt1>
        <a:sysClr val="window" lastClr="FFFFFF"/>
      </a:lt1>
      <a:dk2>
        <a:srgbClr val="008751"/>
      </a:dk2>
      <a:lt2>
        <a:srgbClr val="89C824"/>
      </a:lt2>
      <a:accent1>
        <a:srgbClr val="801637"/>
      </a:accent1>
      <a:accent2>
        <a:srgbClr val="E21C1A"/>
      </a:accent2>
      <a:accent3>
        <a:srgbClr val="E97313"/>
      </a:accent3>
      <a:accent4>
        <a:srgbClr val="F6AF00"/>
      </a:accent4>
      <a:accent5>
        <a:srgbClr val="00AAEE"/>
      </a:accent5>
      <a:accent6>
        <a:srgbClr val="003296"/>
      </a:accent6>
      <a:hlink>
        <a:srgbClr val="000000"/>
      </a:hlink>
      <a:folHlink>
        <a:srgbClr val="000000"/>
      </a:folHlink>
    </a:clrScheme>
    <a:fontScheme name="SGKB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125</Words>
  <Application>Microsoft Office PowerPoint</Application>
  <PresentationFormat>Benutzerdefiniert</PresentationFormat>
  <Paragraphs>69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SGKB</vt:lpstr>
      <vt:lpstr>Ehe- und Erbschaftsberatung</vt:lpstr>
      <vt:lpstr>Gesetzliche Regelung</vt:lpstr>
      <vt:lpstr>Gesetzliche Regelung</vt:lpstr>
      <vt:lpstr>Ehevertrag</vt:lpstr>
      <vt:lpstr>Erbvertrag</vt:lpstr>
      <vt:lpstr>Erbverzichtsvertrag</vt:lpstr>
      <vt:lpstr>PowerPoint-Präsentation</vt:lpstr>
      <vt:lpstr>PowerPoint-Präsentation</vt:lpstr>
      <vt:lpstr>PowerPoint-Präsentation</vt:lpstr>
      <vt:lpstr>PowerPoint-Präsentation</vt:lpstr>
    </vt:vector>
  </TitlesOfParts>
  <Company>St.Galler Kantonalbank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Ehe- und Erbschaftsberatung</dc:title>
  <dc:creator>Störi Tamara (sg5405, GPi-ts)</dc:creator>
  <cp:lastModifiedBy>Matthias Hüberli</cp:lastModifiedBy>
  <cp:revision>18</cp:revision>
  <cp:lastPrinted>2013-12-20T08:23:11Z</cp:lastPrinted>
  <dcterms:created xsi:type="dcterms:W3CDTF">2019-11-18T10:18:33Z</dcterms:created>
  <dcterms:modified xsi:type="dcterms:W3CDTF">2019-12-29T20:01:00Z</dcterms:modified>
</cp:coreProperties>
</file>