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8" r:id="rId2"/>
    <p:sldId id="270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86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AED7CA-55E6-46B2-974F-DF67C69548DD}" v="7" dt="2019-11-06T04:35:01.5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663B6-76E9-4D6D-A8F4-5771BFCF9759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5D5BC-FD17-46D7-9115-1284540A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311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663B6-76E9-4D6D-A8F4-5771BFCF9759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5D5BC-FD17-46D7-9115-1284540A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116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663B6-76E9-4D6D-A8F4-5771BFCF9759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5D5BC-FD17-46D7-9115-1284540A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96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663B6-76E9-4D6D-A8F4-5771BFCF9759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5D5BC-FD17-46D7-9115-1284540A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69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663B6-76E9-4D6D-A8F4-5771BFCF9759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5D5BC-FD17-46D7-9115-1284540A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25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663B6-76E9-4D6D-A8F4-5771BFCF9759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5D5BC-FD17-46D7-9115-1284540A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763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663B6-76E9-4D6D-A8F4-5771BFCF9759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5D5BC-FD17-46D7-9115-1284540A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27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663B6-76E9-4D6D-A8F4-5771BFCF9759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5D5BC-FD17-46D7-9115-1284540A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472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663B6-76E9-4D6D-A8F4-5771BFCF9759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5D5BC-FD17-46D7-9115-1284540A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393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663B6-76E9-4D6D-A8F4-5771BFCF9759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5D5BC-FD17-46D7-9115-1284540A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703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663B6-76E9-4D6D-A8F4-5771BFCF9759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5D5BC-FD17-46D7-9115-1284540A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055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663B6-76E9-4D6D-A8F4-5771BFCF9759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5D5BC-FD17-46D7-9115-1284540A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6416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350166-B039-40AE-A69A-950D220FDE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Century Gothic" panose="020B0502020202020204" pitchFamily="34" charset="0"/>
              </a:rPr>
              <a:t>Wellington Financial Coaching LLC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CFBC8D0-347A-4772-BA62-8D71AF1C9D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4485" y="5392614"/>
            <a:ext cx="3563333" cy="1171155"/>
          </a:xfrm>
        </p:spPr>
        <p:txBody>
          <a:bodyPr>
            <a:noAutofit/>
          </a:bodyPr>
          <a:lstStyle/>
          <a:p>
            <a:pPr algn="l"/>
            <a:endParaRPr lang="en-US" sz="1300" dirty="0">
              <a:latin typeface="Century Gothic" panose="020B0502020202020204" pitchFamily="34" charset="0"/>
            </a:endParaRPr>
          </a:p>
          <a:p>
            <a:pPr algn="l"/>
            <a:r>
              <a:rPr lang="en-US" sz="1300" dirty="0">
                <a:latin typeface="Century Gothic" panose="020B0502020202020204" pitchFamily="34" charset="0"/>
              </a:rPr>
              <a:t>Shawn Wellington</a:t>
            </a:r>
          </a:p>
          <a:p>
            <a:pPr algn="l"/>
            <a:r>
              <a:rPr lang="en-US" sz="1300" dirty="0">
                <a:latin typeface="Century Gothic" panose="020B0502020202020204" pitchFamily="34" charset="0"/>
              </a:rPr>
              <a:t>Shawn@wellingtonfinancialcoaching.com</a:t>
            </a:r>
          </a:p>
          <a:p>
            <a:pPr algn="l"/>
            <a:r>
              <a:rPr lang="en-US" sz="1300" dirty="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6" name="Subtitle 4">
            <a:extLst>
              <a:ext uri="{FF2B5EF4-FFF2-40B4-BE49-F238E27FC236}">
                <a16:creationId xmlns:a16="http://schemas.microsoft.com/office/drawing/2014/main" id="{02448EAC-51F9-4ACA-858A-53381FDE7D92}"/>
              </a:ext>
            </a:extLst>
          </p:cNvPr>
          <p:cNvSpPr txBox="1">
            <a:spLocks/>
          </p:cNvSpPr>
          <p:nvPr/>
        </p:nvSpPr>
        <p:spPr>
          <a:xfrm>
            <a:off x="5237018" y="5687875"/>
            <a:ext cx="2895329" cy="7449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300" dirty="0">
                <a:latin typeface="Century Gothic" panose="020B0502020202020204" pitchFamily="34" charset="0"/>
              </a:rPr>
              <a:t>8367 W Flamingo Rd #2o1-D</a:t>
            </a:r>
          </a:p>
          <a:p>
            <a:pPr algn="l"/>
            <a:r>
              <a:rPr lang="en-US" sz="1300" dirty="0">
                <a:latin typeface="Century Gothic" panose="020B0502020202020204" pitchFamily="34" charset="0"/>
              </a:rPr>
              <a:t>Las Vegas, NV 89147 </a:t>
            </a:r>
          </a:p>
        </p:txBody>
      </p:sp>
      <p:sp>
        <p:nvSpPr>
          <p:cNvPr id="7" name="Subtitle 4">
            <a:extLst>
              <a:ext uri="{FF2B5EF4-FFF2-40B4-BE49-F238E27FC236}">
                <a16:creationId xmlns:a16="http://schemas.microsoft.com/office/drawing/2014/main" id="{8522E99F-B042-4B04-8A7E-71671E057380}"/>
              </a:ext>
            </a:extLst>
          </p:cNvPr>
          <p:cNvSpPr txBox="1">
            <a:spLocks/>
          </p:cNvSpPr>
          <p:nvPr/>
        </p:nvSpPr>
        <p:spPr>
          <a:xfrm>
            <a:off x="8571889" y="5714200"/>
            <a:ext cx="3872754" cy="8076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dirty="0">
                <a:latin typeface="Century Gothic" panose="020B0502020202020204" pitchFamily="34" charset="0"/>
              </a:rPr>
              <a:t>wellingtonfinancialcoaching.com</a:t>
            </a:r>
          </a:p>
          <a:p>
            <a:pPr algn="l"/>
            <a:r>
              <a:rPr lang="en-US" sz="1400" dirty="0">
                <a:latin typeface="Century Gothic" panose="020B0502020202020204" pitchFamily="34" charset="0"/>
              </a:rPr>
              <a:t>702-493-3950 </a:t>
            </a:r>
          </a:p>
          <a:p>
            <a:pPr algn="l"/>
            <a:r>
              <a:rPr lang="en-US" sz="1400" dirty="0">
                <a:latin typeface="Century Gothic" panose="020B0502020202020204" pitchFamily="34" charset="0"/>
              </a:rPr>
              <a:t> 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294765B-9ACA-4623-ADB4-60D78671A404}"/>
              </a:ext>
            </a:extLst>
          </p:cNvPr>
          <p:cNvCxnSpPr/>
          <p:nvPr/>
        </p:nvCxnSpPr>
        <p:spPr>
          <a:xfrm>
            <a:off x="4267200" y="5578764"/>
            <a:ext cx="0" cy="7389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D91D31-4DBE-438D-9898-AD5A1FF72F13}"/>
              </a:ext>
            </a:extLst>
          </p:cNvPr>
          <p:cNvCxnSpPr/>
          <p:nvPr/>
        </p:nvCxnSpPr>
        <p:spPr>
          <a:xfrm>
            <a:off x="7901709" y="5578764"/>
            <a:ext cx="0" cy="7389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1192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350166-B039-40AE-A69A-950D220FDE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8494" y="1473503"/>
            <a:ext cx="9699812" cy="3910993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latin typeface="Century Gothic" panose="020B0502020202020204" pitchFamily="34" charset="0"/>
              </a:rPr>
              <a:t>How It Works</a:t>
            </a:r>
            <a:br>
              <a:rPr lang="en-US" sz="2000" dirty="0">
                <a:latin typeface="Century Gothic" panose="020B0502020202020204" pitchFamily="34" charset="0"/>
              </a:rPr>
            </a:br>
            <a:r>
              <a:rPr lang="en-US" sz="2000" dirty="0">
                <a:latin typeface="Century Gothic" panose="020B0502020202020204" pitchFamily="34" charset="0"/>
              </a:rPr>
              <a:t> </a:t>
            </a:r>
            <a:br>
              <a:rPr lang="en-US" sz="2000" dirty="0">
                <a:latin typeface="Century Gothic" panose="020B0502020202020204" pitchFamily="34" charset="0"/>
              </a:rPr>
            </a:br>
            <a:br>
              <a:rPr lang="en-US" sz="2000" dirty="0">
                <a:latin typeface="Century Gothic" panose="020B0502020202020204" pitchFamily="34" charset="0"/>
              </a:rPr>
            </a:br>
            <a:r>
              <a:rPr lang="en-US" sz="2000" dirty="0">
                <a:latin typeface="Century Gothic" panose="020B0502020202020204" pitchFamily="34" charset="0"/>
              </a:rPr>
              <a:t>All free one-time consultations are in-person meetings only. </a:t>
            </a:r>
            <a:br>
              <a:rPr lang="en-US" sz="2000" dirty="0">
                <a:latin typeface="Century Gothic" panose="020B0502020202020204" pitchFamily="34" charset="0"/>
              </a:rPr>
            </a:br>
            <a:br>
              <a:rPr lang="en-US" sz="2000" dirty="0">
                <a:latin typeface="Century Gothic" panose="020B0502020202020204" pitchFamily="34" charset="0"/>
              </a:rPr>
            </a:br>
            <a:r>
              <a:rPr lang="en-US" sz="2000" dirty="0">
                <a:latin typeface="Century Gothic" panose="020B0502020202020204" pitchFamily="34" charset="0"/>
              </a:rPr>
              <a:t>Paid appointments may be scheduled for in-person or virtual meetings. </a:t>
            </a:r>
            <a:br>
              <a:rPr lang="en-US" sz="2000" dirty="0">
                <a:latin typeface="Century Gothic" panose="020B0502020202020204" pitchFamily="34" charset="0"/>
              </a:rPr>
            </a:br>
            <a:br>
              <a:rPr lang="en-US" sz="2000" dirty="0">
                <a:latin typeface="Century Gothic" panose="020B0502020202020204" pitchFamily="34" charset="0"/>
              </a:rPr>
            </a:br>
            <a:r>
              <a:rPr lang="en-US" sz="2000" dirty="0">
                <a:latin typeface="Century Gothic" panose="020B0502020202020204" pitchFamily="34" charset="0"/>
              </a:rPr>
              <a:t>Select the session, date and time that works best for your schedule. </a:t>
            </a:r>
            <a:br>
              <a:rPr lang="en-US" sz="2000" dirty="0">
                <a:latin typeface="Century Gothic" panose="020B0502020202020204" pitchFamily="34" charset="0"/>
              </a:rPr>
            </a:br>
            <a:br>
              <a:rPr lang="en-US" sz="2000" dirty="0">
                <a:latin typeface="Century Gothic" panose="020B0502020202020204" pitchFamily="34" charset="0"/>
              </a:rPr>
            </a:br>
            <a:r>
              <a:rPr lang="en-US" sz="2000" dirty="0">
                <a:latin typeface="Century Gothic" panose="020B0502020202020204" pitchFamily="34" charset="0"/>
              </a:rPr>
              <a:t>Start your journey of financial freedom at wellingtonfinancialcoaching.com </a:t>
            </a:r>
            <a:br>
              <a:rPr lang="en-US" sz="2000" dirty="0">
                <a:latin typeface="Century Gothic" panose="020B0502020202020204" pitchFamily="34" charset="0"/>
              </a:rPr>
            </a:br>
            <a:br>
              <a:rPr lang="en-US" sz="2000" dirty="0">
                <a:latin typeface="Century Gothic" panose="020B0502020202020204" pitchFamily="34" charset="0"/>
              </a:rPr>
            </a:br>
            <a:r>
              <a:rPr lang="en-US" sz="2000" dirty="0"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0961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88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Office Theme</vt:lpstr>
      <vt:lpstr>Wellington Financial Coaching LLC </vt:lpstr>
      <vt:lpstr>How It Works    All free one-time consultations are in-person meetings only.   Paid appointments may be scheduled for in-person or virtual meetings.   Select the session, date and time that works best for your schedule.   Start your journey of financial freedom at wellingtonfinancialcoaching.com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Shawn Wellington</dc:creator>
  <cp:lastModifiedBy>Shawn Wellington</cp:lastModifiedBy>
  <cp:revision>16</cp:revision>
  <dcterms:created xsi:type="dcterms:W3CDTF">2019-11-06T04:21:56Z</dcterms:created>
  <dcterms:modified xsi:type="dcterms:W3CDTF">2019-12-30T04:25:52Z</dcterms:modified>
</cp:coreProperties>
</file>