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72" r:id="rId3"/>
    <p:sldMasterId id="2147483678" r:id="rId4"/>
    <p:sldMasterId id="2147483684" r:id="rId5"/>
    <p:sldMasterId id="2147483690" r:id="rId6"/>
  </p:sldMasterIdLst>
  <p:sldIdLst>
    <p:sldId id="260" r:id="rId7"/>
    <p:sldId id="257" r:id="rId8"/>
    <p:sldId id="258" r:id="rId9"/>
    <p:sldId id="259" r:id="rId10"/>
    <p:sldId id="261"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9" autoAdjust="0"/>
    <p:restoredTop sz="94660"/>
  </p:normalViewPr>
  <p:slideViewPr>
    <p:cSldViewPr snapToGrid="0">
      <p:cViewPr varScale="1">
        <p:scale>
          <a:sx n="76" d="100"/>
          <a:sy n="76" d="100"/>
        </p:scale>
        <p:origin x="126" y="10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1.xml"/><Relationship Id="rId12" Type="http://schemas.openxmlformats.org/officeDocument/2006/relationships/slide" Target="slides/slide6.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theme" Target="theme/theme1.xml"/><Relationship Id="rId10" Type="http://schemas.openxmlformats.org/officeDocument/2006/relationships/slide" Target="slides/slide4.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7F711F-4238-433C-A0C5-84074886C54C}"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n-US"/>
        </a:p>
      </dgm:t>
    </dgm:pt>
    <dgm:pt modelId="{A815E9C9-A7A2-4A9F-BA97-753AEB6ADC91}">
      <dgm:prSet/>
      <dgm:spPr/>
      <dgm:t>
        <a:bodyPr/>
        <a:lstStyle/>
        <a:p>
          <a:pPr rtl="0"/>
          <a:endParaRPr lang="en-US" dirty="0"/>
        </a:p>
      </dgm:t>
    </dgm:pt>
    <dgm:pt modelId="{4B4FB2EB-9083-473E-9D03-952416DAD9B4}" type="parTrans" cxnId="{989BCE7F-D7E4-4DA2-B6EA-9580485E2C96}">
      <dgm:prSet/>
      <dgm:spPr/>
      <dgm:t>
        <a:bodyPr/>
        <a:lstStyle/>
        <a:p>
          <a:endParaRPr lang="en-US"/>
        </a:p>
      </dgm:t>
    </dgm:pt>
    <dgm:pt modelId="{F4396728-7ABF-4B75-A4DA-BB3004EC931B}" type="sibTrans" cxnId="{989BCE7F-D7E4-4DA2-B6EA-9580485E2C96}">
      <dgm:prSet/>
      <dgm:spPr/>
      <dgm:t>
        <a:bodyPr/>
        <a:lstStyle/>
        <a:p>
          <a:endParaRPr lang="en-US"/>
        </a:p>
      </dgm:t>
    </dgm:pt>
    <dgm:pt modelId="{861DDA76-A558-4852-A53E-3D60043A9D58}">
      <dgm:prSet/>
      <dgm:spPr/>
      <dgm:t>
        <a:bodyPr/>
        <a:lstStyle/>
        <a:p>
          <a:pPr rtl="0"/>
          <a:r>
            <a:rPr lang="en-US" b="1" dirty="0" smtClean="0">
              <a:solidFill>
                <a:schemeClr val="bg1"/>
              </a:solidFill>
            </a:rPr>
            <a:t>Voice</a:t>
          </a:r>
          <a:endParaRPr lang="en-US" b="1" dirty="0">
            <a:solidFill>
              <a:schemeClr val="bg1"/>
            </a:solidFill>
          </a:endParaRPr>
        </a:p>
      </dgm:t>
    </dgm:pt>
    <dgm:pt modelId="{CA38FEB7-F44F-45A2-9675-EFD10E090FF5}" type="parTrans" cxnId="{97F9FC68-B3B9-4E36-AF96-CCA23C164939}">
      <dgm:prSet/>
      <dgm:spPr/>
      <dgm:t>
        <a:bodyPr/>
        <a:lstStyle/>
        <a:p>
          <a:endParaRPr lang="en-US"/>
        </a:p>
      </dgm:t>
    </dgm:pt>
    <dgm:pt modelId="{E985D895-3D78-4998-9C42-DB086C0D0043}" type="sibTrans" cxnId="{97F9FC68-B3B9-4E36-AF96-CCA23C164939}">
      <dgm:prSet/>
      <dgm:spPr/>
      <dgm:t>
        <a:bodyPr/>
        <a:lstStyle/>
        <a:p>
          <a:endParaRPr lang="en-US"/>
        </a:p>
      </dgm:t>
    </dgm:pt>
    <dgm:pt modelId="{C6DF597E-171D-4529-8ACD-E4CF6D1B2937}">
      <dgm:prSet/>
      <dgm:spPr/>
      <dgm:t>
        <a:bodyPr/>
        <a:lstStyle/>
        <a:p>
          <a:endParaRPr lang="en-US"/>
        </a:p>
      </dgm:t>
    </dgm:pt>
    <dgm:pt modelId="{45605C39-859D-40F6-B19F-3429FDA7471D}" type="parTrans" cxnId="{42189374-278C-40DE-9A2E-7CDD178ACC7E}">
      <dgm:prSet/>
      <dgm:spPr/>
      <dgm:t>
        <a:bodyPr/>
        <a:lstStyle/>
        <a:p>
          <a:endParaRPr lang="en-US"/>
        </a:p>
      </dgm:t>
    </dgm:pt>
    <dgm:pt modelId="{33AB5B3E-C8B8-4344-B6DB-5A75737175E5}" type="sibTrans" cxnId="{42189374-278C-40DE-9A2E-7CDD178ACC7E}">
      <dgm:prSet/>
      <dgm:spPr/>
      <dgm:t>
        <a:bodyPr/>
        <a:lstStyle/>
        <a:p>
          <a:endParaRPr lang="en-US"/>
        </a:p>
      </dgm:t>
    </dgm:pt>
    <dgm:pt modelId="{2A359EB1-D011-4D78-86D2-FEED42252E93}">
      <dgm:prSet/>
      <dgm:spPr/>
      <dgm:t>
        <a:bodyPr/>
        <a:lstStyle/>
        <a:p>
          <a:endParaRPr lang="en-US"/>
        </a:p>
      </dgm:t>
    </dgm:pt>
    <dgm:pt modelId="{1F70F5F7-AF76-4B60-A822-485750C56DD9}" type="parTrans" cxnId="{79F8F0B3-B413-4400-AE35-ED8A297734E1}">
      <dgm:prSet/>
      <dgm:spPr/>
      <dgm:t>
        <a:bodyPr/>
        <a:lstStyle/>
        <a:p>
          <a:endParaRPr lang="en-US"/>
        </a:p>
      </dgm:t>
    </dgm:pt>
    <dgm:pt modelId="{AE876FC7-F544-41C3-9B93-C927C0473C43}" type="sibTrans" cxnId="{79F8F0B3-B413-4400-AE35-ED8A297734E1}">
      <dgm:prSet/>
      <dgm:spPr/>
      <dgm:t>
        <a:bodyPr/>
        <a:lstStyle/>
        <a:p>
          <a:endParaRPr lang="en-US"/>
        </a:p>
      </dgm:t>
    </dgm:pt>
    <dgm:pt modelId="{121C710D-2079-493E-8D6F-B13597ABEBC8}">
      <dgm:prSet/>
      <dgm:spPr/>
      <dgm:t>
        <a:bodyPr/>
        <a:lstStyle/>
        <a:p>
          <a:pPr rtl="0"/>
          <a:endParaRPr lang="en-US" dirty="0"/>
        </a:p>
      </dgm:t>
    </dgm:pt>
    <dgm:pt modelId="{39F6CA2D-4A49-49BA-84EC-0E9B43E39302}" type="parTrans" cxnId="{AEF516B0-6FBF-4D1D-8316-9C19180E6E69}">
      <dgm:prSet/>
      <dgm:spPr/>
      <dgm:t>
        <a:bodyPr/>
        <a:lstStyle/>
        <a:p>
          <a:endParaRPr lang="en-US"/>
        </a:p>
      </dgm:t>
    </dgm:pt>
    <dgm:pt modelId="{EAB47D5E-61A1-4662-97FE-B9685E93FA69}" type="sibTrans" cxnId="{AEF516B0-6FBF-4D1D-8316-9C19180E6E69}">
      <dgm:prSet/>
      <dgm:spPr/>
      <dgm:t>
        <a:bodyPr/>
        <a:lstStyle/>
        <a:p>
          <a:endParaRPr lang="en-US"/>
        </a:p>
      </dgm:t>
    </dgm:pt>
    <dgm:pt modelId="{2C28C5C4-1070-4B3F-B4C1-81C206C31E77}">
      <dgm:prSet/>
      <dgm:spPr/>
      <dgm:t>
        <a:bodyPr/>
        <a:lstStyle/>
        <a:p>
          <a:pPr rtl="0"/>
          <a:r>
            <a:rPr lang="en-US" b="1" dirty="0" smtClean="0">
              <a:solidFill>
                <a:schemeClr val="bg1"/>
              </a:solidFill>
            </a:rPr>
            <a:t>Video</a:t>
          </a:r>
          <a:endParaRPr lang="en-US" b="1" dirty="0">
            <a:solidFill>
              <a:schemeClr val="bg1"/>
            </a:solidFill>
          </a:endParaRPr>
        </a:p>
      </dgm:t>
    </dgm:pt>
    <dgm:pt modelId="{5F1646C9-6326-4EC0-9172-5E342A38CFC3}" type="parTrans" cxnId="{055ABF8D-9C06-44D0-A071-9965A7304532}">
      <dgm:prSet/>
      <dgm:spPr/>
      <dgm:t>
        <a:bodyPr/>
        <a:lstStyle/>
        <a:p>
          <a:endParaRPr lang="en-US"/>
        </a:p>
      </dgm:t>
    </dgm:pt>
    <dgm:pt modelId="{00A0F70C-C309-4BDF-934E-5652B626661C}" type="sibTrans" cxnId="{055ABF8D-9C06-44D0-A071-9965A7304532}">
      <dgm:prSet/>
      <dgm:spPr/>
      <dgm:t>
        <a:bodyPr/>
        <a:lstStyle/>
        <a:p>
          <a:endParaRPr lang="en-US"/>
        </a:p>
      </dgm:t>
    </dgm:pt>
    <dgm:pt modelId="{1D22A254-1F42-4CD9-877F-A64254375D11}">
      <dgm:prSet/>
      <dgm:spPr/>
      <dgm:t>
        <a:bodyPr/>
        <a:lstStyle/>
        <a:p>
          <a:pPr rtl="0"/>
          <a:r>
            <a:rPr lang="en-US" b="1" dirty="0" smtClean="0">
              <a:solidFill>
                <a:schemeClr val="bg1"/>
              </a:solidFill>
            </a:rPr>
            <a:t>Data</a:t>
          </a:r>
          <a:endParaRPr lang="en-US" b="1" dirty="0">
            <a:solidFill>
              <a:schemeClr val="bg1"/>
            </a:solidFill>
          </a:endParaRPr>
        </a:p>
      </dgm:t>
    </dgm:pt>
    <dgm:pt modelId="{BA0ABBEA-59E6-465E-9DD8-CF7CC7C5B551}" type="parTrans" cxnId="{829A1E78-608E-4DE1-8A5F-382903A5BC36}">
      <dgm:prSet/>
      <dgm:spPr/>
      <dgm:t>
        <a:bodyPr/>
        <a:lstStyle/>
        <a:p>
          <a:endParaRPr lang="en-US"/>
        </a:p>
      </dgm:t>
    </dgm:pt>
    <dgm:pt modelId="{EF39A3BB-7C3D-4DA3-BC9B-0C70AF08D58D}" type="sibTrans" cxnId="{829A1E78-608E-4DE1-8A5F-382903A5BC36}">
      <dgm:prSet/>
      <dgm:spPr/>
      <dgm:t>
        <a:bodyPr/>
        <a:lstStyle/>
        <a:p>
          <a:endParaRPr lang="en-US"/>
        </a:p>
      </dgm:t>
    </dgm:pt>
    <dgm:pt modelId="{AD5C535E-55D5-404D-A869-CB8F0CC70929}">
      <dgm:prSet/>
      <dgm:spPr/>
      <dgm:t>
        <a:bodyPr/>
        <a:lstStyle/>
        <a:p>
          <a:pPr rtl="0"/>
          <a:r>
            <a:rPr lang="en-US" b="1" dirty="0" smtClean="0">
              <a:solidFill>
                <a:schemeClr val="bg1"/>
              </a:solidFill>
            </a:rPr>
            <a:t>Email</a:t>
          </a:r>
          <a:endParaRPr lang="en-US" b="1" dirty="0">
            <a:solidFill>
              <a:schemeClr val="bg1"/>
            </a:solidFill>
          </a:endParaRPr>
        </a:p>
      </dgm:t>
    </dgm:pt>
    <dgm:pt modelId="{94EFEFF6-2C7E-40B4-83F6-45B19EB14812}" type="parTrans" cxnId="{BCDC3536-EFE8-4260-B61A-45FB674BAE2B}">
      <dgm:prSet/>
      <dgm:spPr/>
      <dgm:t>
        <a:bodyPr/>
        <a:lstStyle/>
        <a:p>
          <a:endParaRPr lang="en-US"/>
        </a:p>
      </dgm:t>
    </dgm:pt>
    <dgm:pt modelId="{BEBD849C-A99E-45BD-AC7C-84F39F233D3D}" type="sibTrans" cxnId="{BCDC3536-EFE8-4260-B61A-45FB674BAE2B}">
      <dgm:prSet/>
      <dgm:spPr/>
      <dgm:t>
        <a:bodyPr/>
        <a:lstStyle/>
        <a:p>
          <a:endParaRPr lang="en-US"/>
        </a:p>
      </dgm:t>
    </dgm:pt>
    <dgm:pt modelId="{029A8DAB-6E6A-4E13-899E-AC8FC70F9AA9}" type="pres">
      <dgm:prSet presAssocID="{417F711F-4238-433C-A0C5-84074886C54C}" presName="composite" presStyleCnt="0">
        <dgm:presLayoutVars>
          <dgm:chMax val="1"/>
          <dgm:dir/>
          <dgm:resizeHandles val="exact"/>
        </dgm:presLayoutVars>
      </dgm:prSet>
      <dgm:spPr/>
      <dgm:t>
        <a:bodyPr/>
        <a:lstStyle/>
        <a:p>
          <a:endParaRPr lang="en-US"/>
        </a:p>
      </dgm:t>
    </dgm:pt>
    <dgm:pt modelId="{1478687F-C4B9-4A6C-A483-EE554A0A521A}" type="pres">
      <dgm:prSet presAssocID="{417F711F-4238-433C-A0C5-84074886C54C}" presName="radial" presStyleCnt="0">
        <dgm:presLayoutVars>
          <dgm:animLvl val="ctr"/>
        </dgm:presLayoutVars>
      </dgm:prSet>
      <dgm:spPr/>
    </dgm:pt>
    <dgm:pt modelId="{0FE54B25-8048-47C9-9F58-969C2C819E99}" type="pres">
      <dgm:prSet presAssocID="{A815E9C9-A7A2-4A9F-BA97-753AEB6ADC91}" presName="centerShape" presStyleLbl="vennNode1" presStyleIdx="0" presStyleCnt="5"/>
      <dgm:spPr/>
      <dgm:t>
        <a:bodyPr/>
        <a:lstStyle/>
        <a:p>
          <a:endParaRPr lang="en-US"/>
        </a:p>
      </dgm:t>
    </dgm:pt>
    <dgm:pt modelId="{D00A2F0E-4C15-4144-8B26-F63574F0D47A}" type="pres">
      <dgm:prSet presAssocID="{861DDA76-A558-4852-A53E-3D60043A9D58}" presName="node" presStyleLbl="vennNode1" presStyleIdx="1" presStyleCnt="5">
        <dgm:presLayoutVars>
          <dgm:bulletEnabled val="1"/>
        </dgm:presLayoutVars>
      </dgm:prSet>
      <dgm:spPr/>
      <dgm:t>
        <a:bodyPr/>
        <a:lstStyle/>
        <a:p>
          <a:endParaRPr lang="en-US"/>
        </a:p>
      </dgm:t>
    </dgm:pt>
    <dgm:pt modelId="{9B2D0B45-1273-4F60-AAB2-619E5E7B5848}" type="pres">
      <dgm:prSet presAssocID="{2C28C5C4-1070-4B3F-B4C1-81C206C31E77}" presName="node" presStyleLbl="vennNode1" presStyleIdx="2" presStyleCnt="5" custRadScaleRad="104215" custRadScaleInc="380">
        <dgm:presLayoutVars>
          <dgm:bulletEnabled val="1"/>
        </dgm:presLayoutVars>
      </dgm:prSet>
      <dgm:spPr/>
      <dgm:t>
        <a:bodyPr/>
        <a:lstStyle/>
        <a:p>
          <a:endParaRPr lang="en-US"/>
        </a:p>
      </dgm:t>
    </dgm:pt>
    <dgm:pt modelId="{0F366AA0-D303-4E24-999B-A0137A8CB882}" type="pres">
      <dgm:prSet presAssocID="{1D22A254-1F42-4CD9-877F-A64254375D11}" presName="node" presStyleLbl="vennNode1" presStyleIdx="3" presStyleCnt="5">
        <dgm:presLayoutVars>
          <dgm:bulletEnabled val="1"/>
        </dgm:presLayoutVars>
      </dgm:prSet>
      <dgm:spPr/>
      <dgm:t>
        <a:bodyPr/>
        <a:lstStyle/>
        <a:p>
          <a:endParaRPr lang="en-US"/>
        </a:p>
      </dgm:t>
    </dgm:pt>
    <dgm:pt modelId="{E63CB603-E3FA-419F-A6ED-890CC40E5AB3}" type="pres">
      <dgm:prSet presAssocID="{AD5C535E-55D5-404D-A869-CB8F0CC70929}" presName="node" presStyleLbl="vennNode1" presStyleIdx="4" presStyleCnt="5" custRadScaleRad="104258">
        <dgm:presLayoutVars>
          <dgm:bulletEnabled val="1"/>
        </dgm:presLayoutVars>
      </dgm:prSet>
      <dgm:spPr/>
      <dgm:t>
        <a:bodyPr/>
        <a:lstStyle/>
        <a:p>
          <a:endParaRPr lang="en-US"/>
        </a:p>
      </dgm:t>
    </dgm:pt>
  </dgm:ptLst>
  <dgm:cxnLst>
    <dgm:cxn modelId="{934C30C5-7EEF-4C21-A906-7EB1813E202C}" type="presOf" srcId="{861DDA76-A558-4852-A53E-3D60043A9D58}" destId="{D00A2F0E-4C15-4144-8B26-F63574F0D47A}" srcOrd="0" destOrd="0" presId="urn:microsoft.com/office/officeart/2005/8/layout/radial3"/>
    <dgm:cxn modelId="{BCDC3536-EFE8-4260-B61A-45FB674BAE2B}" srcId="{A815E9C9-A7A2-4A9F-BA97-753AEB6ADC91}" destId="{AD5C535E-55D5-404D-A869-CB8F0CC70929}" srcOrd="3" destOrd="0" parTransId="{94EFEFF6-2C7E-40B4-83F6-45B19EB14812}" sibTransId="{BEBD849C-A99E-45BD-AC7C-84F39F233D3D}"/>
    <dgm:cxn modelId="{AEF516B0-6FBF-4D1D-8316-9C19180E6E69}" srcId="{417F711F-4238-433C-A0C5-84074886C54C}" destId="{121C710D-2079-493E-8D6F-B13597ABEBC8}" srcOrd="2" destOrd="0" parTransId="{39F6CA2D-4A49-49BA-84EC-0E9B43E39302}" sibTransId="{EAB47D5E-61A1-4662-97FE-B9685E93FA69}"/>
    <dgm:cxn modelId="{989BCE7F-D7E4-4DA2-B6EA-9580485E2C96}" srcId="{417F711F-4238-433C-A0C5-84074886C54C}" destId="{A815E9C9-A7A2-4A9F-BA97-753AEB6ADC91}" srcOrd="0" destOrd="0" parTransId="{4B4FB2EB-9083-473E-9D03-952416DAD9B4}" sibTransId="{F4396728-7ABF-4B75-A4DA-BB3004EC931B}"/>
    <dgm:cxn modelId="{829A1E78-608E-4DE1-8A5F-382903A5BC36}" srcId="{A815E9C9-A7A2-4A9F-BA97-753AEB6ADC91}" destId="{1D22A254-1F42-4CD9-877F-A64254375D11}" srcOrd="2" destOrd="0" parTransId="{BA0ABBEA-59E6-465E-9DD8-CF7CC7C5B551}" sibTransId="{EF39A3BB-7C3D-4DA3-BC9B-0C70AF08D58D}"/>
    <dgm:cxn modelId="{79F8F0B3-B413-4400-AE35-ED8A297734E1}" srcId="{417F711F-4238-433C-A0C5-84074886C54C}" destId="{2A359EB1-D011-4D78-86D2-FEED42252E93}" srcOrd="3" destOrd="0" parTransId="{1F70F5F7-AF76-4B60-A822-485750C56DD9}" sibTransId="{AE876FC7-F544-41C3-9B93-C927C0473C43}"/>
    <dgm:cxn modelId="{10B0A67E-B48A-405C-A89E-98DFA711D0E1}" type="presOf" srcId="{1D22A254-1F42-4CD9-877F-A64254375D11}" destId="{0F366AA0-D303-4E24-999B-A0137A8CB882}" srcOrd="0" destOrd="0" presId="urn:microsoft.com/office/officeart/2005/8/layout/radial3"/>
    <dgm:cxn modelId="{97F9FC68-B3B9-4E36-AF96-CCA23C164939}" srcId="{A815E9C9-A7A2-4A9F-BA97-753AEB6ADC91}" destId="{861DDA76-A558-4852-A53E-3D60043A9D58}" srcOrd="0" destOrd="0" parTransId="{CA38FEB7-F44F-45A2-9675-EFD10E090FF5}" sibTransId="{E985D895-3D78-4998-9C42-DB086C0D0043}"/>
    <dgm:cxn modelId="{42189374-278C-40DE-9A2E-7CDD178ACC7E}" srcId="{417F711F-4238-433C-A0C5-84074886C54C}" destId="{C6DF597E-171D-4529-8ACD-E4CF6D1B2937}" srcOrd="1" destOrd="0" parTransId="{45605C39-859D-40F6-B19F-3429FDA7471D}" sibTransId="{33AB5B3E-C8B8-4344-B6DB-5A75737175E5}"/>
    <dgm:cxn modelId="{71FC5C1E-54E2-4044-955A-A2BE6997510B}" type="presOf" srcId="{2C28C5C4-1070-4B3F-B4C1-81C206C31E77}" destId="{9B2D0B45-1273-4F60-AAB2-619E5E7B5848}" srcOrd="0" destOrd="0" presId="urn:microsoft.com/office/officeart/2005/8/layout/radial3"/>
    <dgm:cxn modelId="{055ABF8D-9C06-44D0-A071-9965A7304532}" srcId="{A815E9C9-A7A2-4A9F-BA97-753AEB6ADC91}" destId="{2C28C5C4-1070-4B3F-B4C1-81C206C31E77}" srcOrd="1" destOrd="0" parTransId="{5F1646C9-6326-4EC0-9172-5E342A38CFC3}" sibTransId="{00A0F70C-C309-4BDF-934E-5652B626661C}"/>
    <dgm:cxn modelId="{A9513B6C-C56C-4050-AAA2-85A69CDB5D78}" type="presOf" srcId="{A815E9C9-A7A2-4A9F-BA97-753AEB6ADC91}" destId="{0FE54B25-8048-47C9-9F58-969C2C819E99}" srcOrd="0" destOrd="0" presId="urn:microsoft.com/office/officeart/2005/8/layout/radial3"/>
    <dgm:cxn modelId="{AE3FF34B-57D3-4308-8CB6-E13941106BE1}" type="presOf" srcId="{417F711F-4238-433C-A0C5-84074886C54C}" destId="{029A8DAB-6E6A-4E13-899E-AC8FC70F9AA9}" srcOrd="0" destOrd="0" presId="urn:microsoft.com/office/officeart/2005/8/layout/radial3"/>
    <dgm:cxn modelId="{4EC672BC-9D50-4EF9-9840-F6A157DF4012}" type="presOf" srcId="{AD5C535E-55D5-404D-A869-CB8F0CC70929}" destId="{E63CB603-E3FA-419F-A6ED-890CC40E5AB3}" srcOrd="0" destOrd="0" presId="urn:microsoft.com/office/officeart/2005/8/layout/radial3"/>
    <dgm:cxn modelId="{75E6342F-9A75-4D0F-9EF8-1E544654AB6D}" type="presParOf" srcId="{029A8DAB-6E6A-4E13-899E-AC8FC70F9AA9}" destId="{1478687F-C4B9-4A6C-A483-EE554A0A521A}" srcOrd="0" destOrd="0" presId="urn:microsoft.com/office/officeart/2005/8/layout/radial3"/>
    <dgm:cxn modelId="{093C2562-4101-4BB4-86E8-231CFEC9BC62}" type="presParOf" srcId="{1478687F-C4B9-4A6C-A483-EE554A0A521A}" destId="{0FE54B25-8048-47C9-9F58-969C2C819E99}" srcOrd="0" destOrd="0" presId="urn:microsoft.com/office/officeart/2005/8/layout/radial3"/>
    <dgm:cxn modelId="{F9F5B127-8FDA-4C34-BF3F-4934FD592CD6}" type="presParOf" srcId="{1478687F-C4B9-4A6C-A483-EE554A0A521A}" destId="{D00A2F0E-4C15-4144-8B26-F63574F0D47A}" srcOrd="1" destOrd="0" presId="urn:microsoft.com/office/officeart/2005/8/layout/radial3"/>
    <dgm:cxn modelId="{680BA89F-60C1-4A69-B0CC-0E4DEDDB7812}" type="presParOf" srcId="{1478687F-C4B9-4A6C-A483-EE554A0A521A}" destId="{9B2D0B45-1273-4F60-AAB2-619E5E7B5848}" srcOrd="2" destOrd="0" presId="urn:microsoft.com/office/officeart/2005/8/layout/radial3"/>
    <dgm:cxn modelId="{317195D4-28C6-48F5-AC0F-2E53CAD35014}" type="presParOf" srcId="{1478687F-C4B9-4A6C-A483-EE554A0A521A}" destId="{0F366AA0-D303-4E24-999B-A0137A8CB882}" srcOrd="3" destOrd="0" presId="urn:microsoft.com/office/officeart/2005/8/layout/radial3"/>
    <dgm:cxn modelId="{7E655203-1CE5-4E2A-A7DA-1B2328F95A8B}" type="presParOf" srcId="{1478687F-C4B9-4A6C-A483-EE554A0A521A}" destId="{E63CB603-E3FA-419F-A6ED-890CC40E5AB3}" srcOrd="4" destOrd="0" presId="urn:microsoft.com/office/officeart/2005/8/layout/radial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E54B25-8048-47C9-9F58-969C2C819E99}">
      <dsp:nvSpPr>
        <dsp:cNvPr id="0" name=""/>
        <dsp:cNvSpPr/>
      </dsp:nvSpPr>
      <dsp:spPr>
        <a:xfrm>
          <a:off x="2786118" y="1058075"/>
          <a:ext cx="2635906" cy="2635906"/>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2550" tIns="82550" rIns="82550" bIns="82550" numCol="1" spcCol="1270" anchor="ctr" anchorCtr="0">
          <a:noAutofit/>
        </a:bodyPr>
        <a:lstStyle/>
        <a:p>
          <a:pPr lvl="0" algn="ctr" defTabSz="2889250" rtl="0">
            <a:lnSpc>
              <a:spcPct val="90000"/>
            </a:lnSpc>
            <a:spcBef>
              <a:spcPct val="0"/>
            </a:spcBef>
            <a:spcAft>
              <a:spcPct val="35000"/>
            </a:spcAft>
          </a:pPr>
          <a:endParaRPr lang="en-US" sz="6500" kern="1200" dirty="0"/>
        </a:p>
      </dsp:txBody>
      <dsp:txXfrm>
        <a:off x="3172137" y="1444094"/>
        <a:ext cx="1863868" cy="1863868"/>
      </dsp:txXfrm>
    </dsp:sp>
    <dsp:sp modelId="{D00A2F0E-4C15-4144-8B26-F63574F0D47A}">
      <dsp:nvSpPr>
        <dsp:cNvPr id="0" name=""/>
        <dsp:cNvSpPr/>
      </dsp:nvSpPr>
      <dsp:spPr>
        <a:xfrm>
          <a:off x="3445094" y="470"/>
          <a:ext cx="1317953" cy="131795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lvl="0" algn="ctr" defTabSz="1244600" rtl="0">
            <a:lnSpc>
              <a:spcPct val="90000"/>
            </a:lnSpc>
            <a:spcBef>
              <a:spcPct val="0"/>
            </a:spcBef>
            <a:spcAft>
              <a:spcPct val="35000"/>
            </a:spcAft>
          </a:pPr>
          <a:r>
            <a:rPr lang="en-US" sz="2800" b="1" kern="1200" dirty="0" smtClean="0">
              <a:solidFill>
                <a:schemeClr val="bg1"/>
              </a:solidFill>
            </a:rPr>
            <a:t>Voice</a:t>
          </a:r>
          <a:endParaRPr lang="en-US" sz="2800" b="1" kern="1200" dirty="0">
            <a:solidFill>
              <a:schemeClr val="bg1"/>
            </a:solidFill>
          </a:endParaRPr>
        </a:p>
      </dsp:txBody>
      <dsp:txXfrm>
        <a:off x="3638104" y="193480"/>
        <a:ext cx="931933" cy="931933"/>
      </dsp:txXfrm>
    </dsp:sp>
    <dsp:sp modelId="{9B2D0B45-1273-4F60-AAB2-619E5E7B5848}">
      <dsp:nvSpPr>
        <dsp:cNvPr id="0" name=""/>
        <dsp:cNvSpPr/>
      </dsp:nvSpPr>
      <dsp:spPr>
        <a:xfrm>
          <a:off x="5233998" y="1727729"/>
          <a:ext cx="1317953" cy="131795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lvl="0" algn="ctr" defTabSz="1244600" rtl="0">
            <a:lnSpc>
              <a:spcPct val="90000"/>
            </a:lnSpc>
            <a:spcBef>
              <a:spcPct val="0"/>
            </a:spcBef>
            <a:spcAft>
              <a:spcPct val="35000"/>
            </a:spcAft>
          </a:pPr>
          <a:r>
            <a:rPr lang="en-US" sz="2800" b="1" kern="1200" dirty="0" smtClean="0">
              <a:solidFill>
                <a:schemeClr val="bg1"/>
              </a:solidFill>
            </a:rPr>
            <a:t>Video</a:t>
          </a:r>
          <a:endParaRPr lang="en-US" sz="2800" b="1" kern="1200" dirty="0">
            <a:solidFill>
              <a:schemeClr val="bg1"/>
            </a:solidFill>
          </a:endParaRPr>
        </a:p>
      </dsp:txBody>
      <dsp:txXfrm>
        <a:off x="5427008" y="1920739"/>
        <a:ext cx="931933" cy="931933"/>
      </dsp:txXfrm>
    </dsp:sp>
    <dsp:sp modelId="{0F366AA0-D303-4E24-999B-A0137A8CB882}">
      <dsp:nvSpPr>
        <dsp:cNvPr id="0" name=""/>
        <dsp:cNvSpPr/>
      </dsp:nvSpPr>
      <dsp:spPr>
        <a:xfrm>
          <a:off x="3445094" y="3433633"/>
          <a:ext cx="1317953" cy="131795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lvl="0" algn="ctr" defTabSz="1244600" rtl="0">
            <a:lnSpc>
              <a:spcPct val="90000"/>
            </a:lnSpc>
            <a:spcBef>
              <a:spcPct val="0"/>
            </a:spcBef>
            <a:spcAft>
              <a:spcPct val="35000"/>
            </a:spcAft>
          </a:pPr>
          <a:r>
            <a:rPr lang="en-US" sz="2800" b="1" kern="1200" dirty="0" smtClean="0">
              <a:solidFill>
                <a:schemeClr val="bg1"/>
              </a:solidFill>
            </a:rPr>
            <a:t>Data</a:t>
          </a:r>
          <a:endParaRPr lang="en-US" sz="2800" b="1" kern="1200" dirty="0">
            <a:solidFill>
              <a:schemeClr val="bg1"/>
            </a:solidFill>
          </a:endParaRPr>
        </a:p>
      </dsp:txBody>
      <dsp:txXfrm>
        <a:off x="3638104" y="3626643"/>
        <a:ext cx="931933" cy="931933"/>
      </dsp:txXfrm>
    </dsp:sp>
    <dsp:sp modelId="{E63CB603-E3FA-419F-A6ED-890CC40E5AB3}">
      <dsp:nvSpPr>
        <dsp:cNvPr id="0" name=""/>
        <dsp:cNvSpPr/>
      </dsp:nvSpPr>
      <dsp:spPr>
        <a:xfrm>
          <a:off x="1655421" y="1717051"/>
          <a:ext cx="1317953" cy="131795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lvl="0" algn="ctr" defTabSz="1244600" rtl="0">
            <a:lnSpc>
              <a:spcPct val="90000"/>
            </a:lnSpc>
            <a:spcBef>
              <a:spcPct val="0"/>
            </a:spcBef>
            <a:spcAft>
              <a:spcPct val="35000"/>
            </a:spcAft>
          </a:pPr>
          <a:r>
            <a:rPr lang="en-US" sz="2800" b="1" kern="1200" dirty="0" smtClean="0">
              <a:solidFill>
                <a:schemeClr val="bg1"/>
              </a:solidFill>
            </a:rPr>
            <a:t>Email</a:t>
          </a:r>
          <a:endParaRPr lang="en-US" sz="2800" b="1" kern="1200" dirty="0">
            <a:solidFill>
              <a:schemeClr val="bg1"/>
            </a:solidFill>
          </a:endParaRPr>
        </a:p>
      </dsp:txBody>
      <dsp:txXfrm>
        <a:off x="1848431" y="1910061"/>
        <a:ext cx="931933" cy="931933"/>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23392" y="4797152"/>
            <a:ext cx="10363200" cy="432048"/>
          </a:xfrm>
        </p:spPr>
        <p:txBody>
          <a:bodyPr/>
          <a:lstStyle/>
          <a:p>
            <a:r>
              <a:rPr lang="tr-TR" smtClean="0"/>
              <a:t>Asıl başlık stili için tıklatın</a:t>
            </a:r>
            <a:endParaRPr lang="en-US" dirty="0"/>
          </a:p>
        </p:txBody>
      </p:sp>
      <p:sp>
        <p:nvSpPr>
          <p:cNvPr id="3" name="Veri Yer Tutucusu 3"/>
          <p:cNvSpPr>
            <a:spLocks noGrp="1"/>
          </p:cNvSpPr>
          <p:nvPr>
            <p:ph type="dt" sz="half" idx="10"/>
          </p:nvPr>
        </p:nvSpPr>
        <p:spPr/>
        <p:txBody>
          <a:bodyPr/>
          <a:lstStyle>
            <a:lvl1pPr>
              <a:defRPr/>
            </a:lvl1pPr>
          </a:lstStyle>
          <a:p>
            <a:pPr>
              <a:defRPr/>
            </a:pPr>
            <a:fld id="{5B8576D6-0EAF-4E77-AE18-3A1DE4D2D673}" type="datetimeFigureOut">
              <a:rPr lang="en-US"/>
              <a:pPr>
                <a:defRPr/>
              </a:pPr>
              <a:t>12/20/2019</a:t>
            </a:fld>
            <a:endParaRPr lang="en-US" dirty="0"/>
          </a:p>
        </p:txBody>
      </p:sp>
      <p:sp>
        <p:nvSpPr>
          <p:cNvPr id="4" name="Altbilgi Yer Tutucusu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ayt Numarası Yer Tutucusu 5"/>
          <p:cNvSpPr>
            <a:spLocks noGrp="1"/>
          </p:cNvSpPr>
          <p:nvPr>
            <p:ph type="sldNum" sz="quarter" idx="12"/>
          </p:nvPr>
        </p:nvSpPr>
        <p:spPr/>
        <p:txBody>
          <a:bodyPr/>
          <a:lstStyle>
            <a:lvl1pPr>
              <a:defRPr/>
            </a:lvl1pPr>
          </a:lstStyle>
          <a:p>
            <a:pPr>
              <a:defRPr/>
            </a:pPr>
            <a:fld id="{648A0763-8BCF-438F-96A6-D63309E7752A}" type="slidenum">
              <a:rPr lang="en-US" altLang="en-US"/>
              <a:pPr>
                <a:defRPr/>
              </a:pPr>
              <a:t>‹#›</a:t>
            </a:fld>
            <a:endParaRPr lang="en-US" altLang="en-US"/>
          </a:p>
        </p:txBody>
      </p:sp>
    </p:spTree>
    <p:extLst>
      <p:ext uri="{BB962C8B-B14F-4D97-AF65-F5344CB8AC3E}">
        <p14:creationId xmlns:p14="http://schemas.microsoft.com/office/powerpoint/2010/main" val="2544266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şlık ve İçerik">
    <p:bg>
      <p:bgPr>
        <a:solidFill>
          <a:srgbClr val="F1EEEC"/>
        </a:solidFill>
        <a:effectLst/>
      </p:bgPr>
    </p:bg>
    <p:spTree>
      <p:nvGrpSpPr>
        <p:cNvPr id="1" name=""/>
        <p:cNvGrpSpPr/>
        <p:nvPr/>
      </p:nvGrpSpPr>
      <p:grpSpPr>
        <a:xfrm>
          <a:off x="0" y="0"/>
          <a:ext cx="0" cy="0"/>
          <a:chOff x="0" y="0"/>
          <a:chExt cx="0" cy="0"/>
        </a:xfrm>
      </p:grpSpPr>
      <p:sp>
        <p:nvSpPr>
          <p:cNvPr id="10" name="Dikdörtgen 6"/>
          <p:cNvSpPr/>
          <p:nvPr userDrawn="1"/>
        </p:nvSpPr>
        <p:spPr>
          <a:xfrm>
            <a:off x="0" y="3644901"/>
            <a:ext cx="12192000" cy="3228975"/>
          </a:xfrm>
          <a:prstGeom prst="rect">
            <a:avLst/>
          </a:prstGeom>
          <a:solidFill>
            <a:srgbClr val="0064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11" name="Dikdörtgen 7"/>
          <p:cNvSpPr/>
          <p:nvPr userDrawn="1"/>
        </p:nvSpPr>
        <p:spPr>
          <a:xfrm>
            <a:off x="0" y="2579688"/>
            <a:ext cx="12192000" cy="1079500"/>
          </a:xfrm>
          <a:prstGeom prst="rect">
            <a:avLst/>
          </a:prstGeom>
          <a:solidFill>
            <a:srgbClr val="32A6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12" name="Dikdörtgen 8"/>
          <p:cNvSpPr/>
          <p:nvPr userDrawn="1"/>
        </p:nvSpPr>
        <p:spPr>
          <a:xfrm>
            <a:off x="480485" y="5778500"/>
            <a:ext cx="11231033"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13" name="Dikdörtgen 9"/>
          <p:cNvSpPr/>
          <p:nvPr userDrawn="1"/>
        </p:nvSpPr>
        <p:spPr>
          <a:xfrm>
            <a:off x="480485" y="6783389"/>
            <a:ext cx="11231033" cy="90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2" name="Başlık 1"/>
          <p:cNvSpPr>
            <a:spLocks noGrp="1"/>
          </p:cNvSpPr>
          <p:nvPr>
            <p:ph type="title"/>
          </p:nvPr>
        </p:nvSpPr>
        <p:spPr>
          <a:xfrm>
            <a:off x="609600" y="476672"/>
            <a:ext cx="10972800" cy="432048"/>
          </a:xfrm>
        </p:spPr>
        <p:txBody>
          <a:bodyPr>
            <a:noAutofit/>
          </a:bodyPr>
          <a:lstStyle>
            <a:lvl1pPr>
              <a:defRPr sz="2800">
                <a:solidFill>
                  <a:srgbClr val="6D6E71"/>
                </a:solidFill>
              </a:defRPr>
            </a:lvl1pPr>
          </a:lstStyle>
          <a:p>
            <a:r>
              <a:rPr lang="tr-TR" smtClean="0"/>
              <a:t>Asıl başlık stili için tıklatın</a:t>
            </a:r>
            <a:endParaRPr lang="en-US" dirty="0"/>
          </a:p>
        </p:txBody>
      </p:sp>
      <p:sp>
        <p:nvSpPr>
          <p:cNvPr id="15" name="Resim Yer Tutucusu 14"/>
          <p:cNvSpPr>
            <a:spLocks noGrp="1"/>
          </p:cNvSpPr>
          <p:nvPr>
            <p:ph type="pic" sz="quarter" idx="14"/>
          </p:nvPr>
        </p:nvSpPr>
        <p:spPr>
          <a:xfrm>
            <a:off x="911887" y="5876925"/>
            <a:ext cx="3263900" cy="865188"/>
          </a:xfrm>
          <a:prstGeom prst="rect">
            <a:avLst/>
          </a:prstGeom>
        </p:spPr>
        <p:txBody>
          <a:bodyPr/>
          <a:lstStyle>
            <a:lvl1pPr>
              <a:defRPr sz="1800">
                <a:latin typeface="Myriad Pro" pitchFamily="34" charset="0"/>
              </a:defRPr>
            </a:lvl1pPr>
          </a:lstStyle>
          <a:p>
            <a:pPr lvl="0"/>
            <a:endParaRPr lang="en-US" noProof="0" dirty="0" smtClean="0"/>
          </a:p>
        </p:txBody>
      </p:sp>
      <p:sp>
        <p:nvSpPr>
          <p:cNvPr id="17" name="Metin Yer Tutucusu 16"/>
          <p:cNvSpPr>
            <a:spLocks noGrp="1"/>
          </p:cNvSpPr>
          <p:nvPr>
            <p:ph type="body" sz="quarter" idx="15"/>
          </p:nvPr>
        </p:nvSpPr>
        <p:spPr>
          <a:xfrm>
            <a:off x="6768075" y="6097338"/>
            <a:ext cx="4800171" cy="441325"/>
          </a:xfrm>
          <a:prstGeom prst="rect">
            <a:avLst/>
          </a:prstGeom>
        </p:spPr>
        <p:txBody>
          <a:bodyPr/>
          <a:lstStyle>
            <a:lvl1pPr marL="0" indent="0" algn="r">
              <a:buNone/>
              <a:defRPr sz="1500" b="1">
                <a:solidFill>
                  <a:srgbClr val="00AFF0"/>
                </a:solidFill>
                <a:latin typeface="Myriad Pro" pitchFamily="34" charset="0"/>
              </a:defRPr>
            </a:lvl1pPr>
            <a:lvl2pPr>
              <a:defRPr sz="1600">
                <a:latin typeface="Myriad Pro" pitchFamily="34" charset="0"/>
              </a:defRPr>
            </a:lvl2pPr>
            <a:lvl3pPr>
              <a:defRPr sz="1400">
                <a:latin typeface="Myriad Pro" pitchFamily="34" charset="0"/>
              </a:defRPr>
            </a:lvl3pPr>
            <a:lvl4pPr>
              <a:defRPr sz="1200">
                <a:latin typeface="Myriad Pro" pitchFamily="34" charset="0"/>
              </a:defRPr>
            </a:lvl4pPr>
            <a:lvl5pPr>
              <a:defRPr sz="1200">
                <a:latin typeface="Myriad Pro" pitchFamily="34" charset="0"/>
              </a:defRPr>
            </a:lvl5pPr>
          </a:lstStyle>
          <a:p>
            <a:pPr lvl="0"/>
            <a:r>
              <a:rPr lang="tr-TR" smtClean="0"/>
              <a:t>Asıl metin stillerini düzenlemek için tıklatın</a:t>
            </a:r>
          </a:p>
        </p:txBody>
      </p:sp>
      <p:sp>
        <p:nvSpPr>
          <p:cNvPr id="19" name="Metin Yer Tutucusu 18"/>
          <p:cNvSpPr>
            <a:spLocks noGrp="1"/>
          </p:cNvSpPr>
          <p:nvPr>
            <p:ph type="body" sz="quarter" idx="16"/>
          </p:nvPr>
        </p:nvSpPr>
        <p:spPr>
          <a:xfrm>
            <a:off x="624418" y="867591"/>
            <a:ext cx="10943167" cy="576263"/>
          </a:xfrm>
          <a:prstGeom prst="rect">
            <a:avLst/>
          </a:prstGeom>
        </p:spPr>
        <p:txBody>
          <a:bodyPr/>
          <a:lstStyle>
            <a:lvl1pPr marL="0" indent="0">
              <a:buNone/>
              <a:defRPr sz="2800" b="1">
                <a:solidFill>
                  <a:srgbClr val="6D6E71"/>
                </a:solidFill>
                <a:latin typeface="Myriad Pro" pitchFamily="34" charset="0"/>
              </a:defRPr>
            </a:lvl1pPr>
          </a:lstStyle>
          <a:p>
            <a:pPr lvl="0"/>
            <a:r>
              <a:rPr lang="tr-TR" smtClean="0"/>
              <a:t>Asıl metin stillerini düzenlemek için tıklatın</a:t>
            </a:r>
          </a:p>
        </p:txBody>
      </p:sp>
      <p:sp>
        <p:nvSpPr>
          <p:cNvPr id="21" name="Metin Yer Tutucusu 20"/>
          <p:cNvSpPr>
            <a:spLocks noGrp="1"/>
          </p:cNvSpPr>
          <p:nvPr>
            <p:ph type="body" sz="quarter" idx="17"/>
          </p:nvPr>
        </p:nvSpPr>
        <p:spPr>
          <a:xfrm>
            <a:off x="624418" y="1443853"/>
            <a:ext cx="10943167" cy="1136046"/>
          </a:xfrm>
          <a:prstGeom prst="rect">
            <a:avLst/>
          </a:prstGeom>
        </p:spPr>
        <p:txBody>
          <a:bodyPr/>
          <a:lstStyle>
            <a:lvl1pPr marL="0" indent="0">
              <a:buNone/>
              <a:defRPr sz="1400">
                <a:solidFill>
                  <a:srgbClr val="6D6E71"/>
                </a:solidFill>
                <a:latin typeface="Myriad Pro" pitchFamily="34" charset="0"/>
              </a:defRPr>
            </a:lvl1pPr>
          </a:lstStyle>
          <a:p>
            <a:pPr lvl="0"/>
            <a:r>
              <a:rPr lang="tr-TR" smtClean="0"/>
              <a:t>Asıl metin stillerini düzenlemek için tıklatın</a:t>
            </a:r>
          </a:p>
          <a:p>
            <a:pPr lvl="1"/>
            <a:r>
              <a:rPr lang="tr-TR" smtClean="0"/>
              <a:t>İkinci düzey</a:t>
            </a:r>
          </a:p>
        </p:txBody>
      </p:sp>
      <p:sp>
        <p:nvSpPr>
          <p:cNvPr id="23" name="Metin Yer Tutucusu 22"/>
          <p:cNvSpPr>
            <a:spLocks noGrp="1"/>
          </p:cNvSpPr>
          <p:nvPr>
            <p:ph type="body" sz="quarter" idx="18"/>
          </p:nvPr>
        </p:nvSpPr>
        <p:spPr>
          <a:xfrm>
            <a:off x="687035" y="2780929"/>
            <a:ext cx="1534583" cy="371475"/>
          </a:xfrm>
          <a:prstGeom prst="rect">
            <a:avLst/>
          </a:prstGeom>
        </p:spPr>
        <p:txBody>
          <a:bodyPr/>
          <a:lstStyle>
            <a:lvl1pPr marL="0" indent="0">
              <a:buNone/>
              <a:defRPr sz="1750" b="1">
                <a:solidFill>
                  <a:schemeClr val="bg1"/>
                </a:solidFill>
                <a:latin typeface="Myriad Pro" pitchFamily="34" charset="0"/>
              </a:defRPr>
            </a:lvl1pPr>
          </a:lstStyle>
          <a:p>
            <a:pPr lvl="0"/>
            <a:r>
              <a:rPr lang="tr-TR" smtClean="0"/>
              <a:t>Asıl metin stillerini düzenlemek için tıklatın</a:t>
            </a:r>
          </a:p>
        </p:txBody>
      </p:sp>
      <p:sp>
        <p:nvSpPr>
          <p:cNvPr id="25" name="Metin Yer Tutucusu 24"/>
          <p:cNvSpPr>
            <a:spLocks noGrp="1"/>
          </p:cNvSpPr>
          <p:nvPr>
            <p:ph type="body" sz="quarter" idx="19"/>
          </p:nvPr>
        </p:nvSpPr>
        <p:spPr>
          <a:xfrm>
            <a:off x="719667" y="4221089"/>
            <a:ext cx="2880784" cy="1368425"/>
          </a:xfrm>
          <a:prstGeom prst="rect">
            <a:avLst/>
          </a:prstGeom>
        </p:spPr>
        <p:txBody>
          <a:bodyPr/>
          <a:lstStyle>
            <a:lvl1pPr marL="0" indent="0">
              <a:lnSpc>
                <a:spcPts val="1200"/>
              </a:lnSpc>
              <a:buNone/>
              <a:defRPr sz="1100">
                <a:solidFill>
                  <a:schemeClr val="bg1"/>
                </a:solidFill>
                <a:latin typeface="Myriad Pro" pitchFamily="34" charset="0"/>
              </a:defRPr>
            </a:lvl1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smtClean="0"/>
          </a:p>
        </p:txBody>
      </p:sp>
      <p:sp>
        <p:nvSpPr>
          <p:cNvPr id="27" name="Resim Yer Tutucusu 26"/>
          <p:cNvSpPr>
            <a:spLocks noGrp="1"/>
          </p:cNvSpPr>
          <p:nvPr>
            <p:ph type="pic" sz="quarter" idx="20"/>
          </p:nvPr>
        </p:nvSpPr>
        <p:spPr>
          <a:xfrm>
            <a:off x="721056" y="3119438"/>
            <a:ext cx="2878667" cy="957262"/>
          </a:xfrm>
          <a:prstGeom prst="rect">
            <a:avLst/>
          </a:prstGeom>
        </p:spPr>
        <p:txBody>
          <a:bodyPr/>
          <a:lstStyle/>
          <a:p>
            <a:pPr lvl="0"/>
            <a:endParaRPr lang="en-US" noProof="0" dirty="0" smtClean="0"/>
          </a:p>
        </p:txBody>
      </p:sp>
      <p:sp>
        <p:nvSpPr>
          <p:cNvPr id="14" name="Veri Yer Tutucusu 3"/>
          <p:cNvSpPr>
            <a:spLocks noGrp="1"/>
          </p:cNvSpPr>
          <p:nvPr>
            <p:ph type="dt" sz="half" idx="21"/>
          </p:nvPr>
        </p:nvSpPr>
        <p:spPr/>
        <p:txBody>
          <a:bodyPr/>
          <a:lstStyle>
            <a:lvl1pPr>
              <a:defRPr/>
            </a:lvl1pPr>
          </a:lstStyle>
          <a:p>
            <a:pPr>
              <a:defRPr/>
            </a:pPr>
            <a:fld id="{23BA2C65-D1A7-49EF-96F2-9BDACE88DE39}" type="datetimeFigureOut">
              <a:rPr lang="en-US"/>
              <a:pPr>
                <a:defRPr/>
              </a:pPr>
              <a:t>12/20/2019</a:t>
            </a:fld>
            <a:endParaRPr lang="en-US" dirty="0"/>
          </a:p>
        </p:txBody>
      </p:sp>
      <p:sp>
        <p:nvSpPr>
          <p:cNvPr id="16" name="Altbilgi Yer Tutucusu 4"/>
          <p:cNvSpPr>
            <a:spLocks noGrp="1"/>
          </p:cNvSpPr>
          <p:nvPr>
            <p:ph type="ftr" sz="quarter" idx="22"/>
          </p:nvPr>
        </p:nvSpPr>
        <p:spPr/>
        <p:txBody>
          <a:bodyPr/>
          <a:lstStyle>
            <a:lvl1pPr>
              <a:defRPr/>
            </a:lvl1pPr>
          </a:lstStyle>
          <a:p>
            <a:pPr>
              <a:defRPr/>
            </a:pPr>
            <a:endParaRPr lang="en-US">
              <a:solidFill>
                <a:prstClr val="black">
                  <a:tint val="75000"/>
                </a:prstClr>
              </a:solidFill>
            </a:endParaRPr>
          </a:p>
        </p:txBody>
      </p:sp>
      <p:sp>
        <p:nvSpPr>
          <p:cNvPr id="18" name="Slayt Numarası Yer Tutucusu 5"/>
          <p:cNvSpPr>
            <a:spLocks noGrp="1"/>
          </p:cNvSpPr>
          <p:nvPr>
            <p:ph type="sldNum" sz="quarter" idx="23"/>
          </p:nvPr>
        </p:nvSpPr>
        <p:spPr/>
        <p:txBody>
          <a:bodyPr/>
          <a:lstStyle>
            <a:lvl1pPr>
              <a:defRPr/>
            </a:lvl1pPr>
          </a:lstStyle>
          <a:p>
            <a:pPr>
              <a:defRPr/>
            </a:pPr>
            <a:fld id="{1C5AA6FC-08C2-4C08-A532-4EC93AE30B4D}" type="slidenum">
              <a:rPr lang="en-US" altLang="en-US"/>
              <a:pPr>
                <a:defRPr/>
              </a:pPr>
              <a:t>‹#›</a:t>
            </a:fld>
            <a:endParaRPr lang="en-US" altLang="en-US"/>
          </a:p>
        </p:txBody>
      </p:sp>
    </p:spTree>
    <p:extLst>
      <p:ext uri="{BB962C8B-B14F-4D97-AF65-F5344CB8AC3E}">
        <p14:creationId xmlns:p14="http://schemas.microsoft.com/office/powerpoint/2010/main" val="2751848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aşlık ve İçerik">
    <p:bg>
      <p:bgPr>
        <a:gradFill rotWithShape="0">
          <a:gsLst>
            <a:gs pos="0">
              <a:schemeClr val="tx1"/>
            </a:gs>
            <a:gs pos="100000">
              <a:srgbClr val="646464"/>
            </a:gs>
          </a:gsLst>
          <a:lin ang="5400000"/>
        </a:gradFill>
        <a:effectLst/>
      </p:bgPr>
    </p:bg>
    <p:spTree>
      <p:nvGrpSpPr>
        <p:cNvPr id="1" name=""/>
        <p:cNvGrpSpPr/>
        <p:nvPr/>
      </p:nvGrpSpPr>
      <p:grpSpPr>
        <a:xfrm>
          <a:off x="0" y="0"/>
          <a:ext cx="0" cy="0"/>
          <a:chOff x="0" y="0"/>
          <a:chExt cx="0" cy="0"/>
        </a:xfrm>
      </p:grpSpPr>
      <p:sp>
        <p:nvSpPr>
          <p:cNvPr id="7" name="Dikdörtgen 6"/>
          <p:cNvSpPr/>
          <p:nvPr userDrawn="1"/>
        </p:nvSpPr>
        <p:spPr>
          <a:xfrm>
            <a:off x="480485" y="5778500"/>
            <a:ext cx="11231033"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8" name="Dikdörtgen 7"/>
          <p:cNvSpPr/>
          <p:nvPr userDrawn="1"/>
        </p:nvSpPr>
        <p:spPr>
          <a:xfrm>
            <a:off x="480485" y="6783389"/>
            <a:ext cx="11231033" cy="90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2" name="Başlık 1"/>
          <p:cNvSpPr>
            <a:spLocks noGrp="1"/>
          </p:cNvSpPr>
          <p:nvPr>
            <p:ph type="title"/>
          </p:nvPr>
        </p:nvSpPr>
        <p:spPr>
          <a:xfrm>
            <a:off x="499797" y="240362"/>
            <a:ext cx="10972800" cy="432048"/>
          </a:xfrm>
        </p:spPr>
        <p:txBody>
          <a:bodyPr>
            <a:noAutofit/>
          </a:bodyPr>
          <a:lstStyle>
            <a:lvl1pPr>
              <a:defRPr sz="2800" b="1">
                <a:solidFill>
                  <a:schemeClr val="bg1"/>
                </a:solidFill>
              </a:defRPr>
            </a:lvl1pPr>
          </a:lstStyle>
          <a:p>
            <a:r>
              <a:rPr lang="tr-TR" smtClean="0"/>
              <a:t>Asıl başlık stili için tıklatın</a:t>
            </a:r>
            <a:endParaRPr lang="en-US" dirty="0"/>
          </a:p>
        </p:txBody>
      </p:sp>
      <p:sp>
        <p:nvSpPr>
          <p:cNvPr id="15" name="Resim Yer Tutucusu 14"/>
          <p:cNvSpPr>
            <a:spLocks noGrp="1"/>
          </p:cNvSpPr>
          <p:nvPr>
            <p:ph type="pic" sz="quarter" idx="14"/>
          </p:nvPr>
        </p:nvSpPr>
        <p:spPr>
          <a:xfrm>
            <a:off x="911887" y="5876925"/>
            <a:ext cx="3263900" cy="865188"/>
          </a:xfrm>
          <a:prstGeom prst="rect">
            <a:avLst/>
          </a:prstGeom>
        </p:spPr>
        <p:txBody>
          <a:bodyPr/>
          <a:lstStyle>
            <a:lvl1pPr>
              <a:defRPr sz="1800">
                <a:latin typeface="Myriad Pro" pitchFamily="34" charset="0"/>
              </a:defRPr>
            </a:lvl1pPr>
          </a:lstStyle>
          <a:p>
            <a:pPr lvl="0"/>
            <a:endParaRPr lang="en-US" noProof="0" dirty="0" smtClean="0"/>
          </a:p>
        </p:txBody>
      </p:sp>
      <p:sp>
        <p:nvSpPr>
          <p:cNvPr id="17" name="Metin Yer Tutucusu 16"/>
          <p:cNvSpPr>
            <a:spLocks noGrp="1"/>
          </p:cNvSpPr>
          <p:nvPr>
            <p:ph type="body" sz="quarter" idx="15"/>
          </p:nvPr>
        </p:nvSpPr>
        <p:spPr>
          <a:xfrm>
            <a:off x="6768075" y="6097338"/>
            <a:ext cx="4800171" cy="441325"/>
          </a:xfrm>
          <a:prstGeom prst="rect">
            <a:avLst/>
          </a:prstGeom>
        </p:spPr>
        <p:txBody>
          <a:bodyPr/>
          <a:lstStyle>
            <a:lvl1pPr marL="0" indent="0" algn="r">
              <a:buNone/>
              <a:defRPr sz="1500" b="1">
                <a:solidFill>
                  <a:srgbClr val="00AFF0"/>
                </a:solidFill>
                <a:latin typeface="Myriad Pro" pitchFamily="34" charset="0"/>
              </a:defRPr>
            </a:lvl1pPr>
            <a:lvl2pPr>
              <a:defRPr sz="1600">
                <a:latin typeface="Myriad Pro" pitchFamily="34" charset="0"/>
              </a:defRPr>
            </a:lvl2pPr>
            <a:lvl3pPr>
              <a:defRPr sz="1400">
                <a:latin typeface="Myriad Pro" pitchFamily="34" charset="0"/>
              </a:defRPr>
            </a:lvl3pPr>
            <a:lvl4pPr>
              <a:defRPr sz="1200">
                <a:latin typeface="Myriad Pro" pitchFamily="34" charset="0"/>
              </a:defRPr>
            </a:lvl4pPr>
            <a:lvl5pPr>
              <a:defRPr sz="1200">
                <a:latin typeface="Myriad Pro" pitchFamily="34" charset="0"/>
              </a:defRPr>
            </a:lvl5pPr>
          </a:lstStyle>
          <a:p>
            <a:pPr lvl="0"/>
            <a:r>
              <a:rPr lang="tr-TR" smtClean="0"/>
              <a:t>Asıl metin stillerini düzenlemek için tıklatın</a:t>
            </a:r>
          </a:p>
        </p:txBody>
      </p:sp>
      <p:sp>
        <p:nvSpPr>
          <p:cNvPr id="16" name="Metin Yer Tutucusu 15"/>
          <p:cNvSpPr>
            <a:spLocks noGrp="1"/>
          </p:cNvSpPr>
          <p:nvPr>
            <p:ph type="body" sz="quarter" idx="16"/>
          </p:nvPr>
        </p:nvSpPr>
        <p:spPr>
          <a:xfrm>
            <a:off x="491274" y="692151"/>
            <a:ext cx="10991849" cy="360363"/>
          </a:xfrm>
          <a:prstGeom prst="rect">
            <a:avLst/>
          </a:prstGeom>
        </p:spPr>
        <p:txBody>
          <a:bodyPr/>
          <a:lstStyle>
            <a:lvl1pPr marL="0" indent="0">
              <a:buNone/>
              <a:defRPr sz="1600">
                <a:solidFill>
                  <a:srgbClr val="C8C8C8"/>
                </a:solidFill>
                <a:latin typeface="Myriad Pro" pitchFamily="34" charset="0"/>
              </a:defRPr>
            </a:lvl1pPr>
          </a:lstStyle>
          <a:p>
            <a:pPr lvl="0"/>
            <a:r>
              <a:rPr lang="tr-TR" smtClean="0"/>
              <a:t>Asıl metin stillerini düzenlemek için tıklatın</a:t>
            </a:r>
          </a:p>
        </p:txBody>
      </p:sp>
      <p:sp>
        <p:nvSpPr>
          <p:cNvPr id="22" name="Resim Yer Tutucusu 21"/>
          <p:cNvSpPr>
            <a:spLocks noGrp="1"/>
          </p:cNvSpPr>
          <p:nvPr>
            <p:ph type="pic" sz="quarter" idx="17"/>
          </p:nvPr>
        </p:nvSpPr>
        <p:spPr>
          <a:xfrm>
            <a:off x="5807969" y="260649"/>
            <a:ext cx="6384032" cy="5471815"/>
          </a:xfrm>
          <a:prstGeom prst="rect">
            <a:avLst/>
          </a:prstGeom>
        </p:spPr>
        <p:txBody>
          <a:bodyPr/>
          <a:lstStyle/>
          <a:p>
            <a:pPr lvl="0"/>
            <a:endParaRPr lang="en-US" noProof="0" dirty="0" smtClean="0"/>
          </a:p>
        </p:txBody>
      </p:sp>
      <p:sp>
        <p:nvSpPr>
          <p:cNvPr id="9" name="Veri Yer Tutucusu 3"/>
          <p:cNvSpPr>
            <a:spLocks noGrp="1"/>
          </p:cNvSpPr>
          <p:nvPr>
            <p:ph type="dt" sz="half" idx="18"/>
          </p:nvPr>
        </p:nvSpPr>
        <p:spPr/>
        <p:txBody>
          <a:bodyPr/>
          <a:lstStyle>
            <a:lvl1pPr>
              <a:defRPr/>
            </a:lvl1pPr>
          </a:lstStyle>
          <a:p>
            <a:pPr>
              <a:defRPr/>
            </a:pPr>
            <a:fld id="{BF0B7AB2-6DEF-48F3-860C-1E5C17E692CC}" type="datetimeFigureOut">
              <a:rPr lang="en-US"/>
              <a:pPr>
                <a:defRPr/>
              </a:pPr>
              <a:t>12/20/2019</a:t>
            </a:fld>
            <a:endParaRPr lang="en-US" dirty="0"/>
          </a:p>
        </p:txBody>
      </p:sp>
      <p:sp>
        <p:nvSpPr>
          <p:cNvPr id="10" name="Altbilgi Yer Tutucusu 4"/>
          <p:cNvSpPr>
            <a:spLocks noGrp="1"/>
          </p:cNvSpPr>
          <p:nvPr>
            <p:ph type="ftr" sz="quarter" idx="19"/>
          </p:nvPr>
        </p:nvSpPr>
        <p:spPr/>
        <p:txBody>
          <a:bodyPr/>
          <a:lstStyle>
            <a:lvl1pPr>
              <a:defRPr/>
            </a:lvl1pPr>
          </a:lstStyle>
          <a:p>
            <a:pPr>
              <a:defRPr/>
            </a:pPr>
            <a:endParaRPr lang="en-US">
              <a:solidFill>
                <a:prstClr val="black">
                  <a:tint val="75000"/>
                </a:prstClr>
              </a:solidFill>
            </a:endParaRPr>
          </a:p>
        </p:txBody>
      </p:sp>
      <p:sp>
        <p:nvSpPr>
          <p:cNvPr id="11" name="Slayt Numarası Yer Tutucusu 5"/>
          <p:cNvSpPr>
            <a:spLocks noGrp="1"/>
          </p:cNvSpPr>
          <p:nvPr>
            <p:ph type="sldNum" sz="quarter" idx="20"/>
          </p:nvPr>
        </p:nvSpPr>
        <p:spPr/>
        <p:txBody>
          <a:bodyPr/>
          <a:lstStyle>
            <a:lvl1pPr>
              <a:defRPr/>
            </a:lvl1pPr>
          </a:lstStyle>
          <a:p>
            <a:pPr>
              <a:defRPr/>
            </a:pPr>
            <a:fld id="{8B4EB883-7F2D-4CBA-B27D-56F8F7AEA5EA}" type="slidenum">
              <a:rPr lang="en-US" altLang="en-US"/>
              <a:pPr>
                <a:defRPr/>
              </a:pPr>
              <a:t>‹#›</a:t>
            </a:fld>
            <a:endParaRPr lang="en-US" altLang="en-US"/>
          </a:p>
        </p:txBody>
      </p:sp>
    </p:spTree>
    <p:extLst>
      <p:ext uri="{BB962C8B-B14F-4D97-AF65-F5344CB8AC3E}">
        <p14:creationId xmlns:p14="http://schemas.microsoft.com/office/powerpoint/2010/main" val="1544576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Başlık ve İçerik">
    <p:bg>
      <p:bgPr>
        <a:solidFill>
          <a:srgbClr val="F1EEEC"/>
        </a:solidFill>
        <a:effectLst/>
      </p:bgPr>
    </p:bg>
    <p:spTree>
      <p:nvGrpSpPr>
        <p:cNvPr id="1" name=""/>
        <p:cNvGrpSpPr/>
        <p:nvPr/>
      </p:nvGrpSpPr>
      <p:grpSpPr>
        <a:xfrm>
          <a:off x="0" y="0"/>
          <a:ext cx="0" cy="0"/>
          <a:chOff x="0" y="0"/>
          <a:chExt cx="0" cy="0"/>
        </a:xfrm>
      </p:grpSpPr>
      <p:sp>
        <p:nvSpPr>
          <p:cNvPr id="5" name="Dikdörtgen 6"/>
          <p:cNvSpPr/>
          <p:nvPr userDrawn="1"/>
        </p:nvSpPr>
        <p:spPr>
          <a:xfrm>
            <a:off x="480485" y="5778500"/>
            <a:ext cx="11231033"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6" name="Dikdörtgen 7"/>
          <p:cNvSpPr/>
          <p:nvPr userDrawn="1"/>
        </p:nvSpPr>
        <p:spPr>
          <a:xfrm>
            <a:off x="480485" y="6783389"/>
            <a:ext cx="11231033" cy="90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2" name="Başlık 1"/>
          <p:cNvSpPr>
            <a:spLocks noGrp="1"/>
          </p:cNvSpPr>
          <p:nvPr>
            <p:ph type="title"/>
          </p:nvPr>
        </p:nvSpPr>
        <p:spPr>
          <a:xfrm>
            <a:off x="499797" y="240362"/>
            <a:ext cx="10972800" cy="432048"/>
          </a:xfrm>
        </p:spPr>
        <p:txBody>
          <a:bodyPr>
            <a:noAutofit/>
          </a:bodyPr>
          <a:lstStyle>
            <a:lvl1pPr>
              <a:defRPr sz="2800" b="1">
                <a:solidFill>
                  <a:schemeClr val="bg1"/>
                </a:solidFill>
              </a:defRPr>
            </a:lvl1pPr>
          </a:lstStyle>
          <a:p>
            <a:r>
              <a:rPr lang="tr-TR" smtClean="0"/>
              <a:t>Asıl başlık stili için tıklatın</a:t>
            </a:r>
            <a:endParaRPr lang="en-US" dirty="0"/>
          </a:p>
        </p:txBody>
      </p:sp>
      <p:sp>
        <p:nvSpPr>
          <p:cNvPr id="15" name="Resim Yer Tutucusu 14"/>
          <p:cNvSpPr>
            <a:spLocks noGrp="1"/>
          </p:cNvSpPr>
          <p:nvPr>
            <p:ph type="pic" sz="quarter" idx="14"/>
          </p:nvPr>
        </p:nvSpPr>
        <p:spPr>
          <a:xfrm>
            <a:off x="911887" y="5876925"/>
            <a:ext cx="3263900" cy="865188"/>
          </a:xfrm>
          <a:prstGeom prst="rect">
            <a:avLst/>
          </a:prstGeom>
        </p:spPr>
        <p:txBody>
          <a:bodyPr/>
          <a:lstStyle>
            <a:lvl1pPr>
              <a:defRPr sz="1800">
                <a:latin typeface="Myriad Pro" pitchFamily="34" charset="0"/>
              </a:defRPr>
            </a:lvl1pPr>
          </a:lstStyle>
          <a:p>
            <a:pPr lvl="0"/>
            <a:endParaRPr lang="en-US" noProof="0" dirty="0" smtClean="0"/>
          </a:p>
        </p:txBody>
      </p:sp>
      <p:sp>
        <p:nvSpPr>
          <p:cNvPr id="17" name="Metin Yer Tutucusu 16"/>
          <p:cNvSpPr>
            <a:spLocks noGrp="1"/>
          </p:cNvSpPr>
          <p:nvPr>
            <p:ph type="body" sz="quarter" idx="15"/>
          </p:nvPr>
        </p:nvSpPr>
        <p:spPr>
          <a:xfrm>
            <a:off x="6768075" y="6097338"/>
            <a:ext cx="4800171" cy="441325"/>
          </a:xfrm>
          <a:prstGeom prst="rect">
            <a:avLst/>
          </a:prstGeom>
        </p:spPr>
        <p:txBody>
          <a:bodyPr/>
          <a:lstStyle>
            <a:lvl1pPr marL="0" indent="0" algn="r">
              <a:buNone/>
              <a:defRPr sz="1500" b="1">
                <a:solidFill>
                  <a:srgbClr val="00AFF0"/>
                </a:solidFill>
                <a:latin typeface="Myriad Pro" pitchFamily="34" charset="0"/>
              </a:defRPr>
            </a:lvl1pPr>
            <a:lvl2pPr>
              <a:defRPr sz="1600">
                <a:latin typeface="Myriad Pro" pitchFamily="34" charset="0"/>
              </a:defRPr>
            </a:lvl2pPr>
            <a:lvl3pPr>
              <a:defRPr sz="1400">
                <a:latin typeface="Myriad Pro" pitchFamily="34" charset="0"/>
              </a:defRPr>
            </a:lvl3pPr>
            <a:lvl4pPr>
              <a:defRPr sz="1200">
                <a:latin typeface="Myriad Pro" pitchFamily="34" charset="0"/>
              </a:defRPr>
            </a:lvl4pPr>
            <a:lvl5pPr>
              <a:defRPr sz="1200">
                <a:latin typeface="Myriad Pro" pitchFamily="34" charset="0"/>
              </a:defRPr>
            </a:lvl5pPr>
          </a:lstStyle>
          <a:p>
            <a:pPr lvl="0"/>
            <a:r>
              <a:rPr lang="tr-TR" smtClean="0"/>
              <a:t>Asıl metin stillerini düzenlemek için tıklatın</a:t>
            </a:r>
          </a:p>
        </p:txBody>
      </p:sp>
      <p:sp>
        <p:nvSpPr>
          <p:cNvPr id="7" name="Veri Yer Tutucusu 3"/>
          <p:cNvSpPr>
            <a:spLocks noGrp="1"/>
          </p:cNvSpPr>
          <p:nvPr>
            <p:ph type="dt" sz="half" idx="16"/>
          </p:nvPr>
        </p:nvSpPr>
        <p:spPr/>
        <p:txBody>
          <a:bodyPr/>
          <a:lstStyle>
            <a:lvl1pPr>
              <a:defRPr/>
            </a:lvl1pPr>
          </a:lstStyle>
          <a:p>
            <a:pPr>
              <a:defRPr/>
            </a:pPr>
            <a:fld id="{F4A4308E-F6DB-4C22-9EDA-0DB1CCF86EA3}" type="datetimeFigureOut">
              <a:rPr lang="en-US"/>
              <a:pPr>
                <a:defRPr/>
              </a:pPr>
              <a:t>12/20/2019</a:t>
            </a:fld>
            <a:endParaRPr lang="en-US" dirty="0"/>
          </a:p>
        </p:txBody>
      </p:sp>
      <p:sp>
        <p:nvSpPr>
          <p:cNvPr id="8" name="Altbilgi Yer Tutucusu 4"/>
          <p:cNvSpPr>
            <a:spLocks noGrp="1"/>
          </p:cNvSpPr>
          <p:nvPr>
            <p:ph type="ftr" sz="quarter" idx="17"/>
          </p:nvPr>
        </p:nvSpPr>
        <p:spPr/>
        <p:txBody>
          <a:bodyPr/>
          <a:lstStyle>
            <a:lvl1pPr>
              <a:defRPr/>
            </a:lvl1pPr>
          </a:lstStyle>
          <a:p>
            <a:pPr>
              <a:defRPr/>
            </a:pPr>
            <a:endParaRPr lang="en-US">
              <a:solidFill>
                <a:prstClr val="black">
                  <a:tint val="75000"/>
                </a:prstClr>
              </a:solidFill>
            </a:endParaRPr>
          </a:p>
        </p:txBody>
      </p:sp>
      <p:sp>
        <p:nvSpPr>
          <p:cNvPr id="9" name="Slayt Numarası Yer Tutucusu 5"/>
          <p:cNvSpPr>
            <a:spLocks noGrp="1"/>
          </p:cNvSpPr>
          <p:nvPr>
            <p:ph type="sldNum" sz="quarter" idx="18"/>
          </p:nvPr>
        </p:nvSpPr>
        <p:spPr/>
        <p:txBody>
          <a:bodyPr/>
          <a:lstStyle>
            <a:lvl1pPr>
              <a:defRPr/>
            </a:lvl1pPr>
          </a:lstStyle>
          <a:p>
            <a:pPr>
              <a:defRPr/>
            </a:pPr>
            <a:fld id="{B26C0BD3-A9D6-44A5-9FB8-E5CAE0C6332C}" type="slidenum">
              <a:rPr lang="en-US" altLang="en-US"/>
              <a:pPr>
                <a:defRPr/>
              </a:pPr>
              <a:t>‹#›</a:t>
            </a:fld>
            <a:endParaRPr lang="en-US" altLang="en-US"/>
          </a:p>
        </p:txBody>
      </p:sp>
    </p:spTree>
    <p:extLst>
      <p:ext uri="{BB962C8B-B14F-4D97-AF65-F5344CB8AC3E}">
        <p14:creationId xmlns:p14="http://schemas.microsoft.com/office/powerpoint/2010/main" val="1379628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ölüm Üstbilgisi">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Resim Yer Tutucusu 9"/>
          <p:cNvSpPr>
            <a:spLocks noGrp="1"/>
          </p:cNvSpPr>
          <p:nvPr>
            <p:ph type="pic" sz="quarter" idx="13"/>
          </p:nvPr>
        </p:nvSpPr>
        <p:spPr>
          <a:xfrm>
            <a:off x="7056967" y="1773238"/>
            <a:ext cx="1219200" cy="914400"/>
          </a:xfrm>
          <a:prstGeom prst="rect">
            <a:avLst/>
          </a:prstGeom>
        </p:spPr>
        <p:txBody>
          <a:bodyPr/>
          <a:lstStyle/>
          <a:p>
            <a:pPr lvl="0"/>
            <a:endParaRPr lang="en-US" noProof="0" dirty="0" smtClean="0"/>
          </a:p>
        </p:txBody>
      </p:sp>
      <p:sp>
        <p:nvSpPr>
          <p:cNvPr id="3" name="Veri Yer Tutucusu 3"/>
          <p:cNvSpPr>
            <a:spLocks noGrp="1"/>
          </p:cNvSpPr>
          <p:nvPr>
            <p:ph type="dt" sz="half" idx="14"/>
          </p:nvPr>
        </p:nvSpPr>
        <p:spPr/>
        <p:txBody>
          <a:bodyPr/>
          <a:lstStyle>
            <a:lvl1pPr>
              <a:defRPr/>
            </a:lvl1pPr>
          </a:lstStyle>
          <a:p>
            <a:pPr>
              <a:defRPr/>
            </a:pPr>
            <a:fld id="{D59CAEDA-DE98-4925-AA3B-58BF8852D5E9}" type="datetimeFigureOut">
              <a:rPr lang="en-US"/>
              <a:pPr>
                <a:defRPr/>
              </a:pPr>
              <a:t>12/20/2019</a:t>
            </a:fld>
            <a:endParaRPr lang="en-US" dirty="0"/>
          </a:p>
        </p:txBody>
      </p:sp>
      <p:sp>
        <p:nvSpPr>
          <p:cNvPr id="4" name="Altbilgi Yer Tutucusu 4"/>
          <p:cNvSpPr>
            <a:spLocks noGrp="1"/>
          </p:cNvSpPr>
          <p:nvPr>
            <p:ph type="ftr" sz="quarter" idx="15"/>
          </p:nvPr>
        </p:nvSpPr>
        <p:spPr/>
        <p:txBody>
          <a:bodyPr/>
          <a:lstStyle>
            <a:lvl1pPr>
              <a:defRPr/>
            </a:lvl1pPr>
          </a:lstStyle>
          <a:p>
            <a:pPr>
              <a:defRPr/>
            </a:pPr>
            <a:endParaRPr lang="en-US">
              <a:solidFill>
                <a:prstClr val="black">
                  <a:tint val="75000"/>
                </a:prstClr>
              </a:solidFill>
            </a:endParaRPr>
          </a:p>
        </p:txBody>
      </p:sp>
      <p:sp>
        <p:nvSpPr>
          <p:cNvPr id="5" name="Slayt Numarası Yer Tutucusu 5"/>
          <p:cNvSpPr>
            <a:spLocks noGrp="1"/>
          </p:cNvSpPr>
          <p:nvPr>
            <p:ph type="sldNum" sz="quarter" idx="16"/>
          </p:nvPr>
        </p:nvSpPr>
        <p:spPr/>
        <p:txBody>
          <a:bodyPr/>
          <a:lstStyle>
            <a:lvl1pPr>
              <a:defRPr/>
            </a:lvl1pPr>
          </a:lstStyle>
          <a:p>
            <a:pPr>
              <a:defRPr/>
            </a:pPr>
            <a:fld id="{DE05E5F3-D9AF-4F36-9CD4-5E9628B063D4}" type="slidenum">
              <a:rPr lang="en-US" altLang="en-US"/>
              <a:pPr>
                <a:defRPr/>
              </a:pPr>
              <a:t>‹#›</a:t>
            </a:fld>
            <a:endParaRPr lang="en-US" altLang="en-US"/>
          </a:p>
        </p:txBody>
      </p:sp>
    </p:spTree>
    <p:extLst>
      <p:ext uri="{BB962C8B-B14F-4D97-AF65-F5344CB8AC3E}">
        <p14:creationId xmlns:p14="http://schemas.microsoft.com/office/powerpoint/2010/main" val="2412223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23392" y="4797152"/>
            <a:ext cx="10363200" cy="432048"/>
          </a:xfrm>
        </p:spPr>
        <p:txBody>
          <a:bodyPr/>
          <a:lstStyle/>
          <a:p>
            <a:r>
              <a:rPr lang="tr-TR" smtClean="0"/>
              <a:t>Asıl başlık stili için tıklatın</a:t>
            </a:r>
            <a:endParaRPr lang="en-US" dirty="0"/>
          </a:p>
        </p:txBody>
      </p:sp>
      <p:sp>
        <p:nvSpPr>
          <p:cNvPr id="3" name="Veri Yer Tutucusu 3"/>
          <p:cNvSpPr>
            <a:spLocks noGrp="1"/>
          </p:cNvSpPr>
          <p:nvPr>
            <p:ph type="dt" sz="half" idx="10"/>
          </p:nvPr>
        </p:nvSpPr>
        <p:spPr/>
        <p:txBody>
          <a:bodyPr/>
          <a:lstStyle>
            <a:lvl1pPr>
              <a:defRPr/>
            </a:lvl1pPr>
          </a:lstStyle>
          <a:p>
            <a:pPr>
              <a:defRPr/>
            </a:pPr>
            <a:fld id="{5B8576D6-0EAF-4E77-AE18-3A1DE4D2D673}" type="datetimeFigureOut">
              <a:rPr lang="en-US"/>
              <a:pPr>
                <a:defRPr/>
              </a:pPr>
              <a:t>12/20/2019</a:t>
            </a:fld>
            <a:endParaRPr lang="en-US" dirty="0"/>
          </a:p>
        </p:txBody>
      </p:sp>
      <p:sp>
        <p:nvSpPr>
          <p:cNvPr id="4" name="Altbilgi Yer Tutucusu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ayt Numarası Yer Tutucusu 5"/>
          <p:cNvSpPr>
            <a:spLocks noGrp="1"/>
          </p:cNvSpPr>
          <p:nvPr>
            <p:ph type="sldNum" sz="quarter" idx="12"/>
          </p:nvPr>
        </p:nvSpPr>
        <p:spPr/>
        <p:txBody>
          <a:bodyPr/>
          <a:lstStyle>
            <a:lvl1pPr>
              <a:defRPr/>
            </a:lvl1pPr>
          </a:lstStyle>
          <a:p>
            <a:pPr>
              <a:defRPr/>
            </a:pPr>
            <a:fld id="{648A0763-8BCF-438F-96A6-D63309E7752A}" type="slidenum">
              <a:rPr lang="en-US" altLang="en-US"/>
              <a:pPr>
                <a:defRPr/>
              </a:pPr>
              <a:t>‹#›</a:t>
            </a:fld>
            <a:endParaRPr lang="en-US" altLang="en-US"/>
          </a:p>
        </p:txBody>
      </p:sp>
    </p:spTree>
    <p:extLst>
      <p:ext uri="{BB962C8B-B14F-4D97-AF65-F5344CB8AC3E}">
        <p14:creationId xmlns:p14="http://schemas.microsoft.com/office/powerpoint/2010/main" val="518146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şlık ve İçerik">
    <p:bg>
      <p:bgPr>
        <a:solidFill>
          <a:srgbClr val="F1EEEC"/>
        </a:solidFill>
        <a:effectLst/>
      </p:bgPr>
    </p:bg>
    <p:spTree>
      <p:nvGrpSpPr>
        <p:cNvPr id="1" name=""/>
        <p:cNvGrpSpPr/>
        <p:nvPr/>
      </p:nvGrpSpPr>
      <p:grpSpPr>
        <a:xfrm>
          <a:off x="0" y="0"/>
          <a:ext cx="0" cy="0"/>
          <a:chOff x="0" y="0"/>
          <a:chExt cx="0" cy="0"/>
        </a:xfrm>
      </p:grpSpPr>
      <p:sp>
        <p:nvSpPr>
          <p:cNvPr id="10" name="Dikdörtgen 6"/>
          <p:cNvSpPr/>
          <p:nvPr userDrawn="1"/>
        </p:nvSpPr>
        <p:spPr>
          <a:xfrm>
            <a:off x="0" y="3644901"/>
            <a:ext cx="12192000" cy="3228975"/>
          </a:xfrm>
          <a:prstGeom prst="rect">
            <a:avLst/>
          </a:prstGeom>
          <a:solidFill>
            <a:srgbClr val="0064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11" name="Dikdörtgen 7"/>
          <p:cNvSpPr/>
          <p:nvPr userDrawn="1"/>
        </p:nvSpPr>
        <p:spPr>
          <a:xfrm>
            <a:off x="0" y="2579688"/>
            <a:ext cx="12192000" cy="1079500"/>
          </a:xfrm>
          <a:prstGeom prst="rect">
            <a:avLst/>
          </a:prstGeom>
          <a:solidFill>
            <a:srgbClr val="32A6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12" name="Dikdörtgen 8"/>
          <p:cNvSpPr/>
          <p:nvPr userDrawn="1"/>
        </p:nvSpPr>
        <p:spPr>
          <a:xfrm>
            <a:off x="480485" y="5778500"/>
            <a:ext cx="11231033"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13" name="Dikdörtgen 9"/>
          <p:cNvSpPr/>
          <p:nvPr userDrawn="1"/>
        </p:nvSpPr>
        <p:spPr>
          <a:xfrm>
            <a:off x="480485" y="6783389"/>
            <a:ext cx="11231033" cy="90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2" name="Başlık 1"/>
          <p:cNvSpPr>
            <a:spLocks noGrp="1"/>
          </p:cNvSpPr>
          <p:nvPr>
            <p:ph type="title"/>
          </p:nvPr>
        </p:nvSpPr>
        <p:spPr>
          <a:xfrm>
            <a:off x="609600" y="476672"/>
            <a:ext cx="10972800" cy="432048"/>
          </a:xfrm>
        </p:spPr>
        <p:txBody>
          <a:bodyPr>
            <a:noAutofit/>
          </a:bodyPr>
          <a:lstStyle>
            <a:lvl1pPr>
              <a:defRPr sz="2800">
                <a:solidFill>
                  <a:srgbClr val="6D6E71"/>
                </a:solidFill>
              </a:defRPr>
            </a:lvl1pPr>
          </a:lstStyle>
          <a:p>
            <a:r>
              <a:rPr lang="tr-TR" smtClean="0"/>
              <a:t>Asıl başlık stili için tıklatın</a:t>
            </a:r>
            <a:endParaRPr lang="en-US" dirty="0"/>
          </a:p>
        </p:txBody>
      </p:sp>
      <p:sp>
        <p:nvSpPr>
          <p:cNvPr id="15" name="Resim Yer Tutucusu 14"/>
          <p:cNvSpPr>
            <a:spLocks noGrp="1"/>
          </p:cNvSpPr>
          <p:nvPr>
            <p:ph type="pic" sz="quarter" idx="14"/>
          </p:nvPr>
        </p:nvSpPr>
        <p:spPr>
          <a:xfrm>
            <a:off x="911887" y="5876925"/>
            <a:ext cx="3263900" cy="865188"/>
          </a:xfrm>
          <a:prstGeom prst="rect">
            <a:avLst/>
          </a:prstGeom>
        </p:spPr>
        <p:txBody>
          <a:bodyPr/>
          <a:lstStyle>
            <a:lvl1pPr>
              <a:defRPr sz="1800">
                <a:latin typeface="Myriad Pro" pitchFamily="34" charset="0"/>
              </a:defRPr>
            </a:lvl1pPr>
          </a:lstStyle>
          <a:p>
            <a:pPr lvl="0"/>
            <a:endParaRPr lang="en-US" noProof="0" dirty="0" smtClean="0"/>
          </a:p>
        </p:txBody>
      </p:sp>
      <p:sp>
        <p:nvSpPr>
          <p:cNvPr id="17" name="Metin Yer Tutucusu 16"/>
          <p:cNvSpPr>
            <a:spLocks noGrp="1"/>
          </p:cNvSpPr>
          <p:nvPr>
            <p:ph type="body" sz="quarter" idx="15"/>
          </p:nvPr>
        </p:nvSpPr>
        <p:spPr>
          <a:xfrm>
            <a:off x="6768075" y="6097338"/>
            <a:ext cx="4800171" cy="441325"/>
          </a:xfrm>
          <a:prstGeom prst="rect">
            <a:avLst/>
          </a:prstGeom>
        </p:spPr>
        <p:txBody>
          <a:bodyPr/>
          <a:lstStyle>
            <a:lvl1pPr marL="0" indent="0" algn="r">
              <a:buNone/>
              <a:defRPr sz="1500" b="1">
                <a:solidFill>
                  <a:srgbClr val="00AFF0"/>
                </a:solidFill>
                <a:latin typeface="Myriad Pro" pitchFamily="34" charset="0"/>
              </a:defRPr>
            </a:lvl1pPr>
            <a:lvl2pPr>
              <a:defRPr sz="1600">
                <a:latin typeface="Myriad Pro" pitchFamily="34" charset="0"/>
              </a:defRPr>
            </a:lvl2pPr>
            <a:lvl3pPr>
              <a:defRPr sz="1400">
                <a:latin typeface="Myriad Pro" pitchFamily="34" charset="0"/>
              </a:defRPr>
            </a:lvl3pPr>
            <a:lvl4pPr>
              <a:defRPr sz="1200">
                <a:latin typeface="Myriad Pro" pitchFamily="34" charset="0"/>
              </a:defRPr>
            </a:lvl4pPr>
            <a:lvl5pPr>
              <a:defRPr sz="1200">
                <a:latin typeface="Myriad Pro" pitchFamily="34" charset="0"/>
              </a:defRPr>
            </a:lvl5pPr>
          </a:lstStyle>
          <a:p>
            <a:pPr lvl="0"/>
            <a:r>
              <a:rPr lang="tr-TR" smtClean="0"/>
              <a:t>Asıl metin stillerini düzenlemek için tıklatın</a:t>
            </a:r>
          </a:p>
        </p:txBody>
      </p:sp>
      <p:sp>
        <p:nvSpPr>
          <p:cNvPr id="19" name="Metin Yer Tutucusu 18"/>
          <p:cNvSpPr>
            <a:spLocks noGrp="1"/>
          </p:cNvSpPr>
          <p:nvPr>
            <p:ph type="body" sz="quarter" idx="16"/>
          </p:nvPr>
        </p:nvSpPr>
        <p:spPr>
          <a:xfrm>
            <a:off x="624418" y="867591"/>
            <a:ext cx="10943167" cy="576263"/>
          </a:xfrm>
          <a:prstGeom prst="rect">
            <a:avLst/>
          </a:prstGeom>
        </p:spPr>
        <p:txBody>
          <a:bodyPr/>
          <a:lstStyle>
            <a:lvl1pPr marL="0" indent="0">
              <a:buNone/>
              <a:defRPr sz="2800" b="1">
                <a:solidFill>
                  <a:srgbClr val="6D6E71"/>
                </a:solidFill>
                <a:latin typeface="Myriad Pro" pitchFamily="34" charset="0"/>
              </a:defRPr>
            </a:lvl1pPr>
          </a:lstStyle>
          <a:p>
            <a:pPr lvl="0"/>
            <a:r>
              <a:rPr lang="tr-TR" smtClean="0"/>
              <a:t>Asıl metin stillerini düzenlemek için tıklatın</a:t>
            </a:r>
          </a:p>
        </p:txBody>
      </p:sp>
      <p:sp>
        <p:nvSpPr>
          <p:cNvPr id="21" name="Metin Yer Tutucusu 20"/>
          <p:cNvSpPr>
            <a:spLocks noGrp="1"/>
          </p:cNvSpPr>
          <p:nvPr>
            <p:ph type="body" sz="quarter" idx="17"/>
          </p:nvPr>
        </p:nvSpPr>
        <p:spPr>
          <a:xfrm>
            <a:off x="624418" y="1443853"/>
            <a:ext cx="10943167" cy="1136046"/>
          </a:xfrm>
          <a:prstGeom prst="rect">
            <a:avLst/>
          </a:prstGeom>
        </p:spPr>
        <p:txBody>
          <a:bodyPr/>
          <a:lstStyle>
            <a:lvl1pPr marL="0" indent="0">
              <a:buNone/>
              <a:defRPr sz="1400">
                <a:solidFill>
                  <a:srgbClr val="6D6E71"/>
                </a:solidFill>
                <a:latin typeface="Myriad Pro" pitchFamily="34" charset="0"/>
              </a:defRPr>
            </a:lvl1pPr>
          </a:lstStyle>
          <a:p>
            <a:pPr lvl="0"/>
            <a:r>
              <a:rPr lang="tr-TR" smtClean="0"/>
              <a:t>Asıl metin stillerini düzenlemek için tıklatın</a:t>
            </a:r>
          </a:p>
          <a:p>
            <a:pPr lvl="1"/>
            <a:r>
              <a:rPr lang="tr-TR" smtClean="0"/>
              <a:t>İkinci düzey</a:t>
            </a:r>
          </a:p>
        </p:txBody>
      </p:sp>
      <p:sp>
        <p:nvSpPr>
          <p:cNvPr id="23" name="Metin Yer Tutucusu 22"/>
          <p:cNvSpPr>
            <a:spLocks noGrp="1"/>
          </p:cNvSpPr>
          <p:nvPr>
            <p:ph type="body" sz="quarter" idx="18"/>
          </p:nvPr>
        </p:nvSpPr>
        <p:spPr>
          <a:xfrm>
            <a:off x="687035" y="2780929"/>
            <a:ext cx="1534583" cy="371475"/>
          </a:xfrm>
          <a:prstGeom prst="rect">
            <a:avLst/>
          </a:prstGeom>
        </p:spPr>
        <p:txBody>
          <a:bodyPr/>
          <a:lstStyle>
            <a:lvl1pPr marL="0" indent="0">
              <a:buNone/>
              <a:defRPr sz="1750" b="1">
                <a:solidFill>
                  <a:schemeClr val="bg1"/>
                </a:solidFill>
                <a:latin typeface="Myriad Pro" pitchFamily="34" charset="0"/>
              </a:defRPr>
            </a:lvl1pPr>
          </a:lstStyle>
          <a:p>
            <a:pPr lvl="0"/>
            <a:r>
              <a:rPr lang="tr-TR" smtClean="0"/>
              <a:t>Asıl metin stillerini düzenlemek için tıklatın</a:t>
            </a:r>
          </a:p>
        </p:txBody>
      </p:sp>
      <p:sp>
        <p:nvSpPr>
          <p:cNvPr id="25" name="Metin Yer Tutucusu 24"/>
          <p:cNvSpPr>
            <a:spLocks noGrp="1"/>
          </p:cNvSpPr>
          <p:nvPr>
            <p:ph type="body" sz="quarter" idx="19"/>
          </p:nvPr>
        </p:nvSpPr>
        <p:spPr>
          <a:xfrm>
            <a:off x="719667" y="4221089"/>
            <a:ext cx="2880784" cy="1368425"/>
          </a:xfrm>
          <a:prstGeom prst="rect">
            <a:avLst/>
          </a:prstGeom>
        </p:spPr>
        <p:txBody>
          <a:bodyPr/>
          <a:lstStyle>
            <a:lvl1pPr marL="0" indent="0">
              <a:lnSpc>
                <a:spcPts val="1200"/>
              </a:lnSpc>
              <a:buNone/>
              <a:defRPr sz="1100">
                <a:solidFill>
                  <a:schemeClr val="bg1"/>
                </a:solidFill>
                <a:latin typeface="Myriad Pro" pitchFamily="34" charset="0"/>
              </a:defRPr>
            </a:lvl1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smtClean="0"/>
          </a:p>
        </p:txBody>
      </p:sp>
      <p:sp>
        <p:nvSpPr>
          <p:cNvPr id="27" name="Resim Yer Tutucusu 26"/>
          <p:cNvSpPr>
            <a:spLocks noGrp="1"/>
          </p:cNvSpPr>
          <p:nvPr>
            <p:ph type="pic" sz="quarter" idx="20"/>
          </p:nvPr>
        </p:nvSpPr>
        <p:spPr>
          <a:xfrm>
            <a:off x="721056" y="3119438"/>
            <a:ext cx="2878667" cy="957262"/>
          </a:xfrm>
          <a:prstGeom prst="rect">
            <a:avLst/>
          </a:prstGeom>
        </p:spPr>
        <p:txBody>
          <a:bodyPr/>
          <a:lstStyle/>
          <a:p>
            <a:pPr lvl="0"/>
            <a:endParaRPr lang="en-US" noProof="0" dirty="0" smtClean="0"/>
          </a:p>
        </p:txBody>
      </p:sp>
      <p:sp>
        <p:nvSpPr>
          <p:cNvPr id="14" name="Veri Yer Tutucusu 3"/>
          <p:cNvSpPr>
            <a:spLocks noGrp="1"/>
          </p:cNvSpPr>
          <p:nvPr>
            <p:ph type="dt" sz="half" idx="21"/>
          </p:nvPr>
        </p:nvSpPr>
        <p:spPr/>
        <p:txBody>
          <a:bodyPr/>
          <a:lstStyle>
            <a:lvl1pPr>
              <a:defRPr/>
            </a:lvl1pPr>
          </a:lstStyle>
          <a:p>
            <a:pPr>
              <a:defRPr/>
            </a:pPr>
            <a:fld id="{23BA2C65-D1A7-49EF-96F2-9BDACE88DE39}" type="datetimeFigureOut">
              <a:rPr lang="en-US"/>
              <a:pPr>
                <a:defRPr/>
              </a:pPr>
              <a:t>12/20/2019</a:t>
            </a:fld>
            <a:endParaRPr lang="en-US" dirty="0"/>
          </a:p>
        </p:txBody>
      </p:sp>
      <p:sp>
        <p:nvSpPr>
          <p:cNvPr id="16" name="Altbilgi Yer Tutucusu 4"/>
          <p:cNvSpPr>
            <a:spLocks noGrp="1"/>
          </p:cNvSpPr>
          <p:nvPr>
            <p:ph type="ftr" sz="quarter" idx="22"/>
          </p:nvPr>
        </p:nvSpPr>
        <p:spPr/>
        <p:txBody>
          <a:bodyPr/>
          <a:lstStyle>
            <a:lvl1pPr>
              <a:defRPr/>
            </a:lvl1pPr>
          </a:lstStyle>
          <a:p>
            <a:pPr>
              <a:defRPr/>
            </a:pPr>
            <a:endParaRPr lang="en-US">
              <a:solidFill>
                <a:prstClr val="black">
                  <a:tint val="75000"/>
                </a:prstClr>
              </a:solidFill>
            </a:endParaRPr>
          </a:p>
        </p:txBody>
      </p:sp>
      <p:sp>
        <p:nvSpPr>
          <p:cNvPr id="18" name="Slayt Numarası Yer Tutucusu 5"/>
          <p:cNvSpPr>
            <a:spLocks noGrp="1"/>
          </p:cNvSpPr>
          <p:nvPr>
            <p:ph type="sldNum" sz="quarter" idx="23"/>
          </p:nvPr>
        </p:nvSpPr>
        <p:spPr/>
        <p:txBody>
          <a:bodyPr/>
          <a:lstStyle>
            <a:lvl1pPr>
              <a:defRPr/>
            </a:lvl1pPr>
          </a:lstStyle>
          <a:p>
            <a:pPr>
              <a:defRPr/>
            </a:pPr>
            <a:fld id="{1C5AA6FC-08C2-4C08-A532-4EC93AE30B4D}" type="slidenum">
              <a:rPr lang="en-US" altLang="en-US"/>
              <a:pPr>
                <a:defRPr/>
              </a:pPr>
              <a:t>‹#›</a:t>
            </a:fld>
            <a:endParaRPr lang="en-US" altLang="en-US"/>
          </a:p>
        </p:txBody>
      </p:sp>
    </p:spTree>
    <p:extLst>
      <p:ext uri="{BB962C8B-B14F-4D97-AF65-F5344CB8AC3E}">
        <p14:creationId xmlns:p14="http://schemas.microsoft.com/office/powerpoint/2010/main" val="108566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aşlık ve İçerik">
    <p:bg>
      <p:bgPr>
        <a:gradFill rotWithShape="0">
          <a:gsLst>
            <a:gs pos="0">
              <a:schemeClr val="tx1"/>
            </a:gs>
            <a:gs pos="100000">
              <a:srgbClr val="646464"/>
            </a:gs>
          </a:gsLst>
          <a:lin ang="5400000"/>
        </a:gradFill>
        <a:effectLst/>
      </p:bgPr>
    </p:bg>
    <p:spTree>
      <p:nvGrpSpPr>
        <p:cNvPr id="1" name=""/>
        <p:cNvGrpSpPr/>
        <p:nvPr/>
      </p:nvGrpSpPr>
      <p:grpSpPr>
        <a:xfrm>
          <a:off x="0" y="0"/>
          <a:ext cx="0" cy="0"/>
          <a:chOff x="0" y="0"/>
          <a:chExt cx="0" cy="0"/>
        </a:xfrm>
      </p:grpSpPr>
      <p:sp>
        <p:nvSpPr>
          <p:cNvPr id="7" name="Dikdörtgen 6"/>
          <p:cNvSpPr/>
          <p:nvPr userDrawn="1"/>
        </p:nvSpPr>
        <p:spPr>
          <a:xfrm>
            <a:off x="480485" y="5778500"/>
            <a:ext cx="11231033"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8" name="Dikdörtgen 7"/>
          <p:cNvSpPr/>
          <p:nvPr userDrawn="1"/>
        </p:nvSpPr>
        <p:spPr>
          <a:xfrm>
            <a:off x="480485" y="6783389"/>
            <a:ext cx="11231033" cy="90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2" name="Başlık 1"/>
          <p:cNvSpPr>
            <a:spLocks noGrp="1"/>
          </p:cNvSpPr>
          <p:nvPr>
            <p:ph type="title"/>
          </p:nvPr>
        </p:nvSpPr>
        <p:spPr>
          <a:xfrm>
            <a:off x="499797" y="240362"/>
            <a:ext cx="10972800" cy="432048"/>
          </a:xfrm>
        </p:spPr>
        <p:txBody>
          <a:bodyPr>
            <a:noAutofit/>
          </a:bodyPr>
          <a:lstStyle>
            <a:lvl1pPr>
              <a:defRPr sz="2800" b="1">
                <a:solidFill>
                  <a:schemeClr val="bg1"/>
                </a:solidFill>
              </a:defRPr>
            </a:lvl1pPr>
          </a:lstStyle>
          <a:p>
            <a:r>
              <a:rPr lang="tr-TR" smtClean="0"/>
              <a:t>Asıl başlık stili için tıklatın</a:t>
            </a:r>
            <a:endParaRPr lang="en-US" dirty="0"/>
          </a:p>
        </p:txBody>
      </p:sp>
      <p:sp>
        <p:nvSpPr>
          <p:cNvPr id="15" name="Resim Yer Tutucusu 14"/>
          <p:cNvSpPr>
            <a:spLocks noGrp="1"/>
          </p:cNvSpPr>
          <p:nvPr>
            <p:ph type="pic" sz="quarter" idx="14"/>
          </p:nvPr>
        </p:nvSpPr>
        <p:spPr>
          <a:xfrm>
            <a:off x="911887" y="5876925"/>
            <a:ext cx="3263900" cy="865188"/>
          </a:xfrm>
          <a:prstGeom prst="rect">
            <a:avLst/>
          </a:prstGeom>
        </p:spPr>
        <p:txBody>
          <a:bodyPr/>
          <a:lstStyle>
            <a:lvl1pPr>
              <a:defRPr sz="1800">
                <a:latin typeface="Myriad Pro" pitchFamily="34" charset="0"/>
              </a:defRPr>
            </a:lvl1pPr>
          </a:lstStyle>
          <a:p>
            <a:pPr lvl="0"/>
            <a:endParaRPr lang="en-US" noProof="0" dirty="0" smtClean="0"/>
          </a:p>
        </p:txBody>
      </p:sp>
      <p:sp>
        <p:nvSpPr>
          <p:cNvPr id="17" name="Metin Yer Tutucusu 16"/>
          <p:cNvSpPr>
            <a:spLocks noGrp="1"/>
          </p:cNvSpPr>
          <p:nvPr>
            <p:ph type="body" sz="quarter" idx="15"/>
          </p:nvPr>
        </p:nvSpPr>
        <p:spPr>
          <a:xfrm>
            <a:off x="6768075" y="6097338"/>
            <a:ext cx="4800171" cy="441325"/>
          </a:xfrm>
          <a:prstGeom prst="rect">
            <a:avLst/>
          </a:prstGeom>
        </p:spPr>
        <p:txBody>
          <a:bodyPr/>
          <a:lstStyle>
            <a:lvl1pPr marL="0" indent="0" algn="r">
              <a:buNone/>
              <a:defRPr sz="1500" b="1">
                <a:solidFill>
                  <a:srgbClr val="00AFF0"/>
                </a:solidFill>
                <a:latin typeface="Myriad Pro" pitchFamily="34" charset="0"/>
              </a:defRPr>
            </a:lvl1pPr>
            <a:lvl2pPr>
              <a:defRPr sz="1600">
                <a:latin typeface="Myriad Pro" pitchFamily="34" charset="0"/>
              </a:defRPr>
            </a:lvl2pPr>
            <a:lvl3pPr>
              <a:defRPr sz="1400">
                <a:latin typeface="Myriad Pro" pitchFamily="34" charset="0"/>
              </a:defRPr>
            </a:lvl3pPr>
            <a:lvl4pPr>
              <a:defRPr sz="1200">
                <a:latin typeface="Myriad Pro" pitchFamily="34" charset="0"/>
              </a:defRPr>
            </a:lvl4pPr>
            <a:lvl5pPr>
              <a:defRPr sz="1200">
                <a:latin typeface="Myriad Pro" pitchFamily="34" charset="0"/>
              </a:defRPr>
            </a:lvl5pPr>
          </a:lstStyle>
          <a:p>
            <a:pPr lvl="0"/>
            <a:r>
              <a:rPr lang="tr-TR" smtClean="0"/>
              <a:t>Asıl metin stillerini düzenlemek için tıklatın</a:t>
            </a:r>
          </a:p>
        </p:txBody>
      </p:sp>
      <p:sp>
        <p:nvSpPr>
          <p:cNvPr id="16" name="Metin Yer Tutucusu 15"/>
          <p:cNvSpPr>
            <a:spLocks noGrp="1"/>
          </p:cNvSpPr>
          <p:nvPr>
            <p:ph type="body" sz="quarter" idx="16"/>
          </p:nvPr>
        </p:nvSpPr>
        <p:spPr>
          <a:xfrm>
            <a:off x="491274" y="692151"/>
            <a:ext cx="10991849" cy="360363"/>
          </a:xfrm>
          <a:prstGeom prst="rect">
            <a:avLst/>
          </a:prstGeom>
        </p:spPr>
        <p:txBody>
          <a:bodyPr/>
          <a:lstStyle>
            <a:lvl1pPr marL="0" indent="0">
              <a:buNone/>
              <a:defRPr sz="1600">
                <a:solidFill>
                  <a:srgbClr val="C8C8C8"/>
                </a:solidFill>
                <a:latin typeface="Myriad Pro" pitchFamily="34" charset="0"/>
              </a:defRPr>
            </a:lvl1pPr>
          </a:lstStyle>
          <a:p>
            <a:pPr lvl="0"/>
            <a:r>
              <a:rPr lang="tr-TR" smtClean="0"/>
              <a:t>Asıl metin stillerini düzenlemek için tıklatın</a:t>
            </a:r>
          </a:p>
        </p:txBody>
      </p:sp>
      <p:sp>
        <p:nvSpPr>
          <p:cNvPr id="22" name="Resim Yer Tutucusu 21"/>
          <p:cNvSpPr>
            <a:spLocks noGrp="1"/>
          </p:cNvSpPr>
          <p:nvPr>
            <p:ph type="pic" sz="quarter" idx="17"/>
          </p:nvPr>
        </p:nvSpPr>
        <p:spPr>
          <a:xfrm>
            <a:off x="5807969" y="260649"/>
            <a:ext cx="6384032" cy="5471815"/>
          </a:xfrm>
          <a:prstGeom prst="rect">
            <a:avLst/>
          </a:prstGeom>
        </p:spPr>
        <p:txBody>
          <a:bodyPr/>
          <a:lstStyle/>
          <a:p>
            <a:pPr lvl="0"/>
            <a:endParaRPr lang="en-US" noProof="0" dirty="0" smtClean="0"/>
          </a:p>
        </p:txBody>
      </p:sp>
      <p:sp>
        <p:nvSpPr>
          <p:cNvPr id="9" name="Veri Yer Tutucusu 3"/>
          <p:cNvSpPr>
            <a:spLocks noGrp="1"/>
          </p:cNvSpPr>
          <p:nvPr>
            <p:ph type="dt" sz="half" idx="18"/>
          </p:nvPr>
        </p:nvSpPr>
        <p:spPr/>
        <p:txBody>
          <a:bodyPr/>
          <a:lstStyle>
            <a:lvl1pPr>
              <a:defRPr/>
            </a:lvl1pPr>
          </a:lstStyle>
          <a:p>
            <a:pPr>
              <a:defRPr/>
            </a:pPr>
            <a:fld id="{BF0B7AB2-6DEF-48F3-860C-1E5C17E692CC}" type="datetimeFigureOut">
              <a:rPr lang="en-US"/>
              <a:pPr>
                <a:defRPr/>
              </a:pPr>
              <a:t>12/20/2019</a:t>
            </a:fld>
            <a:endParaRPr lang="en-US" dirty="0"/>
          </a:p>
        </p:txBody>
      </p:sp>
      <p:sp>
        <p:nvSpPr>
          <p:cNvPr id="10" name="Altbilgi Yer Tutucusu 4"/>
          <p:cNvSpPr>
            <a:spLocks noGrp="1"/>
          </p:cNvSpPr>
          <p:nvPr>
            <p:ph type="ftr" sz="quarter" idx="19"/>
          </p:nvPr>
        </p:nvSpPr>
        <p:spPr/>
        <p:txBody>
          <a:bodyPr/>
          <a:lstStyle>
            <a:lvl1pPr>
              <a:defRPr/>
            </a:lvl1pPr>
          </a:lstStyle>
          <a:p>
            <a:pPr>
              <a:defRPr/>
            </a:pPr>
            <a:endParaRPr lang="en-US">
              <a:solidFill>
                <a:prstClr val="black">
                  <a:tint val="75000"/>
                </a:prstClr>
              </a:solidFill>
            </a:endParaRPr>
          </a:p>
        </p:txBody>
      </p:sp>
      <p:sp>
        <p:nvSpPr>
          <p:cNvPr id="11" name="Slayt Numarası Yer Tutucusu 5"/>
          <p:cNvSpPr>
            <a:spLocks noGrp="1"/>
          </p:cNvSpPr>
          <p:nvPr>
            <p:ph type="sldNum" sz="quarter" idx="20"/>
          </p:nvPr>
        </p:nvSpPr>
        <p:spPr/>
        <p:txBody>
          <a:bodyPr/>
          <a:lstStyle>
            <a:lvl1pPr>
              <a:defRPr/>
            </a:lvl1pPr>
          </a:lstStyle>
          <a:p>
            <a:pPr>
              <a:defRPr/>
            </a:pPr>
            <a:fld id="{8B4EB883-7F2D-4CBA-B27D-56F8F7AEA5EA}" type="slidenum">
              <a:rPr lang="en-US" altLang="en-US"/>
              <a:pPr>
                <a:defRPr/>
              </a:pPr>
              <a:t>‹#›</a:t>
            </a:fld>
            <a:endParaRPr lang="en-US" altLang="en-US"/>
          </a:p>
        </p:txBody>
      </p:sp>
    </p:spTree>
    <p:extLst>
      <p:ext uri="{BB962C8B-B14F-4D97-AF65-F5344CB8AC3E}">
        <p14:creationId xmlns:p14="http://schemas.microsoft.com/office/powerpoint/2010/main" val="1183633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Başlık ve İçerik">
    <p:bg>
      <p:bgPr>
        <a:solidFill>
          <a:srgbClr val="F1EEEC"/>
        </a:solidFill>
        <a:effectLst/>
      </p:bgPr>
    </p:bg>
    <p:spTree>
      <p:nvGrpSpPr>
        <p:cNvPr id="1" name=""/>
        <p:cNvGrpSpPr/>
        <p:nvPr/>
      </p:nvGrpSpPr>
      <p:grpSpPr>
        <a:xfrm>
          <a:off x="0" y="0"/>
          <a:ext cx="0" cy="0"/>
          <a:chOff x="0" y="0"/>
          <a:chExt cx="0" cy="0"/>
        </a:xfrm>
      </p:grpSpPr>
      <p:sp>
        <p:nvSpPr>
          <p:cNvPr id="5" name="Dikdörtgen 6"/>
          <p:cNvSpPr/>
          <p:nvPr userDrawn="1"/>
        </p:nvSpPr>
        <p:spPr>
          <a:xfrm>
            <a:off x="480485" y="5778500"/>
            <a:ext cx="11231033"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6" name="Dikdörtgen 7"/>
          <p:cNvSpPr/>
          <p:nvPr userDrawn="1"/>
        </p:nvSpPr>
        <p:spPr>
          <a:xfrm>
            <a:off x="480485" y="6783389"/>
            <a:ext cx="11231033" cy="90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2" name="Başlık 1"/>
          <p:cNvSpPr>
            <a:spLocks noGrp="1"/>
          </p:cNvSpPr>
          <p:nvPr>
            <p:ph type="title"/>
          </p:nvPr>
        </p:nvSpPr>
        <p:spPr>
          <a:xfrm>
            <a:off x="499797" y="240362"/>
            <a:ext cx="10972800" cy="432048"/>
          </a:xfrm>
        </p:spPr>
        <p:txBody>
          <a:bodyPr>
            <a:noAutofit/>
          </a:bodyPr>
          <a:lstStyle>
            <a:lvl1pPr>
              <a:defRPr sz="2800" b="1">
                <a:solidFill>
                  <a:schemeClr val="bg1"/>
                </a:solidFill>
              </a:defRPr>
            </a:lvl1pPr>
          </a:lstStyle>
          <a:p>
            <a:r>
              <a:rPr lang="tr-TR" smtClean="0"/>
              <a:t>Asıl başlık stili için tıklatın</a:t>
            </a:r>
            <a:endParaRPr lang="en-US" dirty="0"/>
          </a:p>
        </p:txBody>
      </p:sp>
      <p:sp>
        <p:nvSpPr>
          <p:cNvPr id="15" name="Resim Yer Tutucusu 14"/>
          <p:cNvSpPr>
            <a:spLocks noGrp="1"/>
          </p:cNvSpPr>
          <p:nvPr>
            <p:ph type="pic" sz="quarter" idx="14"/>
          </p:nvPr>
        </p:nvSpPr>
        <p:spPr>
          <a:xfrm>
            <a:off x="911887" y="5876925"/>
            <a:ext cx="3263900" cy="865188"/>
          </a:xfrm>
          <a:prstGeom prst="rect">
            <a:avLst/>
          </a:prstGeom>
        </p:spPr>
        <p:txBody>
          <a:bodyPr/>
          <a:lstStyle>
            <a:lvl1pPr>
              <a:defRPr sz="1800">
                <a:latin typeface="Myriad Pro" pitchFamily="34" charset="0"/>
              </a:defRPr>
            </a:lvl1pPr>
          </a:lstStyle>
          <a:p>
            <a:pPr lvl="0"/>
            <a:endParaRPr lang="en-US" noProof="0" dirty="0" smtClean="0"/>
          </a:p>
        </p:txBody>
      </p:sp>
      <p:sp>
        <p:nvSpPr>
          <p:cNvPr id="17" name="Metin Yer Tutucusu 16"/>
          <p:cNvSpPr>
            <a:spLocks noGrp="1"/>
          </p:cNvSpPr>
          <p:nvPr>
            <p:ph type="body" sz="quarter" idx="15"/>
          </p:nvPr>
        </p:nvSpPr>
        <p:spPr>
          <a:xfrm>
            <a:off x="6768075" y="6097338"/>
            <a:ext cx="4800171" cy="441325"/>
          </a:xfrm>
          <a:prstGeom prst="rect">
            <a:avLst/>
          </a:prstGeom>
        </p:spPr>
        <p:txBody>
          <a:bodyPr/>
          <a:lstStyle>
            <a:lvl1pPr marL="0" indent="0" algn="r">
              <a:buNone/>
              <a:defRPr sz="1500" b="1">
                <a:solidFill>
                  <a:srgbClr val="00AFF0"/>
                </a:solidFill>
                <a:latin typeface="Myriad Pro" pitchFamily="34" charset="0"/>
              </a:defRPr>
            </a:lvl1pPr>
            <a:lvl2pPr>
              <a:defRPr sz="1600">
                <a:latin typeface="Myriad Pro" pitchFamily="34" charset="0"/>
              </a:defRPr>
            </a:lvl2pPr>
            <a:lvl3pPr>
              <a:defRPr sz="1400">
                <a:latin typeface="Myriad Pro" pitchFamily="34" charset="0"/>
              </a:defRPr>
            </a:lvl3pPr>
            <a:lvl4pPr>
              <a:defRPr sz="1200">
                <a:latin typeface="Myriad Pro" pitchFamily="34" charset="0"/>
              </a:defRPr>
            </a:lvl4pPr>
            <a:lvl5pPr>
              <a:defRPr sz="1200">
                <a:latin typeface="Myriad Pro" pitchFamily="34" charset="0"/>
              </a:defRPr>
            </a:lvl5pPr>
          </a:lstStyle>
          <a:p>
            <a:pPr lvl="0"/>
            <a:r>
              <a:rPr lang="tr-TR" smtClean="0"/>
              <a:t>Asıl metin stillerini düzenlemek için tıklatın</a:t>
            </a:r>
          </a:p>
        </p:txBody>
      </p:sp>
      <p:sp>
        <p:nvSpPr>
          <p:cNvPr id="7" name="Veri Yer Tutucusu 3"/>
          <p:cNvSpPr>
            <a:spLocks noGrp="1"/>
          </p:cNvSpPr>
          <p:nvPr>
            <p:ph type="dt" sz="half" idx="16"/>
          </p:nvPr>
        </p:nvSpPr>
        <p:spPr/>
        <p:txBody>
          <a:bodyPr/>
          <a:lstStyle>
            <a:lvl1pPr>
              <a:defRPr/>
            </a:lvl1pPr>
          </a:lstStyle>
          <a:p>
            <a:pPr>
              <a:defRPr/>
            </a:pPr>
            <a:fld id="{F4A4308E-F6DB-4C22-9EDA-0DB1CCF86EA3}" type="datetimeFigureOut">
              <a:rPr lang="en-US"/>
              <a:pPr>
                <a:defRPr/>
              </a:pPr>
              <a:t>12/20/2019</a:t>
            </a:fld>
            <a:endParaRPr lang="en-US" dirty="0"/>
          </a:p>
        </p:txBody>
      </p:sp>
      <p:sp>
        <p:nvSpPr>
          <p:cNvPr id="8" name="Altbilgi Yer Tutucusu 4"/>
          <p:cNvSpPr>
            <a:spLocks noGrp="1"/>
          </p:cNvSpPr>
          <p:nvPr>
            <p:ph type="ftr" sz="quarter" idx="17"/>
          </p:nvPr>
        </p:nvSpPr>
        <p:spPr/>
        <p:txBody>
          <a:bodyPr/>
          <a:lstStyle>
            <a:lvl1pPr>
              <a:defRPr/>
            </a:lvl1pPr>
          </a:lstStyle>
          <a:p>
            <a:pPr>
              <a:defRPr/>
            </a:pPr>
            <a:endParaRPr lang="en-US">
              <a:solidFill>
                <a:prstClr val="black">
                  <a:tint val="75000"/>
                </a:prstClr>
              </a:solidFill>
            </a:endParaRPr>
          </a:p>
        </p:txBody>
      </p:sp>
      <p:sp>
        <p:nvSpPr>
          <p:cNvPr id="9" name="Slayt Numarası Yer Tutucusu 5"/>
          <p:cNvSpPr>
            <a:spLocks noGrp="1"/>
          </p:cNvSpPr>
          <p:nvPr>
            <p:ph type="sldNum" sz="quarter" idx="18"/>
          </p:nvPr>
        </p:nvSpPr>
        <p:spPr/>
        <p:txBody>
          <a:bodyPr/>
          <a:lstStyle>
            <a:lvl1pPr>
              <a:defRPr/>
            </a:lvl1pPr>
          </a:lstStyle>
          <a:p>
            <a:pPr>
              <a:defRPr/>
            </a:pPr>
            <a:fld id="{B26C0BD3-A9D6-44A5-9FB8-E5CAE0C6332C}" type="slidenum">
              <a:rPr lang="en-US" altLang="en-US"/>
              <a:pPr>
                <a:defRPr/>
              </a:pPr>
              <a:t>‹#›</a:t>
            </a:fld>
            <a:endParaRPr lang="en-US" altLang="en-US"/>
          </a:p>
        </p:txBody>
      </p:sp>
    </p:spTree>
    <p:extLst>
      <p:ext uri="{BB962C8B-B14F-4D97-AF65-F5344CB8AC3E}">
        <p14:creationId xmlns:p14="http://schemas.microsoft.com/office/powerpoint/2010/main" val="4085631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ölüm Üstbilgisi">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Resim Yer Tutucusu 9"/>
          <p:cNvSpPr>
            <a:spLocks noGrp="1"/>
          </p:cNvSpPr>
          <p:nvPr>
            <p:ph type="pic" sz="quarter" idx="13"/>
          </p:nvPr>
        </p:nvSpPr>
        <p:spPr>
          <a:xfrm>
            <a:off x="7056967" y="1773238"/>
            <a:ext cx="1219200" cy="914400"/>
          </a:xfrm>
          <a:prstGeom prst="rect">
            <a:avLst/>
          </a:prstGeom>
        </p:spPr>
        <p:txBody>
          <a:bodyPr/>
          <a:lstStyle/>
          <a:p>
            <a:pPr lvl="0"/>
            <a:endParaRPr lang="en-US" noProof="0" dirty="0" smtClean="0"/>
          </a:p>
        </p:txBody>
      </p:sp>
      <p:sp>
        <p:nvSpPr>
          <p:cNvPr id="3" name="Veri Yer Tutucusu 3"/>
          <p:cNvSpPr>
            <a:spLocks noGrp="1"/>
          </p:cNvSpPr>
          <p:nvPr>
            <p:ph type="dt" sz="half" idx="14"/>
          </p:nvPr>
        </p:nvSpPr>
        <p:spPr/>
        <p:txBody>
          <a:bodyPr/>
          <a:lstStyle>
            <a:lvl1pPr>
              <a:defRPr/>
            </a:lvl1pPr>
          </a:lstStyle>
          <a:p>
            <a:pPr>
              <a:defRPr/>
            </a:pPr>
            <a:fld id="{D59CAEDA-DE98-4925-AA3B-58BF8852D5E9}" type="datetimeFigureOut">
              <a:rPr lang="en-US"/>
              <a:pPr>
                <a:defRPr/>
              </a:pPr>
              <a:t>12/20/2019</a:t>
            </a:fld>
            <a:endParaRPr lang="en-US" dirty="0"/>
          </a:p>
        </p:txBody>
      </p:sp>
      <p:sp>
        <p:nvSpPr>
          <p:cNvPr id="4" name="Altbilgi Yer Tutucusu 4"/>
          <p:cNvSpPr>
            <a:spLocks noGrp="1"/>
          </p:cNvSpPr>
          <p:nvPr>
            <p:ph type="ftr" sz="quarter" idx="15"/>
          </p:nvPr>
        </p:nvSpPr>
        <p:spPr/>
        <p:txBody>
          <a:bodyPr/>
          <a:lstStyle>
            <a:lvl1pPr>
              <a:defRPr/>
            </a:lvl1pPr>
          </a:lstStyle>
          <a:p>
            <a:pPr>
              <a:defRPr/>
            </a:pPr>
            <a:endParaRPr lang="en-US">
              <a:solidFill>
                <a:prstClr val="black">
                  <a:tint val="75000"/>
                </a:prstClr>
              </a:solidFill>
            </a:endParaRPr>
          </a:p>
        </p:txBody>
      </p:sp>
      <p:sp>
        <p:nvSpPr>
          <p:cNvPr id="5" name="Slayt Numarası Yer Tutucusu 5"/>
          <p:cNvSpPr>
            <a:spLocks noGrp="1"/>
          </p:cNvSpPr>
          <p:nvPr>
            <p:ph type="sldNum" sz="quarter" idx="16"/>
          </p:nvPr>
        </p:nvSpPr>
        <p:spPr/>
        <p:txBody>
          <a:bodyPr/>
          <a:lstStyle>
            <a:lvl1pPr>
              <a:defRPr/>
            </a:lvl1pPr>
          </a:lstStyle>
          <a:p>
            <a:pPr>
              <a:defRPr/>
            </a:pPr>
            <a:fld id="{DE05E5F3-D9AF-4F36-9CD4-5E9628B063D4}" type="slidenum">
              <a:rPr lang="en-US" altLang="en-US"/>
              <a:pPr>
                <a:defRPr/>
              </a:pPr>
              <a:t>‹#›</a:t>
            </a:fld>
            <a:endParaRPr lang="en-US" altLang="en-US"/>
          </a:p>
        </p:txBody>
      </p:sp>
    </p:spTree>
    <p:extLst>
      <p:ext uri="{BB962C8B-B14F-4D97-AF65-F5344CB8AC3E}">
        <p14:creationId xmlns:p14="http://schemas.microsoft.com/office/powerpoint/2010/main" val="1524251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23392" y="4797152"/>
            <a:ext cx="10363200" cy="432048"/>
          </a:xfrm>
        </p:spPr>
        <p:txBody>
          <a:bodyPr/>
          <a:lstStyle/>
          <a:p>
            <a:r>
              <a:rPr lang="tr-TR" smtClean="0"/>
              <a:t>Asıl başlık stili için tıklatın</a:t>
            </a:r>
            <a:endParaRPr lang="en-US" dirty="0"/>
          </a:p>
        </p:txBody>
      </p:sp>
      <p:sp>
        <p:nvSpPr>
          <p:cNvPr id="3" name="Veri Yer Tutucusu 3"/>
          <p:cNvSpPr>
            <a:spLocks noGrp="1"/>
          </p:cNvSpPr>
          <p:nvPr>
            <p:ph type="dt" sz="half" idx="10"/>
          </p:nvPr>
        </p:nvSpPr>
        <p:spPr/>
        <p:txBody>
          <a:bodyPr/>
          <a:lstStyle>
            <a:lvl1pPr>
              <a:defRPr/>
            </a:lvl1pPr>
          </a:lstStyle>
          <a:p>
            <a:pPr>
              <a:defRPr/>
            </a:pPr>
            <a:fld id="{5B8576D6-0EAF-4E77-AE18-3A1DE4D2D673}" type="datetimeFigureOut">
              <a:rPr lang="en-US"/>
              <a:pPr>
                <a:defRPr/>
              </a:pPr>
              <a:t>12/20/2019</a:t>
            </a:fld>
            <a:endParaRPr lang="en-US" dirty="0"/>
          </a:p>
        </p:txBody>
      </p:sp>
      <p:sp>
        <p:nvSpPr>
          <p:cNvPr id="4" name="Altbilgi Yer Tutucusu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ayt Numarası Yer Tutucusu 5"/>
          <p:cNvSpPr>
            <a:spLocks noGrp="1"/>
          </p:cNvSpPr>
          <p:nvPr>
            <p:ph type="sldNum" sz="quarter" idx="12"/>
          </p:nvPr>
        </p:nvSpPr>
        <p:spPr/>
        <p:txBody>
          <a:bodyPr/>
          <a:lstStyle>
            <a:lvl1pPr>
              <a:defRPr/>
            </a:lvl1pPr>
          </a:lstStyle>
          <a:p>
            <a:pPr>
              <a:defRPr/>
            </a:pPr>
            <a:fld id="{648A0763-8BCF-438F-96A6-D63309E7752A}" type="slidenum">
              <a:rPr lang="en-US" altLang="en-US"/>
              <a:pPr>
                <a:defRPr/>
              </a:pPr>
              <a:t>‹#›</a:t>
            </a:fld>
            <a:endParaRPr lang="en-US" altLang="en-US"/>
          </a:p>
        </p:txBody>
      </p:sp>
    </p:spTree>
    <p:extLst>
      <p:ext uri="{BB962C8B-B14F-4D97-AF65-F5344CB8AC3E}">
        <p14:creationId xmlns:p14="http://schemas.microsoft.com/office/powerpoint/2010/main" val="42909128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aşlık ve İçerik">
    <p:bg>
      <p:bgPr>
        <a:solidFill>
          <a:srgbClr val="F1EEEC"/>
        </a:solidFill>
        <a:effectLst/>
      </p:bgPr>
    </p:bg>
    <p:spTree>
      <p:nvGrpSpPr>
        <p:cNvPr id="1" name=""/>
        <p:cNvGrpSpPr/>
        <p:nvPr/>
      </p:nvGrpSpPr>
      <p:grpSpPr>
        <a:xfrm>
          <a:off x="0" y="0"/>
          <a:ext cx="0" cy="0"/>
          <a:chOff x="0" y="0"/>
          <a:chExt cx="0" cy="0"/>
        </a:xfrm>
      </p:grpSpPr>
      <p:sp>
        <p:nvSpPr>
          <p:cNvPr id="10" name="Dikdörtgen 6"/>
          <p:cNvSpPr/>
          <p:nvPr userDrawn="1"/>
        </p:nvSpPr>
        <p:spPr>
          <a:xfrm>
            <a:off x="0" y="3644901"/>
            <a:ext cx="12192000" cy="3228975"/>
          </a:xfrm>
          <a:prstGeom prst="rect">
            <a:avLst/>
          </a:prstGeom>
          <a:solidFill>
            <a:srgbClr val="0064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11" name="Dikdörtgen 7"/>
          <p:cNvSpPr/>
          <p:nvPr userDrawn="1"/>
        </p:nvSpPr>
        <p:spPr>
          <a:xfrm>
            <a:off x="0" y="2579688"/>
            <a:ext cx="12192000" cy="1079500"/>
          </a:xfrm>
          <a:prstGeom prst="rect">
            <a:avLst/>
          </a:prstGeom>
          <a:solidFill>
            <a:srgbClr val="32A6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12" name="Dikdörtgen 8"/>
          <p:cNvSpPr/>
          <p:nvPr userDrawn="1"/>
        </p:nvSpPr>
        <p:spPr>
          <a:xfrm>
            <a:off x="480485" y="5778500"/>
            <a:ext cx="11231033"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13" name="Dikdörtgen 9"/>
          <p:cNvSpPr/>
          <p:nvPr userDrawn="1"/>
        </p:nvSpPr>
        <p:spPr>
          <a:xfrm>
            <a:off x="480485" y="6783389"/>
            <a:ext cx="11231033" cy="90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2" name="Başlık 1"/>
          <p:cNvSpPr>
            <a:spLocks noGrp="1"/>
          </p:cNvSpPr>
          <p:nvPr>
            <p:ph type="title"/>
          </p:nvPr>
        </p:nvSpPr>
        <p:spPr>
          <a:xfrm>
            <a:off x="609600" y="476672"/>
            <a:ext cx="10972800" cy="432048"/>
          </a:xfrm>
        </p:spPr>
        <p:txBody>
          <a:bodyPr>
            <a:noAutofit/>
          </a:bodyPr>
          <a:lstStyle>
            <a:lvl1pPr>
              <a:defRPr sz="2800">
                <a:solidFill>
                  <a:srgbClr val="6D6E71"/>
                </a:solidFill>
              </a:defRPr>
            </a:lvl1pPr>
          </a:lstStyle>
          <a:p>
            <a:r>
              <a:rPr lang="tr-TR" smtClean="0"/>
              <a:t>Asıl başlık stili için tıklatın</a:t>
            </a:r>
            <a:endParaRPr lang="en-US" dirty="0"/>
          </a:p>
        </p:txBody>
      </p:sp>
      <p:sp>
        <p:nvSpPr>
          <p:cNvPr id="15" name="Resim Yer Tutucusu 14"/>
          <p:cNvSpPr>
            <a:spLocks noGrp="1"/>
          </p:cNvSpPr>
          <p:nvPr>
            <p:ph type="pic" sz="quarter" idx="14"/>
          </p:nvPr>
        </p:nvSpPr>
        <p:spPr>
          <a:xfrm>
            <a:off x="911887" y="5876925"/>
            <a:ext cx="3263900" cy="865188"/>
          </a:xfrm>
          <a:prstGeom prst="rect">
            <a:avLst/>
          </a:prstGeom>
        </p:spPr>
        <p:txBody>
          <a:bodyPr/>
          <a:lstStyle>
            <a:lvl1pPr>
              <a:defRPr sz="1800">
                <a:latin typeface="Myriad Pro" pitchFamily="34" charset="0"/>
              </a:defRPr>
            </a:lvl1pPr>
          </a:lstStyle>
          <a:p>
            <a:pPr lvl="0"/>
            <a:endParaRPr lang="en-US" noProof="0" dirty="0" smtClean="0"/>
          </a:p>
        </p:txBody>
      </p:sp>
      <p:sp>
        <p:nvSpPr>
          <p:cNvPr id="17" name="Metin Yer Tutucusu 16"/>
          <p:cNvSpPr>
            <a:spLocks noGrp="1"/>
          </p:cNvSpPr>
          <p:nvPr>
            <p:ph type="body" sz="quarter" idx="15"/>
          </p:nvPr>
        </p:nvSpPr>
        <p:spPr>
          <a:xfrm>
            <a:off x="6768075" y="6097338"/>
            <a:ext cx="4800171" cy="441325"/>
          </a:xfrm>
          <a:prstGeom prst="rect">
            <a:avLst/>
          </a:prstGeom>
        </p:spPr>
        <p:txBody>
          <a:bodyPr/>
          <a:lstStyle>
            <a:lvl1pPr marL="0" indent="0" algn="r">
              <a:buNone/>
              <a:defRPr sz="1500" b="1">
                <a:solidFill>
                  <a:srgbClr val="00AFF0"/>
                </a:solidFill>
                <a:latin typeface="Myriad Pro" pitchFamily="34" charset="0"/>
              </a:defRPr>
            </a:lvl1pPr>
            <a:lvl2pPr>
              <a:defRPr sz="1600">
                <a:latin typeface="Myriad Pro" pitchFamily="34" charset="0"/>
              </a:defRPr>
            </a:lvl2pPr>
            <a:lvl3pPr>
              <a:defRPr sz="1400">
                <a:latin typeface="Myriad Pro" pitchFamily="34" charset="0"/>
              </a:defRPr>
            </a:lvl3pPr>
            <a:lvl4pPr>
              <a:defRPr sz="1200">
                <a:latin typeface="Myriad Pro" pitchFamily="34" charset="0"/>
              </a:defRPr>
            </a:lvl4pPr>
            <a:lvl5pPr>
              <a:defRPr sz="1200">
                <a:latin typeface="Myriad Pro" pitchFamily="34" charset="0"/>
              </a:defRPr>
            </a:lvl5pPr>
          </a:lstStyle>
          <a:p>
            <a:pPr lvl="0"/>
            <a:r>
              <a:rPr lang="tr-TR" smtClean="0"/>
              <a:t>Asıl metin stillerini düzenlemek için tıklatın</a:t>
            </a:r>
          </a:p>
        </p:txBody>
      </p:sp>
      <p:sp>
        <p:nvSpPr>
          <p:cNvPr id="19" name="Metin Yer Tutucusu 18"/>
          <p:cNvSpPr>
            <a:spLocks noGrp="1"/>
          </p:cNvSpPr>
          <p:nvPr>
            <p:ph type="body" sz="quarter" idx="16"/>
          </p:nvPr>
        </p:nvSpPr>
        <p:spPr>
          <a:xfrm>
            <a:off x="624418" y="867591"/>
            <a:ext cx="10943167" cy="576263"/>
          </a:xfrm>
          <a:prstGeom prst="rect">
            <a:avLst/>
          </a:prstGeom>
        </p:spPr>
        <p:txBody>
          <a:bodyPr/>
          <a:lstStyle>
            <a:lvl1pPr marL="0" indent="0">
              <a:buNone/>
              <a:defRPr sz="2800" b="1">
                <a:solidFill>
                  <a:srgbClr val="6D6E71"/>
                </a:solidFill>
                <a:latin typeface="Myriad Pro" pitchFamily="34" charset="0"/>
              </a:defRPr>
            </a:lvl1pPr>
          </a:lstStyle>
          <a:p>
            <a:pPr lvl="0"/>
            <a:r>
              <a:rPr lang="tr-TR" smtClean="0"/>
              <a:t>Asıl metin stillerini düzenlemek için tıklatın</a:t>
            </a:r>
          </a:p>
        </p:txBody>
      </p:sp>
      <p:sp>
        <p:nvSpPr>
          <p:cNvPr id="21" name="Metin Yer Tutucusu 20"/>
          <p:cNvSpPr>
            <a:spLocks noGrp="1"/>
          </p:cNvSpPr>
          <p:nvPr>
            <p:ph type="body" sz="quarter" idx="17"/>
          </p:nvPr>
        </p:nvSpPr>
        <p:spPr>
          <a:xfrm>
            <a:off x="624418" y="1443853"/>
            <a:ext cx="10943167" cy="1136046"/>
          </a:xfrm>
          <a:prstGeom prst="rect">
            <a:avLst/>
          </a:prstGeom>
        </p:spPr>
        <p:txBody>
          <a:bodyPr/>
          <a:lstStyle>
            <a:lvl1pPr marL="0" indent="0">
              <a:buNone/>
              <a:defRPr sz="1400">
                <a:solidFill>
                  <a:srgbClr val="6D6E71"/>
                </a:solidFill>
                <a:latin typeface="Myriad Pro" pitchFamily="34" charset="0"/>
              </a:defRPr>
            </a:lvl1pPr>
          </a:lstStyle>
          <a:p>
            <a:pPr lvl="0"/>
            <a:r>
              <a:rPr lang="tr-TR" smtClean="0"/>
              <a:t>Asıl metin stillerini düzenlemek için tıklatın</a:t>
            </a:r>
          </a:p>
          <a:p>
            <a:pPr lvl="1"/>
            <a:r>
              <a:rPr lang="tr-TR" smtClean="0"/>
              <a:t>İkinci düzey</a:t>
            </a:r>
          </a:p>
        </p:txBody>
      </p:sp>
      <p:sp>
        <p:nvSpPr>
          <p:cNvPr id="23" name="Metin Yer Tutucusu 22"/>
          <p:cNvSpPr>
            <a:spLocks noGrp="1"/>
          </p:cNvSpPr>
          <p:nvPr>
            <p:ph type="body" sz="quarter" idx="18"/>
          </p:nvPr>
        </p:nvSpPr>
        <p:spPr>
          <a:xfrm>
            <a:off x="687035" y="2780929"/>
            <a:ext cx="1534583" cy="371475"/>
          </a:xfrm>
          <a:prstGeom prst="rect">
            <a:avLst/>
          </a:prstGeom>
        </p:spPr>
        <p:txBody>
          <a:bodyPr/>
          <a:lstStyle>
            <a:lvl1pPr marL="0" indent="0">
              <a:buNone/>
              <a:defRPr sz="1750" b="1">
                <a:solidFill>
                  <a:schemeClr val="bg1"/>
                </a:solidFill>
                <a:latin typeface="Myriad Pro" pitchFamily="34" charset="0"/>
              </a:defRPr>
            </a:lvl1pPr>
          </a:lstStyle>
          <a:p>
            <a:pPr lvl="0"/>
            <a:r>
              <a:rPr lang="tr-TR" smtClean="0"/>
              <a:t>Asıl metin stillerini düzenlemek için tıklatın</a:t>
            </a:r>
          </a:p>
        </p:txBody>
      </p:sp>
      <p:sp>
        <p:nvSpPr>
          <p:cNvPr id="25" name="Metin Yer Tutucusu 24"/>
          <p:cNvSpPr>
            <a:spLocks noGrp="1"/>
          </p:cNvSpPr>
          <p:nvPr>
            <p:ph type="body" sz="quarter" idx="19"/>
          </p:nvPr>
        </p:nvSpPr>
        <p:spPr>
          <a:xfrm>
            <a:off x="719667" y="4221089"/>
            <a:ext cx="2880784" cy="1368425"/>
          </a:xfrm>
          <a:prstGeom prst="rect">
            <a:avLst/>
          </a:prstGeom>
        </p:spPr>
        <p:txBody>
          <a:bodyPr/>
          <a:lstStyle>
            <a:lvl1pPr marL="0" indent="0">
              <a:lnSpc>
                <a:spcPts val="1200"/>
              </a:lnSpc>
              <a:buNone/>
              <a:defRPr sz="1100">
                <a:solidFill>
                  <a:schemeClr val="bg1"/>
                </a:solidFill>
                <a:latin typeface="Myriad Pro" pitchFamily="34" charset="0"/>
              </a:defRPr>
            </a:lvl1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smtClean="0"/>
          </a:p>
        </p:txBody>
      </p:sp>
      <p:sp>
        <p:nvSpPr>
          <p:cNvPr id="27" name="Resim Yer Tutucusu 26"/>
          <p:cNvSpPr>
            <a:spLocks noGrp="1"/>
          </p:cNvSpPr>
          <p:nvPr>
            <p:ph type="pic" sz="quarter" idx="20"/>
          </p:nvPr>
        </p:nvSpPr>
        <p:spPr>
          <a:xfrm>
            <a:off x="721056" y="3119438"/>
            <a:ext cx="2878667" cy="957262"/>
          </a:xfrm>
          <a:prstGeom prst="rect">
            <a:avLst/>
          </a:prstGeom>
        </p:spPr>
        <p:txBody>
          <a:bodyPr/>
          <a:lstStyle/>
          <a:p>
            <a:pPr lvl="0"/>
            <a:endParaRPr lang="en-US" noProof="0" dirty="0" smtClean="0"/>
          </a:p>
        </p:txBody>
      </p:sp>
      <p:sp>
        <p:nvSpPr>
          <p:cNvPr id="14" name="Veri Yer Tutucusu 3"/>
          <p:cNvSpPr>
            <a:spLocks noGrp="1"/>
          </p:cNvSpPr>
          <p:nvPr>
            <p:ph type="dt" sz="half" idx="21"/>
          </p:nvPr>
        </p:nvSpPr>
        <p:spPr/>
        <p:txBody>
          <a:bodyPr/>
          <a:lstStyle>
            <a:lvl1pPr>
              <a:defRPr/>
            </a:lvl1pPr>
          </a:lstStyle>
          <a:p>
            <a:pPr>
              <a:defRPr/>
            </a:pPr>
            <a:fld id="{23BA2C65-D1A7-49EF-96F2-9BDACE88DE39}" type="datetimeFigureOut">
              <a:rPr lang="en-US"/>
              <a:pPr>
                <a:defRPr/>
              </a:pPr>
              <a:t>12/20/2019</a:t>
            </a:fld>
            <a:endParaRPr lang="en-US" dirty="0"/>
          </a:p>
        </p:txBody>
      </p:sp>
      <p:sp>
        <p:nvSpPr>
          <p:cNvPr id="16" name="Altbilgi Yer Tutucusu 4"/>
          <p:cNvSpPr>
            <a:spLocks noGrp="1"/>
          </p:cNvSpPr>
          <p:nvPr>
            <p:ph type="ftr" sz="quarter" idx="22"/>
          </p:nvPr>
        </p:nvSpPr>
        <p:spPr/>
        <p:txBody>
          <a:bodyPr/>
          <a:lstStyle>
            <a:lvl1pPr>
              <a:defRPr/>
            </a:lvl1pPr>
          </a:lstStyle>
          <a:p>
            <a:pPr>
              <a:defRPr/>
            </a:pPr>
            <a:endParaRPr lang="en-US">
              <a:solidFill>
                <a:prstClr val="black">
                  <a:tint val="75000"/>
                </a:prstClr>
              </a:solidFill>
            </a:endParaRPr>
          </a:p>
        </p:txBody>
      </p:sp>
      <p:sp>
        <p:nvSpPr>
          <p:cNvPr id="18" name="Slayt Numarası Yer Tutucusu 5"/>
          <p:cNvSpPr>
            <a:spLocks noGrp="1"/>
          </p:cNvSpPr>
          <p:nvPr>
            <p:ph type="sldNum" sz="quarter" idx="23"/>
          </p:nvPr>
        </p:nvSpPr>
        <p:spPr/>
        <p:txBody>
          <a:bodyPr/>
          <a:lstStyle>
            <a:lvl1pPr>
              <a:defRPr/>
            </a:lvl1pPr>
          </a:lstStyle>
          <a:p>
            <a:pPr>
              <a:defRPr/>
            </a:pPr>
            <a:fld id="{1C5AA6FC-08C2-4C08-A532-4EC93AE30B4D}" type="slidenum">
              <a:rPr lang="en-US" altLang="en-US"/>
              <a:pPr>
                <a:defRPr/>
              </a:pPr>
              <a:t>‹#›</a:t>
            </a:fld>
            <a:endParaRPr lang="en-US" altLang="en-US"/>
          </a:p>
        </p:txBody>
      </p:sp>
    </p:spTree>
    <p:extLst>
      <p:ext uri="{BB962C8B-B14F-4D97-AF65-F5344CB8AC3E}">
        <p14:creationId xmlns:p14="http://schemas.microsoft.com/office/powerpoint/2010/main" val="2697074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aşlık ve İçerik">
    <p:bg>
      <p:bgPr>
        <a:gradFill rotWithShape="0">
          <a:gsLst>
            <a:gs pos="0">
              <a:schemeClr val="tx1"/>
            </a:gs>
            <a:gs pos="100000">
              <a:srgbClr val="646464"/>
            </a:gs>
          </a:gsLst>
          <a:lin ang="5400000"/>
        </a:gradFill>
        <a:effectLst/>
      </p:bgPr>
    </p:bg>
    <p:spTree>
      <p:nvGrpSpPr>
        <p:cNvPr id="1" name=""/>
        <p:cNvGrpSpPr/>
        <p:nvPr/>
      </p:nvGrpSpPr>
      <p:grpSpPr>
        <a:xfrm>
          <a:off x="0" y="0"/>
          <a:ext cx="0" cy="0"/>
          <a:chOff x="0" y="0"/>
          <a:chExt cx="0" cy="0"/>
        </a:xfrm>
      </p:grpSpPr>
      <p:sp>
        <p:nvSpPr>
          <p:cNvPr id="7" name="Dikdörtgen 6"/>
          <p:cNvSpPr/>
          <p:nvPr userDrawn="1"/>
        </p:nvSpPr>
        <p:spPr>
          <a:xfrm>
            <a:off x="480485" y="5778500"/>
            <a:ext cx="11231033"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8" name="Dikdörtgen 7"/>
          <p:cNvSpPr/>
          <p:nvPr userDrawn="1"/>
        </p:nvSpPr>
        <p:spPr>
          <a:xfrm>
            <a:off x="480485" y="6783389"/>
            <a:ext cx="11231033" cy="90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2" name="Başlık 1"/>
          <p:cNvSpPr>
            <a:spLocks noGrp="1"/>
          </p:cNvSpPr>
          <p:nvPr>
            <p:ph type="title"/>
          </p:nvPr>
        </p:nvSpPr>
        <p:spPr>
          <a:xfrm>
            <a:off x="499797" y="240362"/>
            <a:ext cx="10972800" cy="432048"/>
          </a:xfrm>
        </p:spPr>
        <p:txBody>
          <a:bodyPr>
            <a:noAutofit/>
          </a:bodyPr>
          <a:lstStyle>
            <a:lvl1pPr>
              <a:defRPr sz="2800" b="1">
                <a:solidFill>
                  <a:schemeClr val="bg1"/>
                </a:solidFill>
              </a:defRPr>
            </a:lvl1pPr>
          </a:lstStyle>
          <a:p>
            <a:r>
              <a:rPr lang="tr-TR" smtClean="0"/>
              <a:t>Asıl başlık stili için tıklatın</a:t>
            </a:r>
            <a:endParaRPr lang="en-US" dirty="0"/>
          </a:p>
        </p:txBody>
      </p:sp>
      <p:sp>
        <p:nvSpPr>
          <p:cNvPr id="15" name="Resim Yer Tutucusu 14"/>
          <p:cNvSpPr>
            <a:spLocks noGrp="1"/>
          </p:cNvSpPr>
          <p:nvPr>
            <p:ph type="pic" sz="quarter" idx="14"/>
          </p:nvPr>
        </p:nvSpPr>
        <p:spPr>
          <a:xfrm>
            <a:off x="911887" y="5876925"/>
            <a:ext cx="3263900" cy="865188"/>
          </a:xfrm>
          <a:prstGeom prst="rect">
            <a:avLst/>
          </a:prstGeom>
        </p:spPr>
        <p:txBody>
          <a:bodyPr/>
          <a:lstStyle>
            <a:lvl1pPr>
              <a:defRPr sz="1800">
                <a:latin typeface="Myriad Pro" pitchFamily="34" charset="0"/>
              </a:defRPr>
            </a:lvl1pPr>
          </a:lstStyle>
          <a:p>
            <a:pPr lvl="0"/>
            <a:endParaRPr lang="en-US" noProof="0" dirty="0" smtClean="0"/>
          </a:p>
        </p:txBody>
      </p:sp>
      <p:sp>
        <p:nvSpPr>
          <p:cNvPr id="17" name="Metin Yer Tutucusu 16"/>
          <p:cNvSpPr>
            <a:spLocks noGrp="1"/>
          </p:cNvSpPr>
          <p:nvPr>
            <p:ph type="body" sz="quarter" idx="15"/>
          </p:nvPr>
        </p:nvSpPr>
        <p:spPr>
          <a:xfrm>
            <a:off x="6768075" y="6097338"/>
            <a:ext cx="4800171" cy="441325"/>
          </a:xfrm>
          <a:prstGeom prst="rect">
            <a:avLst/>
          </a:prstGeom>
        </p:spPr>
        <p:txBody>
          <a:bodyPr/>
          <a:lstStyle>
            <a:lvl1pPr marL="0" indent="0" algn="r">
              <a:buNone/>
              <a:defRPr sz="1500" b="1">
                <a:solidFill>
                  <a:srgbClr val="00AFF0"/>
                </a:solidFill>
                <a:latin typeface="Myriad Pro" pitchFamily="34" charset="0"/>
              </a:defRPr>
            </a:lvl1pPr>
            <a:lvl2pPr>
              <a:defRPr sz="1600">
                <a:latin typeface="Myriad Pro" pitchFamily="34" charset="0"/>
              </a:defRPr>
            </a:lvl2pPr>
            <a:lvl3pPr>
              <a:defRPr sz="1400">
                <a:latin typeface="Myriad Pro" pitchFamily="34" charset="0"/>
              </a:defRPr>
            </a:lvl3pPr>
            <a:lvl4pPr>
              <a:defRPr sz="1200">
                <a:latin typeface="Myriad Pro" pitchFamily="34" charset="0"/>
              </a:defRPr>
            </a:lvl4pPr>
            <a:lvl5pPr>
              <a:defRPr sz="1200">
                <a:latin typeface="Myriad Pro" pitchFamily="34" charset="0"/>
              </a:defRPr>
            </a:lvl5pPr>
          </a:lstStyle>
          <a:p>
            <a:pPr lvl="0"/>
            <a:r>
              <a:rPr lang="tr-TR" smtClean="0"/>
              <a:t>Asıl metin stillerini düzenlemek için tıklatın</a:t>
            </a:r>
          </a:p>
        </p:txBody>
      </p:sp>
      <p:sp>
        <p:nvSpPr>
          <p:cNvPr id="16" name="Metin Yer Tutucusu 15"/>
          <p:cNvSpPr>
            <a:spLocks noGrp="1"/>
          </p:cNvSpPr>
          <p:nvPr>
            <p:ph type="body" sz="quarter" idx="16"/>
          </p:nvPr>
        </p:nvSpPr>
        <p:spPr>
          <a:xfrm>
            <a:off x="491274" y="692151"/>
            <a:ext cx="10991849" cy="360363"/>
          </a:xfrm>
          <a:prstGeom prst="rect">
            <a:avLst/>
          </a:prstGeom>
        </p:spPr>
        <p:txBody>
          <a:bodyPr/>
          <a:lstStyle>
            <a:lvl1pPr marL="0" indent="0">
              <a:buNone/>
              <a:defRPr sz="1600">
                <a:solidFill>
                  <a:srgbClr val="C8C8C8"/>
                </a:solidFill>
                <a:latin typeface="Myriad Pro" pitchFamily="34" charset="0"/>
              </a:defRPr>
            </a:lvl1pPr>
          </a:lstStyle>
          <a:p>
            <a:pPr lvl="0"/>
            <a:r>
              <a:rPr lang="tr-TR" smtClean="0"/>
              <a:t>Asıl metin stillerini düzenlemek için tıklatın</a:t>
            </a:r>
          </a:p>
        </p:txBody>
      </p:sp>
      <p:sp>
        <p:nvSpPr>
          <p:cNvPr id="22" name="Resim Yer Tutucusu 21"/>
          <p:cNvSpPr>
            <a:spLocks noGrp="1"/>
          </p:cNvSpPr>
          <p:nvPr>
            <p:ph type="pic" sz="quarter" idx="17"/>
          </p:nvPr>
        </p:nvSpPr>
        <p:spPr>
          <a:xfrm>
            <a:off x="5807969" y="260649"/>
            <a:ext cx="6384032" cy="5471815"/>
          </a:xfrm>
          <a:prstGeom prst="rect">
            <a:avLst/>
          </a:prstGeom>
        </p:spPr>
        <p:txBody>
          <a:bodyPr/>
          <a:lstStyle/>
          <a:p>
            <a:pPr lvl="0"/>
            <a:endParaRPr lang="en-US" noProof="0" dirty="0" smtClean="0"/>
          </a:p>
        </p:txBody>
      </p:sp>
      <p:sp>
        <p:nvSpPr>
          <p:cNvPr id="9" name="Veri Yer Tutucusu 3"/>
          <p:cNvSpPr>
            <a:spLocks noGrp="1"/>
          </p:cNvSpPr>
          <p:nvPr>
            <p:ph type="dt" sz="half" idx="18"/>
          </p:nvPr>
        </p:nvSpPr>
        <p:spPr/>
        <p:txBody>
          <a:bodyPr/>
          <a:lstStyle>
            <a:lvl1pPr>
              <a:defRPr/>
            </a:lvl1pPr>
          </a:lstStyle>
          <a:p>
            <a:pPr>
              <a:defRPr/>
            </a:pPr>
            <a:fld id="{BF0B7AB2-6DEF-48F3-860C-1E5C17E692CC}" type="datetimeFigureOut">
              <a:rPr lang="en-US"/>
              <a:pPr>
                <a:defRPr/>
              </a:pPr>
              <a:t>12/20/2019</a:t>
            </a:fld>
            <a:endParaRPr lang="en-US" dirty="0"/>
          </a:p>
        </p:txBody>
      </p:sp>
      <p:sp>
        <p:nvSpPr>
          <p:cNvPr id="10" name="Altbilgi Yer Tutucusu 4"/>
          <p:cNvSpPr>
            <a:spLocks noGrp="1"/>
          </p:cNvSpPr>
          <p:nvPr>
            <p:ph type="ftr" sz="quarter" idx="19"/>
          </p:nvPr>
        </p:nvSpPr>
        <p:spPr/>
        <p:txBody>
          <a:bodyPr/>
          <a:lstStyle>
            <a:lvl1pPr>
              <a:defRPr/>
            </a:lvl1pPr>
          </a:lstStyle>
          <a:p>
            <a:pPr>
              <a:defRPr/>
            </a:pPr>
            <a:endParaRPr lang="en-US">
              <a:solidFill>
                <a:prstClr val="black">
                  <a:tint val="75000"/>
                </a:prstClr>
              </a:solidFill>
            </a:endParaRPr>
          </a:p>
        </p:txBody>
      </p:sp>
      <p:sp>
        <p:nvSpPr>
          <p:cNvPr id="11" name="Slayt Numarası Yer Tutucusu 5"/>
          <p:cNvSpPr>
            <a:spLocks noGrp="1"/>
          </p:cNvSpPr>
          <p:nvPr>
            <p:ph type="sldNum" sz="quarter" idx="20"/>
          </p:nvPr>
        </p:nvSpPr>
        <p:spPr/>
        <p:txBody>
          <a:bodyPr/>
          <a:lstStyle>
            <a:lvl1pPr>
              <a:defRPr/>
            </a:lvl1pPr>
          </a:lstStyle>
          <a:p>
            <a:pPr>
              <a:defRPr/>
            </a:pPr>
            <a:fld id="{8B4EB883-7F2D-4CBA-B27D-56F8F7AEA5EA}" type="slidenum">
              <a:rPr lang="en-US" altLang="en-US"/>
              <a:pPr>
                <a:defRPr/>
              </a:pPr>
              <a:t>‹#›</a:t>
            </a:fld>
            <a:endParaRPr lang="en-US" altLang="en-US"/>
          </a:p>
        </p:txBody>
      </p:sp>
    </p:spTree>
    <p:extLst>
      <p:ext uri="{BB962C8B-B14F-4D97-AF65-F5344CB8AC3E}">
        <p14:creationId xmlns:p14="http://schemas.microsoft.com/office/powerpoint/2010/main" val="26268843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Başlık ve İçerik">
    <p:bg>
      <p:bgPr>
        <a:solidFill>
          <a:srgbClr val="F1EEEC"/>
        </a:solidFill>
        <a:effectLst/>
      </p:bgPr>
    </p:bg>
    <p:spTree>
      <p:nvGrpSpPr>
        <p:cNvPr id="1" name=""/>
        <p:cNvGrpSpPr/>
        <p:nvPr/>
      </p:nvGrpSpPr>
      <p:grpSpPr>
        <a:xfrm>
          <a:off x="0" y="0"/>
          <a:ext cx="0" cy="0"/>
          <a:chOff x="0" y="0"/>
          <a:chExt cx="0" cy="0"/>
        </a:xfrm>
      </p:grpSpPr>
      <p:sp>
        <p:nvSpPr>
          <p:cNvPr id="5" name="Dikdörtgen 6"/>
          <p:cNvSpPr/>
          <p:nvPr userDrawn="1"/>
        </p:nvSpPr>
        <p:spPr>
          <a:xfrm>
            <a:off x="480485" y="5778500"/>
            <a:ext cx="11231033"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6" name="Dikdörtgen 7"/>
          <p:cNvSpPr/>
          <p:nvPr userDrawn="1"/>
        </p:nvSpPr>
        <p:spPr>
          <a:xfrm>
            <a:off x="480485" y="6783389"/>
            <a:ext cx="11231033" cy="90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2" name="Başlık 1"/>
          <p:cNvSpPr>
            <a:spLocks noGrp="1"/>
          </p:cNvSpPr>
          <p:nvPr>
            <p:ph type="title"/>
          </p:nvPr>
        </p:nvSpPr>
        <p:spPr>
          <a:xfrm>
            <a:off x="499797" y="240362"/>
            <a:ext cx="10972800" cy="432048"/>
          </a:xfrm>
        </p:spPr>
        <p:txBody>
          <a:bodyPr>
            <a:noAutofit/>
          </a:bodyPr>
          <a:lstStyle>
            <a:lvl1pPr>
              <a:defRPr sz="2800" b="1">
                <a:solidFill>
                  <a:schemeClr val="bg1"/>
                </a:solidFill>
              </a:defRPr>
            </a:lvl1pPr>
          </a:lstStyle>
          <a:p>
            <a:r>
              <a:rPr lang="tr-TR" smtClean="0"/>
              <a:t>Asıl başlık stili için tıklatın</a:t>
            </a:r>
            <a:endParaRPr lang="en-US" dirty="0"/>
          </a:p>
        </p:txBody>
      </p:sp>
      <p:sp>
        <p:nvSpPr>
          <p:cNvPr id="15" name="Resim Yer Tutucusu 14"/>
          <p:cNvSpPr>
            <a:spLocks noGrp="1"/>
          </p:cNvSpPr>
          <p:nvPr>
            <p:ph type="pic" sz="quarter" idx="14"/>
          </p:nvPr>
        </p:nvSpPr>
        <p:spPr>
          <a:xfrm>
            <a:off x="911887" y="5876925"/>
            <a:ext cx="3263900" cy="865188"/>
          </a:xfrm>
          <a:prstGeom prst="rect">
            <a:avLst/>
          </a:prstGeom>
        </p:spPr>
        <p:txBody>
          <a:bodyPr/>
          <a:lstStyle>
            <a:lvl1pPr>
              <a:defRPr sz="1800">
                <a:latin typeface="Myriad Pro" pitchFamily="34" charset="0"/>
              </a:defRPr>
            </a:lvl1pPr>
          </a:lstStyle>
          <a:p>
            <a:pPr lvl="0"/>
            <a:endParaRPr lang="en-US" noProof="0" dirty="0" smtClean="0"/>
          </a:p>
        </p:txBody>
      </p:sp>
      <p:sp>
        <p:nvSpPr>
          <p:cNvPr id="17" name="Metin Yer Tutucusu 16"/>
          <p:cNvSpPr>
            <a:spLocks noGrp="1"/>
          </p:cNvSpPr>
          <p:nvPr>
            <p:ph type="body" sz="quarter" idx="15"/>
          </p:nvPr>
        </p:nvSpPr>
        <p:spPr>
          <a:xfrm>
            <a:off x="6768075" y="6097338"/>
            <a:ext cx="4800171" cy="441325"/>
          </a:xfrm>
          <a:prstGeom prst="rect">
            <a:avLst/>
          </a:prstGeom>
        </p:spPr>
        <p:txBody>
          <a:bodyPr/>
          <a:lstStyle>
            <a:lvl1pPr marL="0" indent="0" algn="r">
              <a:buNone/>
              <a:defRPr sz="1500" b="1">
                <a:solidFill>
                  <a:srgbClr val="00AFF0"/>
                </a:solidFill>
                <a:latin typeface="Myriad Pro" pitchFamily="34" charset="0"/>
              </a:defRPr>
            </a:lvl1pPr>
            <a:lvl2pPr>
              <a:defRPr sz="1600">
                <a:latin typeface="Myriad Pro" pitchFamily="34" charset="0"/>
              </a:defRPr>
            </a:lvl2pPr>
            <a:lvl3pPr>
              <a:defRPr sz="1400">
                <a:latin typeface="Myriad Pro" pitchFamily="34" charset="0"/>
              </a:defRPr>
            </a:lvl3pPr>
            <a:lvl4pPr>
              <a:defRPr sz="1200">
                <a:latin typeface="Myriad Pro" pitchFamily="34" charset="0"/>
              </a:defRPr>
            </a:lvl4pPr>
            <a:lvl5pPr>
              <a:defRPr sz="1200">
                <a:latin typeface="Myriad Pro" pitchFamily="34" charset="0"/>
              </a:defRPr>
            </a:lvl5pPr>
          </a:lstStyle>
          <a:p>
            <a:pPr lvl="0"/>
            <a:r>
              <a:rPr lang="tr-TR" smtClean="0"/>
              <a:t>Asıl metin stillerini düzenlemek için tıklatın</a:t>
            </a:r>
          </a:p>
        </p:txBody>
      </p:sp>
      <p:sp>
        <p:nvSpPr>
          <p:cNvPr id="7" name="Veri Yer Tutucusu 3"/>
          <p:cNvSpPr>
            <a:spLocks noGrp="1"/>
          </p:cNvSpPr>
          <p:nvPr>
            <p:ph type="dt" sz="half" idx="16"/>
          </p:nvPr>
        </p:nvSpPr>
        <p:spPr/>
        <p:txBody>
          <a:bodyPr/>
          <a:lstStyle>
            <a:lvl1pPr>
              <a:defRPr/>
            </a:lvl1pPr>
          </a:lstStyle>
          <a:p>
            <a:pPr>
              <a:defRPr/>
            </a:pPr>
            <a:fld id="{F4A4308E-F6DB-4C22-9EDA-0DB1CCF86EA3}" type="datetimeFigureOut">
              <a:rPr lang="en-US"/>
              <a:pPr>
                <a:defRPr/>
              </a:pPr>
              <a:t>12/20/2019</a:t>
            </a:fld>
            <a:endParaRPr lang="en-US" dirty="0"/>
          </a:p>
        </p:txBody>
      </p:sp>
      <p:sp>
        <p:nvSpPr>
          <p:cNvPr id="8" name="Altbilgi Yer Tutucusu 4"/>
          <p:cNvSpPr>
            <a:spLocks noGrp="1"/>
          </p:cNvSpPr>
          <p:nvPr>
            <p:ph type="ftr" sz="quarter" idx="17"/>
          </p:nvPr>
        </p:nvSpPr>
        <p:spPr/>
        <p:txBody>
          <a:bodyPr/>
          <a:lstStyle>
            <a:lvl1pPr>
              <a:defRPr/>
            </a:lvl1pPr>
          </a:lstStyle>
          <a:p>
            <a:pPr>
              <a:defRPr/>
            </a:pPr>
            <a:endParaRPr lang="en-US">
              <a:solidFill>
                <a:prstClr val="black">
                  <a:tint val="75000"/>
                </a:prstClr>
              </a:solidFill>
            </a:endParaRPr>
          </a:p>
        </p:txBody>
      </p:sp>
      <p:sp>
        <p:nvSpPr>
          <p:cNvPr id="9" name="Slayt Numarası Yer Tutucusu 5"/>
          <p:cNvSpPr>
            <a:spLocks noGrp="1"/>
          </p:cNvSpPr>
          <p:nvPr>
            <p:ph type="sldNum" sz="quarter" idx="18"/>
          </p:nvPr>
        </p:nvSpPr>
        <p:spPr/>
        <p:txBody>
          <a:bodyPr/>
          <a:lstStyle>
            <a:lvl1pPr>
              <a:defRPr/>
            </a:lvl1pPr>
          </a:lstStyle>
          <a:p>
            <a:pPr>
              <a:defRPr/>
            </a:pPr>
            <a:fld id="{B26C0BD3-A9D6-44A5-9FB8-E5CAE0C6332C}" type="slidenum">
              <a:rPr lang="en-US" altLang="en-US"/>
              <a:pPr>
                <a:defRPr/>
              </a:pPr>
              <a:t>‹#›</a:t>
            </a:fld>
            <a:endParaRPr lang="en-US" altLang="en-US"/>
          </a:p>
        </p:txBody>
      </p:sp>
    </p:spTree>
    <p:extLst>
      <p:ext uri="{BB962C8B-B14F-4D97-AF65-F5344CB8AC3E}">
        <p14:creationId xmlns:p14="http://schemas.microsoft.com/office/powerpoint/2010/main" val="15545987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ölüm Üstbilgisi">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Resim Yer Tutucusu 9"/>
          <p:cNvSpPr>
            <a:spLocks noGrp="1"/>
          </p:cNvSpPr>
          <p:nvPr>
            <p:ph type="pic" sz="quarter" idx="13"/>
          </p:nvPr>
        </p:nvSpPr>
        <p:spPr>
          <a:xfrm>
            <a:off x="7056967" y="1773238"/>
            <a:ext cx="1219200" cy="914400"/>
          </a:xfrm>
          <a:prstGeom prst="rect">
            <a:avLst/>
          </a:prstGeom>
        </p:spPr>
        <p:txBody>
          <a:bodyPr/>
          <a:lstStyle/>
          <a:p>
            <a:pPr lvl="0"/>
            <a:endParaRPr lang="en-US" noProof="0" dirty="0" smtClean="0"/>
          </a:p>
        </p:txBody>
      </p:sp>
      <p:sp>
        <p:nvSpPr>
          <p:cNvPr id="3" name="Veri Yer Tutucusu 3"/>
          <p:cNvSpPr>
            <a:spLocks noGrp="1"/>
          </p:cNvSpPr>
          <p:nvPr>
            <p:ph type="dt" sz="half" idx="14"/>
          </p:nvPr>
        </p:nvSpPr>
        <p:spPr/>
        <p:txBody>
          <a:bodyPr/>
          <a:lstStyle>
            <a:lvl1pPr>
              <a:defRPr/>
            </a:lvl1pPr>
          </a:lstStyle>
          <a:p>
            <a:pPr>
              <a:defRPr/>
            </a:pPr>
            <a:fld id="{D59CAEDA-DE98-4925-AA3B-58BF8852D5E9}" type="datetimeFigureOut">
              <a:rPr lang="en-US"/>
              <a:pPr>
                <a:defRPr/>
              </a:pPr>
              <a:t>12/20/2019</a:t>
            </a:fld>
            <a:endParaRPr lang="en-US" dirty="0"/>
          </a:p>
        </p:txBody>
      </p:sp>
      <p:sp>
        <p:nvSpPr>
          <p:cNvPr id="4" name="Altbilgi Yer Tutucusu 4"/>
          <p:cNvSpPr>
            <a:spLocks noGrp="1"/>
          </p:cNvSpPr>
          <p:nvPr>
            <p:ph type="ftr" sz="quarter" idx="15"/>
          </p:nvPr>
        </p:nvSpPr>
        <p:spPr/>
        <p:txBody>
          <a:bodyPr/>
          <a:lstStyle>
            <a:lvl1pPr>
              <a:defRPr/>
            </a:lvl1pPr>
          </a:lstStyle>
          <a:p>
            <a:pPr>
              <a:defRPr/>
            </a:pPr>
            <a:endParaRPr lang="en-US">
              <a:solidFill>
                <a:prstClr val="black">
                  <a:tint val="75000"/>
                </a:prstClr>
              </a:solidFill>
            </a:endParaRPr>
          </a:p>
        </p:txBody>
      </p:sp>
      <p:sp>
        <p:nvSpPr>
          <p:cNvPr id="5" name="Slayt Numarası Yer Tutucusu 5"/>
          <p:cNvSpPr>
            <a:spLocks noGrp="1"/>
          </p:cNvSpPr>
          <p:nvPr>
            <p:ph type="sldNum" sz="quarter" idx="16"/>
          </p:nvPr>
        </p:nvSpPr>
        <p:spPr/>
        <p:txBody>
          <a:bodyPr/>
          <a:lstStyle>
            <a:lvl1pPr>
              <a:defRPr/>
            </a:lvl1pPr>
          </a:lstStyle>
          <a:p>
            <a:pPr>
              <a:defRPr/>
            </a:pPr>
            <a:fld id="{DE05E5F3-D9AF-4F36-9CD4-5E9628B063D4}" type="slidenum">
              <a:rPr lang="en-US" altLang="en-US"/>
              <a:pPr>
                <a:defRPr/>
              </a:pPr>
              <a:t>‹#›</a:t>
            </a:fld>
            <a:endParaRPr lang="en-US" altLang="en-US"/>
          </a:p>
        </p:txBody>
      </p:sp>
    </p:spTree>
    <p:extLst>
      <p:ext uri="{BB962C8B-B14F-4D97-AF65-F5344CB8AC3E}">
        <p14:creationId xmlns:p14="http://schemas.microsoft.com/office/powerpoint/2010/main" val="14136784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23392" y="4797152"/>
            <a:ext cx="10363200" cy="432048"/>
          </a:xfrm>
        </p:spPr>
        <p:txBody>
          <a:bodyPr/>
          <a:lstStyle/>
          <a:p>
            <a:r>
              <a:rPr lang="tr-TR" smtClean="0"/>
              <a:t>Asıl başlık stili için tıklatın</a:t>
            </a:r>
            <a:endParaRPr lang="en-US" dirty="0"/>
          </a:p>
        </p:txBody>
      </p:sp>
      <p:sp>
        <p:nvSpPr>
          <p:cNvPr id="3" name="Veri Yer Tutucusu 3"/>
          <p:cNvSpPr>
            <a:spLocks noGrp="1"/>
          </p:cNvSpPr>
          <p:nvPr>
            <p:ph type="dt" sz="half" idx="10"/>
          </p:nvPr>
        </p:nvSpPr>
        <p:spPr/>
        <p:txBody>
          <a:bodyPr/>
          <a:lstStyle>
            <a:lvl1pPr>
              <a:defRPr/>
            </a:lvl1pPr>
          </a:lstStyle>
          <a:p>
            <a:pPr>
              <a:defRPr/>
            </a:pPr>
            <a:fld id="{5B8576D6-0EAF-4E77-AE18-3A1DE4D2D673}" type="datetimeFigureOut">
              <a:rPr lang="en-US"/>
              <a:pPr>
                <a:defRPr/>
              </a:pPr>
              <a:t>12/20/2019</a:t>
            </a:fld>
            <a:endParaRPr lang="en-US" dirty="0"/>
          </a:p>
        </p:txBody>
      </p:sp>
      <p:sp>
        <p:nvSpPr>
          <p:cNvPr id="4" name="Altbilgi Yer Tutucusu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ayt Numarası Yer Tutucusu 5"/>
          <p:cNvSpPr>
            <a:spLocks noGrp="1"/>
          </p:cNvSpPr>
          <p:nvPr>
            <p:ph type="sldNum" sz="quarter" idx="12"/>
          </p:nvPr>
        </p:nvSpPr>
        <p:spPr/>
        <p:txBody>
          <a:bodyPr/>
          <a:lstStyle>
            <a:lvl1pPr>
              <a:defRPr/>
            </a:lvl1pPr>
          </a:lstStyle>
          <a:p>
            <a:pPr>
              <a:defRPr/>
            </a:pPr>
            <a:fld id="{648A0763-8BCF-438F-96A6-D63309E7752A}" type="slidenum">
              <a:rPr lang="en-US" altLang="en-US"/>
              <a:pPr>
                <a:defRPr/>
              </a:pPr>
              <a:t>‹#›</a:t>
            </a:fld>
            <a:endParaRPr lang="en-US" altLang="en-US"/>
          </a:p>
        </p:txBody>
      </p:sp>
    </p:spTree>
    <p:extLst>
      <p:ext uri="{BB962C8B-B14F-4D97-AF65-F5344CB8AC3E}">
        <p14:creationId xmlns:p14="http://schemas.microsoft.com/office/powerpoint/2010/main" val="3352747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şlık ve İçerik">
    <p:bg>
      <p:bgPr>
        <a:solidFill>
          <a:srgbClr val="F1EEEC"/>
        </a:solidFill>
        <a:effectLst/>
      </p:bgPr>
    </p:bg>
    <p:spTree>
      <p:nvGrpSpPr>
        <p:cNvPr id="1" name=""/>
        <p:cNvGrpSpPr/>
        <p:nvPr/>
      </p:nvGrpSpPr>
      <p:grpSpPr>
        <a:xfrm>
          <a:off x="0" y="0"/>
          <a:ext cx="0" cy="0"/>
          <a:chOff x="0" y="0"/>
          <a:chExt cx="0" cy="0"/>
        </a:xfrm>
      </p:grpSpPr>
      <p:sp>
        <p:nvSpPr>
          <p:cNvPr id="10" name="Dikdörtgen 6"/>
          <p:cNvSpPr/>
          <p:nvPr userDrawn="1"/>
        </p:nvSpPr>
        <p:spPr>
          <a:xfrm>
            <a:off x="0" y="3644901"/>
            <a:ext cx="12192000" cy="3228975"/>
          </a:xfrm>
          <a:prstGeom prst="rect">
            <a:avLst/>
          </a:prstGeom>
          <a:solidFill>
            <a:srgbClr val="0064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11" name="Dikdörtgen 7"/>
          <p:cNvSpPr/>
          <p:nvPr userDrawn="1"/>
        </p:nvSpPr>
        <p:spPr>
          <a:xfrm>
            <a:off x="0" y="2579688"/>
            <a:ext cx="12192000" cy="1079500"/>
          </a:xfrm>
          <a:prstGeom prst="rect">
            <a:avLst/>
          </a:prstGeom>
          <a:solidFill>
            <a:srgbClr val="32A6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12" name="Dikdörtgen 8"/>
          <p:cNvSpPr/>
          <p:nvPr userDrawn="1"/>
        </p:nvSpPr>
        <p:spPr>
          <a:xfrm>
            <a:off x="480485" y="5778500"/>
            <a:ext cx="11231033"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13" name="Dikdörtgen 9"/>
          <p:cNvSpPr/>
          <p:nvPr userDrawn="1"/>
        </p:nvSpPr>
        <p:spPr>
          <a:xfrm>
            <a:off x="480485" y="6783389"/>
            <a:ext cx="11231033" cy="90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2" name="Başlık 1"/>
          <p:cNvSpPr>
            <a:spLocks noGrp="1"/>
          </p:cNvSpPr>
          <p:nvPr>
            <p:ph type="title"/>
          </p:nvPr>
        </p:nvSpPr>
        <p:spPr>
          <a:xfrm>
            <a:off x="609600" y="476672"/>
            <a:ext cx="10972800" cy="432048"/>
          </a:xfrm>
        </p:spPr>
        <p:txBody>
          <a:bodyPr>
            <a:noAutofit/>
          </a:bodyPr>
          <a:lstStyle>
            <a:lvl1pPr>
              <a:defRPr sz="2800">
                <a:solidFill>
                  <a:srgbClr val="6D6E71"/>
                </a:solidFill>
              </a:defRPr>
            </a:lvl1pPr>
          </a:lstStyle>
          <a:p>
            <a:r>
              <a:rPr lang="tr-TR" smtClean="0"/>
              <a:t>Asıl başlık stili için tıklatın</a:t>
            </a:r>
            <a:endParaRPr lang="en-US" dirty="0"/>
          </a:p>
        </p:txBody>
      </p:sp>
      <p:sp>
        <p:nvSpPr>
          <p:cNvPr id="15" name="Resim Yer Tutucusu 14"/>
          <p:cNvSpPr>
            <a:spLocks noGrp="1"/>
          </p:cNvSpPr>
          <p:nvPr>
            <p:ph type="pic" sz="quarter" idx="14"/>
          </p:nvPr>
        </p:nvSpPr>
        <p:spPr>
          <a:xfrm>
            <a:off x="911887" y="5876925"/>
            <a:ext cx="3263900" cy="865188"/>
          </a:xfrm>
          <a:prstGeom prst="rect">
            <a:avLst/>
          </a:prstGeom>
        </p:spPr>
        <p:txBody>
          <a:bodyPr/>
          <a:lstStyle>
            <a:lvl1pPr>
              <a:defRPr sz="1800">
                <a:latin typeface="Myriad Pro" pitchFamily="34" charset="0"/>
              </a:defRPr>
            </a:lvl1pPr>
          </a:lstStyle>
          <a:p>
            <a:pPr lvl="0"/>
            <a:endParaRPr lang="en-US" noProof="0" dirty="0" smtClean="0"/>
          </a:p>
        </p:txBody>
      </p:sp>
      <p:sp>
        <p:nvSpPr>
          <p:cNvPr id="17" name="Metin Yer Tutucusu 16"/>
          <p:cNvSpPr>
            <a:spLocks noGrp="1"/>
          </p:cNvSpPr>
          <p:nvPr>
            <p:ph type="body" sz="quarter" idx="15"/>
          </p:nvPr>
        </p:nvSpPr>
        <p:spPr>
          <a:xfrm>
            <a:off x="6768075" y="6097338"/>
            <a:ext cx="4800171" cy="441325"/>
          </a:xfrm>
          <a:prstGeom prst="rect">
            <a:avLst/>
          </a:prstGeom>
        </p:spPr>
        <p:txBody>
          <a:bodyPr/>
          <a:lstStyle>
            <a:lvl1pPr marL="0" indent="0" algn="r">
              <a:buNone/>
              <a:defRPr sz="1500" b="1">
                <a:solidFill>
                  <a:srgbClr val="00AFF0"/>
                </a:solidFill>
                <a:latin typeface="Myriad Pro" pitchFamily="34" charset="0"/>
              </a:defRPr>
            </a:lvl1pPr>
            <a:lvl2pPr>
              <a:defRPr sz="1600">
                <a:latin typeface="Myriad Pro" pitchFamily="34" charset="0"/>
              </a:defRPr>
            </a:lvl2pPr>
            <a:lvl3pPr>
              <a:defRPr sz="1400">
                <a:latin typeface="Myriad Pro" pitchFamily="34" charset="0"/>
              </a:defRPr>
            </a:lvl3pPr>
            <a:lvl4pPr>
              <a:defRPr sz="1200">
                <a:latin typeface="Myriad Pro" pitchFamily="34" charset="0"/>
              </a:defRPr>
            </a:lvl4pPr>
            <a:lvl5pPr>
              <a:defRPr sz="1200">
                <a:latin typeface="Myriad Pro" pitchFamily="34" charset="0"/>
              </a:defRPr>
            </a:lvl5pPr>
          </a:lstStyle>
          <a:p>
            <a:pPr lvl="0"/>
            <a:r>
              <a:rPr lang="tr-TR" smtClean="0"/>
              <a:t>Asıl metin stillerini düzenlemek için tıklatın</a:t>
            </a:r>
          </a:p>
        </p:txBody>
      </p:sp>
      <p:sp>
        <p:nvSpPr>
          <p:cNvPr id="19" name="Metin Yer Tutucusu 18"/>
          <p:cNvSpPr>
            <a:spLocks noGrp="1"/>
          </p:cNvSpPr>
          <p:nvPr>
            <p:ph type="body" sz="quarter" idx="16"/>
          </p:nvPr>
        </p:nvSpPr>
        <p:spPr>
          <a:xfrm>
            <a:off x="624418" y="867591"/>
            <a:ext cx="10943167" cy="576263"/>
          </a:xfrm>
          <a:prstGeom prst="rect">
            <a:avLst/>
          </a:prstGeom>
        </p:spPr>
        <p:txBody>
          <a:bodyPr/>
          <a:lstStyle>
            <a:lvl1pPr marL="0" indent="0">
              <a:buNone/>
              <a:defRPr sz="2800" b="1">
                <a:solidFill>
                  <a:srgbClr val="6D6E71"/>
                </a:solidFill>
                <a:latin typeface="Myriad Pro" pitchFamily="34" charset="0"/>
              </a:defRPr>
            </a:lvl1pPr>
          </a:lstStyle>
          <a:p>
            <a:pPr lvl="0"/>
            <a:r>
              <a:rPr lang="tr-TR" smtClean="0"/>
              <a:t>Asıl metin stillerini düzenlemek için tıklatın</a:t>
            </a:r>
          </a:p>
        </p:txBody>
      </p:sp>
      <p:sp>
        <p:nvSpPr>
          <p:cNvPr id="21" name="Metin Yer Tutucusu 20"/>
          <p:cNvSpPr>
            <a:spLocks noGrp="1"/>
          </p:cNvSpPr>
          <p:nvPr>
            <p:ph type="body" sz="quarter" idx="17"/>
          </p:nvPr>
        </p:nvSpPr>
        <p:spPr>
          <a:xfrm>
            <a:off x="624418" y="1443853"/>
            <a:ext cx="10943167" cy="1136046"/>
          </a:xfrm>
          <a:prstGeom prst="rect">
            <a:avLst/>
          </a:prstGeom>
        </p:spPr>
        <p:txBody>
          <a:bodyPr/>
          <a:lstStyle>
            <a:lvl1pPr marL="0" indent="0">
              <a:buNone/>
              <a:defRPr sz="1400">
                <a:solidFill>
                  <a:srgbClr val="6D6E71"/>
                </a:solidFill>
                <a:latin typeface="Myriad Pro" pitchFamily="34" charset="0"/>
              </a:defRPr>
            </a:lvl1pPr>
          </a:lstStyle>
          <a:p>
            <a:pPr lvl="0"/>
            <a:r>
              <a:rPr lang="tr-TR" smtClean="0"/>
              <a:t>Asıl metin stillerini düzenlemek için tıklatın</a:t>
            </a:r>
          </a:p>
          <a:p>
            <a:pPr lvl="1"/>
            <a:r>
              <a:rPr lang="tr-TR" smtClean="0"/>
              <a:t>İkinci düzey</a:t>
            </a:r>
          </a:p>
        </p:txBody>
      </p:sp>
      <p:sp>
        <p:nvSpPr>
          <p:cNvPr id="23" name="Metin Yer Tutucusu 22"/>
          <p:cNvSpPr>
            <a:spLocks noGrp="1"/>
          </p:cNvSpPr>
          <p:nvPr>
            <p:ph type="body" sz="quarter" idx="18"/>
          </p:nvPr>
        </p:nvSpPr>
        <p:spPr>
          <a:xfrm>
            <a:off x="687035" y="2780929"/>
            <a:ext cx="1534583" cy="371475"/>
          </a:xfrm>
          <a:prstGeom prst="rect">
            <a:avLst/>
          </a:prstGeom>
        </p:spPr>
        <p:txBody>
          <a:bodyPr/>
          <a:lstStyle>
            <a:lvl1pPr marL="0" indent="0">
              <a:buNone/>
              <a:defRPr sz="1750" b="1">
                <a:solidFill>
                  <a:schemeClr val="bg1"/>
                </a:solidFill>
                <a:latin typeface="Myriad Pro" pitchFamily="34" charset="0"/>
              </a:defRPr>
            </a:lvl1pPr>
          </a:lstStyle>
          <a:p>
            <a:pPr lvl="0"/>
            <a:r>
              <a:rPr lang="tr-TR" smtClean="0"/>
              <a:t>Asıl metin stillerini düzenlemek için tıklatın</a:t>
            </a:r>
          </a:p>
        </p:txBody>
      </p:sp>
      <p:sp>
        <p:nvSpPr>
          <p:cNvPr id="25" name="Metin Yer Tutucusu 24"/>
          <p:cNvSpPr>
            <a:spLocks noGrp="1"/>
          </p:cNvSpPr>
          <p:nvPr>
            <p:ph type="body" sz="quarter" idx="19"/>
          </p:nvPr>
        </p:nvSpPr>
        <p:spPr>
          <a:xfrm>
            <a:off x="719667" y="4221089"/>
            <a:ext cx="2880784" cy="1368425"/>
          </a:xfrm>
          <a:prstGeom prst="rect">
            <a:avLst/>
          </a:prstGeom>
        </p:spPr>
        <p:txBody>
          <a:bodyPr/>
          <a:lstStyle>
            <a:lvl1pPr marL="0" indent="0">
              <a:lnSpc>
                <a:spcPts val="1200"/>
              </a:lnSpc>
              <a:buNone/>
              <a:defRPr sz="1100">
                <a:solidFill>
                  <a:schemeClr val="bg1"/>
                </a:solidFill>
                <a:latin typeface="Myriad Pro" pitchFamily="34" charset="0"/>
              </a:defRPr>
            </a:lvl1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smtClean="0"/>
          </a:p>
        </p:txBody>
      </p:sp>
      <p:sp>
        <p:nvSpPr>
          <p:cNvPr id="27" name="Resim Yer Tutucusu 26"/>
          <p:cNvSpPr>
            <a:spLocks noGrp="1"/>
          </p:cNvSpPr>
          <p:nvPr>
            <p:ph type="pic" sz="quarter" idx="20"/>
          </p:nvPr>
        </p:nvSpPr>
        <p:spPr>
          <a:xfrm>
            <a:off x="721056" y="3119438"/>
            <a:ext cx="2878667" cy="957262"/>
          </a:xfrm>
          <a:prstGeom prst="rect">
            <a:avLst/>
          </a:prstGeom>
        </p:spPr>
        <p:txBody>
          <a:bodyPr/>
          <a:lstStyle/>
          <a:p>
            <a:pPr lvl="0"/>
            <a:endParaRPr lang="en-US" noProof="0" dirty="0" smtClean="0"/>
          </a:p>
        </p:txBody>
      </p:sp>
      <p:sp>
        <p:nvSpPr>
          <p:cNvPr id="14" name="Veri Yer Tutucusu 3"/>
          <p:cNvSpPr>
            <a:spLocks noGrp="1"/>
          </p:cNvSpPr>
          <p:nvPr>
            <p:ph type="dt" sz="half" idx="21"/>
          </p:nvPr>
        </p:nvSpPr>
        <p:spPr/>
        <p:txBody>
          <a:bodyPr/>
          <a:lstStyle>
            <a:lvl1pPr>
              <a:defRPr/>
            </a:lvl1pPr>
          </a:lstStyle>
          <a:p>
            <a:pPr>
              <a:defRPr/>
            </a:pPr>
            <a:fld id="{23BA2C65-D1A7-49EF-96F2-9BDACE88DE39}" type="datetimeFigureOut">
              <a:rPr lang="en-US"/>
              <a:pPr>
                <a:defRPr/>
              </a:pPr>
              <a:t>12/20/2019</a:t>
            </a:fld>
            <a:endParaRPr lang="en-US" dirty="0"/>
          </a:p>
        </p:txBody>
      </p:sp>
      <p:sp>
        <p:nvSpPr>
          <p:cNvPr id="16" name="Altbilgi Yer Tutucusu 4"/>
          <p:cNvSpPr>
            <a:spLocks noGrp="1"/>
          </p:cNvSpPr>
          <p:nvPr>
            <p:ph type="ftr" sz="quarter" idx="22"/>
          </p:nvPr>
        </p:nvSpPr>
        <p:spPr/>
        <p:txBody>
          <a:bodyPr/>
          <a:lstStyle>
            <a:lvl1pPr>
              <a:defRPr/>
            </a:lvl1pPr>
          </a:lstStyle>
          <a:p>
            <a:pPr>
              <a:defRPr/>
            </a:pPr>
            <a:endParaRPr lang="en-US">
              <a:solidFill>
                <a:prstClr val="black">
                  <a:tint val="75000"/>
                </a:prstClr>
              </a:solidFill>
            </a:endParaRPr>
          </a:p>
        </p:txBody>
      </p:sp>
      <p:sp>
        <p:nvSpPr>
          <p:cNvPr id="18" name="Slayt Numarası Yer Tutucusu 5"/>
          <p:cNvSpPr>
            <a:spLocks noGrp="1"/>
          </p:cNvSpPr>
          <p:nvPr>
            <p:ph type="sldNum" sz="quarter" idx="23"/>
          </p:nvPr>
        </p:nvSpPr>
        <p:spPr/>
        <p:txBody>
          <a:bodyPr/>
          <a:lstStyle>
            <a:lvl1pPr>
              <a:defRPr/>
            </a:lvl1pPr>
          </a:lstStyle>
          <a:p>
            <a:pPr>
              <a:defRPr/>
            </a:pPr>
            <a:fld id="{1C5AA6FC-08C2-4C08-A532-4EC93AE30B4D}" type="slidenum">
              <a:rPr lang="en-US" altLang="en-US"/>
              <a:pPr>
                <a:defRPr/>
              </a:pPr>
              <a:t>‹#›</a:t>
            </a:fld>
            <a:endParaRPr lang="en-US" altLang="en-US"/>
          </a:p>
        </p:txBody>
      </p:sp>
    </p:spTree>
    <p:extLst>
      <p:ext uri="{BB962C8B-B14F-4D97-AF65-F5344CB8AC3E}">
        <p14:creationId xmlns:p14="http://schemas.microsoft.com/office/powerpoint/2010/main" val="29982114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aşlık ve İçerik">
    <p:bg>
      <p:bgPr>
        <a:gradFill rotWithShape="0">
          <a:gsLst>
            <a:gs pos="0">
              <a:schemeClr val="tx1"/>
            </a:gs>
            <a:gs pos="100000">
              <a:srgbClr val="646464"/>
            </a:gs>
          </a:gsLst>
          <a:lin ang="5400000"/>
        </a:gradFill>
        <a:effectLst/>
      </p:bgPr>
    </p:bg>
    <p:spTree>
      <p:nvGrpSpPr>
        <p:cNvPr id="1" name=""/>
        <p:cNvGrpSpPr/>
        <p:nvPr/>
      </p:nvGrpSpPr>
      <p:grpSpPr>
        <a:xfrm>
          <a:off x="0" y="0"/>
          <a:ext cx="0" cy="0"/>
          <a:chOff x="0" y="0"/>
          <a:chExt cx="0" cy="0"/>
        </a:xfrm>
      </p:grpSpPr>
      <p:sp>
        <p:nvSpPr>
          <p:cNvPr id="7" name="Dikdörtgen 6"/>
          <p:cNvSpPr/>
          <p:nvPr userDrawn="1"/>
        </p:nvSpPr>
        <p:spPr>
          <a:xfrm>
            <a:off x="480485" y="5778500"/>
            <a:ext cx="11231033"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8" name="Dikdörtgen 7"/>
          <p:cNvSpPr/>
          <p:nvPr userDrawn="1"/>
        </p:nvSpPr>
        <p:spPr>
          <a:xfrm>
            <a:off x="480485" y="6783389"/>
            <a:ext cx="11231033" cy="90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2" name="Başlık 1"/>
          <p:cNvSpPr>
            <a:spLocks noGrp="1"/>
          </p:cNvSpPr>
          <p:nvPr>
            <p:ph type="title"/>
          </p:nvPr>
        </p:nvSpPr>
        <p:spPr>
          <a:xfrm>
            <a:off x="499797" y="240362"/>
            <a:ext cx="10972800" cy="432048"/>
          </a:xfrm>
        </p:spPr>
        <p:txBody>
          <a:bodyPr>
            <a:noAutofit/>
          </a:bodyPr>
          <a:lstStyle>
            <a:lvl1pPr>
              <a:defRPr sz="2800" b="1">
                <a:solidFill>
                  <a:schemeClr val="bg1"/>
                </a:solidFill>
              </a:defRPr>
            </a:lvl1pPr>
          </a:lstStyle>
          <a:p>
            <a:r>
              <a:rPr lang="tr-TR" smtClean="0"/>
              <a:t>Asıl başlık stili için tıklatın</a:t>
            </a:r>
            <a:endParaRPr lang="en-US" dirty="0"/>
          </a:p>
        </p:txBody>
      </p:sp>
      <p:sp>
        <p:nvSpPr>
          <p:cNvPr id="15" name="Resim Yer Tutucusu 14"/>
          <p:cNvSpPr>
            <a:spLocks noGrp="1"/>
          </p:cNvSpPr>
          <p:nvPr>
            <p:ph type="pic" sz="quarter" idx="14"/>
          </p:nvPr>
        </p:nvSpPr>
        <p:spPr>
          <a:xfrm>
            <a:off x="911887" y="5876925"/>
            <a:ext cx="3263900" cy="865188"/>
          </a:xfrm>
          <a:prstGeom prst="rect">
            <a:avLst/>
          </a:prstGeom>
        </p:spPr>
        <p:txBody>
          <a:bodyPr/>
          <a:lstStyle>
            <a:lvl1pPr>
              <a:defRPr sz="1800">
                <a:latin typeface="Myriad Pro" pitchFamily="34" charset="0"/>
              </a:defRPr>
            </a:lvl1pPr>
          </a:lstStyle>
          <a:p>
            <a:pPr lvl="0"/>
            <a:endParaRPr lang="en-US" noProof="0" dirty="0" smtClean="0"/>
          </a:p>
        </p:txBody>
      </p:sp>
      <p:sp>
        <p:nvSpPr>
          <p:cNvPr id="17" name="Metin Yer Tutucusu 16"/>
          <p:cNvSpPr>
            <a:spLocks noGrp="1"/>
          </p:cNvSpPr>
          <p:nvPr>
            <p:ph type="body" sz="quarter" idx="15"/>
          </p:nvPr>
        </p:nvSpPr>
        <p:spPr>
          <a:xfrm>
            <a:off x="6768075" y="6097338"/>
            <a:ext cx="4800171" cy="441325"/>
          </a:xfrm>
          <a:prstGeom prst="rect">
            <a:avLst/>
          </a:prstGeom>
        </p:spPr>
        <p:txBody>
          <a:bodyPr/>
          <a:lstStyle>
            <a:lvl1pPr marL="0" indent="0" algn="r">
              <a:buNone/>
              <a:defRPr sz="1500" b="1">
                <a:solidFill>
                  <a:srgbClr val="00AFF0"/>
                </a:solidFill>
                <a:latin typeface="Myriad Pro" pitchFamily="34" charset="0"/>
              </a:defRPr>
            </a:lvl1pPr>
            <a:lvl2pPr>
              <a:defRPr sz="1600">
                <a:latin typeface="Myriad Pro" pitchFamily="34" charset="0"/>
              </a:defRPr>
            </a:lvl2pPr>
            <a:lvl3pPr>
              <a:defRPr sz="1400">
                <a:latin typeface="Myriad Pro" pitchFamily="34" charset="0"/>
              </a:defRPr>
            </a:lvl3pPr>
            <a:lvl4pPr>
              <a:defRPr sz="1200">
                <a:latin typeface="Myriad Pro" pitchFamily="34" charset="0"/>
              </a:defRPr>
            </a:lvl4pPr>
            <a:lvl5pPr>
              <a:defRPr sz="1200">
                <a:latin typeface="Myriad Pro" pitchFamily="34" charset="0"/>
              </a:defRPr>
            </a:lvl5pPr>
          </a:lstStyle>
          <a:p>
            <a:pPr lvl="0"/>
            <a:r>
              <a:rPr lang="tr-TR" smtClean="0"/>
              <a:t>Asıl metin stillerini düzenlemek için tıklatın</a:t>
            </a:r>
          </a:p>
        </p:txBody>
      </p:sp>
      <p:sp>
        <p:nvSpPr>
          <p:cNvPr id="16" name="Metin Yer Tutucusu 15"/>
          <p:cNvSpPr>
            <a:spLocks noGrp="1"/>
          </p:cNvSpPr>
          <p:nvPr>
            <p:ph type="body" sz="quarter" idx="16"/>
          </p:nvPr>
        </p:nvSpPr>
        <p:spPr>
          <a:xfrm>
            <a:off x="491274" y="692151"/>
            <a:ext cx="10991849" cy="360363"/>
          </a:xfrm>
          <a:prstGeom prst="rect">
            <a:avLst/>
          </a:prstGeom>
        </p:spPr>
        <p:txBody>
          <a:bodyPr/>
          <a:lstStyle>
            <a:lvl1pPr marL="0" indent="0">
              <a:buNone/>
              <a:defRPr sz="1600">
                <a:solidFill>
                  <a:srgbClr val="C8C8C8"/>
                </a:solidFill>
                <a:latin typeface="Myriad Pro" pitchFamily="34" charset="0"/>
              </a:defRPr>
            </a:lvl1pPr>
          </a:lstStyle>
          <a:p>
            <a:pPr lvl="0"/>
            <a:r>
              <a:rPr lang="tr-TR" smtClean="0"/>
              <a:t>Asıl metin stillerini düzenlemek için tıklatın</a:t>
            </a:r>
          </a:p>
        </p:txBody>
      </p:sp>
      <p:sp>
        <p:nvSpPr>
          <p:cNvPr id="22" name="Resim Yer Tutucusu 21"/>
          <p:cNvSpPr>
            <a:spLocks noGrp="1"/>
          </p:cNvSpPr>
          <p:nvPr>
            <p:ph type="pic" sz="quarter" idx="17"/>
          </p:nvPr>
        </p:nvSpPr>
        <p:spPr>
          <a:xfrm>
            <a:off x="5807969" y="260649"/>
            <a:ext cx="6384032" cy="5471815"/>
          </a:xfrm>
          <a:prstGeom prst="rect">
            <a:avLst/>
          </a:prstGeom>
        </p:spPr>
        <p:txBody>
          <a:bodyPr/>
          <a:lstStyle/>
          <a:p>
            <a:pPr lvl="0"/>
            <a:endParaRPr lang="en-US" noProof="0" dirty="0" smtClean="0"/>
          </a:p>
        </p:txBody>
      </p:sp>
      <p:sp>
        <p:nvSpPr>
          <p:cNvPr id="9" name="Veri Yer Tutucusu 3"/>
          <p:cNvSpPr>
            <a:spLocks noGrp="1"/>
          </p:cNvSpPr>
          <p:nvPr>
            <p:ph type="dt" sz="half" idx="18"/>
          </p:nvPr>
        </p:nvSpPr>
        <p:spPr/>
        <p:txBody>
          <a:bodyPr/>
          <a:lstStyle>
            <a:lvl1pPr>
              <a:defRPr/>
            </a:lvl1pPr>
          </a:lstStyle>
          <a:p>
            <a:pPr>
              <a:defRPr/>
            </a:pPr>
            <a:fld id="{BF0B7AB2-6DEF-48F3-860C-1E5C17E692CC}" type="datetimeFigureOut">
              <a:rPr lang="en-US"/>
              <a:pPr>
                <a:defRPr/>
              </a:pPr>
              <a:t>12/20/2019</a:t>
            </a:fld>
            <a:endParaRPr lang="en-US" dirty="0"/>
          </a:p>
        </p:txBody>
      </p:sp>
      <p:sp>
        <p:nvSpPr>
          <p:cNvPr id="10" name="Altbilgi Yer Tutucusu 4"/>
          <p:cNvSpPr>
            <a:spLocks noGrp="1"/>
          </p:cNvSpPr>
          <p:nvPr>
            <p:ph type="ftr" sz="quarter" idx="19"/>
          </p:nvPr>
        </p:nvSpPr>
        <p:spPr/>
        <p:txBody>
          <a:bodyPr/>
          <a:lstStyle>
            <a:lvl1pPr>
              <a:defRPr/>
            </a:lvl1pPr>
          </a:lstStyle>
          <a:p>
            <a:pPr>
              <a:defRPr/>
            </a:pPr>
            <a:endParaRPr lang="en-US">
              <a:solidFill>
                <a:prstClr val="black">
                  <a:tint val="75000"/>
                </a:prstClr>
              </a:solidFill>
            </a:endParaRPr>
          </a:p>
        </p:txBody>
      </p:sp>
      <p:sp>
        <p:nvSpPr>
          <p:cNvPr id="11" name="Slayt Numarası Yer Tutucusu 5"/>
          <p:cNvSpPr>
            <a:spLocks noGrp="1"/>
          </p:cNvSpPr>
          <p:nvPr>
            <p:ph type="sldNum" sz="quarter" idx="20"/>
          </p:nvPr>
        </p:nvSpPr>
        <p:spPr/>
        <p:txBody>
          <a:bodyPr/>
          <a:lstStyle>
            <a:lvl1pPr>
              <a:defRPr/>
            </a:lvl1pPr>
          </a:lstStyle>
          <a:p>
            <a:pPr>
              <a:defRPr/>
            </a:pPr>
            <a:fld id="{8B4EB883-7F2D-4CBA-B27D-56F8F7AEA5EA}" type="slidenum">
              <a:rPr lang="en-US" altLang="en-US"/>
              <a:pPr>
                <a:defRPr/>
              </a:pPr>
              <a:t>‹#›</a:t>
            </a:fld>
            <a:endParaRPr lang="en-US" altLang="en-US"/>
          </a:p>
        </p:txBody>
      </p:sp>
    </p:spTree>
    <p:extLst>
      <p:ext uri="{BB962C8B-B14F-4D97-AF65-F5344CB8AC3E}">
        <p14:creationId xmlns:p14="http://schemas.microsoft.com/office/powerpoint/2010/main" val="30572584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Başlık ve İçerik">
    <p:bg>
      <p:bgPr>
        <a:solidFill>
          <a:srgbClr val="F1EEEC"/>
        </a:solidFill>
        <a:effectLst/>
      </p:bgPr>
    </p:bg>
    <p:spTree>
      <p:nvGrpSpPr>
        <p:cNvPr id="1" name=""/>
        <p:cNvGrpSpPr/>
        <p:nvPr/>
      </p:nvGrpSpPr>
      <p:grpSpPr>
        <a:xfrm>
          <a:off x="0" y="0"/>
          <a:ext cx="0" cy="0"/>
          <a:chOff x="0" y="0"/>
          <a:chExt cx="0" cy="0"/>
        </a:xfrm>
      </p:grpSpPr>
      <p:sp>
        <p:nvSpPr>
          <p:cNvPr id="5" name="Dikdörtgen 6"/>
          <p:cNvSpPr/>
          <p:nvPr userDrawn="1"/>
        </p:nvSpPr>
        <p:spPr>
          <a:xfrm>
            <a:off x="480485" y="5778500"/>
            <a:ext cx="11231033"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6" name="Dikdörtgen 7"/>
          <p:cNvSpPr/>
          <p:nvPr userDrawn="1"/>
        </p:nvSpPr>
        <p:spPr>
          <a:xfrm>
            <a:off x="480485" y="6783389"/>
            <a:ext cx="11231033" cy="90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2" name="Başlık 1"/>
          <p:cNvSpPr>
            <a:spLocks noGrp="1"/>
          </p:cNvSpPr>
          <p:nvPr>
            <p:ph type="title"/>
          </p:nvPr>
        </p:nvSpPr>
        <p:spPr>
          <a:xfrm>
            <a:off x="499797" y="240362"/>
            <a:ext cx="10972800" cy="432048"/>
          </a:xfrm>
        </p:spPr>
        <p:txBody>
          <a:bodyPr>
            <a:noAutofit/>
          </a:bodyPr>
          <a:lstStyle>
            <a:lvl1pPr>
              <a:defRPr sz="2800" b="1">
                <a:solidFill>
                  <a:schemeClr val="bg1"/>
                </a:solidFill>
              </a:defRPr>
            </a:lvl1pPr>
          </a:lstStyle>
          <a:p>
            <a:r>
              <a:rPr lang="tr-TR" smtClean="0"/>
              <a:t>Asıl başlık stili için tıklatın</a:t>
            </a:r>
            <a:endParaRPr lang="en-US" dirty="0"/>
          </a:p>
        </p:txBody>
      </p:sp>
      <p:sp>
        <p:nvSpPr>
          <p:cNvPr id="15" name="Resim Yer Tutucusu 14"/>
          <p:cNvSpPr>
            <a:spLocks noGrp="1"/>
          </p:cNvSpPr>
          <p:nvPr>
            <p:ph type="pic" sz="quarter" idx="14"/>
          </p:nvPr>
        </p:nvSpPr>
        <p:spPr>
          <a:xfrm>
            <a:off x="911887" y="5876925"/>
            <a:ext cx="3263900" cy="865188"/>
          </a:xfrm>
          <a:prstGeom prst="rect">
            <a:avLst/>
          </a:prstGeom>
        </p:spPr>
        <p:txBody>
          <a:bodyPr/>
          <a:lstStyle>
            <a:lvl1pPr>
              <a:defRPr sz="1800">
                <a:latin typeface="Myriad Pro" pitchFamily="34" charset="0"/>
              </a:defRPr>
            </a:lvl1pPr>
          </a:lstStyle>
          <a:p>
            <a:pPr lvl="0"/>
            <a:endParaRPr lang="en-US" noProof="0" dirty="0" smtClean="0"/>
          </a:p>
        </p:txBody>
      </p:sp>
      <p:sp>
        <p:nvSpPr>
          <p:cNvPr id="17" name="Metin Yer Tutucusu 16"/>
          <p:cNvSpPr>
            <a:spLocks noGrp="1"/>
          </p:cNvSpPr>
          <p:nvPr>
            <p:ph type="body" sz="quarter" idx="15"/>
          </p:nvPr>
        </p:nvSpPr>
        <p:spPr>
          <a:xfrm>
            <a:off x="6768075" y="6097338"/>
            <a:ext cx="4800171" cy="441325"/>
          </a:xfrm>
          <a:prstGeom prst="rect">
            <a:avLst/>
          </a:prstGeom>
        </p:spPr>
        <p:txBody>
          <a:bodyPr/>
          <a:lstStyle>
            <a:lvl1pPr marL="0" indent="0" algn="r">
              <a:buNone/>
              <a:defRPr sz="1500" b="1">
                <a:solidFill>
                  <a:srgbClr val="00AFF0"/>
                </a:solidFill>
                <a:latin typeface="Myriad Pro" pitchFamily="34" charset="0"/>
              </a:defRPr>
            </a:lvl1pPr>
            <a:lvl2pPr>
              <a:defRPr sz="1600">
                <a:latin typeface="Myriad Pro" pitchFamily="34" charset="0"/>
              </a:defRPr>
            </a:lvl2pPr>
            <a:lvl3pPr>
              <a:defRPr sz="1400">
                <a:latin typeface="Myriad Pro" pitchFamily="34" charset="0"/>
              </a:defRPr>
            </a:lvl3pPr>
            <a:lvl4pPr>
              <a:defRPr sz="1200">
                <a:latin typeface="Myriad Pro" pitchFamily="34" charset="0"/>
              </a:defRPr>
            </a:lvl4pPr>
            <a:lvl5pPr>
              <a:defRPr sz="1200">
                <a:latin typeface="Myriad Pro" pitchFamily="34" charset="0"/>
              </a:defRPr>
            </a:lvl5pPr>
          </a:lstStyle>
          <a:p>
            <a:pPr lvl="0"/>
            <a:r>
              <a:rPr lang="tr-TR" smtClean="0"/>
              <a:t>Asıl metin stillerini düzenlemek için tıklatın</a:t>
            </a:r>
          </a:p>
        </p:txBody>
      </p:sp>
      <p:sp>
        <p:nvSpPr>
          <p:cNvPr id="7" name="Veri Yer Tutucusu 3"/>
          <p:cNvSpPr>
            <a:spLocks noGrp="1"/>
          </p:cNvSpPr>
          <p:nvPr>
            <p:ph type="dt" sz="half" idx="16"/>
          </p:nvPr>
        </p:nvSpPr>
        <p:spPr/>
        <p:txBody>
          <a:bodyPr/>
          <a:lstStyle>
            <a:lvl1pPr>
              <a:defRPr/>
            </a:lvl1pPr>
          </a:lstStyle>
          <a:p>
            <a:pPr>
              <a:defRPr/>
            </a:pPr>
            <a:fld id="{F4A4308E-F6DB-4C22-9EDA-0DB1CCF86EA3}" type="datetimeFigureOut">
              <a:rPr lang="en-US"/>
              <a:pPr>
                <a:defRPr/>
              </a:pPr>
              <a:t>12/20/2019</a:t>
            </a:fld>
            <a:endParaRPr lang="en-US" dirty="0"/>
          </a:p>
        </p:txBody>
      </p:sp>
      <p:sp>
        <p:nvSpPr>
          <p:cNvPr id="8" name="Altbilgi Yer Tutucusu 4"/>
          <p:cNvSpPr>
            <a:spLocks noGrp="1"/>
          </p:cNvSpPr>
          <p:nvPr>
            <p:ph type="ftr" sz="quarter" idx="17"/>
          </p:nvPr>
        </p:nvSpPr>
        <p:spPr/>
        <p:txBody>
          <a:bodyPr/>
          <a:lstStyle>
            <a:lvl1pPr>
              <a:defRPr/>
            </a:lvl1pPr>
          </a:lstStyle>
          <a:p>
            <a:pPr>
              <a:defRPr/>
            </a:pPr>
            <a:endParaRPr lang="en-US">
              <a:solidFill>
                <a:prstClr val="black">
                  <a:tint val="75000"/>
                </a:prstClr>
              </a:solidFill>
            </a:endParaRPr>
          </a:p>
        </p:txBody>
      </p:sp>
      <p:sp>
        <p:nvSpPr>
          <p:cNvPr id="9" name="Slayt Numarası Yer Tutucusu 5"/>
          <p:cNvSpPr>
            <a:spLocks noGrp="1"/>
          </p:cNvSpPr>
          <p:nvPr>
            <p:ph type="sldNum" sz="quarter" idx="18"/>
          </p:nvPr>
        </p:nvSpPr>
        <p:spPr/>
        <p:txBody>
          <a:bodyPr/>
          <a:lstStyle>
            <a:lvl1pPr>
              <a:defRPr/>
            </a:lvl1pPr>
          </a:lstStyle>
          <a:p>
            <a:pPr>
              <a:defRPr/>
            </a:pPr>
            <a:fld id="{B26C0BD3-A9D6-44A5-9FB8-E5CAE0C6332C}" type="slidenum">
              <a:rPr lang="en-US" altLang="en-US"/>
              <a:pPr>
                <a:defRPr/>
              </a:pPr>
              <a:t>‹#›</a:t>
            </a:fld>
            <a:endParaRPr lang="en-US" altLang="en-US"/>
          </a:p>
        </p:txBody>
      </p:sp>
    </p:spTree>
    <p:extLst>
      <p:ext uri="{BB962C8B-B14F-4D97-AF65-F5344CB8AC3E}">
        <p14:creationId xmlns:p14="http://schemas.microsoft.com/office/powerpoint/2010/main" val="16834886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ölüm Üstbilgisi">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Resim Yer Tutucusu 9"/>
          <p:cNvSpPr>
            <a:spLocks noGrp="1"/>
          </p:cNvSpPr>
          <p:nvPr>
            <p:ph type="pic" sz="quarter" idx="13"/>
          </p:nvPr>
        </p:nvSpPr>
        <p:spPr>
          <a:xfrm>
            <a:off x="7056967" y="1773238"/>
            <a:ext cx="1219200" cy="914400"/>
          </a:xfrm>
          <a:prstGeom prst="rect">
            <a:avLst/>
          </a:prstGeom>
        </p:spPr>
        <p:txBody>
          <a:bodyPr/>
          <a:lstStyle/>
          <a:p>
            <a:pPr lvl="0"/>
            <a:endParaRPr lang="en-US" noProof="0" dirty="0" smtClean="0"/>
          </a:p>
        </p:txBody>
      </p:sp>
      <p:sp>
        <p:nvSpPr>
          <p:cNvPr id="3" name="Veri Yer Tutucusu 3"/>
          <p:cNvSpPr>
            <a:spLocks noGrp="1"/>
          </p:cNvSpPr>
          <p:nvPr>
            <p:ph type="dt" sz="half" idx="14"/>
          </p:nvPr>
        </p:nvSpPr>
        <p:spPr/>
        <p:txBody>
          <a:bodyPr/>
          <a:lstStyle>
            <a:lvl1pPr>
              <a:defRPr/>
            </a:lvl1pPr>
          </a:lstStyle>
          <a:p>
            <a:pPr>
              <a:defRPr/>
            </a:pPr>
            <a:fld id="{D59CAEDA-DE98-4925-AA3B-58BF8852D5E9}" type="datetimeFigureOut">
              <a:rPr lang="en-US"/>
              <a:pPr>
                <a:defRPr/>
              </a:pPr>
              <a:t>12/20/2019</a:t>
            </a:fld>
            <a:endParaRPr lang="en-US" dirty="0"/>
          </a:p>
        </p:txBody>
      </p:sp>
      <p:sp>
        <p:nvSpPr>
          <p:cNvPr id="4" name="Altbilgi Yer Tutucusu 4"/>
          <p:cNvSpPr>
            <a:spLocks noGrp="1"/>
          </p:cNvSpPr>
          <p:nvPr>
            <p:ph type="ftr" sz="quarter" idx="15"/>
          </p:nvPr>
        </p:nvSpPr>
        <p:spPr/>
        <p:txBody>
          <a:bodyPr/>
          <a:lstStyle>
            <a:lvl1pPr>
              <a:defRPr/>
            </a:lvl1pPr>
          </a:lstStyle>
          <a:p>
            <a:pPr>
              <a:defRPr/>
            </a:pPr>
            <a:endParaRPr lang="en-US">
              <a:solidFill>
                <a:prstClr val="black">
                  <a:tint val="75000"/>
                </a:prstClr>
              </a:solidFill>
            </a:endParaRPr>
          </a:p>
        </p:txBody>
      </p:sp>
      <p:sp>
        <p:nvSpPr>
          <p:cNvPr id="5" name="Slayt Numarası Yer Tutucusu 5"/>
          <p:cNvSpPr>
            <a:spLocks noGrp="1"/>
          </p:cNvSpPr>
          <p:nvPr>
            <p:ph type="sldNum" sz="quarter" idx="16"/>
          </p:nvPr>
        </p:nvSpPr>
        <p:spPr/>
        <p:txBody>
          <a:bodyPr/>
          <a:lstStyle>
            <a:lvl1pPr>
              <a:defRPr/>
            </a:lvl1pPr>
          </a:lstStyle>
          <a:p>
            <a:pPr>
              <a:defRPr/>
            </a:pPr>
            <a:fld id="{DE05E5F3-D9AF-4F36-9CD4-5E9628B063D4}" type="slidenum">
              <a:rPr lang="en-US" altLang="en-US"/>
              <a:pPr>
                <a:defRPr/>
              </a:pPr>
              <a:t>‹#›</a:t>
            </a:fld>
            <a:endParaRPr lang="en-US" altLang="en-US"/>
          </a:p>
        </p:txBody>
      </p:sp>
    </p:spTree>
    <p:extLst>
      <p:ext uri="{BB962C8B-B14F-4D97-AF65-F5344CB8AC3E}">
        <p14:creationId xmlns:p14="http://schemas.microsoft.com/office/powerpoint/2010/main" val="6639647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23392" y="4797152"/>
            <a:ext cx="10363200" cy="432048"/>
          </a:xfrm>
        </p:spPr>
        <p:txBody>
          <a:bodyPr/>
          <a:lstStyle/>
          <a:p>
            <a:r>
              <a:rPr lang="tr-TR" smtClean="0"/>
              <a:t>Asıl başlık stili için tıklatın</a:t>
            </a:r>
            <a:endParaRPr lang="en-US" dirty="0"/>
          </a:p>
        </p:txBody>
      </p:sp>
      <p:sp>
        <p:nvSpPr>
          <p:cNvPr id="3" name="Veri Yer Tutucusu 3"/>
          <p:cNvSpPr>
            <a:spLocks noGrp="1"/>
          </p:cNvSpPr>
          <p:nvPr>
            <p:ph type="dt" sz="half" idx="10"/>
          </p:nvPr>
        </p:nvSpPr>
        <p:spPr/>
        <p:txBody>
          <a:bodyPr/>
          <a:lstStyle>
            <a:lvl1pPr>
              <a:defRPr/>
            </a:lvl1pPr>
          </a:lstStyle>
          <a:p>
            <a:pPr>
              <a:defRPr/>
            </a:pPr>
            <a:fld id="{EDEA07C5-70F0-48AB-9463-3F709C4449E2}" type="datetimeFigureOut">
              <a:rPr lang="en-US"/>
              <a:pPr>
                <a:defRPr/>
              </a:pPr>
              <a:t>12/20/2019</a:t>
            </a:fld>
            <a:endParaRPr lang="en-US" dirty="0"/>
          </a:p>
        </p:txBody>
      </p:sp>
      <p:sp>
        <p:nvSpPr>
          <p:cNvPr id="4" name="Altbilgi Yer Tutucusu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ayt Numarası Yer Tutucusu 5"/>
          <p:cNvSpPr>
            <a:spLocks noGrp="1"/>
          </p:cNvSpPr>
          <p:nvPr>
            <p:ph type="sldNum" sz="quarter" idx="12"/>
          </p:nvPr>
        </p:nvSpPr>
        <p:spPr/>
        <p:txBody>
          <a:bodyPr/>
          <a:lstStyle>
            <a:lvl1pPr>
              <a:defRPr/>
            </a:lvl1pPr>
          </a:lstStyle>
          <a:p>
            <a:pPr>
              <a:defRPr/>
            </a:pPr>
            <a:fld id="{9B5D4D8B-C777-4A87-97F1-5472CA4560DD}" type="slidenum">
              <a:rPr lang="en-US" altLang="en-US"/>
              <a:pPr>
                <a:defRPr/>
              </a:pPr>
              <a:t>‹#›</a:t>
            </a:fld>
            <a:endParaRPr lang="en-US" altLang="en-US"/>
          </a:p>
        </p:txBody>
      </p:sp>
    </p:spTree>
    <p:extLst>
      <p:ext uri="{BB962C8B-B14F-4D97-AF65-F5344CB8AC3E}">
        <p14:creationId xmlns:p14="http://schemas.microsoft.com/office/powerpoint/2010/main" val="39805705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aşlık ve İçerik">
    <p:bg>
      <p:bgPr>
        <a:solidFill>
          <a:srgbClr val="F1EEEC"/>
        </a:solidFill>
        <a:effectLst/>
      </p:bgPr>
    </p:bg>
    <p:spTree>
      <p:nvGrpSpPr>
        <p:cNvPr id="1" name=""/>
        <p:cNvGrpSpPr/>
        <p:nvPr/>
      </p:nvGrpSpPr>
      <p:grpSpPr>
        <a:xfrm>
          <a:off x="0" y="0"/>
          <a:ext cx="0" cy="0"/>
          <a:chOff x="0" y="0"/>
          <a:chExt cx="0" cy="0"/>
        </a:xfrm>
      </p:grpSpPr>
      <p:sp>
        <p:nvSpPr>
          <p:cNvPr id="10" name="Dikdörtgen 6"/>
          <p:cNvSpPr/>
          <p:nvPr userDrawn="1"/>
        </p:nvSpPr>
        <p:spPr>
          <a:xfrm>
            <a:off x="0" y="3644901"/>
            <a:ext cx="12192000" cy="3228975"/>
          </a:xfrm>
          <a:prstGeom prst="rect">
            <a:avLst/>
          </a:prstGeom>
          <a:solidFill>
            <a:srgbClr val="0064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11" name="Dikdörtgen 7"/>
          <p:cNvSpPr/>
          <p:nvPr userDrawn="1"/>
        </p:nvSpPr>
        <p:spPr>
          <a:xfrm>
            <a:off x="0" y="2579688"/>
            <a:ext cx="12192000" cy="1079500"/>
          </a:xfrm>
          <a:prstGeom prst="rect">
            <a:avLst/>
          </a:prstGeom>
          <a:solidFill>
            <a:srgbClr val="32A6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12" name="Dikdörtgen 8"/>
          <p:cNvSpPr/>
          <p:nvPr userDrawn="1"/>
        </p:nvSpPr>
        <p:spPr>
          <a:xfrm>
            <a:off x="480485" y="5778500"/>
            <a:ext cx="11231033"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13" name="Dikdörtgen 9"/>
          <p:cNvSpPr/>
          <p:nvPr userDrawn="1"/>
        </p:nvSpPr>
        <p:spPr>
          <a:xfrm>
            <a:off x="480485" y="6783389"/>
            <a:ext cx="11231033" cy="90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2" name="Başlık 1"/>
          <p:cNvSpPr>
            <a:spLocks noGrp="1"/>
          </p:cNvSpPr>
          <p:nvPr>
            <p:ph type="title"/>
          </p:nvPr>
        </p:nvSpPr>
        <p:spPr>
          <a:xfrm>
            <a:off x="609600" y="476672"/>
            <a:ext cx="10972800" cy="432048"/>
          </a:xfrm>
        </p:spPr>
        <p:txBody>
          <a:bodyPr>
            <a:noAutofit/>
          </a:bodyPr>
          <a:lstStyle>
            <a:lvl1pPr>
              <a:defRPr sz="2800">
                <a:solidFill>
                  <a:srgbClr val="6D6E71"/>
                </a:solidFill>
              </a:defRPr>
            </a:lvl1pPr>
          </a:lstStyle>
          <a:p>
            <a:r>
              <a:rPr lang="tr-TR" smtClean="0"/>
              <a:t>Asıl başlık stili için tıklatın</a:t>
            </a:r>
            <a:endParaRPr lang="en-US" dirty="0"/>
          </a:p>
        </p:txBody>
      </p:sp>
      <p:sp>
        <p:nvSpPr>
          <p:cNvPr id="15" name="Resim Yer Tutucusu 14"/>
          <p:cNvSpPr>
            <a:spLocks noGrp="1"/>
          </p:cNvSpPr>
          <p:nvPr>
            <p:ph type="pic" sz="quarter" idx="14"/>
          </p:nvPr>
        </p:nvSpPr>
        <p:spPr>
          <a:xfrm>
            <a:off x="911887" y="5876925"/>
            <a:ext cx="3263900" cy="865188"/>
          </a:xfrm>
          <a:prstGeom prst="rect">
            <a:avLst/>
          </a:prstGeom>
        </p:spPr>
        <p:txBody>
          <a:bodyPr/>
          <a:lstStyle>
            <a:lvl1pPr>
              <a:defRPr sz="1800">
                <a:latin typeface="Myriad Pro" pitchFamily="34" charset="0"/>
              </a:defRPr>
            </a:lvl1pPr>
          </a:lstStyle>
          <a:p>
            <a:pPr lvl="0"/>
            <a:endParaRPr lang="en-US" noProof="0" dirty="0" smtClean="0"/>
          </a:p>
        </p:txBody>
      </p:sp>
      <p:sp>
        <p:nvSpPr>
          <p:cNvPr id="17" name="Metin Yer Tutucusu 16"/>
          <p:cNvSpPr>
            <a:spLocks noGrp="1"/>
          </p:cNvSpPr>
          <p:nvPr>
            <p:ph type="body" sz="quarter" idx="15"/>
          </p:nvPr>
        </p:nvSpPr>
        <p:spPr>
          <a:xfrm>
            <a:off x="6768075" y="6097338"/>
            <a:ext cx="4800171" cy="441325"/>
          </a:xfrm>
          <a:prstGeom prst="rect">
            <a:avLst/>
          </a:prstGeom>
        </p:spPr>
        <p:txBody>
          <a:bodyPr/>
          <a:lstStyle>
            <a:lvl1pPr marL="0" indent="0" algn="r">
              <a:buNone/>
              <a:defRPr sz="1500" b="1">
                <a:solidFill>
                  <a:srgbClr val="00AFF0"/>
                </a:solidFill>
                <a:latin typeface="Myriad Pro" pitchFamily="34" charset="0"/>
              </a:defRPr>
            </a:lvl1pPr>
            <a:lvl2pPr>
              <a:defRPr sz="1600">
                <a:latin typeface="Myriad Pro" pitchFamily="34" charset="0"/>
              </a:defRPr>
            </a:lvl2pPr>
            <a:lvl3pPr>
              <a:defRPr sz="1400">
                <a:latin typeface="Myriad Pro" pitchFamily="34" charset="0"/>
              </a:defRPr>
            </a:lvl3pPr>
            <a:lvl4pPr>
              <a:defRPr sz="1200">
                <a:latin typeface="Myriad Pro" pitchFamily="34" charset="0"/>
              </a:defRPr>
            </a:lvl4pPr>
            <a:lvl5pPr>
              <a:defRPr sz="1200">
                <a:latin typeface="Myriad Pro" pitchFamily="34" charset="0"/>
              </a:defRPr>
            </a:lvl5pPr>
          </a:lstStyle>
          <a:p>
            <a:pPr lvl="0"/>
            <a:r>
              <a:rPr lang="tr-TR" smtClean="0"/>
              <a:t>Asıl metin stillerini düzenlemek için tıklatın</a:t>
            </a:r>
          </a:p>
        </p:txBody>
      </p:sp>
      <p:sp>
        <p:nvSpPr>
          <p:cNvPr id="19" name="Metin Yer Tutucusu 18"/>
          <p:cNvSpPr>
            <a:spLocks noGrp="1"/>
          </p:cNvSpPr>
          <p:nvPr>
            <p:ph type="body" sz="quarter" idx="16"/>
          </p:nvPr>
        </p:nvSpPr>
        <p:spPr>
          <a:xfrm>
            <a:off x="624418" y="867591"/>
            <a:ext cx="10943167" cy="576263"/>
          </a:xfrm>
          <a:prstGeom prst="rect">
            <a:avLst/>
          </a:prstGeom>
        </p:spPr>
        <p:txBody>
          <a:bodyPr/>
          <a:lstStyle>
            <a:lvl1pPr marL="0" indent="0">
              <a:buNone/>
              <a:defRPr sz="2800" b="1">
                <a:solidFill>
                  <a:srgbClr val="6D6E71"/>
                </a:solidFill>
                <a:latin typeface="Myriad Pro" pitchFamily="34" charset="0"/>
              </a:defRPr>
            </a:lvl1pPr>
          </a:lstStyle>
          <a:p>
            <a:pPr lvl="0"/>
            <a:r>
              <a:rPr lang="tr-TR" smtClean="0"/>
              <a:t>Asıl metin stillerini düzenlemek için tıklatın</a:t>
            </a:r>
          </a:p>
        </p:txBody>
      </p:sp>
      <p:sp>
        <p:nvSpPr>
          <p:cNvPr id="21" name="Metin Yer Tutucusu 20"/>
          <p:cNvSpPr>
            <a:spLocks noGrp="1"/>
          </p:cNvSpPr>
          <p:nvPr>
            <p:ph type="body" sz="quarter" idx="17"/>
          </p:nvPr>
        </p:nvSpPr>
        <p:spPr>
          <a:xfrm>
            <a:off x="624418" y="1443853"/>
            <a:ext cx="10943167" cy="1136046"/>
          </a:xfrm>
          <a:prstGeom prst="rect">
            <a:avLst/>
          </a:prstGeom>
        </p:spPr>
        <p:txBody>
          <a:bodyPr/>
          <a:lstStyle>
            <a:lvl1pPr marL="0" indent="0">
              <a:buNone/>
              <a:defRPr sz="1400">
                <a:solidFill>
                  <a:srgbClr val="6D6E71"/>
                </a:solidFill>
                <a:latin typeface="Myriad Pro" pitchFamily="34" charset="0"/>
              </a:defRPr>
            </a:lvl1pPr>
          </a:lstStyle>
          <a:p>
            <a:pPr lvl="0"/>
            <a:r>
              <a:rPr lang="tr-TR" smtClean="0"/>
              <a:t>Asıl metin stillerini düzenlemek için tıklatın</a:t>
            </a:r>
          </a:p>
          <a:p>
            <a:pPr lvl="1"/>
            <a:r>
              <a:rPr lang="tr-TR" smtClean="0"/>
              <a:t>İkinci düzey</a:t>
            </a:r>
          </a:p>
        </p:txBody>
      </p:sp>
      <p:sp>
        <p:nvSpPr>
          <p:cNvPr id="23" name="Metin Yer Tutucusu 22"/>
          <p:cNvSpPr>
            <a:spLocks noGrp="1"/>
          </p:cNvSpPr>
          <p:nvPr>
            <p:ph type="body" sz="quarter" idx="18"/>
          </p:nvPr>
        </p:nvSpPr>
        <p:spPr>
          <a:xfrm>
            <a:off x="687035" y="2780929"/>
            <a:ext cx="1534583" cy="371475"/>
          </a:xfrm>
          <a:prstGeom prst="rect">
            <a:avLst/>
          </a:prstGeom>
        </p:spPr>
        <p:txBody>
          <a:bodyPr/>
          <a:lstStyle>
            <a:lvl1pPr marL="0" indent="0">
              <a:buNone/>
              <a:defRPr sz="1750" b="1">
                <a:solidFill>
                  <a:schemeClr val="bg1"/>
                </a:solidFill>
                <a:latin typeface="Myriad Pro" pitchFamily="34" charset="0"/>
              </a:defRPr>
            </a:lvl1pPr>
          </a:lstStyle>
          <a:p>
            <a:pPr lvl="0"/>
            <a:r>
              <a:rPr lang="tr-TR" smtClean="0"/>
              <a:t>Asıl metin stillerini düzenlemek için tıklatın</a:t>
            </a:r>
          </a:p>
        </p:txBody>
      </p:sp>
      <p:sp>
        <p:nvSpPr>
          <p:cNvPr id="25" name="Metin Yer Tutucusu 24"/>
          <p:cNvSpPr>
            <a:spLocks noGrp="1"/>
          </p:cNvSpPr>
          <p:nvPr>
            <p:ph type="body" sz="quarter" idx="19"/>
          </p:nvPr>
        </p:nvSpPr>
        <p:spPr>
          <a:xfrm>
            <a:off x="719667" y="4221089"/>
            <a:ext cx="2880784" cy="1368425"/>
          </a:xfrm>
          <a:prstGeom prst="rect">
            <a:avLst/>
          </a:prstGeom>
        </p:spPr>
        <p:txBody>
          <a:bodyPr/>
          <a:lstStyle>
            <a:lvl1pPr marL="0" indent="0">
              <a:lnSpc>
                <a:spcPts val="1200"/>
              </a:lnSpc>
              <a:buNone/>
              <a:defRPr sz="1100">
                <a:solidFill>
                  <a:schemeClr val="bg1"/>
                </a:solidFill>
                <a:latin typeface="Myriad Pro" pitchFamily="34" charset="0"/>
              </a:defRPr>
            </a:lvl1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smtClean="0"/>
          </a:p>
        </p:txBody>
      </p:sp>
      <p:sp>
        <p:nvSpPr>
          <p:cNvPr id="27" name="Resim Yer Tutucusu 26"/>
          <p:cNvSpPr>
            <a:spLocks noGrp="1"/>
          </p:cNvSpPr>
          <p:nvPr>
            <p:ph type="pic" sz="quarter" idx="20"/>
          </p:nvPr>
        </p:nvSpPr>
        <p:spPr>
          <a:xfrm>
            <a:off x="721056" y="3119438"/>
            <a:ext cx="2878667" cy="957262"/>
          </a:xfrm>
          <a:prstGeom prst="rect">
            <a:avLst/>
          </a:prstGeom>
        </p:spPr>
        <p:txBody>
          <a:bodyPr/>
          <a:lstStyle/>
          <a:p>
            <a:pPr lvl="0"/>
            <a:endParaRPr lang="en-US" noProof="0" dirty="0" smtClean="0"/>
          </a:p>
        </p:txBody>
      </p:sp>
      <p:sp>
        <p:nvSpPr>
          <p:cNvPr id="14" name="Veri Yer Tutucusu 3"/>
          <p:cNvSpPr>
            <a:spLocks noGrp="1"/>
          </p:cNvSpPr>
          <p:nvPr>
            <p:ph type="dt" sz="half" idx="21"/>
          </p:nvPr>
        </p:nvSpPr>
        <p:spPr/>
        <p:txBody>
          <a:bodyPr/>
          <a:lstStyle>
            <a:lvl1pPr>
              <a:defRPr/>
            </a:lvl1pPr>
          </a:lstStyle>
          <a:p>
            <a:pPr>
              <a:defRPr/>
            </a:pPr>
            <a:fld id="{82109E36-27F8-48E4-B7F0-D82AB052EEF9}" type="datetimeFigureOut">
              <a:rPr lang="en-US"/>
              <a:pPr>
                <a:defRPr/>
              </a:pPr>
              <a:t>12/20/2019</a:t>
            </a:fld>
            <a:endParaRPr lang="en-US" dirty="0"/>
          </a:p>
        </p:txBody>
      </p:sp>
      <p:sp>
        <p:nvSpPr>
          <p:cNvPr id="16" name="Altbilgi Yer Tutucusu 4"/>
          <p:cNvSpPr>
            <a:spLocks noGrp="1"/>
          </p:cNvSpPr>
          <p:nvPr>
            <p:ph type="ftr" sz="quarter" idx="22"/>
          </p:nvPr>
        </p:nvSpPr>
        <p:spPr/>
        <p:txBody>
          <a:bodyPr/>
          <a:lstStyle>
            <a:lvl1pPr>
              <a:defRPr/>
            </a:lvl1pPr>
          </a:lstStyle>
          <a:p>
            <a:pPr>
              <a:defRPr/>
            </a:pPr>
            <a:endParaRPr lang="en-US">
              <a:solidFill>
                <a:prstClr val="black">
                  <a:tint val="75000"/>
                </a:prstClr>
              </a:solidFill>
            </a:endParaRPr>
          </a:p>
        </p:txBody>
      </p:sp>
      <p:sp>
        <p:nvSpPr>
          <p:cNvPr id="18" name="Slayt Numarası Yer Tutucusu 5"/>
          <p:cNvSpPr>
            <a:spLocks noGrp="1"/>
          </p:cNvSpPr>
          <p:nvPr>
            <p:ph type="sldNum" sz="quarter" idx="23"/>
          </p:nvPr>
        </p:nvSpPr>
        <p:spPr/>
        <p:txBody>
          <a:bodyPr/>
          <a:lstStyle>
            <a:lvl1pPr>
              <a:defRPr/>
            </a:lvl1pPr>
          </a:lstStyle>
          <a:p>
            <a:pPr>
              <a:defRPr/>
            </a:pPr>
            <a:fld id="{3561D0FA-94AF-43E1-AA1E-8DDECDB29C49}" type="slidenum">
              <a:rPr lang="en-US" altLang="en-US"/>
              <a:pPr>
                <a:defRPr/>
              </a:pPr>
              <a:t>‹#›</a:t>
            </a:fld>
            <a:endParaRPr lang="en-US" altLang="en-US"/>
          </a:p>
        </p:txBody>
      </p:sp>
    </p:spTree>
    <p:extLst>
      <p:ext uri="{BB962C8B-B14F-4D97-AF65-F5344CB8AC3E}">
        <p14:creationId xmlns:p14="http://schemas.microsoft.com/office/powerpoint/2010/main" val="41718000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aşlık ve İçerik">
    <p:bg>
      <p:bgPr>
        <a:gradFill rotWithShape="0">
          <a:gsLst>
            <a:gs pos="0">
              <a:schemeClr val="tx1"/>
            </a:gs>
            <a:gs pos="100000">
              <a:srgbClr val="646464"/>
            </a:gs>
          </a:gsLst>
          <a:lin ang="5400000"/>
        </a:gradFill>
        <a:effectLst/>
      </p:bgPr>
    </p:bg>
    <p:spTree>
      <p:nvGrpSpPr>
        <p:cNvPr id="1" name=""/>
        <p:cNvGrpSpPr/>
        <p:nvPr/>
      </p:nvGrpSpPr>
      <p:grpSpPr>
        <a:xfrm>
          <a:off x="0" y="0"/>
          <a:ext cx="0" cy="0"/>
          <a:chOff x="0" y="0"/>
          <a:chExt cx="0" cy="0"/>
        </a:xfrm>
      </p:grpSpPr>
      <p:sp>
        <p:nvSpPr>
          <p:cNvPr id="7" name="Dikdörtgen 6"/>
          <p:cNvSpPr/>
          <p:nvPr userDrawn="1"/>
        </p:nvSpPr>
        <p:spPr>
          <a:xfrm>
            <a:off x="480485" y="5778500"/>
            <a:ext cx="11231033"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8" name="Dikdörtgen 7"/>
          <p:cNvSpPr/>
          <p:nvPr userDrawn="1"/>
        </p:nvSpPr>
        <p:spPr>
          <a:xfrm>
            <a:off x="480485" y="6783389"/>
            <a:ext cx="11231033" cy="90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2" name="Başlık 1"/>
          <p:cNvSpPr>
            <a:spLocks noGrp="1"/>
          </p:cNvSpPr>
          <p:nvPr>
            <p:ph type="title"/>
          </p:nvPr>
        </p:nvSpPr>
        <p:spPr>
          <a:xfrm>
            <a:off x="499797" y="240362"/>
            <a:ext cx="10972800" cy="432048"/>
          </a:xfrm>
        </p:spPr>
        <p:txBody>
          <a:bodyPr>
            <a:noAutofit/>
          </a:bodyPr>
          <a:lstStyle>
            <a:lvl1pPr>
              <a:defRPr sz="2800" b="1">
                <a:solidFill>
                  <a:schemeClr val="bg1"/>
                </a:solidFill>
              </a:defRPr>
            </a:lvl1pPr>
          </a:lstStyle>
          <a:p>
            <a:r>
              <a:rPr lang="tr-TR" smtClean="0"/>
              <a:t>Asıl başlık stili için tıklatın</a:t>
            </a:r>
            <a:endParaRPr lang="en-US" dirty="0"/>
          </a:p>
        </p:txBody>
      </p:sp>
      <p:sp>
        <p:nvSpPr>
          <p:cNvPr id="15" name="Resim Yer Tutucusu 14"/>
          <p:cNvSpPr>
            <a:spLocks noGrp="1"/>
          </p:cNvSpPr>
          <p:nvPr>
            <p:ph type="pic" sz="quarter" idx="14"/>
          </p:nvPr>
        </p:nvSpPr>
        <p:spPr>
          <a:xfrm>
            <a:off x="911887" y="5876925"/>
            <a:ext cx="3263900" cy="865188"/>
          </a:xfrm>
          <a:prstGeom prst="rect">
            <a:avLst/>
          </a:prstGeom>
        </p:spPr>
        <p:txBody>
          <a:bodyPr/>
          <a:lstStyle>
            <a:lvl1pPr>
              <a:defRPr sz="1800">
                <a:latin typeface="Myriad Pro" pitchFamily="34" charset="0"/>
              </a:defRPr>
            </a:lvl1pPr>
          </a:lstStyle>
          <a:p>
            <a:pPr lvl="0"/>
            <a:endParaRPr lang="en-US" noProof="0" dirty="0" smtClean="0"/>
          </a:p>
        </p:txBody>
      </p:sp>
      <p:sp>
        <p:nvSpPr>
          <p:cNvPr id="17" name="Metin Yer Tutucusu 16"/>
          <p:cNvSpPr>
            <a:spLocks noGrp="1"/>
          </p:cNvSpPr>
          <p:nvPr>
            <p:ph type="body" sz="quarter" idx="15"/>
          </p:nvPr>
        </p:nvSpPr>
        <p:spPr>
          <a:xfrm>
            <a:off x="6768075" y="6097338"/>
            <a:ext cx="4800171" cy="441325"/>
          </a:xfrm>
          <a:prstGeom prst="rect">
            <a:avLst/>
          </a:prstGeom>
        </p:spPr>
        <p:txBody>
          <a:bodyPr/>
          <a:lstStyle>
            <a:lvl1pPr marL="0" indent="0" algn="r">
              <a:buNone/>
              <a:defRPr sz="1500" b="1">
                <a:solidFill>
                  <a:srgbClr val="00AFF0"/>
                </a:solidFill>
                <a:latin typeface="Myriad Pro" pitchFamily="34" charset="0"/>
              </a:defRPr>
            </a:lvl1pPr>
            <a:lvl2pPr>
              <a:defRPr sz="1600">
                <a:latin typeface="Myriad Pro" pitchFamily="34" charset="0"/>
              </a:defRPr>
            </a:lvl2pPr>
            <a:lvl3pPr>
              <a:defRPr sz="1400">
                <a:latin typeface="Myriad Pro" pitchFamily="34" charset="0"/>
              </a:defRPr>
            </a:lvl3pPr>
            <a:lvl4pPr>
              <a:defRPr sz="1200">
                <a:latin typeface="Myriad Pro" pitchFamily="34" charset="0"/>
              </a:defRPr>
            </a:lvl4pPr>
            <a:lvl5pPr>
              <a:defRPr sz="1200">
                <a:latin typeface="Myriad Pro" pitchFamily="34" charset="0"/>
              </a:defRPr>
            </a:lvl5pPr>
          </a:lstStyle>
          <a:p>
            <a:pPr lvl="0"/>
            <a:r>
              <a:rPr lang="tr-TR" smtClean="0"/>
              <a:t>Asıl metin stillerini düzenlemek için tıklatın</a:t>
            </a:r>
          </a:p>
        </p:txBody>
      </p:sp>
      <p:sp>
        <p:nvSpPr>
          <p:cNvPr id="16" name="Metin Yer Tutucusu 15"/>
          <p:cNvSpPr>
            <a:spLocks noGrp="1"/>
          </p:cNvSpPr>
          <p:nvPr>
            <p:ph type="body" sz="quarter" idx="16"/>
          </p:nvPr>
        </p:nvSpPr>
        <p:spPr>
          <a:xfrm>
            <a:off x="491274" y="692151"/>
            <a:ext cx="10991849" cy="360363"/>
          </a:xfrm>
          <a:prstGeom prst="rect">
            <a:avLst/>
          </a:prstGeom>
        </p:spPr>
        <p:txBody>
          <a:bodyPr/>
          <a:lstStyle>
            <a:lvl1pPr marL="0" indent="0">
              <a:buNone/>
              <a:defRPr sz="1600">
                <a:solidFill>
                  <a:srgbClr val="C8C8C8"/>
                </a:solidFill>
                <a:latin typeface="Myriad Pro" pitchFamily="34" charset="0"/>
              </a:defRPr>
            </a:lvl1pPr>
          </a:lstStyle>
          <a:p>
            <a:pPr lvl="0"/>
            <a:r>
              <a:rPr lang="tr-TR" smtClean="0"/>
              <a:t>Asıl metin stillerini düzenlemek için tıklatın</a:t>
            </a:r>
          </a:p>
        </p:txBody>
      </p:sp>
      <p:sp>
        <p:nvSpPr>
          <p:cNvPr id="22" name="Resim Yer Tutucusu 21"/>
          <p:cNvSpPr>
            <a:spLocks noGrp="1"/>
          </p:cNvSpPr>
          <p:nvPr>
            <p:ph type="pic" sz="quarter" idx="17"/>
          </p:nvPr>
        </p:nvSpPr>
        <p:spPr>
          <a:xfrm>
            <a:off x="5807969" y="260649"/>
            <a:ext cx="6384032" cy="5471815"/>
          </a:xfrm>
          <a:prstGeom prst="rect">
            <a:avLst/>
          </a:prstGeom>
        </p:spPr>
        <p:txBody>
          <a:bodyPr/>
          <a:lstStyle/>
          <a:p>
            <a:pPr lvl="0"/>
            <a:endParaRPr lang="en-US" noProof="0" dirty="0" smtClean="0"/>
          </a:p>
        </p:txBody>
      </p:sp>
      <p:sp>
        <p:nvSpPr>
          <p:cNvPr id="9" name="Veri Yer Tutucusu 3"/>
          <p:cNvSpPr>
            <a:spLocks noGrp="1"/>
          </p:cNvSpPr>
          <p:nvPr>
            <p:ph type="dt" sz="half" idx="18"/>
          </p:nvPr>
        </p:nvSpPr>
        <p:spPr/>
        <p:txBody>
          <a:bodyPr/>
          <a:lstStyle>
            <a:lvl1pPr>
              <a:defRPr/>
            </a:lvl1pPr>
          </a:lstStyle>
          <a:p>
            <a:pPr>
              <a:defRPr/>
            </a:pPr>
            <a:fld id="{0B6E3065-38CE-4BAB-8605-CFE10707EC28}" type="datetimeFigureOut">
              <a:rPr lang="en-US"/>
              <a:pPr>
                <a:defRPr/>
              </a:pPr>
              <a:t>12/20/2019</a:t>
            </a:fld>
            <a:endParaRPr lang="en-US" dirty="0"/>
          </a:p>
        </p:txBody>
      </p:sp>
      <p:sp>
        <p:nvSpPr>
          <p:cNvPr id="10" name="Altbilgi Yer Tutucusu 4"/>
          <p:cNvSpPr>
            <a:spLocks noGrp="1"/>
          </p:cNvSpPr>
          <p:nvPr>
            <p:ph type="ftr" sz="quarter" idx="19"/>
          </p:nvPr>
        </p:nvSpPr>
        <p:spPr/>
        <p:txBody>
          <a:bodyPr/>
          <a:lstStyle>
            <a:lvl1pPr>
              <a:defRPr/>
            </a:lvl1pPr>
          </a:lstStyle>
          <a:p>
            <a:pPr>
              <a:defRPr/>
            </a:pPr>
            <a:endParaRPr lang="en-US">
              <a:solidFill>
                <a:prstClr val="black">
                  <a:tint val="75000"/>
                </a:prstClr>
              </a:solidFill>
            </a:endParaRPr>
          </a:p>
        </p:txBody>
      </p:sp>
      <p:sp>
        <p:nvSpPr>
          <p:cNvPr id="11" name="Slayt Numarası Yer Tutucusu 5"/>
          <p:cNvSpPr>
            <a:spLocks noGrp="1"/>
          </p:cNvSpPr>
          <p:nvPr>
            <p:ph type="sldNum" sz="quarter" idx="20"/>
          </p:nvPr>
        </p:nvSpPr>
        <p:spPr/>
        <p:txBody>
          <a:bodyPr/>
          <a:lstStyle>
            <a:lvl1pPr>
              <a:defRPr/>
            </a:lvl1pPr>
          </a:lstStyle>
          <a:p>
            <a:pPr>
              <a:defRPr/>
            </a:pPr>
            <a:fld id="{77EB63C2-4480-47EF-824F-DC13F6143545}" type="slidenum">
              <a:rPr lang="en-US" altLang="en-US"/>
              <a:pPr>
                <a:defRPr/>
              </a:pPr>
              <a:t>‹#›</a:t>
            </a:fld>
            <a:endParaRPr lang="en-US" altLang="en-US"/>
          </a:p>
        </p:txBody>
      </p:sp>
    </p:spTree>
    <p:extLst>
      <p:ext uri="{BB962C8B-B14F-4D97-AF65-F5344CB8AC3E}">
        <p14:creationId xmlns:p14="http://schemas.microsoft.com/office/powerpoint/2010/main" val="11686931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Başlık ve İçerik">
    <p:bg>
      <p:bgPr>
        <a:solidFill>
          <a:srgbClr val="F1EEEC"/>
        </a:solidFill>
        <a:effectLst/>
      </p:bgPr>
    </p:bg>
    <p:spTree>
      <p:nvGrpSpPr>
        <p:cNvPr id="1" name=""/>
        <p:cNvGrpSpPr/>
        <p:nvPr/>
      </p:nvGrpSpPr>
      <p:grpSpPr>
        <a:xfrm>
          <a:off x="0" y="0"/>
          <a:ext cx="0" cy="0"/>
          <a:chOff x="0" y="0"/>
          <a:chExt cx="0" cy="0"/>
        </a:xfrm>
      </p:grpSpPr>
      <p:sp>
        <p:nvSpPr>
          <p:cNvPr id="5" name="Dikdörtgen 6"/>
          <p:cNvSpPr/>
          <p:nvPr userDrawn="1"/>
        </p:nvSpPr>
        <p:spPr>
          <a:xfrm>
            <a:off x="480485" y="5778500"/>
            <a:ext cx="11231033"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6" name="Dikdörtgen 7"/>
          <p:cNvSpPr/>
          <p:nvPr userDrawn="1"/>
        </p:nvSpPr>
        <p:spPr>
          <a:xfrm>
            <a:off x="480485" y="6783389"/>
            <a:ext cx="11231033" cy="90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2" name="Başlık 1"/>
          <p:cNvSpPr>
            <a:spLocks noGrp="1"/>
          </p:cNvSpPr>
          <p:nvPr>
            <p:ph type="title"/>
          </p:nvPr>
        </p:nvSpPr>
        <p:spPr>
          <a:xfrm>
            <a:off x="499797" y="240362"/>
            <a:ext cx="10972800" cy="432048"/>
          </a:xfrm>
        </p:spPr>
        <p:txBody>
          <a:bodyPr>
            <a:noAutofit/>
          </a:bodyPr>
          <a:lstStyle>
            <a:lvl1pPr>
              <a:defRPr sz="2800" b="1">
                <a:solidFill>
                  <a:schemeClr val="bg1"/>
                </a:solidFill>
              </a:defRPr>
            </a:lvl1pPr>
          </a:lstStyle>
          <a:p>
            <a:r>
              <a:rPr lang="tr-TR" smtClean="0"/>
              <a:t>Asıl başlık stili için tıklatın</a:t>
            </a:r>
            <a:endParaRPr lang="en-US" dirty="0"/>
          </a:p>
        </p:txBody>
      </p:sp>
      <p:sp>
        <p:nvSpPr>
          <p:cNvPr id="15" name="Resim Yer Tutucusu 14"/>
          <p:cNvSpPr>
            <a:spLocks noGrp="1"/>
          </p:cNvSpPr>
          <p:nvPr>
            <p:ph type="pic" sz="quarter" idx="14"/>
          </p:nvPr>
        </p:nvSpPr>
        <p:spPr>
          <a:xfrm>
            <a:off x="911887" y="5876925"/>
            <a:ext cx="3263900" cy="865188"/>
          </a:xfrm>
          <a:prstGeom prst="rect">
            <a:avLst/>
          </a:prstGeom>
        </p:spPr>
        <p:txBody>
          <a:bodyPr/>
          <a:lstStyle>
            <a:lvl1pPr>
              <a:defRPr sz="1800">
                <a:latin typeface="Myriad Pro" pitchFamily="34" charset="0"/>
              </a:defRPr>
            </a:lvl1pPr>
          </a:lstStyle>
          <a:p>
            <a:pPr lvl="0"/>
            <a:endParaRPr lang="en-US" noProof="0" dirty="0" smtClean="0"/>
          </a:p>
        </p:txBody>
      </p:sp>
      <p:sp>
        <p:nvSpPr>
          <p:cNvPr id="17" name="Metin Yer Tutucusu 16"/>
          <p:cNvSpPr>
            <a:spLocks noGrp="1"/>
          </p:cNvSpPr>
          <p:nvPr>
            <p:ph type="body" sz="quarter" idx="15"/>
          </p:nvPr>
        </p:nvSpPr>
        <p:spPr>
          <a:xfrm>
            <a:off x="6768075" y="6097338"/>
            <a:ext cx="4800171" cy="441325"/>
          </a:xfrm>
          <a:prstGeom prst="rect">
            <a:avLst/>
          </a:prstGeom>
        </p:spPr>
        <p:txBody>
          <a:bodyPr/>
          <a:lstStyle>
            <a:lvl1pPr marL="0" indent="0" algn="r">
              <a:buNone/>
              <a:defRPr sz="1500" b="1">
                <a:solidFill>
                  <a:srgbClr val="00AFF0"/>
                </a:solidFill>
                <a:latin typeface="Myriad Pro" pitchFamily="34" charset="0"/>
              </a:defRPr>
            </a:lvl1pPr>
            <a:lvl2pPr>
              <a:defRPr sz="1600">
                <a:latin typeface="Myriad Pro" pitchFamily="34" charset="0"/>
              </a:defRPr>
            </a:lvl2pPr>
            <a:lvl3pPr>
              <a:defRPr sz="1400">
                <a:latin typeface="Myriad Pro" pitchFamily="34" charset="0"/>
              </a:defRPr>
            </a:lvl3pPr>
            <a:lvl4pPr>
              <a:defRPr sz="1200">
                <a:latin typeface="Myriad Pro" pitchFamily="34" charset="0"/>
              </a:defRPr>
            </a:lvl4pPr>
            <a:lvl5pPr>
              <a:defRPr sz="1200">
                <a:latin typeface="Myriad Pro" pitchFamily="34" charset="0"/>
              </a:defRPr>
            </a:lvl5pPr>
          </a:lstStyle>
          <a:p>
            <a:pPr lvl="0"/>
            <a:r>
              <a:rPr lang="tr-TR" smtClean="0"/>
              <a:t>Asıl metin stillerini düzenlemek için tıklatın</a:t>
            </a:r>
          </a:p>
        </p:txBody>
      </p:sp>
      <p:sp>
        <p:nvSpPr>
          <p:cNvPr id="7" name="Veri Yer Tutucusu 3"/>
          <p:cNvSpPr>
            <a:spLocks noGrp="1"/>
          </p:cNvSpPr>
          <p:nvPr>
            <p:ph type="dt" sz="half" idx="16"/>
          </p:nvPr>
        </p:nvSpPr>
        <p:spPr/>
        <p:txBody>
          <a:bodyPr/>
          <a:lstStyle>
            <a:lvl1pPr>
              <a:defRPr/>
            </a:lvl1pPr>
          </a:lstStyle>
          <a:p>
            <a:pPr>
              <a:defRPr/>
            </a:pPr>
            <a:fld id="{92D4F408-36BE-455A-AAAA-9A7A00466BD5}" type="datetimeFigureOut">
              <a:rPr lang="en-US"/>
              <a:pPr>
                <a:defRPr/>
              </a:pPr>
              <a:t>12/20/2019</a:t>
            </a:fld>
            <a:endParaRPr lang="en-US" dirty="0"/>
          </a:p>
        </p:txBody>
      </p:sp>
      <p:sp>
        <p:nvSpPr>
          <p:cNvPr id="8" name="Altbilgi Yer Tutucusu 4"/>
          <p:cNvSpPr>
            <a:spLocks noGrp="1"/>
          </p:cNvSpPr>
          <p:nvPr>
            <p:ph type="ftr" sz="quarter" idx="17"/>
          </p:nvPr>
        </p:nvSpPr>
        <p:spPr/>
        <p:txBody>
          <a:bodyPr/>
          <a:lstStyle>
            <a:lvl1pPr>
              <a:defRPr/>
            </a:lvl1pPr>
          </a:lstStyle>
          <a:p>
            <a:pPr>
              <a:defRPr/>
            </a:pPr>
            <a:endParaRPr lang="en-US">
              <a:solidFill>
                <a:prstClr val="black">
                  <a:tint val="75000"/>
                </a:prstClr>
              </a:solidFill>
            </a:endParaRPr>
          </a:p>
        </p:txBody>
      </p:sp>
      <p:sp>
        <p:nvSpPr>
          <p:cNvPr id="9" name="Slayt Numarası Yer Tutucusu 5"/>
          <p:cNvSpPr>
            <a:spLocks noGrp="1"/>
          </p:cNvSpPr>
          <p:nvPr>
            <p:ph type="sldNum" sz="quarter" idx="18"/>
          </p:nvPr>
        </p:nvSpPr>
        <p:spPr/>
        <p:txBody>
          <a:bodyPr/>
          <a:lstStyle>
            <a:lvl1pPr>
              <a:defRPr/>
            </a:lvl1pPr>
          </a:lstStyle>
          <a:p>
            <a:pPr>
              <a:defRPr/>
            </a:pPr>
            <a:fld id="{D903063D-A255-4767-BF8F-13835D8EF94E}" type="slidenum">
              <a:rPr lang="en-US" altLang="en-US"/>
              <a:pPr>
                <a:defRPr/>
              </a:pPr>
              <a:t>‹#›</a:t>
            </a:fld>
            <a:endParaRPr lang="en-US" altLang="en-US"/>
          </a:p>
        </p:txBody>
      </p:sp>
    </p:spTree>
    <p:extLst>
      <p:ext uri="{BB962C8B-B14F-4D97-AF65-F5344CB8AC3E}">
        <p14:creationId xmlns:p14="http://schemas.microsoft.com/office/powerpoint/2010/main" val="27468446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ölüm Üstbilgisi">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Resim Yer Tutucusu 9"/>
          <p:cNvSpPr>
            <a:spLocks noGrp="1"/>
          </p:cNvSpPr>
          <p:nvPr>
            <p:ph type="pic" sz="quarter" idx="13"/>
          </p:nvPr>
        </p:nvSpPr>
        <p:spPr>
          <a:xfrm>
            <a:off x="7056967" y="1773238"/>
            <a:ext cx="1219200" cy="914400"/>
          </a:xfrm>
          <a:prstGeom prst="rect">
            <a:avLst/>
          </a:prstGeom>
        </p:spPr>
        <p:txBody>
          <a:bodyPr/>
          <a:lstStyle/>
          <a:p>
            <a:pPr lvl="0"/>
            <a:endParaRPr lang="en-US" noProof="0" dirty="0" smtClean="0"/>
          </a:p>
        </p:txBody>
      </p:sp>
      <p:sp>
        <p:nvSpPr>
          <p:cNvPr id="3" name="Veri Yer Tutucusu 3"/>
          <p:cNvSpPr>
            <a:spLocks noGrp="1"/>
          </p:cNvSpPr>
          <p:nvPr>
            <p:ph type="dt" sz="half" idx="14"/>
          </p:nvPr>
        </p:nvSpPr>
        <p:spPr/>
        <p:txBody>
          <a:bodyPr/>
          <a:lstStyle>
            <a:lvl1pPr>
              <a:defRPr/>
            </a:lvl1pPr>
          </a:lstStyle>
          <a:p>
            <a:pPr>
              <a:defRPr/>
            </a:pPr>
            <a:fld id="{12D35735-D505-4FC7-ABF3-00FE61888BD0}" type="datetimeFigureOut">
              <a:rPr lang="en-US"/>
              <a:pPr>
                <a:defRPr/>
              </a:pPr>
              <a:t>12/20/2019</a:t>
            </a:fld>
            <a:endParaRPr lang="en-US" dirty="0"/>
          </a:p>
        </p:txBody>
      </p:sp>
      <p:sp>
        <p:nvSpPr>
          <p:cNvPr id="4" name="Altbilgi Yer Tutucusu 4"/>
          <p:cNvSpPr>
            <a:spLocks noGrp="1"/>
          </p:cNvSpPr>
          <p:nvPr>
            <p:ph type="ftr" sz="quarter" idx="15"/>
          </p:nvPr>
        </p:nvSpPr>
        <p:spPr/>
        <p:txBody>
          <a:bodyPr/>
          <a:lstStyle>
            <a:lvl1pPr>
              <a:defRPr/>
            </a:lvl1pPr>
          </a:lstStyle>
          <a:p>
            <a:pPr>
              <a:defRPr/>
            </a:pPr>
            <a:endParaRPr lang="en-US">
              <a:solidFill>
                <a:prstClr val="black">
                  <a:tint val="75000"/>
                </a:prstClr>
              </a:solidFill>
            </a:endParaRPr>
          </a:p>
        </p:txBody>
      </p:sp>
      <p:sp>
        <p:nvSpPr>
          <p:cNvPr id="5" name="Slayt Numarası Yer Tutucusu 5"/>
          <p:cNvSpPr>
            <a:spLocks noGrp="1"/>
          </p:cNvSpPr>
          <p:nvPr>
            <p:ph type="sldNum" sz="quarter" idx="16"/>
          </p:nvPr>
        </p:nvSpPr>
        <p:spPr/>
        <p:txBody>
          <a:bodyPr/>
          <a:lstStyle>
            <a:lvl1pPr>
              <a:defRPr/>
            </a:lvl1pPr>
          </a:lstStyle>
          <a:p>
            <a:pPr>
              <a:defRPr/>
            </a:pPr>
            <a:fld id="{7B2BF55D-6F68-454D-B2E4-F4BCA8688AD0}" type="slidenum">
              <a:rPr lang="en-US" altLang="en-US"/>
              <a:pPr>
                <a:defRPr/>
              </a:pPr>
              <a:t>‹#›</a:t>
            </a:fld>
            <a:endParaRPr lang="en-US" altLang="en-US"/>
          </a:p>
        </p:txBody>
      </p:sp>
    </p:spTree>
    <p:extLst>
      <p:ext uri="{BB962C8B-B14F-4D97-AF65-F5344CB8AC3E}">
        <p14:creationId xmlns:p14="http://schemas.microsoft.com/office/powerpoint/2010/main" val="42653860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23392" y="4797152"/>
            <a:ext cx="10363200" cy="432048"/>
          </a:xfrm>
        </p:spPr>
        <p:txBody>
          <a:bodyPr/>
          <a:lstStyle/>
          <a:p>
            <a:r>
              <a:rPr lang="tr-TR" smtClean="0"/>
              <a:t>Asıl başlık stili için tıklatın</a:t>
            </a:r>
            <a:endParaRPr lang="en-US" dirty="0"/>
          </a:p>
        </p:txBody>
      </p:sp>
      <p:sp>
        <p:nvSpPr>
          <p:cNvPr id="3" name="Veri Yer Tutucusu 3"/>
          <p:cNvSpPr>
            <a:spLocks noGrp="1"/>
          </p:cNvSpPr>
          <p:nvPr>
            <p:ph type="dt" sz="half" idx="10"/>
          </p:nvPr>
        </p:nvSpPr>
        <p:spPr/>
        <p:txBody>
          <a:bodyPr/>
          <a:lstStyle>
            <a:lvl1pPr>
              <a:defRPr/>
            </a:lvl1pPr>
          </a:lstStyle>
          <a:p>
            <a:pPr>
              <a:defRPr/>
            </a:pPr>
            <a:fld id="{D08D2A9A-C89D-4538-A52A-405E0B9D68EB}" type="datetimeFigureOut">
              <a:rPr lang="en-US"/>
              <a:pPr>
                <a:defRPr/>
              </a:pPr>
              <a:t>12/20/2019</a:t>
            </a:fld>
            <a:endParaRPr lang="en-US" dirty="0"/>
          </a:p>
        </p:txBody>
      </p:sp>
      <p:sp>
        <p:nvSpPr>
          <p:cNvPr id="4" name="Altbilgi Yer Tutucusu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ayt Numarası Yer Tutucusu 5"/>
          <p:cNvSpPr>
            <a:spLocks noGrp="1"/>
          </p:cNvSpPr>
          <p:nvPr>
            <p:ph type="sldNum" sz="quarter" idx="12"/>
          </p:nvPr>
        </p:nvSpPr>
        <p:spPr/>
        <p:txBody>
          <a:bodyPr/>
          <a:lstStyle>
            <a:lvl1pPr>
              <a:defRPr/>
            </a:lvl1pPr>
          </a:lstStyle>
          <a:p>
            <a:pPr>
              <a:defRPr/>
            </a:pPr>
            <a:fld id="{D3FD8504-2E5D-400D-821F-34DCE87B3847}" type="slidenum">
              <a:rPr lang="en-US" altLang="en-US"/>
              <a:pPr>
                <a:defRPr/>
              </a:pPr>
              <a:t>‹#›</a:t>
            </a:fld>
            <a:endParaRPr lang="en-US" altLang="en-US"/>
          </a:p>
        </p:txBody>
      </p:sp>
    </p:spTree>
    <p:extLst>
      <p:ext uri="{BB962C8B-B14F-4D97-AF65-F5344CB8AC3E}">
        <p14:creationId xmlns:p14="http://schemas.microsoft.com/office/powerpoint/2010/main" val="4190709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aşlık ve İçerik">
    <p:bg>
      <p:bgPr>
        <a:solidFill>
          <a:srgbClr val="F1EEEC"/>
        </a:solidFill>
        <a:effectLst/>
      </p:bgPr>
    </p:bg>
    <p:spTree>
      <p:nvGrpSpPr>
        <p:cNvPr id="1" name=""/>
        <p:cNvGrpSpPr/>
        <p:nvPr/>
      </p:nvGrpSpPr>
      <p:grpSpPr>
        <a:xfrm>
          <a:off x="0" y="0"/>
          <a:ext cx="0" cy="0"/>
          <a:chOff x="0" y="0"/>
          <a:chExt cx="0" cy="0"/>
        </a:xfrm>
      </p:grpSpPr>
      <p:sp>
        <p:nvSpPr>
          <p:cNvPr id="10" name="Dikdörtgen 6"/>
          <p:cNvSpPr/>
          <p:nvPr userDrawn="1"/>
        </p:nvSpPr>
        <p:spPr>
          <a:xfrm>
            <a:off x="0" y="3644901"/>
            <a:ext cx="12192000" cy="3228975"/>
          </a:xfrm>
          <a:prstGeom prst="rect">
            <a:avLst/>
          </a:prstGeom>
          <a:solidFill>
            <a:srgbClr val="0064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11" name="Dikdörtgen 7"/>
          <p:cNvSpPr/>
          <p:nvPr userDrawn="1"/>
        </p:nvSpPr>
        <p:spPr>
          <a:xfrm>
            <a:off x="0" y="2579688"/>
            <a:ext cx="12192000" cy="1079500"/>
          </a:xfrm>
          <a:prstGeom prst="rect">
            <a:avLst/>
          </a:prstGeom>
          <a:solidFill>
            <a:srgbClr val="32A6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12" name="Dikdörtgen 8"/>
          <p:cNvSpPr/>
          <p:nvPr userDrawn="1"/>
        </p:nvSpPr>
        <p:spPr>
          <a:xfrm>
            <a:off x="480485" y="5778500"/>
            <a:ext cx="11231033"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13" name="Dikdörtgen 9"/>
          <p:cNvSpPr/>
          <p:nvPr userDrawn="1"/>
        </p:nvSpPr>
        <p:spPr>
          <a:xfrm>
            <a:off x="480485" y="6783389"/>
            <a:ext cx="11231033" cy="90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2" name="Başlık 1"/>
          <p:cNvSpPr>
            <a:spLocks noGrp="1"/>
          </p:cNvSpPr>
          <p:nvPr>
            <p:ph type="title"/>
          </p:nvPr>
        </p:nvSpPr>
        <p:spPr>
          <a:xfrm>
            <a:off x="609600" y="476672"/>
            <a:ext cx="10972800" cy="432048"/>
          </a:xfrm>
        </p:spPr>
        <p:txBody>
          <a:bodyPr>
            <a:noAutofit/>
          </a:bodyPr>
          <a:lstStyle>
            <a:lvl1pPr>
              <a:defRPr sz="2800">
                <a:solidFill>
                  <a:srgbClr val="6D6E71"/>
                </a:solidFill>
              </a:defRPr>
            </a:lvl1pPr>
          </a:lstStyle>
          <a:p>
            <a:r>
              <a:rPr lang="tr-TR" smtClean="0"/>
              <a:t>Asıl başlık stili için tıklatın</a:t>
            </a:r>
            <a:endParaRPr lang="en-US" dirty="0"/>
          </a:p>
        </p:txBody>
      </p:sp>
      <p:sp>
        <p:nvSpPr>
          <p:cNvPr id="15" name="Resim Yer Tutucusu 14"/>
          <p:cNvSpPr>
            <a:spLocks noGrp="1"/>
          </p:cNvSpPr>
          <p:nvPr>
            <p:ph type="pic" sz="quarter" idx="14"/>
          </p:nvPr>
        </p:nvSpPr>
        <p:spPr>
          <a:xfrm>
            <a:off x="911887" y="5876925"/>
            <a:ext cx="3263900" cy="865188"/>
          </a:xfrm>
          <a:prstGeom prst="rect">
            <a:avLst/>
          </a:prstGeom>
        </p:spPr>
        <p:txBody>
          <a:bodyPr/>
          <a:lstStyle>
            <a:lvl1pPr>
              <a:defRPr sz="1800">
                <a:latin typeface="Myriad Pro" pitchFamily="34" charset="0"/>
              </a:defRPr>
            </a:lvl1pPr>
          </a:lstStyle>
          <a:p>
            <a:pPr lvl="0"/>
            <a:endParaRPr lang="en-US" noProof="0" dirty="0" smtClean="0"/>
          </a:p>
        </p:txBody>
      </p:sp>
      <p:sp>
        <p:nvSpPr>
          <p:cNvPr id="17" name="Metin Yer Tutucusu 16"/>
          <p:cNvSpPr>
            <a:spLocks noGrp="1"/>
          </p:cNvSpPr>
          <p:nvPr>
            <p:ph type="body" sz="quarter" idx="15"/>
          </p:nvPr>
        </p:nvSpPr>
        <p:spPr>
          <a:xfrm>
            <a:off x="6768075" y="6097338"/>
            <a:ext cx="4800171" cy="441325"/>
          </a:xfrm>
          <a:prstGeom prst="rect">
            <a:avLst/>
          </a:prstGeom>
        </p:spPr>
        <p:txBody>
          <a:bodyPr/>
          <a:lstStyle>
            <a:lvl1pPr marL="0" indent="0" algn="r">
              <a:buNone/>
              <a:defRPr sz="1500" b="1">
                <a:solidFill>
                  <a:srgbClr val="00AFF0"/>
                </a:solidFill>
                <a:latin typeface="Myriad Pro" pitchFamily="34" charset="0"/>
              </a:defRPr>
            </a:lvl1pPr>
            <a:lvl2pPr>
              <a:defRPr sz="1600">
                <a:latin typeface="Myriad Pro" pitchFamily="34" charset="0"/>
              </a:defRPr>
            </a:lvl2pPr>
            <a:lvl3pPr>
              <a:defRPr sz="1400">
                <a:latin typeface="Myriad Pro" pitchFamily="34" charset="0"/>
              </a:defRPr>
            </a:lvl3pPr>
            <a:lvl4pPr>
              <a:defRPr sz="1200">
                <a:latin typeface="Myriad Pro" pitchFamily="34" charset="0"/>
              </a:defRPr>
            </a:lvl4pPr>
            <a:lvl5pPr>
              <a:defRPr sz="1200">
                <a:latin typeface="Myriad Pro" pitchFamily="34" charset="0"/>
              </a:defRPr>
            </a:lvl5pPr>
          </a:lstStyle>
          <a:p>
            <a:pPr lvl="0"/>
            <a:r>
              <a:rPr lang="tr-TR" smtClean="0"/>
              <a:t>Asıl metin stillerini düzenlemek için tıklatın</a:t>
            </a:r>
          </a:p>
        </p:txBody>
      </p:sp>
      <p:sp>
        <p:nvSpPr>
          <p:cNvPr id="19" name="Metin Yer Tutucusu 18"/>
          <p:cNvSpPr>
            <a:spLocks noGrp="1"/>
          </p:cNvSpPr>
          <p:nvPr>
            <p:ph type="body" sz="quarter" idx="16"/>
          </p:nvPr>
        </p:nvSpPr>
        <p:spPr>
          <a:xfrm>
            <a:off x="624418" y="867591"/>
            <a:ext cx="10943167" cy="576263"/>
          </a:xfrm>
          <a:prstGeom prst="rect">
            <a:avLst/>
          </a:prstGeom>
        </p:spPr>
        <p:txBody>
          <a:bodyPr/>
          <a:lstStyle>
            <a:lvl1pPr marL="0" indent="0">
              <a:buNone/>
              <a:defRPr sz="2800" b="1">
                <a:solidFill>
                  <a:srgbClr val="6D6E71"/>
                </a:solidFill>
                <a:latin typeface="Myriad Pro" pitchFamily="34" charset="0"/>
              </a:defRPr>
            </a:lvl1pPr>
          </a:lstStyle>
          <a:p>
            <a:pPr lvl="0"/>
            <a:r>
              <a:rPr lang="tr-TR" smtClean="0"/>
              <a:t>Asıl metin stillerini düzenlemek için tıklatın</a:t>
            </a:r>
          </a:p>
        </p:txBody>
      </p:sp>
      <p:sp>
        <p:nvSpPr>
          <p:cNvPr id="21" name="Metin Yer Tutucusu 20"/>
          <p:cNvSpPr>
            <a:spLocks noGrp="1"/>
          </p:cNvSpPr>
          <p:nvPr>
            <p:ph type="body" sz="quarter" idx="17"/>
          </p:nvPr>
        </p:nvSpPr>
        <p:spPr>
          <a:xfrm>
            <a:off x="624418" y="1443853"/>
            <a:ext cx="10943167" cy="1136046"/>
          </a:xfrm>
          <a:prstGeom prst="rect">
            <a:avLst/>
          </a:prstGeom>
        </p:spPr>
        <p:txBody>
          <a:bodyPr/>
          <a:lstStyle>
            <a:lvl1pPr marL="0" indent="0">
              <a:buNone/>
              <a:defRPr sz="1400">
                <a:solidFill>
                  <a:srgbClr val="6D6E71"/>
                </a:solidFill>
                <a:latin typeface="Myriad Pro" pitchFamily="34" charset="0"/>
              </a:defRPr>
            </a:lvl1pPr>
          </a:lstStyle>
          <a:p>
            <a:pPr lvl="0"/>
            <a:r>
              <a:rPr lang="tr-TR" smtClean="0"/>
              <a:t>Asıl metin stillerini düzenlemek için tıklatın</a:t>
            </a:r>
          </a:p>
          <a:p>
            <a:pPr lvl="1"/>
            <a:r>
              <a:rPr lang="tr-TR" smtClean="0"/>
              <a:t>İkinci düzey</a:t>
            </a:r>
          </a:p>
        </p:txBody>
      </p:sp>
      <p:sp>
        <p:nvSpPr>
          <p:cNvPr id="23" name="Metin Yer Tutucusu 22"/>
          <p:cNvSpPr>
            <a:spLocks noGrp="1"/>
          </p:cNvSpPr>
          <p:nvPr>
            <p:ph type="body" sz="quarter" idx="18"/>
          </p:nvPr>
        </p:nvSpPr>
        <p:spPr>
          <a:xfrm>
            <a:off x="687035" y="2780929"/>
            <a:ext cx="1534583" cy="371475"/>
          </a:xfrm>
          <a:prstGeom prst="rect">
            <a:avLst/>
          </a:prstGeom>
        </p:spPr>
        <p:txBody>
          <a:bodyPr/>
          <a:lstStyle>
            <a:lvl1pPr marL="0" indent="0">
              <a:buNone/>
              <a:defRPr sz="1750" b="1">
                <a:solidFill>
                  <a:schemeClr val="bg1"/>
                </a:solidFill>
                <a:latin typeface="Myriad Pro" pitchFamily="34" charset="0"/>
              </a:defRPr>
            </a:lvl1pPr>
          </a:lstStyle>
          <a:p>
            <a:pPr lvl="0"/>
            <a:r>
              <a:rPr lang="tr-TR" smtClean="0"/>
              <a:t>Asıl metin stillerini düzenlemek için tıklatın</a:t>
            </a:r>
          </a:p>
        </p:txBody>
      </p:sp>
      <p:sp>
        <p:nvSpPr>
          <p:cNvPr id="25" name="Metin Yer Tutucusu 24"/>
          <p:cNvSpPr>
            <a:spLocks noGrp="1"/>
          </p:cNvSpPr>
          <p:nvPr>
            <p:ph type="body" sz="quarter" idx="19"/>
          </p:nvPr>
        </p:nvSpPr>
        <p:spPr>
          <a:xfrm>
            <a:off x="719667" y="4221089"/>
            <a:ext cx="2880784" cy="1368425"/>
          </a:xfrm>
          <a:prstGeom prst="rect">
            <a:avLst/>
          </a:prstGeom>
        </p:spPr>
        <p:txBody>
          <a:bodyPr/>
          <a:lstStyle>
            <a:lvl1pPr marL="0" indent="0">
              <a:lnSpc>
                <a:spcPts val="1200"/>
              </a:lnSpc>
              <a:buNone/>
              <a:defRPr sz="1100">
                <a:solidFill>
                  <a:schemeClr val="bg1"/>
                </a:solidFill>
                <a:latin typeface="Myriad Pro" pitchFamily="34" charset="0"/>
              </a:defRPr>
            </a:lvl1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smtClean="0"/>
          </a:p>
        </p:txBody>
      </p:sp>
      <p:sp>
        <p:nvSpPr>
          <p:cNvPr id="27" name="Resim Yer Tutucusu 26"/>
          <p:cNvSpPr>
            <a:spLocks noGrp="1"/>
          </p:cNvSpPr>
          <p:nvPr>
            <p:ph type="pic" sz="quarter" idx="20"/>
          </p:nvPr>
        </p:nvSpPr>
        <p:spPr>
          <a:xfrm>
            <a:off x="721056" y="3119438"/>
            <a:ext cx="2878667" cy="957262"/>
          </a:xfrm>
          <a:prstGeom prst="rect">
            <a:avLst/>
          </a:prstGeom>
        </p:spPr>
        <p:txBody>
          <a:bodyPr/>
          <a:lstStyle/>
          <a:p>
            <a:pPr lvl="0"/>
            <a:endParaRPr lang="en-US" noProof="0" dirty="0" smtClean="0"/>
          </a:p>
        </p:txBody>
      </p:sp>
      <p:sp>
        <p:nvSpPr>
          <p:cNvPr id="14" name="Veri Yer Tutucusu 3"/>
          <p:cNvSpPr>
            <a:spLocks noGrp="1"/>
          </p:cNvSpPr>
          <p:nvPr>
            <p:ph type="dt" sz="half" idx="21"/>
          </p:nvPr>
        </p:nvSpPr>
        <p:spPr/>
        <p:txBody>
          <a:bodyPr/>
          <a:lstStyle>
            <a:lvl1pPr>
              <a:defRPr/>
            </a:lvl1pPr>
          </a:lstStyle>
          <a:p>
            <a:pPr>
              <a:defRPr/>
            </a:pPr>
            <a:fld id="{CD547E3D-4F53-47FD-AC65-C2E8306B0AB3}" type="datetimeFigureOut">
              <a:rPr lang="en-US"/>
              <a:pPr>
                <a:defRPr/>
              </a:pPr>
              <a:t>12/20/2019</a:t>
            </a:fld>
            <a:endParaRPr lang="en-US" dirty="0"/>
          </a:p>
        </p:txBody>
      </p:sp>
      <p:sp>
        <p:nvSpPr>
          <p:cNvPr id="16" name="Altbilgi Yer Tutucusu 4"/>
          <p:cNvSpPr>
            <a:spLocks noGrp="1"/>
          </p:cNvSpPr>
          <p:nvPr>
            <p:ph type="ftr" sz="quarter" idx="22"/>
          </p:nvPr>
        </p:nvSpPr>
        <p:spPr/>
        <p:txBody>
          <a:bodyPr/>
          <a:lstStyle>
            <a:lvl1pPr>
              <a:defRPr/>
            </a:lvl1pPr>
          </a:lstStyle>
          <a:p>
            <a:pPr>
              <a:defRPr/>
            </a:pPr>
            <a:endParaRPr lang="en-US">
              <a:solidFill>
                <a:prstClr val="black">
                  <a:tint val="75000"/>
                </a:prstClr>
              </a:solidFill>
            </a:endParaRPr>
          </a:p>
        </p:txBody>
      </p:sp>
      <p:sp>
        <p:nvSpPr>
          <p:cNvPr id="18" name="Slayt Numarası Yer Tutucusu 5"/>
          <p:cNvSpPr>
            <a:spLocks noGrp="1"/>
          </p:cNvSpPr>
          <p:nvPr>
            <p:ph type="sldNum" sz="quarter" idx="23"/>
          </p:nvPr>
        </p:nvSpPr>
        <p:spPr/>
        <p:txBody>
          <a:bodyPr/>
          <a:lstStyle>
            <a:lvl1pPr>
              <a:defRPr/>
            </a:lvl1pPr>
          </a:lstStyle>
          <a:p>
            <a:pPr>
              <a:defRPr/>
            </a:pPr>
            <a:fld id="{1F2ACC6F-035B-48BD-86BB-61DBDD1DAC1E}" type="slidenum">
              <a:rPr lang="en-US" altLang="en-US"/>
              <a:pPr>
                <a:defRPr/>
              </a:pPr>
              <a:t>‹#›</a:t>
            </a:fld>
            <a:endParaRPr lang="en-US" altLang="en-US"/>
          </a:p>
        </p:txBody>
      </p:sp>
    </p:spTree>
    <p:extLst>
      <p:ext uri="{BB962C8B-B14F-4D97-AF65-F5344CB8AC3E}">
        <p14:creationId xmlns:p14="http://schemas.microsoft.com/office/powerpoint/2010/main" val="13933317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Başlık ve İçerik">
    <p:bg>
      <p:bgPr>
        <a:gradFill rotWithShape="0">
          <a:gsLst>
            <a:gs pos="0">
              <a:schemeClr val="tx1"/>
            </a:gs>
            <a:gs pos="100000">
              <a:srgbClr val="646464"/>
            </a:gs>
          </a:gsLst>
          <a:lin ang="5400000"/>
        </a:gradFill>
        <a:effectLst/>
      </p:bgPr>
    </p:bg>
    <p:spTree>
      <p:nvGrpSpPr>
        <p:cNvPr id="1" name=""/>
        <p:cNvGrpSpPr/>
        <p:nvPr/>
      </p:nvGrpSpPr>
      <p:grpSpPr>
        <a:xfrm>
          <a:off x="0" y="0"/>
          <a:ext cx="0" cy="0"/>
          <a:chOff x="0" y="0"/>
          <a:chExt cx="0" cy="0"/>
        </a:xfrm>
      </p:grpSpPr>
      <p:sp>
        <p:nvSpPr>
          <p:cNvPr id="7" name="Dikdörtgen 6"/>
          <p:cNvSpPr/>
          <p:nvPr userDrawn="1"/>
        </p:nvSpPr>
        <p:spPr>
          <a:xfrm>
            <a:off x="480485" y="5778500"/>
            <a:ext cx="11231033"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8" name="Dikdörtgen 7"/>
          <p:cNvSpPr/>
          <p:nvPr userDrawn="1"/>
        </p:nvSpPr>
        <p:spPr>
          <a:xfrm>
            <a:off x="480485" y="6783389"/>
            <a:ext cx="11231033" cy="90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2" name="Başlık 1"/>
          <p:cNvSpPr>
            <a:spLocks noGrp="1"/>
          </p:cNvSpPr>
          <p:nvPr>
            <p:ph type="title"/>
          </p:nvPr>
        </p:nvSpPr>
        <p:spPr>
          <a:xfrm>
            <a:off x="499797" y="240362"/>
            <a:ext cx="10972800" cy="432048"/>
          </a:xfrm>
        </p:spPr>
        <p:txBody>
          <a:bodyPr>
            <a:noAutofit/>
          </a:bodyPr>
          <a:lstStyle>
            <a:lvl1pPr>
              <a:defRPr sz="2800" b="1">
                <a:solidFill>
                  <a:schemeClr val="bg1"/>
                </a:solidFill>
              </a:defRPr>
            </a:lvl1pPr>
          </a:lstStyle>
          <a:p>
            <a:r>
              <a:rPr lang="tr-TR" smtClean="0"/>
              <a:t>Asıl başlık stili için tıklatın</a:t>
            </a:r>
            <a:endParaRPr lang="en-US" dirty="0"/>
          </a:p>
        </p:txBody>
      </p:sp>
      <p:sp>
        <p:nvSpPr>
          <p:cNvPr id="15" name="Resim Yer Tutucusu 14"/>
          <p:cNvSpPr>
            <a:spLocks noGrp="1"/>
          </p:cNvSpPr>
          <p:nvPr>
            <p:ph type="pic" sz="quarter" idx="14"/>
          </p:nvPr>
        </p:nvSpPr>
        <p:spPr>
          <a:xfrm>
            <a:off x="911887" y="5876925"/>
            <a:ext cx="3263900" cy="865188"/>
          </a:xfrm>
          <a:prstGeom prst="rect">
            <a:avLst/>
          </a:prstGeom>
        </p:spPr>
        <p:txBody>
          <a:bodyPr/>
          <a:lstStyle>
            <a:lvl1pPr>
              <a:defRPr sz="1800">
                <a:latin typeface="Myriad Pro" pitchFamily="34" charset="0"/>
              </a:defRPr>
            </a:lvl1pPr>
          </a:lstStyle>
          <a:p>
            <a:pPr lvl="0"/>
            <a:endParaRPr lang="en-US" noProof="0" dirty="0" smtClean="0"/>
          </a:p>
        </p:txBody>
      </p:sp>
      <p:sp>
        <p:nvSpPr>
          <p:cNvPr id="17" name="Metin Yer Tutucusu 16"/>
          <p:cNvSpPr>
            <a:spLocks noGrp="1"/>
          </p:cNvSpPr>
          <p:nvPr>
            <p:ph type="body" sz="quarter" idx="15"/>
          </p:nvPr>
        </p:nvSpPr>
        <p:spPr>
          <a:xfrm>
            <a:off x="6768075" y="6097338"/>
            <a:ext cx="4800171" cy="441325"/>
          </a:xfrm>
          <a:prstGeom prst="rect">
            <a:avLst/>
          </a:prstGeom>
        </p:spPr>
        <p:txBody>
          <a:bodyPr/>
          <a:lstStyle>
            <a:lvl1pPr marL="0" indent="0" algn="r">
              <a:buNone/>
              <a:defRPr sz="1500" b="1">
                <a:solidFill>
                  <a:srgbClr val="00AFF0"/>
                </a:solidFill>
                <a:latin typeface="Myriad Pro" pitchFamily="34" charset="0"/>
              </a:defRPr>
            </a:lvl1pPr>
            <a:lvl2pPr>
              <a:defRPr sz="1600">
                <a:latin typeface="Myriad Pro" pitchFamily="34" charset="0"/>
              </a:defRPr>
            </a:lvl2pPr>
            <a:lvl3pPr>
              <a:defRPr sz="1400">
                <a:latin typeface="Myriad Pro" pitchFamily="34" charset="0"/>
              </a:defRPr>
            </a:lvl3pPr>
            <a:lvl4pPr>
              <a:defRPr sz="1200">
                <a:latin typeface="Myriad Pro" pitchFamily="34" charset="0"/>
              </a:defRPr>
            </a:lvl4pPr>
            <a:lvl5pPr>
              <a:defRPr sz="1200">
                <a:latin typeface="Myriad Pro" pitchFamily="34" charset="0"/>
              </a:defRPr>
            </a:lvl5pPr>
          </a:lstStyle>
          <a:p>
            <a:pPr lvl="0"/>
            <a:r>
              <a:rPr lang="tr-TR" smtClean="0"/>
              <a:t>Asıl metin stillerini düzenlemek için tıklatın</a:t>
            </a:r>
          </a:p>
        </p:txBody>
      </p:sp>
      <p:sp>
        <p:nvSpPr>
          <p:cNvPr id="16" name="Metin Yer Tutucusu 15"/>
          <p:cNvSpPr>
            <a:spLocks noGrp="1"/>
          </p:cNvSpPr>
          <p:nvPr>
            <p:ph type="body" sz="quarter" idx="16"/>
          </p:nvPr>
        </p:nvSpPr>
        <p:spPr>
          <a:xfrm>
            <a:off x="491274" y="692151"/>
            <a:ext cx="10991849" cy="360363"/>
          </a:xfrm>
          <a:prstGeom prst="rect">
            <a:avLst/>
          </a:prstGeom>
        </p:spPr>
        <p:txBody>
          <a:bodyPr/>
          <a:lstStyle>
            <a:lvl1pPr marL="0" indent="0">
              <a:buNone/>
              <a:defRPr sz="1600">
                <a:solidFill>
                  <a:srgbClr val="C8C8C8"/>
                </a:solidFill>
                <a:latin typeface="Myriad Pro" pitchFamily="34" charset="0"/>
              </a:defRPr>
            </a:lvl1pPr>
          </a:lstStyle>
          <a:p>
            <a:pPr lvl="0"/>
            <a:r>
              <a:rPr lang="tr-TR" smtClean="0"/>
              <a:t>Asıl metin stillerini düzenlemek için tıklatın</a:t>
            </a:r>
          </a:p>
        </p:txBody>
      </p:sp>
      <p:sp>
        <p:nvSpPr>
          <p:cNvPr id="22" name="Resim Yer Tutucusu 21"/>
          <p:cNvSpPr>
            <a:spLocks noGrp="1"/>
          </p:cNvSpPr>
          <p:nvPr>
            <p:ph type="pic" sz="quarter" idx="17"/>
          </p:nvPr>
        </p:nvSpPr>
        <p:spPr>
          <a:xfrm>
            <a:off x="5807969" y="260649"/>
            <a:ext cx="6384032" cy="5471815"/>
          </a:xfrm>
          <a:prstGeom prst="rect">
            <a:avLst/>
          </a:prstGeom>
        </p:spPr>
        <p:txBody>
          <a:bodyPr/>
          <a:lstStyle/>
          <a:p>
            <a:pPr lvl="0"/>
            <a:endParaRPr lang="en-US" noProof="0" dirty="0" smtClean="0"/>
          </a:p>
        </p:txBody>
      </p:sp>
      <p:sp>
        <p:nvSpPr>
          <p:cNvPr id="9" name="Veri Yer Tutucusu 3"/>
          <p:cNvSpPr>
            <a:spLocks noGrp="1"/>
          </p:cNvSpPr>
          <p:nvPr>
            <p:ph type="dt" sz="half" idx="18"/>
          </p:nvPr>
        </p:nvSpPr>
        <p:spPr/>
        <p:txBody>
          <a:bodyPr/>
          <a:lstStyle>
            <a:lvl1pPr>
              <a:defRPr/>
            </a:lvl1pPr>
          </a:lstStyle>
          <a:p>
            <a:pPr>
              <a:defRPr/>
            </a:pPr>
            <a:fld id="{9BAE30D8-CC49-4313-B51C-A05574FF23A4}" type="datetimeFigureOut">
              <a:rPr lang="en-US"/>
              <a:pPr>
                <a:defRPr/>
              </a:pPr>
              <a:t>12/20/2019</a:t>
            </a:fld>
            <a:endParaRPr lang="en-US" dirty="0"/>
          </a:p>
        </p:txBody>
      </p:sp>
      <p:sp>
        <p:nvSpPr>
          <p:cNvPr id="10" name="Altbilgi Yer Tutucusu 4"/>
          <p:cNvSpPr>
            <a:spLocks noGrp="1"/>
          </p:cNvSpPr>
          <p:nvPr>
            <p:ph type="ftr" sz="quarter" idx="19"/>
          </p:nvPr>
        </p:nvSpPr>
        <p:spPr/>
        <p:txBody>
          <a:bodyPr/>
          <a:lstStyle>
            <a:lvl1pPr>
              <a:defRPr/>
            </a:lvl1pPr>
          </a:lstStyle>
          <a:p>
            <a:pPr>
              <a:defRPr/>
            </a:pPr>
            <a:endParaRPr lang="en-US">
              <a:solidFill>
                <a:prstClr val="black">
                  <a:tint val="75000"/>
                </a:prstClr>
              </a:solidFill>
            </a:endParaRPr>
          </a:p>
        </p:txBody>
      </p:sp>
      <p:sp>
        <p:nvSpPr>
          <p:cNvPr id="11" name="Slayt Numarası Yer Tutucusu 5"/>
          <p:cNvSpPr>
            <a:spLocks noGrp="1"/>
          </p:cNvSpPr>
          <p:nvPr>
            <p:ph type="sldNum" sz="quarter" idx="20"/>
          </p:nvPr>
        </p:nvSpPr>
        <p:spPr/>
        <p:txBody>
          <a:bodyPr/>
          <a:lstStyle>
            <a:lvl1pPr>
              <a:defRPr/>
            </a:lvl1pPr>
          </a:lstStyle>
          <a:p>
            <a:pPr>
              <a:defRPr/>
            </a:pPr>
            <a:fld id="{B48E22F9-1522-4284-B30D-CAF9767F713A}" type="slidenum">
              <a:rPr lang="en-US" altLang="en-US"/>
              <a:pPr>
                <a:defRPr/>
              </a:pPr>
              <a:t>‹#›</a:t>
            </a:fld>
            <a:endParaRPr lang="en-US" altLang="en-US"/>
          </a:p>
        </p:txBody>
      </p:sp>
    </p:spTree>
    <p:extLst>
      <p:ext uri="{BB962C8B-B14F-4D97-AF65-F5344CB8AC3E}">
        <p14:creationId xmlns:p14="http://schemas.microsoft.com/office/powerpoint/2010/main" val="23601180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Başlık ve İçerik">
    <p:bg>
      <p:bgPr>
        <a:solidFill>
          <a:srgbClr val="F1EEEC"/>
        </a:solidFill>
        <a:effectLst/>
      </p:bgPr>
    </p:bg>
    <p:spTree>
      <p:nvGrpSpPr>
        <p:cNvPr id="1" name=""/>
        <p:cNvGrpSpPr/>
        <p:nvPr/>
      </p:nvGrpSpPr>
      <p:grpSpPr>
        <a:xfrm>
          <a:off x="0" y="0"/>
          <a:ext cx="0" cy="0"/>
          <a:chOff x="0" y="0"/>
          <a:chExt cx="0" cy="0"/>
        </a:xfrm>
      </p:grpSpPr>
      <p:sp>
        <p:nvSpPr>
          <p:cNvPr id="5" name="Dikdörtgen 6"/>
          <p:cNvSpPr/>
          <p:nvPr userDrawn="1"/>
        </p:nvSpPr>
        <p:spPr>
          <a:xfrm>
            <a:off x="480485" y="5778500"/>
            <a:ext cx="11231033"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6" name="Dikdörtgen 7"/>
          <p:cNvSpPr/>
          <p:nvPr userDrawn="1"/>
        </p:nvSpPr>
        <p:spPr>
          <a:xfrm>
            <a:off x="480485" y="6783389"/>
            <a:ext cx="11231033" cy="90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white"/>
              </a:solidFill>
            </a:endParaRPr>
          </a:p>
        </p:txBody>
      </p:sp>
      <p:sp>
        <p:nvSpPr>
          <p:cNvPr id="2" name="Başlık 1"/>
          <p:cNvSpPr>
            <a:spLocks noGrp="1"/>
          </p:cNvSpPr>
          <p:nvPr>
            <p:ph type="title"/>
          </p:nvPr>
        </p:nvSpPr>
        <p:spPr>
          <a:xfrm>
            <a:off x="499797" y="240362"/>
            <a:ext cx="10972800" cy="432048"/>
          </a:xfrm>
        </p:spPr>
        <p:txBody>
          <a:bodyPr>
            <a:noAutofit/>
          </a:bodyPr>
          <a:lstStyle>
            <a:lvl1pPr>
              <a:defRPr sz="2800" b="1">
                <a:solidFill>
                  <a:schemeClr val="bg1"/>
                </a:solidFill>
              </a:defRPr>
            </a:lvl1pPr>
          </a:lstStyle>
          <a:p>
            <a:r>
              <a:rPr lang="tr-TR" smtClean="0"/>
              <a:t>Asıl başlık stili için tıklatın</a:t>
            </a:r>
            <a:endParaRPr lang="en-US" dirty="0"/>
          </a:p>
        </p:txBody>
      </p:sp>
      <p:sp>
        <p:nvSpPr>
          <p:cNvPr id="15" name="Resim Yer Tutucusu 14"/>
          <p:cNvSpPr>
            <a:spLocks noGrp="1"/>
          </p:cNvSpPr>
          <p:nvPr>
            <p:ph type="pic" sz="quarter" idx="14"/>
          </p:nvPr>
        </p:nvSpPr>
        <p:spPr>
          <a:xfrm>
            <a:off x="911887" y="5876925"/>
            <a:ext cx="3263900" cy="865188"/>
          </a:xfrm>
          <a:prstGeom prst="rect">
            <a:avLst/>
          </a:prstGeom>
        </p:spPr>
        <p:txBody>
          <a:bodyPr/>
          <a:lstStyle>
            <a:lvl1pPr>
              <a:defRPr sz="1800">
                <a:latin typeface="Myriad Pro" pitchFamily="34" charset="0"/>
              </a:defRPr>
            </a:lvl1pPr>
          </a:lstStyle>
          <a:p>
            <a:pPr lvl="0"/>
            <a:endParaRPr lang="en-US" noProof="0" dirty="0" smtClean="0"/>
          </a:p>
        </p:txBody>
      </p:sp>
      <p:sp>
        <p:nvSpPr>
          <p:cNvPr id="17" name="Metin Yer Tutucusu 16"/>
          <p:cNvSpPr>
            <a:spLocks noGrp="1"/>
          </p:cNvSpPr>
          <p:nvPr>
            <p:ph type="body" sz="quarter" idx="15"/>
          </p:nvPr>
        </p:nvSpPr>
        <p:spPr>
          <a:xfrm>
            <a:off x="6768075" y="6097338"/>
            <a:ext cx="4800171" cy="441325"/>
          </a:xfrm>
          <a:prstGeom prst="rect">
            <a:avLst/>
          </a:prstGeom>
        </p:spPr>
        <p:txBody>
          <a:bodyPr/>
          <a:lstStyle>
            <a:lvl1pPr marL="0" indent="0" algn="r">
              <a:buNone/>
              <a:defRPr sz="1500" b="1">
                <a:solidFill>
                  <a:srgbClr val="00AFF0"/>
                </a:solidFill>
                <a:latin typeface="Myriad Pro" pitchFamily="34" charset="0"/>
              </a:defRPr>
            </a:lvl1pPr>
            <a:lvl2pPr>
              <a:defRPr sz="1600">
                <a:latin typeface="Myriad Pro" pitchFamily="34" charset="0"/>
              </a:defRPr>
            </a:lvl2pPr>
            <a:lvl3pPr>
              <a:defRPr sz="1400">
                <a:latin typeface="Myriad Pro" pitchFamily="34" charset="0"/>
              </a:defRPr>
            </a:lvl3pPr>
            <a:lvl4pPr>
              <a:defRPr sz="1200">
                <a:latin typeface="Myriad Pro" pitchFamily="34" charset="0"/>
              </a:defRPr>
            </a:lvl4pPr>
            <a:lvl5pPr>
              <a:defRPr sz="1200">
                <a:latin typeface="Myriad Pro" pitchFamily="34" charset="0"/>
              </a:defRPr>
            </a:lvl5pPr>
          </a:lstStyle>
          <a:p>
            <a:pPr lvl="0"/>
            <a:r>
              <a:rPr lang="tr-TR" smtClean="0"/>
              <a:t>Asıl metin stillerini düzenlemek için tıklatın</a:t>
            </a:r>
          </a:p>
        </p:txBody>
      </p:sp>
      <p:sp>
        <p:nvSpPr>
          <p:cNvPr id="7" name="Veri Yer Tutucusu 3"/>
          <p:cNvSpPr>
            <a:spLocks noGrp="1"/>
          </p:cNvSpPr>
          <p:nvPr>
            <p:ph type="dt" sz="half" idx="16"/>
          </p:nvPr>
        </p:nvSpPr>
        <p:spPr/>
        <p:txBody>
          <a:bodyPr/>
          <a:lstStyle>
            <a:lvl1pPr>
              <a:defRPr/>
            </a:lvl1pPr>
          </a:lstStyle>
          <a:p>
            <a:pPr>
              <a:defRPr/>
            </a:pPr>
            <a:fld id="{FB4762DB-570F-4D40-B46B-6CD2FD63E775}" type="datetimeFigureOut">
              <a:rPr lang="en-US"/>
              <a:pPr>
                <a:defRPr/>
              </a:pPr>
              <a:t>12/20/2019</a:t>
            </a:fld>
            <a:endParaRPr lang="en-US" dirty="0"/>
          </a:p>
        </p:txBody>
      </p:sp>
      <p:sp>
        <p:nvSpPr>
          <p:cNvPr id="8" name="Altbilgi Yer Tutucusu 4"/>
          <p:cNvSpPr>
            <a:spLocks noGrp="1"/>
          </p:cNvSpPr>
          <p:nvPr>
            <p:ph type="ftr" sz="quarter" idx="17"/>
          </p:nvPr>
        </p:nvSpPr>
        <p:spPr/>
        <p:txBody>
          <a:bodyPr/>
          <a:lstStyle>
            <a:lvl1pPr>
              <a:defRPr/>
            </a:lvl1pPr>
          </a:lstStyle>
          <a:p>
            <a:pPr>
              <a:defRPr/>
            </a:pPr>
            <a:endParaRPr lang="en-US">
              <a:solidFill>
                <a:prstClr val="black">
                  <a:tint val="75000"/>
                </a:prstClr>
              </a:solidFill>
            </a:endParaRPr>
          </a:p>
        </p:txBody>
      </p:sp>
      <p:sp>
        <p:nvSpPr>
          <p:cNvPr id="9" name="Slayt Numarası Yer Tutucusu 5"/>
          <p:cNvSpPr>
            <a:spLocks noGrp="1"/>
          </p:cNvSpPr>
          <p:nvPr>
            <p:ph type="sldNum" sz="quarter" idx="18"/>
          </p:nvPr>
        </p:nvSpPr>
        <p:spPr/>
        <p:txBody>
          <a:bodyPr/>
          <a:lstStyle>
            <a:lvl1pPr>
              <a:defRPr/>
            </a:lvl1pPr>
          </a:lstStyle>
          <a:p>
            <a:pPr>
              <a:defRPr/>
            </a:pPr>
            <a:fld id="{4C46A3C5-E0E3-4A24-88B5-6501D4582A8A}" type="slidenum">
              <a:rPr lang="en-US" altLang="en-US"/>
              <a:pPr>
                <a:defRPr/>
              </a:pPr>
              <a:t>‹#›</a:t>
            </a:fld>
            <a:endParaRPr lang="en-US" altLang="en-US"/>
          </a:p>
        </p:txBody>
      </p:sp>
    </p:spTree>
    <p:extLst>
      <p:ext uri="{BB962C8B-B14F-4D97-AF65-F5344CB8AC3E}">
        <p14:creationId xmlns:p14="http://schemas.microsoft.com/office/powerpoint/2010/main" val="24457262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ölüm Üstbilgisi">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Resim Yer Tutucusu 9"/>
          <p:cNvSpPr>
            <a:spLocks noGrp="1"/>
          </p:cNvSpPr>
          <p:nvPr>
            <p:ph type="pic" sz="quarter" idx="13"/>
          </p:nvPr>
        </p:nvSpPr>
        <p:spPr>
          <a:xfrm>
            <a:off x="7056967" y="1773238"/>
            <a:ext cx="1219200" cy="914400"/>
          </a:xfrm>
          <a:prstGeom prst="rect">
            <a:avLst/>
          </a:prstGeom>
        </p:spPr>
        <p:txBody>
          <a:bodyPr/>
          <a:lstStyle/>
          <a:p>
            <a:pPr lvl="0"/>
            <a:endParaRPr lang="en-US" noProof="0" dirty="0" smtClean="0"/>
          </a:p>
        </p:txBody>
      </p:sp>
      <p:sp>
        <p:nvSpPr>
          <p:cNvPr id="3" name="Veri Yer Tutucusu 3"/>
          <p:cNvSpPr>
            <a:spLocks noGrp="1"/>
          </p:cNvSpPr>
          <p:nvPr>
            <p:ph type="dt" sz="half" idx="14"/>
          </p:nvPr>
        </p:nvSpPr>
        <p:spPr/>
        <p:txBody>
          <a:bodyPr/>
          <a:lstStyle>
            <a:lvl1pPr>
              <a:defRPr/>
            </a:lvl1pPr>
          </a:lstStyle>
          <a:p>
            <a:pPr>
              <a:defRPr/>
            </a:pPr>
            <a:fld id="{1B6537C3-AA74-4CFF-A7B5-2EC6361F4F0B}" type="datetimeFigureOut">
              <a:rPr lang="en-US"/>
              <a:pPr>
                <a:defRPr/>
              </a:pPr>
              <a:t>12/20/2019</a:t>
            </a:fld>
            <a:endParaRPr lang="en-US" dirty="0"/>
          </a:p>
        </p:txBody>
      </p:sp>
      <p:sp>
        <p:nvSpPr>
          <p:cNvPr id="4" name="Altbilgi Yer Tutucusu 4"/>
          <p:cNvSpPr>
            <a:spLocks noGrp="1"/>
          </p:cNvSpPr>
          <p:nvPr>
            <p:ph type="ftr" sz="quarter" idx="15"/>
          </p:nvPr>
        </p:nvSpPr>
        <p:spPr/>
        <p:txBody>
          <a:bodyPr/>
          <a:lstStyle>
            <a:lvl1pPr>
              <a:defRPr/>
            </a:lvl1pPr>
          </a:lstStyle>
          <a:p>
            <a:pPr>
              <a:defRPr/>
            </a:pPr>
            <a:endParaRPr lang="en-US">
              <a:solidFill>
                <a:prstClr val="black">
                  <a:tint val="75000"/>
                </a:prstClr>
              </a:solidFill>
            </a:endParaRPr>
          </a:p>
        </p:txBody>
      </p:sp>
      <p:sp>
        <p:nvSpPr>
          <p:cNvPr id="5" name="Slayt Numarası Yer Tutucusu 5"/>
          <p:cNvSpPr>
            <a:spLocks noGrp="1"/>
          </p:cNvSpPr>
          <p:nvPr>
            <p:ph type="sldNum" sz="quarter" idx="16"/>
          </p:nvPr>
        </p:nvSpPr>
        <p:spPr/>
        <p:txBody>
          <a:bodyPr/>
          <a:lstStyle>
            <a:lvl1pPr>
              <a:defRPr/>
            </a:lvl1pPr>
          </a:lstStyle>
          <a:p>
            <a:pPr>
              <a:defRPr/>
            </a:pPr>
            <a:fld id="{55D0C792-E092-44D0-8413-44C010C6770A}" type="slidenum">
              <a:rPr lang="en-US" altLang="en-US"/>
              <a:pPr>
                <a:defRPr/>
              </a:pPr>
              <a:t>‹#›</a:t>
            </a:fld>
            <a:endParaRPr lang="en-US" altLang="en-US"/>
          </a:p>
        </p:txBody>
      </p:sp>
    </p:spTree>
    <p:extLst>
      <p:ext uri="{BB962C8B-B14F-4D97-AF65-F5344CB8AC3E}">
        <p14:creationId xmlns:p14="http://schemas.microsoft.com/office/powerpoint/2010/main" val="35101188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jpe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1.jpe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4.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1.jpe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5.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image" Target="../media/image1.jpe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6.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9600" y="4581525"/>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en-US" smtClean="0"/>
              <a:t>Global Satellite Internet Provider</a:t>
            </a:r>
            <a:endParaRPr lang="en-US" altLang="en-US" smtClean="0"/>
          </a:p>
        </p:txBody>
      </p:sp>
      <p:sp>
        <p:nvSpPr>
          <p:cNvPr id="4" name="Veri Yer Tutucusu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fontAlgn="base">
              <a:spcBef>
                <a:spcPct val="0"/>
              </a:spcBef>
              <a:spcAft>
                <a:spcPct val="0"/>
              </a:spcAft>
              <a:defRPr/>
            </a:pPr>
            <a:fld id="{9C938612-5FDA-464D-AF3C-0DA41965EA36}" type="datetimeFigureOut">
              <a:rPr lang="en-US">
                <a:ea typeface="MS PGothic" panose="020B0600070205080204" pitchFamily="34" charset="-128"/>
              </a:rPr>
              <a:pPr fontAlgn="base">
                <a:spcBef>
                  <a:spcPct val="0"/>
                </a:spcBef>
                <a:spcAft>
                  <a:spcPct val="0"/>
                </a:spcAft>
                <a:defRPr/>
              </a:pPr>
              <a:t>12/20/2019</a:t>
            </a:fld>
            <a:endParaRPr lang="en-US" dirty="0">
              <a:ea typeface="MS PGothic" panose="020B0600070205080204" pitchFamily="34" charset="-128"/>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defRPr/>
            </a:pPr>
            <a:fld id="{260C836A-82F6-4FB4-9AB9-D14F5DCA3597}" type="slidenum">
              <a:rPr lang="en-US" altLang="en-US">
                <a:ea typeface="MS PGothic" panose="020B0600070205080204" pitchFamily="34" charset="-128"/>
              </a:rPr>
              <a:pPr fontAlgn="base">
                <a:spcBef>
                  <a:spcPct val="0"/>
                </a:spcBef>
                <a:spcAft>
                  <a:spcPct val="0"/>
                </a:spcAft>
                <a:defRPr/>
              </a:pPr>
              <a:t>‹#›</a:t>
            </a:fld>
            <a:endParaRPr lang="en-US" altLang="en-US">
              <a:ea typeface="MS PGothic" panose="020B0600070205080204" pitchFamily="34" charset="-128"/>
            </a:endParaRPr>
          </a:p>
        </p:txBody>
      </p:sp>
    </p:spTree>
    <p:extLst>
      <p:ext uri="{BB962C8B-B14F-4D97-AF65-F5344CB8AC3E}">
        <p14:creationId xmlns:p14="http://schemas.microsoft.com/office/powerpoint/2010/main" val="4285351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0" fontAlgn="base" hangingPunct="0">
        <a:spcBef>
          <a:spcPct val="0"/>
        </a:spcBef>
        <a:spcAft>
          <a:spcPct val="0"/>
        </a:spcAft>
        <a:defRPr lang="en-US" sz="2400" kern="1200" dirty="0">
          <a:solidFill>
            <a:srgbClr val="00AFF0"/>
          </a:solidFill>
          <a:latin typeface="Myriad Pro" pitchFamily="34" charset="0"/>
          <a:ea typeface="MS PGothic" pitchFamily="34" charset="-128"/>
          <a:cs typeface="MS PGothic" charset="0"/>
        </a:defRPr>
      </a:lvl1pPr>
      <a:lvl2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2pPr>
      <a:lvl3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3pPr>
      <a:lvl4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4pPr>
      <a:lvl5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5pPr>
      <a:lvl6pPr marL="457200" algn="l" rtl="0" fontAlgn="base">
        <a:spcBef>
          <a:spcPct val="0"/>
        </a:spcBef>
        <a:spcAft>
          <a:spcPct val="0"/>
        </a:spcAft>
        <a:defRPr sz="2400">
          <a:solidFill>
            <a:srgbClr val="00AFF0"/>
          </a:solidFill>
          <a:latin typeface="Myriad Pro" pitchFamily="34" charset="0"/>
        </a:defRPr>
      </a:lvl6pPr>
      <a:lvl7pPr marL="914400" algn="l" rtl="0" fontAlgn="base">
        <a:spcBef>
          <a:spcPct val="0"/>
        </a:spcBef>
        <a:spcAft>
          <a:spcPct val="0"/>
        </a:spcAft>
        <a:defRPr sz="2400">
          <a:solidFill>
            <a:srgbClr val="00AFF0"/>
          </a:solidFill>
          <a:latin typeface="Myriad Pro" pitchFamily="34" charset="0"/>
        </a:defRPr>
      </a:lvl7pPr>
      <a:lvl8pPr marL="1371600" algn="l" rtl="0" fontAlgn="base">
        <a:spcBef>
          <a:spcPct val="0"/>
        </a:spcBef>
        <a:spcAft>
          <a:spcPct val="0"/>
        </a:spcAft>
        <a:defRPr sz="2400">
          <a:solidFill>
            <a:srgbClr val="00AFF0"/>
          </a:solidFill>
          <a:latin typeface="Myriad Pro" pitchFamily="34" charset="0"/>
        </a:defRPr>
      </a:lvl8pPr>
      <a:lvl9pPr marL="1828800" algn="l" rtl="0" fontAlgn="base">
        <a:spcBef>
          <a:spcPct val="0"/>
        </a:spcBef>
        <a:spcAft>
          <a:spcPct val="0"/>
        </a:spcAft>
        <a:defRPr sz="2400">
          <a:solidFill>
            <a:srgbClr val="00AFF0"/>
          </a:solidFill>
          <a:latin typeface="Myriad Pro"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9600" y="4581525"/>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en-US" smtClean="0"/>
              <a:t>Global Satellite Internet Provider</a:t>
            </a:r>
            <a:endParaRPr lang="en-US" altLang="en-US" smtClean="0"/>
          </a:p>
        </p:txBody>
      </p:sp>
      <p:sp>
        <p:nvSpPr>
          <p:cNvPr id="4" name="Veri Yer Tutucusu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fontAlgn="base">
              <a:spcBef>
                <a:spcPct val="0"/>
              </a:spcBef>
              <a:spcAft>
                <a:spcPct val="0"/>
              </a:spcAft>
              <a:defRPr/>
            </a:pPr>
            <a:fld id="{9C938612-5FDA-464D-AF3C-0DA41965EA36}" type="datetimeFigureOut">
              <a:rPr lang="en-US">
                <a:ea typeface="MS PGothic" panose="020B0600070205080204" pitchFamily="34" charset="-128"/>
              </a:rPr>
              <a:pPr fontAlgn="base">
                <a:spcBef>
                  <a:spcPct val="0"/>
                </a:spcBef>
                <a:spcAft>
                  <a:spcPct val="0"/>
                </a:spcAft>
                <a:defRPr/>
              </a:pPr>
              <a:t>12/20/2019</a:t>
            </a:fld>
            <a:endParaRPr lang="en-US" dirty="0">
              <a:ea typeface="MS PGothic" panose="020B0600070205080204" pitchFamily="34" charset="-128"/>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defRPr/>
            </a:pPr>
            <a:fld id="{260C836A-82F6-4FB4-9AB9-D14F5DCA3597}" type="slidenum">
              <a:rPr lang="en-US" altLang="en-US">
                <a:ea typeface="MS PGothic" panose="020B0600070205080204" pitchFamily="34" charset="-128"/>
              </a:rPr>
              <a:pPr fontAlgn="base">
                <a:spcBef>
                  <a:spcPct val="0"/>
                </a:spcBef>
                <a:spcAft>
                  <a:spcPct val="0"/>
                </a:spcAft>
                <a:defRPr/>
              </a:pPr>
              <a:t>‹#›</a:t>
            </a:fld>
            <a:endParaRPr lang="en-US" altLang="en-US">
              <a:ea typeface="MS PGothic" panose="020B0600070205080204" pitchFamily="34" charset="-128"/>
            </a:endParaRPr>
          </a:p>
        </p:txBody>
      </p:sp>
    </p:spTree>
    <p:extLst>
      <p:ext uri="{BB962C8B-B14F-4D97-AF65-F5344CB8AC3E}">
        <p14:creationId xmlns:p14="http://schemas.microsoft.com/office/powerpoint/2010/main" val="191084030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iming>
    <p:tnLst>
      <p:par>
        <p:cTn id="1" dur="indefinite" restart="never" nodeType="tmRoot"/>
      </p:par>
    </p:tnLst>
  </p:timing>
  <p:txStyles>
    <p:titleStyle>
      <a:lvl1pPr algn="l" rtl="0" eaLnBrk="0" fontAlgn="base" hangingPunct="0">
        <a:spcBef>
          <a:spcPct val="0"/>
        </a:spcBef>
        <a:spcAft>
          <a:spcPct val="0"/>
        </a:spcAft>
        <a:defRPr lang="en-US" sz="2400" kern="1200" dirty="0">
          <a:solidFill>
            <a:srgbClr val="00AFF0"/>
          </a:solidFill>
          <a:latin typeface="Myriad Pro" pitchFamily="34" charset="0"/>
          <a:ea typeface="MS PGothic" pitchFamily="34" charset="-128"/>
          <a:cs typeface="MS PGothic" charset="0"/>
        </a:defRPr>
      </a:lvl1pPr>
      <a:lvl2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2pPr>
      <a:lvl3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3pPr>
      <a:lvl4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4pPr>
      <a:lvl5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5pPr>
      <a:lvl6pPr marL="457200" algn="l" rtl="0" fontAlgn="base">
        <a:spcBef>
          <a:spcPct val="0"/>
        </a:spcBef>
        <a:spcAft>
          <a:spcPct val="0"/>
        </a:spcAft>
        <a:defRPr sz="2400">
          <a:solidFill>
            <a:srgbClr val="00AFF0"/>
          </a:solidFill>
          <a:latin typeface="Myriad Pro" pitchFamily="34" charset="0"/>
        </a:defRPr>
      </a:lvl6pPr>
      <a:lvl7pPr marL="914400" algn="l" rtl="0" fontAlgn="base">
        <a:spcBef>
          <a:spcPct val="0"/>
        </a:spcBef>
        <a:spcAft>
          <a:spcPct val="0"/>
        </a:spcAft>
        <a:defRPr sz="2400">
          <a:solidFill>
            <a:srgbClr val="00AFF0"/>
          </a:solidFill>
          <a:latin typeface="Myriad Pro" pitchFamily="34" charset="0"/>
        </a:defRPr>
      </a:lvl7pPr>
      <a:lvl8pPr marL="1371600" algn="l" rtl="0" fontAlgn="base">
        <a:spcBef>
          <a:spcPct val="0"/>
        </a:spcBef>
        <a:spcAft>
          <a:spcPct val="0"/>
        </a:spcAft>
        <a:defRPr sz="2400">
          <a:solidFill>
            <a:srgbClr val="00AFF0"/>
          </a:solidFill>
          <a:latin typeface="Myriad Pro" pitchFamily="34" charset="0"/>
        </a:defRPr>
      </a:lvl8pPr>
      <a:lvl9pPr marL="1828800" algn="l" rtl="0" fontAlgn="base">
        <a:spcBef>
          <a:spcPct val="0"/>
        </a:spcBef>
        <a:spcAft>
          <a:spcPct val="0"/>
        </a:spcAft>
        <a:defRPr sz="2400">
          <a:solidFill>
            <a:srgbClr val="00AFF0"/>
          </a:solidFill>
          <a:latin typeface="Myriad Pro"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9600" y="4581525"/>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en-US" smtClean="0"/>
              <a:t>Global Satellite Internet Provider</a:t>
            </a:r>
            <a:endParaRPr lang="en-US" altLang="en-US" smtClean="0"/>
          </a:p>
        </p:txBody>
      </p:sp>
      <p:sp>
        <p:nvSpPr>
          <p:cNvPr id="4" name="Veri Yer Tutucusu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fontAlgn="base">
              <a:spcBef>
                <a:spcPct val="0"/>
              </a:spcBef>
              <a:spcAft>
                <a:spcPct val="0"/>
              </a:spcAft>
              <a:defRPr/>
            </a:pPr>
            <a:fld id="{9C938612-5FDA-464D-AF3C-0DA41965EA36}" type="datetimeFigureOut">
              <a:rPr lang="en-US">
                <a:ea typeface="MS PGothic" panose="020B0600070205080204" pitchFamily="34" charset="-128"/>
              </a:rPr>
              <a:pPr fontAlgn="base">
                <a:spcBef>
                  <a:spcPct val="0"/>
                </a:spcBef>
                <a:spcAft>
                  <a:spcPct val="0"/>
                </a:spcAft>
                <a:defRPr/>
              </a:pPr>
              <a:t>12/20/2019</a:t>
            </a:fld>
            <a:endParaRPr lang="en-US" dirty="0">
              <a:ea typeface="MS PGothic" panose="020B0600070205080204" pitchFamily="34" charset="-128"/>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defRPr/>
            </a:pPr>
            <a:fld id="{260C836A-82F6-4FB4-9AB9-D14F5DCA3597}" type="slidenum">
              <a:rPr lang="en-US" altLang="en-US">
                <a:ea typeface="MS PGothic" panose="020B0600070205080204" pitchFamily="34" charset="-128"/>
              </a:rPr>
              <a:pPr fontAlgn="base">
                <a:spcBef>
                  <a:spcPct val="0"/>
                </a:spcBef>
                <a:spcAft>
                  <a:spcPct val="0"/>
                </a:spcAft>
                <a:defRPr/>
              </a:pPr>
              <a:t>‹#›</a:t>
            </a:fld>
            <a:endParaRPr lang="en-US" altLang="en-US">
              <a:ea typeface="MS PGothic" panose="020B0600070205080204" pitchFamily="34" charset="-128"/>
            </a:endParaRPr>
          </a:p>
        </p:txBody>
      </p:sp>
    </p:spTree>
    <p:extLst>
      <p:ext uri="{BB962C8B-B14F-4D97-AF65-F5344CB8AC3E}">
        <p14:creationId xmlns:p14="http://schemas.microsoft.com/office/powerpoint/2010/main" val="21231646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iming>
    <p:tnLst>
      <p:par>
        <p:cTn id="1" dur="indefinite" restart="never" nodeType="tmRoot"/>
      </p:par>
    </p:tnLst>
  </p:timing>
  <p:txStyles>
    <p:titleStyle>
      <a:lvl1pPr algn="l" rtl="0" eaLnBrk="0" fontAlgn="base" hangingPunct="0">
        <a:spcBef>
          <a:spcPct val="0"/>
        </a:spcBef>
        <a:spcAft>
          <a:spcPct val="0"/>
        </a:spcAft>
        <a:defRPr lang="en-US" sz="2400" kern="1200" dirty="0">
          <a:solidFill>
            <a:srgbClr val="00AFF0"/>
          </a:solidFill>
          <a:latin typeface="Myriad Pro" pitchFamily="34" charset="0"/>
          <a:ea typeface="MS PGothic" pitchFamily="34" charset="-128"/>
          <a:cs typeface="MS PGothic" charset="0"/>
        </a:defRPr>
      </a:lvl1pPr>
      <a:lvl2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2pPr>
      <a:lvl3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3pPr>
      <a:lvl4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4pPr>
      <a:lvl5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5pPr>
      <a:lvl6pPr marL="457200" algn="l" rtl="0" fontAlgn="base">
        <a:spcBef>
          <a:spcPct val="0"/>
        </a:spcBef>
        <a:spcAft>
          <a:spcPct val="0"/>
        </a:spcAft>
        <a:defRPr sz="2400">
          <a:solidFill>
            <a:srgbClr val="00AFF0"/>
          </a:solidFill>
          <a:latin typeface="Myriad Pro" pitchFamily="34" charset="0"/>
        </a:defRPr>
      </a:lvl6pPr>
      <a:lvl7pPr marL="914400" algn="l" rtl="0" fontAlgn="base">
        <a:spcBef>
          <a:spcPct val="0"/>
        </a:spcBef>
        <a:spcAft>
          <a:spcPct val="0"/>
        </a:spcAft>
        <a:defRPr sz="2400">
          <a:solidFill>
            <a:srgbClr val="00AFF0"/>
          </a:solidFill>
          <a:latin typeface="Myriad Pro" pitchFamily="34" charset="0"/>
        </a:defRPr>
      </a:lvl7pPr>
      <a:lvl8pPr marL="1371600" algn="l" rtl="0" fontAlgn="base">
        <a:spcBef>
          <a:spcPct val="0"/>
        </a:spcBef>
        <a:spcAft>
          <a:spcPct val="0"/>
        </a:spcAft>
        <a:defRPr sz="2400">
          <a:solidFill>
            <a:srgbClr val="00AFF0"/>
          </a:solidFill>
          <a:latin typeface="Myriad Pro" pitchFamily="34" charset="0"/>
        </a:defRPr>
      </a:lvl8pPr>
      <a:lvl9pPr marL="1828800" algn="l" rtl="0" fontAlgn="base">
        <a:spcBef>
          <a:spcPct val="0"/>
        </a:spcBef>
        <a:spcAft>
          <a:spcPct val="0"/>
        </a:spcAft>
        <a:defRPr sz="2400">
          <a:solidFill>
            <a:srgbClr val="00AFF0"/>
          </a:solidFill>
          <a:latin typeface="Myriad Pro"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9600" y="4581525"/>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en-US" smtClean="0"/>
              <a:t>Global Satellite Internet Provider</a:t>
            </a:r>
            <a:endParaRPr lang="en-US" altLang="en-US" smtClean="0"/>
          </a:p>
        </p:txBody>
      </p:sp>
      <p:sp>
        <p:nvSpPr>
          <p:cNvPr id="4" name="Veri Yer Tutucusu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fontAlgn="base">
              <a:spcBef>
                <a:spcPct val="0"/>
              </a:spcBef>
              <a:spcAft>
                <a:spcPct val="0"/>
              </a:spcAft>
              <a:defRPr/>
            </a:pPr>
            <a:fld id="{9C938612-5FDA-464D-AF3C-0DA41965EA36}" type="datetimeFigureOut">
              <a:rPr lang="en-US">
                <a:ea typeface="MS PGothic" panose="020B0600070205080204" pitchFamily="34" charset="-128"/>
              </a:rPr>
              <a:pPr fontAlgn="base">
                <a:spcBef>
                  <a:spcPct val="0"/>
                </a:spcBef>
                <a:spcAft>
                  <a:spcPct val="0"/>
                </a:spcAft>
                <a:defRPr/>
              </a:pPr>
              <a:t>12/20/2019</a:t>
            </a:fld>
            <a:endParaRPr lang="en-US" dirty="0">
              <a:ea typeface="MS PGothic" panose="020B0600070205080204" pitchFamily="34" charset="-128"/>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defRPr/>
            </a:pPr>
            <a:fld id="{260C836A-82F6-4FB4-9AB9-D14F5DCA3597}" type="slidenum">
              <a:rPr lang="en-US" altLang="en-US">
                <a:ea typeface="MS PGothic" panose="020B0600070205080204" pitchFamily="34" charset="-128"/>
              </a:rPr>
              <a:pPr fontAlgn="base">
                <a:spcBef>
                  <a:spcPct val="0"/>
                </a:spcBef>
                <a:spcAft>
                  <a:spcPct val="0"/>
                </a:spcAft>
                <a:defRPr/>
              </a:pPr>
              <a:t>‹#›</a:t>
            </a:fld>
            <a:endParaRPr lang="en-US" altLang="en-US">
              <a:ea typeface="MS PGothic" panose="020B0600070205080204" pitchFamily="34" charset="-128"/>
            </a:endParaRPr>
          </a:p>
        </p:txBody>
      </p:sp>
    </p:spTree>
    <p:extLst>
      <p:ext uri="{BB962C8B-B14F-4D97-AF65-F5344CB8AC3E}">
        <p14:creationId xmlns:p14="http://schemas.microsoft.com/office/powerpoint/2010/main" val="55088135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Lst>
  <p:timing>
    <p:tnLst>
      <p:par>
        <p:cTn id="1" dur="indefinite" restart="never" nodeType="tmRoot"/>
      </p:par>
    </p:tnLst>
  </p:timing>
  <p:txStyles>
    <p:titleStyle>
      <a:lvl1pPr algn="l" rtl="0" eaLnBrk="0" fontAlgn="base" hangingPunct="0">
        <a:spcBef>
          <a:spcPct val="0"/>
        </a:spcBef>
        <a:spcAft>
          <a:spcPct val="0"/>
        </a:spcAft>
        <a:defRPr lang="en-US" sz="2400" kern="1200" dirty="0">
          <a:solidFill>
            <a:srgbClr val="00AFF0"/>
          </a:solidFill>
          <a:latin typeface="Myriad Pro" pitchFamily="34" charset="0"/>
          <a:ea typeface="MS PGothic" pitchFamily="34" charset="-128"/>
          <a:cs typeface="MS PGothic" charset="0"/>
        </a:defRPr>
      </a:lvl1pPr>
      <a:lvl2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2pPr>
      <a:lvl3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3pPr>
      <a:lvl4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4pPr>
      <a:lvl5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5pPr>
      <a:lvl6pPr marL="457200" algn="l" rtl="0" fontAlgn="base">
        <a:spcBef>
          <a:spcPct val="0"/>
        </a:spcBef>
        <a:spcAft>
          <a:spcPct val="0"/>
        </a:spcAft>
        <a:defRPr sz="2400">
          <a:solidFill>
            <a:srgbClr val="00AFF0"/>
          </a:solidFill>
          <a:latin typeface="Myriad Pro" pitchFamily="34" charset="0"/>
        </a:defRPr>
      </a:lvl6pPr>
      <a:lvl7pPr marL="914400" algn="l" rtl="0" fontAlgn="base">
        <a:spcBef>
          <a:spcPct val="0"/>
        </a:spcBef>
        <a:spcAft>
          <a:spcPct val="0"/>
        </a:spcAft>
        <a:defRPr sz="2400">
          <a:solidFill>
            <a:srgbClr val="00AFF0"/>
          </a:solidFill>
          <a:latin typeface="Myriad Pro" pitchFamily="34" charset="0"/>
        </a:defRPr>
      </a:lvl7pPr>
      <a:lvl8pPr marL="1371600" algn="l" rtl="0" fontAlgn="base">
        <a:spcBef>
          <a:spcPct val="0"/>
        </a:spcBef>
        <a:spcAft>
          <a:spcPct val="0"/>
        </a:spcAft>
        <a:defRPr sz="2400">
          <a:solidFill>
            <a:srgbClr val="00AFF0"/>
          </a:solidFill>
          <a:latin typeface="Myriad Pro" pitchFamily="34" charset="0"/>
        </a:defRPr>
      </a:lvl8pPr>
      <a:lvl9pPr marL="1828800" algn="l" rtl="0" fontAlgn="base">
        <a:spcBef>
          <a:spcPct val="0"/>
        </a:spcBef>
        <a:spcAft>
          <a:spcPct val="0"/>
        </a:spcAft>
        <a:defRPr sz="2400">
          <a:solidFill>
            <a:srgbClr val="00AFF0"/>
          </a:solidFill>
          <a:latin typeface="Myriad Pro"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9600" y="4581525"/>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en-US" smtClean="0"/>
              <a:t>Global Satellite Internet Provider</a:t>
            </a:r>
            <a:endParaRPr lang="en-US" altLang="en-US" smtClean="0"/>
          </a:p>
        </p:txBody>
      </p:sp>
      <p:sp>
        <p:nvSpPr>
          <p:cNvPr id="4" name="Veri Yer Tutucusu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fontAlgn="base">
              <a:spcBef>
                <a:spcPct val="0"/>
              </a:spcBef>
              <a:spcAft>
                <a:spcPct val="0"/>
              </a:spcAft>
              <a:defRPr/>
            </a:pPr>
            <a:fld id="{F1216A84-2CC2-4688-9B36-9C8ECDBA9F5A}" type="datetimeFigureOut">
              <a:rPr lang="en-US">
                <a:ea typeface="MS PGothic" panose="020B0600070205080204" pitchFamily="34" charset="-128"/>
              </a:rPr>
              <a:pPr fontAlgn="base">
                <a:spcBef>
                  <a:spcPct val="0"/>
                </a:spcBef>
                <a:spcAft>
                  <a:spcPct val="0"/>
                </a:spcAft>
                <a:defRPr/>
              </a:pPr>
              <a:t>12/20/2019</a:t>
            </a:fld>
            <a:endParaRPr lang="en-US" dirty="0">
              <a:ea typeface="MS PGothic" panose="020B0600070205080204" pitchFamily="34" charset="-128"/>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defRPr/>
            </a:pPr>
            <a:fld id="{DCE2458E-E784-4FFC-9A3A-2B84B6B89B82}" type="slidenum">
              <a:rPr lang="en-US" altLang="en-US">
                <a:ea typeface="MS PGothic" panose="020B0600070205080204" pitchFamily="34" charset="-128"/>
              </a:rPr>
              <a:pPr fontAlgn="base">
                <a:spcBef>
                  <a:spcPct val="0"/>
                </a:spcBef>
                <a:spcAft>
                  <a:spcPct val="0"/>
                </a:spcAft>
                <a:defRPr/>
              </a:pPr>
              <a:t>‹#›</a:t>
            </a:fld>
            <a:endParaRPr lang="en-US" altLang="en-US">
              <a:ea typeface="MS PGothic" panose="020B0600070205080204" pitchFamily="34" charset="-128"/>
            </a:endParaRPr>
          </a:p>
        </p:txBody>
      </p:sp>
    </p:spTree>
    <p:extLst>
      <p:ext uri="{BB962C8B-B14F-4D97-AF65-F5344CB8AC3E}">
        <p14:creationId xmlns:p14="http://schemas.microsoft.com/office/powerpoint/2010/main" val="273445877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Lst>
  <p:timing>
    <p:tnLst>
      <p:par>
        <p:cTn id="1" dur="indefinite" restart="never" nodeType="tmRoot"/>
      </p:par>
    </p:tnLst>
  </p:timing>
  <p:txStyles>
    <p:titleStyle>
      <a:lvl1pPr algn="l" rtl="0" eaLnBrk="0" fontAlgn="base" hangingPunct="0">
        <a:spcBef>
          <a:spcPct val="0"/>
        </a:spcBef>
        <a:spcAft>
          <a:spcPct val="0"/>
        </a:spcAft>
        <a:defRPr lang="en-US" sz="2400" kern="1200" dirty="0">
          <a:solidFill>
            <a:srgbClr val="00AFF0"/>
          </a:solidFill>
          <a:latin typeface="Myriad Pro" pitchFamily="34" charset="0"/>
          <a:ea typeface="MS PGothic" pitchFamily="34" charset="-128"/>
          <a:cs typeface="MS PGothic" charset="0"/>
        </a:defRPr>
      </a:lvl1pPr>
      <a:lvl2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2pPr>
      <a:lvl3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3pPr>
      <a:lvl4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4pPr>
      <a:lvl5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5pPr>
      <a:lvl6pPr marL="457200" algn="l" rtl="0" fontAlgn="base">
        <a:spcBef>
          <a:spcPct val="0"/>
        </a:spcBef>
        <a:spcAft>
          <a:spcPct val="0"/>
        </a:spcAft>
        <a:defRPr sz="2400">
          <a:solidFill>
            <a:srgbClr val="00AFF0"/>
          </a:solidFill>
          <a:latin typeface="Myriad Pro" pitchFamily="34" charset="0"/>
        </a:defRPr>
      </a:lvl6pPr>
      <a:lvl7pPr marL="914400" algn="l" rtl="0" fontAlgn="base">
        <a:spcBef>
          <a:spcPct val="0"/>
        </a:spcBef>
        <a:spcAft>
          <a:spcPct val="0"/>
        </a:spcAft>
        <a:defRPr sz="2400">
          <a:solidFill>
            <a:srgbClr val="00AFF0"/>
          </a:solidFill>
          <a:latin typeface="Myriad Pro" pitchFamily="34" charset="0"/>
        </a:defRPr>
      </a:lvl7pPr>
      <a:lvl8pPr marL="1371600" algn="l" rtl="0" fontAlgn="base">
        <a:spcBef>
          <a:spcPct val="0"/>
        </a:spcBef>
        <a:spcAft>
          <a:spcPct val="0"/>
        </a:spcAft>
        <a:defRPr sz="2400">
          <a:solidFill>
            <a:srgbClr val="00AFF0"/>
          </a:solidFill>
          <a:latin typeface="Myriad Pro" pitchFamily="34" charset="0"/>
        </a:defRPr>
      </a:lvl8pPr>
      <a:lvl9pPr marL="1828800" algn="l" rtl="0" fontAlgn="base">
        <a:spcBef>
          <a:spcPct val="0"/>
        </a:spcBef>
        <a:spcAft>
          <a:spcPct val="0"/>
        </a:spcAft>
        <a:defRPr sz="2400">
          <a:solidFill>
            <a:srgbClr val="00AFF0"/>
          </a:solidFill>
          <a:latin typeface="Myriad Pro"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9600" y="4581525"/>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en-US" smtClean="0"/>
              <a:t>Global Satellite Internet Provider</a:t>
            </a:r>
            <a:endParaRPr lang="en-US" altLang="en-US" smtClean="0"/>
          </a:p>
        </p:txBody>
      </p:sp>
      <p:sp>
        <p:nvSpPr>
          <p:cNvPr id="4" name="Veri Yer Tutucusu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fontAlgn="base">
              <a:spcBef>
                <a:spcPct val="0"/>
              </a:spcBef>
              <a:spcAft>
                <a:spcPct val="0"/>
              </a:spcAft>
              <a:defRPr/>
            </a:pPr>
            <a:fld id="{759A37DE-B6DD-4A7F-86E0-4CC1CBEEB7DB}" type="datetimeFigureOut">
              <a:rPr lang="en-US">
                <a:ea typeface="MS PGothic" panose="020B0600070205080204" pitchFamily="34" charset="-128"/>
              </a:rPr>
              <a:pPr fontAlgn="base">
                <a:spcBef>
                  <a:spcPct val="0"/>
                </a:spcBef>
                <a:spcAft>
                  <a:spcPct val="0"/>
                </a:spcAft>
                <a:defRPr/>
              </a:pPr>
              <a:t>12/20/2019</a:t>
            </a:fld>
            <a:endParaRPr lang="en-US" dirty="0">
              <a:ea typeface="MS PGothic" panose="020B0600070205080204" pitchFamily="34" charset="-128"/>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defRPr/>
            </a:pPr>
            <a:fld id="{FB2601FA-F6C2-4ED2-9CA7-F3E192E980B1}" type="slidenum">
              <a:rPr lang="en-US" altLang="en-US">
                <a:ea typeface="MS PGothic" panose="020B0600070205080204" pitchFamily="34" charset="-128"/>
              </a:rPr>
              <a:pPr fontAlgn="base">
                <a:spcBef>
                  <a:spcPct val="0"/>
                </a:spcBef>
                <a:spcAft>
                  <a:spcPct val="0"/>
                </a:spcAft>
                <a:defRPr/>
              </a:pPr>
              <a:t>‹#›</a:t>
            </a:fld>
            <a:endParaRPr lang="en-US" altLang="en-US">
              <a:ea typeface="MS PGothic" panose="020B0600070205080204" pitchFamily="34" charset="-128"/>
            </a:endParaRPr>
          </a:p>
        </p:txBody>
      </p:sp>
    </p:spTree>
    <p:extLst>
      <p:ext uri="{BB962C8B-B14F-4D97-AF65-F5344CB8AC3E}">
        <p14:creationId xmlns:p14="http://schemas.microsoft.com/office/powerpoint/2010/main" val="232264875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Lst>
  <p:timing>
    <p:tnLst>
      <p:par>
        <p:cTn id="1" dur="indefinite" restart="never" nodeType="tmRoot"/>
      </p:par>
    </p:tnLst>
  </p:timing>
  <p:txStyles>
    <p:titleStyle>
      <a:lvl1pPr algn="l" rtl="0" eaLnBrk="0" fontAlgn="base" hangingPunct="0">
        <a:spcBef>
          <a:spcPct val="0"/>
        </a:spcBef>
        <a:spcAft>
          <a:spcPct val="0"/>
        </a:spcAft>
        <a:defRPr lang="en-US" sz="2400" kern="1200" dirty="0">
          <a:solidFill>
            <a:srgbClr val="00AFF0"/>
          </a:solidFill>
          <a:latin typeface="Myriad Pro" pitchFamily="34" charset="0"/>
          <a:ea typeface="MS PGothic" pitchFamily="34" charset="-128"/>
          <a:cs typeface="MS PGothic" charset="0"/>
        </a:defRPr>
      </a:lvl1pPr>
      <a:lvl2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2pPr>
      <a:lvl3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3pPr>
      <a:lvl4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4pPr>
      <a:lvl5pPr algn="l" rtl="0" eaLnBrk="0" fontAlgn="base" hangingPunct="0">
        <a:spcBef>
          <a:spcPct val="0"/>
        </a:spcBef>
        <a:spcAft>
          <a:spcPct val="0"/>
        </a:spcAft>
        <a:defRPr sz="2400">
          <a:solidFill>
            <a:srgbClr val="00AFF0"/>
          </a:solidFill>
          <a:latin typeface="Myriad Pro" pitchFamily="34" charset="0"/>
          <a:ea typeface="MS PGothic" pitchFamily="34" charset="-128"/>
          <a:cs typeface="MS PGothic" charset="0"/>
        </a:defRPr>
      </a:lvl5pPr>
      <a:lvl6pPr marL="457200" algn="l" rtl="0" fontAlgn="base">
        <a:spcBef>
          <a:spcPct val="0"/>
        </a:spcBef>
        <a:spcAft>
          <a:spcPct val="0"/>
        </a:spcAft>
        <a:defRPr sz="2400">
          <a:solidFill>
            <a:srgbClr val="00AFF0"/>
          </a:solidFill>
          <a:latin typeface="Myriad Pro" pitchFamily="34" charset="0"/>
        </a:defRPr>
      </a:lvl6pPr>
      <a:lvl7pPr marL="914400" algn="l" rtl="0" fontAlgn="base">
        <a:spcBef>
          <a:spcPct val="0"/>
        </a:spcBef>
        <a:spcAft>
          <a:spcPct val="0"/>
        </a:spcAft>
        <a:defRPr sz="2400">
          <a:solidFill>
            <a:srgbClr val="00AFF0"/>
          </a:solidFill>
          <a:latin typeface="Myriad Pro" pitchFamily="34" charset="0"/>
        </a:defRPr>
      </a:lvl7pPr>
      <a:lvl8pPr marL="1371600" algn="l" rtl="0" fontAlgn="base">
        <a:spcBef>
          <a:spcPct val="0"/>
        </a:spcBef>
        <a:spcAft>
          <a:spcPct val="0"/>
        </a:spcAft>
        <a:defRPr sz="2400">
          <a:solidFill>
            <a:srgbClr val="00AFF0"/>
          </a:solidFill>
          <a:latin typeface="Myriad Pro" pitchFamily="34" charset="0"/>
        </a:defRPr>
      </a:lvl8pPr>
      <a:lvl9pPr marL="1828800" algn="l" rtl="0" fontAlgn="base">
        <a:spcBef>
          <a:spcPct val="0"/>
        </a:spcBef>
        <a:spcAft>
          <a:spcPct val="0"/>
        </a:spcAft>
        <a:defRPr sz="2400">
          <a:solidFill>
            <a:srgbClr val="00AFF0"/>
          </a:solidFill>
          <a:latin typeface="Myriad Pro"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12" Type="http://schemas.openxmlformats.org/officeDocument/2006/relationships/image" Target="../media/image18.jpeg"/><Relationship Id="rId2" Type="http://schemas.openxmlformats.org/officeDocument/2006/relationships/image" Target="../media/image14.jpeg"/><Relationship Id="rId1" Type="http://schemas.openxmlformats.org/officeDocument/2006/relationships/slideLayout" Target="../slideLayouts/slideLayout28.xml"/><Relationship Id="rId6" Type="http://schemas.openxmlformats.org/officeDocument/2006/relationships/diagramQuickStyle" Target="../diagrams/quickStyle1.xml"/><Relationship Id="rId11" Type="http://schemas.openxmlformats.org/officeDocument/2006/relationships/image" Target="../media/image17.jpeg"/><Relationship Id="rId5" Type="http://schemas.openxmlformats.org/officeDocument/2006/relationships/diagramLayout" Target="../diagrams/layout1.xml"/><Relationship Id="rId10" Type="http://schemas.openxmlformats.org/officeDocument/2006/relationships/image" Target="../media/image16.jpeg"/><Relationship Id="rId4" Type="http://schemas.openxmlformats.org/officeDocument/2006/relationships/diagramData" Target="../diagrams/data1.xml"/><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Resim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4375" y="5373688"/>
            <a:ext cx="27432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itle 1"/>
          <p:cNvSpPr txBox="1">
            <a:spLocks/>
          </p:cNvSpPr>
          <p:nvPr/>
        </p:nvSpPr>
        <p:spPr bwMode="auto">
          <a:xfrm>
            <a:off x="1524000" y="3284539"/>
            <a:ext cx="6084888"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fontAlgn="base">
              <a:spcBef>
                <a:spcPct val="0"/>
              </a:spcBef>
              <a:spcAft>
                <a:spcPct val="0"/>
              </a:spcAft>
            </a:pPr>
            <a:r>
              <a:rPr lang="en-US" altLang="en-US" sz="2800">
                <a:solidFill>
                  <a:srgbClr val="FF7E00"/>
                </a:solidFill>
                <a:latin typeface="Myriad Pro" pitchFamily="34" charset="0"/>
              </a:rPr>
              <a:t>Satellite Equipment &amp; Services Overview</a:t>
            </a:r>
          </a:p>
        </p:txBody>
      </p:sp>
      <p:sp>
        <p:nvSpPr>
          <p:cNvPr id="5" name="Başlık 1"/>
          <p:cNvSpPr txBox="1">
            <a:spLocks/>
          </p:cNvSpPr>
          <p:nvPr/>
        </p:nvSpPr>
        <p:spPr bwMode="auto">
          <a:xfrm>
            <a:off x="1703388" y="5157788"/>
            <a:ext cx="7772400" cy="431800"/>
          </a:xfrm>
          <a:prstGeom prst="rect">
            <a:avLst/>
          </a:prstGeom>
          <a:noFill/>
          <a:ln w="9525">
            <a:noFill/>
            <a:miter lim="800000"/>
            <a:headEnd/>
            <a:tailEnd/>
          </a:ln>
        </p:spPr>
        <p:txBody>
          <a:bodyPr anchor="ctr"/>
          <a:lstStyle/>
          <a:p>
            <a:pPr>
              <a:spcBef>
                <a:spcPct val="0"/>
              </a:spcBef>
              <a:defRPr/>
            </a:pPr>
            <a:endParaRPr lang="en-US" sz="1200" dirty="0">
              <a:solidFill>
                <a:srgbClr val="EEECE1">
                  <a:lumMod val="25000"/>
                </a:srgbClr>
              </a:solidFill>
              <a:latin typeface="Myriad Pro" pitchFamily="34" charset="0"/>
              <a:ea typeface="MS PGothic" panose="020B0600070205080204" pitchFamily="34" charset="-128"/>
            </a:endParaRPr>
          </a:p>
        </p:txBody>
      </p:sp>
    </p:spTree>
    <p:extLst>
      <p:ext uri="{BB962C8B-B14F-4D97-AF65-F5344CB8AC3E}">
        <p14:creationId xmlns:p14="http://schemas.microsoft.com/office/powerpoint/2010/main" val="642689640"/>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898650" y="239714"/>
            <a:ext cx="8229600" cy="433387"/>
          </a:xfrm>
        </p:spPr>
        <p:txBody>
          <a:bodyPr/>
          <a:lstStyle/>
          <a:p>
            <a:pPr eaLnBrk="1" hangingPunct="1"/>
            <a:r>
              <a:rPr altLang="en-US" smtClean="0">
                <a:solidFill>
                  <a:srgbClr val="FF7E00"/>
                </a:solidFill>
              </a:rPr>
              <a:t>DR</a:t>
            </a:r>
            <a:r>
              <a:rPr altLang="en-US" b="0" smtClean="0"/>
              <a:t>RECOMMENDED HARDWARE</a:t>
            </a:r>
          </a:p>
        </p:txBody>
      </p:sp>
      <p:sp>
        <p:nvSpPr>
          <p:cNvPr id="12291" name="Text Placeholder 4"/>
          <p:cNvSpPr>
            <a:spLocks noGrp="1"/>
          </p:cNvSpPr>
          <p:nvPr>
            <p:ph type="body" sz="quarter" idx="16"/>
          </p:nvPr>
        </p:nvSpPr>
        <p:spPr bwMode="auto">
          <a:xfrm>
            <a:off x="1919288" y="620714"/>
            <a:ext cx="8380412" cy="46815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p:txBody>
      </p:sp>
      <p:pic>
        <p:nvPicPr>
          <p:cNvPr id="12292" name="Resim Yer Tutucusu 9"/>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t="1955" b="1955"/>
          <a:stretch>
            <a:fillRect/>
          </a:stretch>
        </p:blipFill>
        <p:spPr bwMode="auto">
          <a:xfrm>
            <a:off x="2208214" y="5876925"/>
            <a:ext cx="2447925" cy="865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TextBox 14"/>
          <p:cNvSpPr txBox="1">
            <a:spLocks noChangeArrowheads="1"/>
          </p:cNvSpPr>
          <p:nvPr/>
        </p:nvSpPr>
        <p:spPr bwMode="auto">
          <a:xfrm>
            <a:off x="1992314" y="765176"/>
            <a:ext cx="8207375"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fontAlgn="base">
              <a:spcBef>
                <a:spcPct val="0"/>
              </a:spcBef>
              <a:spcAft>
                <a:spcPct val="0"/>
              </a:spcAft>
            </a:pPr>
            <a:r>
              <a:rPr lang="en-US" altLang="en-US" sz="2400" b="1">
                <a:solidFill>
                  <a:prstClr val="white"/>
                </a:solidFill>
              </a:rPr>
              <a:t>Ground Control Toughsat Auto Deploy</a:t>
            </a:r>
          </a:p>
          <a:p>
            <a:pPr fontAlgn="base">
              <a:spcBef>
                <a:spcPct val="0"/>
              </a:spcBef>
              <a:spcAft>
                <a:spcPct val="0"/>
              </a:spcAft>
              <a:buFont typeface="Arial" panose="020B0604020202020204" pitchFamily="34" charset="0"/>
              <a:buChar char="•"/>
            </a:pPr>
            <a:r>
              <a:rPr lang="en-US" altLang="en-US" sz="2400">
                <a:solidFill>
                  <a:prstClr val="white"/>
                </a:solidFill>
              </a:rPr>
              <a:t> Flyaway Configuration</a:t>
            </a:r>
          </a:p>
          <a:p>
            <a:pPr fontAlgn="base">
              <a:spcBef>
                <a:spcPct val="0"/>
              </a:spcBef>
              <a:spcAft>
                <a:spcPct val="0"/>
              </a:spcAft>
              <a:buFont typeface="Arial" panose="020B0604020202020204" pitchFamily="34" charset="0"/>
              <a:buChar char="•"/>
            </a:pPr>
            <a:r>
              <a:rPr lang="en-US" altLang="en-US" sz="2400">
                <a:solidFill>
                  <a:prstClr val="white"/>
                </a:solidFill>
              </a:rPr>
              <a:t> T-100 Trailer configuration</a:t>
            </a:r>
          </a:p>
          <a:p>
            <a:pPr fontAlgn="base">
              <a:spcBef>
                <a:spcPct val="0"/>
              </a:spcBef>
              <a:spcAft>
                <a:spcPct val="0"/>
              </a:spcAft>
              <a:buFont typeface="Arial" panose="020B0604020202020204" pitchFamily="34" charset="0"/>
              <a:buChar char="•"/>
            </a:pPr>
            <a:r>
              <a:rPr lang="en-US" altLang="en-US" sz="2400">
                <a:solidFill>
                  <a:prstClr val="white"/>
                </a:solidFill>
              </a:rPr>
              <a:t> iDirect Evolution Modem Technology with TS2 Dual Matrix ACU</a:t>
            </a:r>
          </a:p>
          <a:p>
            <a:pPr fontAlgn="base">
              <a:spcBef>
                <a:spcPct val="0"/>
              </a:spcBef>
              <a:spcAft>
                <a:spcPct val="0"/>
              </a:spcAft>
              <a:buFont typeface="Arial" panose="020B0604020202020204" pitchFamily="34" charset="0"/>
              <a:buChar char="•"/>
            </a:pPr>
            <a:r>
              <a:rPr lang="en-US" altLang="en-US" sz="2400">
                <a:solidFill>
                  <a:prstClr val="white"/>
                </a:solidFill>
              </a:rPr>
              <a:t>Manufactured and supported by Ground Control</a:t>
            </a:r>
          </a:p>
          <a:p>
            <a:pPr fontAlgn="base">
              <a:spcBef>
                <a:spcPct val="0"/>
              </a:spcBef>
              <a:spcAft>
                <a:spcPct val="0"/>
              </a:spcAft>
              <a:buFont typeface="Arial" panose="020B0604020202020204" pitchFamily="34" charset="0"/>
              <a:buChar char="•"/>
            </a:pPr>
            <a:endParaRPr lang="en-US" altLang="en-US" sz="2400">
              <a:solidFill>
                <a:prstClr val="white"/>
              </a:solidFill>
            </a:endParaRPr>
          </a:p>
          <a:p>
            <a:pPr fontAlgn="base">
              <a:spcBef>
                <a:spcPct val="0"/>
              </a:spcBef>
              <a:spcAft>
                <a:spcPct val="0"/>
              </a:spcAft>
              <a:buFont typeface="Arial" panose="020B0604020202020204" pitchFamily="34" charset="0"/>
              <a:buChar char="•"/>
            </a:pPr>
            <a:endParaRPr lang="en-US" altLang="en-US" sz="2400">
              <a:solidFill>
                <a:prstClr val="white"/>
              </a:solidFill>
            </a:endParaRPr>
          </a:p>
          <a:p>
            <a:pPr fontAlgn="base">
              <a:spcBef>
                <a:spcPct val="0"/>
              </a:spcBef>
              <a:spcAft>
                <a:spcPct val="0"/>
              </a:spcAft>
            </a:pPr>
            <a:r>
              <a:rPr lang="en-US" altLang="en-US" sz="2400">
                <a:solidFill>
                  <a:prstClr val="white"/>
                </a:solidFill>
              </a:rPr>
              <a:t>	</a:t>
            </a:r>
          </a:p>
        </p:txBody>
      </p:sp>
      <p:pic>
        <p:nvPicPr>
          <p:cNvPr id="12294" name="Picture 9" descr="T-100_CUTOUT_NEW.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30813" y="2708276"/>
            <a:ext cx="6049962" cy="402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8" descr="Flyaway_FINAL_NEW_2 Cutout.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43026" y="2676525"/>
            <a:ext cx="5014913"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64355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898650" y="239714"/>
            <a:ext cx="8229600" cy="433387"/>
          </a:xfrm>
        </p:spPr>
        <p:txBody>
          <a:bodyPr/>
          <a:lstStyle/>
          <a:p>
            <a:pPr eaLnBrk="1" hangingPunct="1"/>
            <a:r>
              <a:rPr altLang="en-US" smtClean="0">
                <a:solidFill>
                  <a:srgbClr val="FF7E00"/>
                </a:solidFill>
              </a:rPr>
              <a:t>DR</a:t>
            </a:r>
            <a:r>
              <a:rPr altLang="en-US" b="0" smtClean="0"/>
              <a:t>RECOMMENDED HARDWARE</a:t>
            </a:r>
          </a:p>
        </p:txBody>
      </p:sp>
      <p:sp>
        <p:nvSpPr>
          <p:cNvPr id="17411" name="Text Placeholder 4"/>
          <p:cNvSpPr>
            <a:spLocks noGrp="1"/>
          </p:cNvSpPr>
          <p:nvPr>
            <p:ph type="body" sz="quarter" idx="16"/>
          </p:nvPr>
        </p:nvSpPr>
        <p:spPr bwMode="auto">
          <a:xfrm>
            <a:off x="1919288" y="620714"/>
            <a:ext cx="8380412" cy="46815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p:txBody>
      </p:sp>
      <p:pic>
        <p:nvPicPr>
          <p:cNvPr id="17412" name="Resim Yer Tutucusu 9"/>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t="1955" b="1955"/>
          <a:stretch>
            <a:fillRect/>
          </a:stretch>
        </p:blipFill>
        <p:spPr bwMode="auto">
          <a:xfrm>
            <a:off x="2208214" y="5876925"/>
            <a:ext cx="2447925" cy="865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Box 14"/>
          <p:cNvSpPr txBox="1">
            <a:spLocks noChangeArrowheads="1"/>
          </p:cNvSpPr>
          <p:nvPr/>
        </p:nvSpPr>
        <p:spPr bwMode="auto">
          <a:xfrm>
            <a:off x="1992314" y="765175"/>
            <a:ext cx="8207375"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fontAlgn="base">
              <a:spcBef>
                <a:spcPct val="0"/>
              </a:spcBef>
              <a:spcAft>
                <a:spcPct val="0"/>
              </a:spcAft>
            </a:pPr>
            <a:r>
              <a:rPr lang="en-US" altLang="en-US" sz="2400" b="1">
                <a:solidFill>
                  <a:prstClr val="white"/>
                </a:solidFill>
              </a:rPr>
              <a:t>MCD-4800 – Portable Satellite Hotspot</a:t>
            </a:r>
          </a:p>
          <a:p>
            <a:pPr fontAlgn="base">
              <a:spcBef>
                <a:spcPct val="0"/>
              </a:spcBef>
              <a:spcAft>
                <a:spcPct val="0"/>
              </a:spcAft>
              <a:buFont typeface="Arial" panose="020B0604020202020204" pitchFamily="34" charset="0"/>
              <a:buChar char="•"/>
            </a:pPr>
            <a:r>
              <a:rPr lang="en-US" altLang="en-US" sz="2400">
                <a:solidFill>
                  <a:prstClr val="white"/>
                </a:solidFill>
              </a:rPr>
              <a:t> Auto pointing satellite terminal – functions globally</a:t>
            </a:r>
          </a:p>
          <a:p>
            <a:pPr fontAlgn="base">
              <a:spcBef>
                <a:spcPct val="0"/>
              </a:spcBef>
              <a:spcAft>
                <a:spcPct val="0"/>
              </a:spcAft>
              <a:buFont typeface="Arial" panose="020B0604020202020204" pitchFamily="34" charset="0"/>
              <a:buChar char="•"/>
            </a:pPr>
            <a:r>
              <a:rPr lang="en-US" altLang="en-US" sz="2400">
                <a:solidFill>
                  <a:prstClr val="white"/>
                </a:solidFill>
              </a:rPr>
              <a:t> On board power – up to five hours on single charge</a:t>
            </a:r>
          </a:p>
          <a:p>
            <a:pPr fontAlgn="base">
              <a:spcBef>
                <a:spcPct val="0"/>
              </a:spcBef>
              <a:spcAft>
                <a:spcPct val="0"/>
              </a:spcAft>
              <a:buFont typeface="Arial" panose="020B0604020202020204" pitchFamily="34" charset="0"/>
              <a:buChar char="•"/>
            </a:pPr>
            <a:r>
              <a:rPr lang="en-US" altLang="en-US" sz="2400">
                <a:solidFill>
                  <a:prstClr val="white"/>
                </a:solidFill>
              </a:rPr>
              <a:t> Offers access to critical communications such as email, video and voice</a:t>
            </a:r>
          </a:p>
          <a:p>
            <a:pPr fontAlgn="base">
              <a:spcBef>
                <a:spcPct val="0"/>
              </a:spcBef>
              <a:spcAft>
                <a:spcPct val="0"/>
              </a:spcAft>
              <a:buFont typeface="Arial" panose="020B0604020202020204" pitchFamily="34" charset="0"/>
              <a:buChar char="•"/>
            </a:pPr>
            <a:r>
              <a:rPr lang="en-US" altLang="en-US" sz="2400">
                <a:solidFill>
                  <a:prstClr val="white"/>
                </a:solidFill>
              </a:rPr>
              <a:t>Enclosed in watertight Pelican case and can be operated with the unit closed.</a:t>
            </a:r>
          </a:p>
          <a:p>
            <a:pPr fontAlgn="base">
              <a:spcBef>
                <a:spcPct val="0"/>
              </a:spcBef>
              <a:spcAft>
                <a:spcPct val="0"/>
              </a:spcAft>
              <a:buFont typeface="Arial" panose="020B0604020202020204" pitchFamily="34" charset="0"/>
              <a:buChar char="•"/>
            </a:pPr>
            <a:endParaRPr lang="en-US" altLang="en-US" sz="2400">
              <a:solidFill>
                <a:prstClr val="white"/>
              </a:solidFill>
            </a:endParaRPr>
          </a:p>
          <a:p>
            <a:pPr fontAlgn="base">
              <a:spcBef>
                <a:spcPct val="0"/>
              </a:spcBef>
              <a:spcAft>
                <a:spcPct val="0"/>
              </a:spcAft>
              <a:buFont typeface="Arial" panose="020B0604020202020204" pitchFamily="34" charset="0"/>
              <a:buChar char="•"/>
            </a:pPr>
            <a:endParaRPr lang="en-US" altLang="en-US" sz="2400">
              <a:solidFill>
                <a:prstClr val="white"/>
              </a:solidFill>
            </a:endParaRPr>
          </a:p>
          <a:p>
            <a:pPr fontAlgn="base">
              <a:spcBef>
                <a:spcPct val="0"/>
              </a:spcBef>
              <a:spcAft>
                <a:spcPct val="0"/>
              </a:spcAft>
            </a:pPr>
            <a:r>
              <a:rPr lang="en-US" altLang="en-US" sz="2400">
                <a:solidFill>
                  <a:prstClr val="white"/>
                </a:solidFill>
              </a:rPr>
              <a:t>	</a:t>
            </a:r>
          </a:p>
        </p:txBody>
      </p:sp>
      <p:pic>
        <p:nvPicPr>
          <p:cNvPr id="1741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08663" y="2952751"/>
            <a:ext cx="4017962" cy="378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89126" y="3429000"/>
            <a:ext cx="3781425" cy="220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62411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Resim Yer Tutucusu 6"/>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032" b="2032"/>
          <a:stretch>
            <a:fillRect/>
          </a:stretch>
        </p:blipFill>
        <p:spPr bwMode="auto">
          <a:xfrm>
            <a:off x="2119314" y="5922963"/>
            <a:ext cx="2320925" cy="819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Metin Yer Tutucusu 5"/>
          <p:cNvSpPr>
            <a:spLocks noGrp="1"/>
          </p:cNvSpPr>
          <p:nvPr>
            <p:ph type="body" sz="quarter" idx="16"/>
          </p:nvPr>
        </p:nvSpPr>
        <p:spPr bwMode="auto">
          <a:xfrm>
            <a:off x="1631951" y="115888"/>
            <a:ext cx="8207375" cy="5762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mtClean="0">
                <a:solidFill>
                  <a:srgbClr val="00B0F0"/>
                </a:solidFill>
              </a:rPr>
              <a:t>GROUND CONTROL </a:t>
            </a:r>
            <a:r>
              <a:rPr lang="en-US" altLang="en-US" b="0" smtClean="0"/>
              <a:t>COMPANY PROFILE</a:t>
            </a:r>
          </a:p>
        </p:txBody>
      </p:sp>
      <p:sp>
        <p:nvSpPr>
          <p:cNvPr id="8196" name="Metin Yer Tutucusu 11"/>
          <p:cNvSpPr>
            <a:spLocks noGrp="1"/>
          </p:cNvSpPr>
          <p:nvPr>
            <p:ph type="body" sz="quarter" idx="17"/>
          </p:nvPr>
        </p:nvSpPr>
        <p:spPr bwMode="auto">
          <a:xfrm>
            <a:off x="1992314" y="765176"/>
            <a:ext cx="8207375" cy="1800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z="1600">
                <a:latin typeface="Calibri" panose="020F0502020204030204" pitchFamily="34" charset="0"/>
              </a:rPr>
              <a:t>We are a single source provider of Professional Grade Satellite Internet Services &amp; VoIP as well as a Satellite System Manufacturer headquartered in the United States. </a:t>
            </a:r>
          </a:p>
          <a:p>
            <a:pPr eaLnBrk="1" hangingPunct="1"/>
            <a:r>
              <a:rPr lang="en-US" altLang="en-US" sz="1600">
                <a:latin typeface="Calibri" panose="020F0502020204030204" pitchFamily="34" charset="0"/>
              </a:rPr>
              <a:t>In business since 2002, we have handled thousands of installations around the world with fixed, mobile and portable equipment. We specialize in Ku band services in North America utilizing the Dual Matrix Network. With  fully staffed Technical Support, Engineering and Assembly departments, we are able to be single source for hardware and services. </a:t>
            </a:r>
          </a:p>
        </p:txBody>
      </p:sp>
      <p:sp>
        <p:nvSpPr>
          <p:cNvPr id="13" name="Metin Yer Tutucusu 12"/>
          <p:cNvSpPr>
            <a:spLocks noGrp="1"/>
          </p:cNvSpPr>
          <p:nvPr>
            <p:ph type="body" sz="quarter" idx="18"/>
          </p:nvPr>
        </p:nvSpPr>
        <p:spPr>
          <a:xfrm>
            <a:off x="1979614" y="2565400"/>
            <a:ext cx="1150937" cy="287338"/>
          </a:xfrm>
        </p:spPr>
        <p:txBody>
          <a:bodyPr/>
          <a:lstStyle/>
          <a:p>
            <a:pPr eaLnBrk="1" fontAlgn="auto" hangingPunct="1">
              <a:spcAft>
                <a:spcPts val="0"/>
              </a:spcAft>
              <a:defRPr/>
            </a:pPr>
            <a:r>
              <a:rPr lang="tr-TR" dirty="0" smtClean="0">
                <a:ea typeface="+mn-ea"/>
                <a:cs typeface="+mn-cs"/>
              </a:rPr>
              <a:t>FIXED</a:t>
            </a:r>
            <a:endParaRPr lang="en-US" dirty="0" smtClean="0">
              <a:ea typeface="+mn-ea"/>
              <a:cs typeface="+mn-cs"/>
            </a:endParaRPr>
          </a:p>
        </p:txBody>
      </p:sp>
      <p:sp>
        <p:nvSpPr>
          <p:cNvPr id="8198" name="Metin Yer Tutucusu 13"/>
          <p:cNvSpPr>
            <a:spLocks noGrp="1"/>
          </p:cNvSpPr>
          <p:nvPr>
            <p:ph type="body" sz="quarter" idx="19"/>
          </p:nvPr>
        </p:nvSpPr>
        <p:spPr bwMode="auto">
          <a:xfrm>
            <a:off x="1919288" y="3716339"/>
            <a:ext cx="2305050" cy="158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100000"/>
              </a:lnSpc>
            </a:pPr>
            <a:r>
              <a:rPr lang="en-US" altLang="en-US" sz="1600">
                <a:latin typeface="Calibri" panose="020F0502020204030204" pitchFamily="34" charset="0"/>
              </a:rPr>
              <a:t>Complete fixed systems are tested, provisioned and shipped directly onsite where our technicians will install and support the VSAT connectivity.</a:t>
            </a:r>
          </a:p>
        </p:txBody>
      </p:sp>
      <p:pic>
        <p:nvPicPr>
          <p:cNvPr id="8199" name="Resim Yer Tutucusu 15"/>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4198" r="4198"/>
          <a:stretch>
            <a:fillRect/>
          </a:stretch>
        </p:blipFill>
        <p:spPr bwMode="auto">
          <a:xfrm>
            <a:off x="2027239" y="2895601"/>
            <a:ext cx="2014537" cy="8937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Metin Yer Tutucusu 12"/>
          <p:cNvSpPr txBox="1">
            <a:spLocks/>
          </p:cNvSpPr>
          <p:nvPr/>
        </p:nvSpPr>
        <p:spPr>
          <a:xfrm>
            <a:off x="4953000" y="2565400"/>
            <a:ext cx="1150938" cy="28733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1750" b="1" kern="1200">
                <a:solidFill>
                  <a:schemeClr val="bg1"/>
                </a:solidFill>
                <a:latin typeface="Myriad Pro"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tr-TR" dirty="0">
                <a:solidFill>
                  <a:prstClr val="white"/>
                </a:solidFill>
              </a:rPr>
              <a:t>MOBILE</a:t>
            </a:r>
            <a:endParaRPr lang="en-US" dirty="0">
              <a:solidFill>
                <a:prstClr val="white"/>
              </a:solidFill>
            </a:endParaRPr>
          </a:p>
        </p:txBody>
      </p:sp>
      <p:sp>
        <p:nvSpPr>
          <p:cNvPr id="8201" name="Metin Yer Tutucusu 13"/>
          <p:cNvSpPr txBox="1">
            <a:spLocks/>
          </p:cNvSpPr>
          <p:nvPr/>
        </p:nvSpPr>
        <p:spPr bwMode="auto">
          <a:xfrm>
            <a:off x="4943475" y="4144964"/>
            <a:ext cx="2160588"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fontAlgn="base">
              <a:lnSpc>
                <a:spcPts val="1200"/>
              </a:lnSpc>
              <a:spcBef>
                <a:spcPct val="20000"/>
              </a:spcBef>
              <a:spcAft>
                <a:spcPct val="0"/>
              </a:spcAft>
            </a:pPr>
            <a:endParaRPr lang="en-US" altLang="en-US" sz="1600">
              <a:solidFill>
                <a:prstClr val="white"/>
              </a:solidFill>
              <a:latin typeface="Myriad Pro" pitchFamily="34" charset="0"/>
            </a:endParaRPr>
          </a:p>
        </p:txBody>
      </p:sp>
      <p:pic>
        <p:nvPicPr>
          <p:cNvPr id="8202" name="Resim Yer Tutucusu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78400" y="2892425"/>
            <a:ext cx="2159000"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Metin Yer Tutucusu 12"/>
          <p:cNvSpPr txBox="1">
            <a:spLocks/>
          </p:cNvSpPr>
          <p:nvPr/>
        </p:nvSpPr>
        <p:spPr>
          <a:xfrm>
            <a:off x="7824788" y="2565400"/>
            <a:ext cx="1511300" cy="28733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1750" b="1" kern="1200">
                <a:solidFill>
                  <a:schemeClr val="bg1"/>
                </a:solidFill>
                <a:latin typeface="Myriad Pro"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tr-TR" dirty="0">
                <a:solidFill>
                  <a:prstClr val="white"/>
                </a:solidFill>
              </a:rPr>
              <a:t>PORTABLE</a:t>
            </a:r>
            <a:endParaRPr lang="en-US" dirty="0">
              <a:solidFill>
                <a:prstClr val="white"/>
              </a:solidFill>
            </a:endParaRPr>
          </a:p>
        </p:txBody>
      </p:sp>
      <p:sp>
        <p:nvSpPr>
          <p:cNvPr id="10254" name="Metin Yer Tutucusu 13"/>
          <p:cNvSpPr txBox="1">
            <a:spLocks/>
          </p:cNvSpPr>
          <p:nvPr/>
        </p:nvSpPr>
        <p:spPr bwMode="auto">
          <a:xfrm>
            <a:off x="7815264" y="3716338"/>
            <a:ext cx="2528887" cy="1517650"/>
          </a:xfrm>
          <a:prstGeom prst="rect">
            <a:avLst/>
          </a:prstGeom>
          <a:noFill/>
          <a:ln w="9525">
            <a:noFill/>
            <a:miter lim="800000"/>
            <a:headEnd/>
            <a:tailEnd/>
          </a:ln>
        </p:spPr>
        <p:txBody>
          <a:bodyPr/>
          <a:lstStyle/>
          <a:p>
            <a:pPr fontAlgn="base">
              <a:spcBef>
                <a:spcPct val="20000"/>
              </a:spcBef>
              <a:spcAft>
                <a:spcPct val="0"/>
              </a:spcAft>
              <a:buFont typeface="Arial" charset="0"/>
              <a:buNone/>
              <a:defRPr/>
            </a:pPr>
            <a:r>
              <a:rPr lang="en-US" sz="1600" dirty="0">
                <a:solidFill>
                  <a:prstClr val="white"/>
                </a:solidFill>
                <a:ea typeface="MS PGothic" panose="020B0600070205080204" pitchFamily="34" charset="-128"/>
                <a:cs typeface="Arial" charset="0"/>
              </a:rPr>
              <a:t>Satellite phones and L-Band portable terminals are a compliment to standard Ku VSAT services. Equipment is extremely portable and can be utilized for exploratory missions where VSAT installation is not required.</a:t>
            </a:r>
          </a:p>
        </p:txBody>
      </p:sp>
      <p:pic>
        <p:nvPicPr>
          <p:cNvPr id="8205" name="Resim Yer Tutucusu 6"/>
          <p:cNvPicPr>
            <a:picLocks noChangeAspect="1"/>
          </p:cNvPicPr>
          <p:nvPr/>
        </p:nvPicPr>
        <p:blipFill>
          <a:blip r:embed="rId5">
            <a:extLst>
              <a:ext uri="{28A0092B-C50C-407E-A947-70E740481C1C}">
                <a14:useLocalDpi xmlns:a14="http://schemas.microsoft.com/office/drawing/2010/main" val="0"/>
              </a:ext>
            </a:extLst>
          </a:blip>
          <a:srcRect t="2032" b="2032"/>
          <a:stretch>
            <a:fillRect/>
          </a:stretch>
        </p:blipFill>
        <p:spPr bwMode="auto">
          <a:xfrm>
            <a:off x="8759826" y="115888"/>
            <a:ext cx="1744663"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Metin Yer Tutucusu 13"/>
          <p:cNvSpPr txBox="1">
            <a:spLocks/>
          </p:cNvSpPr>
          <p:nvPr/>
        </p:nvSpPr>
        <p:spPr bwMode="auto">
          <a:xfrm>
            <a:off x="4872039" y="3716339"/>
            <a:ext cx="2808287" cy="1589087"/>
          </a:xfrm>
          <a:prstGeom prst="rect">
            <a:avLst/>
          </a:prstGeom>
          <a:noFill/>
          <a:ln>
            <a:miter lim="800000"/>
            <a:headEnd/>
            <a:tailEnd/>
          </a:ln>
        </p:spPr>
        <p:txBody>
          <a:bodyPr/>
          <a:lstStyle/>
          <a:p>
            <a:pPr fontAlgn="base">
              <a:spcBef>
                <a:spcPct val="20000"/>
              </a:spcBef>
              <a:spcAft>
                <a:spcPct val="0"/>
              </a:spcAft>
              <a:buFont typeface="Arial" charset="0"/>
              <a:buNone/>
              <a:defRPr/>
            </a:pPr>
            <a:r>
              <a:rPr lang="en-US" sz="1600" dirty="0">
                <a:solidFill>
                  <a:prstClr val="white"/>
                </a:solidFill>
                <a:ea typeface="MS PGothic" panose="020B0600070205080204" pitchFamily="34" charset="-128"/>
              </a:rPr>
              <a:t>Our Flagship product, the Toughsat, is used in the Oil &amp; Gas industry for both primary connectivity and disaster recovery. The Toughsat is available in vehicle mount, portable flyaway cases and trailer options.</a:t>
            </a:r>
          </a:p>
        </p:txBody>
      </p:sp>
      <p:pic>
        <p:nvPicPr>
          <p:cNvPr id="8207" name="Picture 16" descr="part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02575" y="2895600"/>
            <a:ext cx="2154238"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2592220"/>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Başlık 6"/>
          <p:cNvSpPr>
            <a:spLocks noGrp="1"/>
          </p:cNvSpPr>
          <p:nvPr>
            <p:ph type="title"/>
          </p:nvPr>
        </p:nvSpPr>
        <p:spPr>
          <a:xfrm>
            <a:off x="1790700" y="258764"/>
            <a:ext cx="8229600" cy="433387"/>
          </a:xfrm>
        </p:spPr>
        <p:txBody>
          <a:bodyPr/>
          <a:lstStyle/>
          <a:p>
            <a:pPr eaLnBrk="1" hangingPunct="1"/>
            <a:r>
              <a:rPr altLang="en-US" smtClean="0">
                <a:solidFill>
                  <a:srgbClr val="646464"/>
                </a:solidFill>
              </a:rPr>
              <a:t>SATELLITE </a:t>
            </a:r>
            <a:r>
              <a:rPr altLang="en-US" smtClean="0">
                <a:solidFill>
                  <a:srgbClr val="00B0F0"/>
                </a:solidFill>
              </a:rPr>
              <a:t>APPLICATIONS</a:t>
            </a:r>
            <a:endParaRPr altLang="en-US" smtClean="0">
              <a:solidFill>
                <a:srgbClr val="00AFF0"/>
              </a:solidFill>
            </a:endParaRPr>
          </a:p>
        </p:txBody>
      </p:sp>
      <p:pic>
        <p:nvPicPr>
          <p:cNvPr id="12291" name="Resim Yer Tutucusu 9"/>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t="1955" b="1955"/>
          <a:stretch>
            <a:fillRect/>
          </a:stretch>
        </p:blipFill>
        <p:spPr bwMode="auto">
          <a:xfrm>
            <a:off x="2208214" y="5876925"/>
            <a:ext cx="2447925" cy="865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Box 5"/>
          <p:cNvSpPr txBox="1">
            <a:spLocks noChangeArrowheads="1"/>
          </p:cNvSpPr>
          <p:nvPr/>
        </p:nvSpPr>
        <p:spPr bwMode="auto">
          <a:xfrm>
            <a:off x="1992314" y="981075"/>
            <a:ext cx="8135937" cy="544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fontAlgn="base">
              <a:spcBef>
                <a:spcPct val="0"/>
              </a:spcBef>
              <a:spcAft>
                <a:spcPct val="0"/>
              </a:spcAft>
            </a:pPr>
            <a:r>
              <a:rPr lang="en-US" altLang="en-US">
                <a:solidFill>
                  <a:srgbClr val="646464"/>
                </a:solidFill>
              </a:rPr>
              <a:t>Ground Control provides connectivity anywhere in the United States. Just like your home or office, we provide you with a wireless environment or a standard Ethernet port. All of your applications can be run over satellite such as:</a:t>
            </a:r>
          </a:p>
          <a:p>
            <a:pPr fontAlgn="base">
              <a:spcBef>
                <a:spcPct val="0"/>
              </a:spcBef>
              <a:spcAft>
                <a:spcPct val="0"/>
              </a:spcAft>
            </a:pPr>
            <a:endParaRPr lang="en-US" altLang="en-US">
              <a:solidFill>
                <a:srgbClr val="646464"/>
              </a:solidFill>
            </a:endParaRPr>
          </a:p>
          <a:p>
            <a:pPr fontAlgn="base">
              <a:spcBef>
                <a:spcPct val="0"/>
              </a:spcBef>
              <a:spcAft>
                <a:spcPct val="0"/>
              </a:spcAft>
            </a:pPr>
            <a:r>
              <a:rPr lang="en-US" altLang="en-US">
                <a:solidFill>
                  <a:srgbClr val="646464"/>
                </a:solidFill>
              </a:rPr>
              <a:t>	Web Browsing</a:t>
            </a:r>
          </a:p>
          <a:p>
            <a:pPr fontAlgn="base">
              <a:spcBef>
                <a:spcPct val="0"/>
              </a:spcBef>
              <a:spcAft>
                <a:spcPct val="0"/>
              </a:spcAft>
            </a:pPr>
            <a:r>
              <a:rPr lang="en-US" altLang="en-US">
                <a:solidFill>
                  <a:srgbClr val="646464"/>
                </a:solidFill>
              </a:rPr>
              <a:t>	Voice over IP</a:t>
            </a:r>
          </a:p>
          <a:p>
            <a:pPr fontAlgn="base">
              <a:spcBef>
                <a:spcPct val="0"/>
              </a:spcBef>
              <a:spcAft>
                <a:spcPct val="0"/>
              </a:spcAft>
            </a:pPr>
            <a:r>
              <a:rPr lang="en-US" altLang="en-US">
                <a:solidFill>
                  <a:srgbClr val="646464"/>
                </a:solidFill>
              </a:rPr>
              <a:t>	Email</a:t>
            </a:r>
          </a:p>
          <a:p>
            <a:pPr fontAlgn="base">
              <a:spcBef>
                <a:spcPct val="0"/>
              </a:spcBef>
              <a:spcAft>
                <a:spcPct val="0"/>
              </a:spcAft>
            </a:pPr>
            <a:r>
              <a:rPr lang="en-US" altLang="en-US">
                <a:solidFill>
                  <a:srgbClr val="646464"/>
                </a:solidFill>
              </a:rPr>
              <a:t>	Video Conferencing</a:t>
            </a:r>
          </a:p>
          <a:p>
            <a:pPr fontAlgn="base">
              <a:spcBef>
                <a:spcPct val="0"/>
              </a:spcBef>
              <a:spcAft>
                <a:spcPct val="0"/>
              </a:spcAft>
            </a:pPr>
            <a:r>
              <a:rPr lang="en-US" altLang="en-US">
                <a:solidFill>
                  <a:srgbClr val="646464"/>
                </a:solidFill>
              </a:rPr>
              <a:t>	VPN</a:t>
            </a:r>
          </a:p>
          <a:p>
            <a:pPr fontAlgn="base">
              <a:spcBef>
                <a:spcPct val="0"/>
              </a:spcBef>
              <a:spcAft>
                <a:spcPct val="0"/>
              </a:spcAft>
            </a:pPr>
            <a:endParaRPr lang="en-US" altLang="en-US">
              <a:solidFill>
                <a:srgbClr val="646464"/>
              </a:solidFill>
            </a:endParaRPr>
          </a:p>
          <a:p>
            <a:pPr fontAlgn="base">
              <a:spcBef>
                <a:spcPct val="0"/>
              </a:spcBef>
              <a:spcAft>
                <a:spcPct val="0"/>
              </a:spcAft>
            </a:pPr>
            <a:r>
              <a:rPr lang="en-US" altLang="en-US">
                <a:solidFill>
                  <a:srgbClr val="646464"/>
                </a:solidFill>
              </a:rPr>
              <a:t>Simple Voice over IP phones can be connected to allow standard phone communications anywhere in the world. </a:t>
            </a:r>
          </a:p>
          <a:p>
            <a:pPr fontAlgn="base">
              <a:spcBef>
                <a:spcPct val="0"/>
              </a:spcBef>
              <a:spcAft>
                <a:spcPct val="0"/>
              </a:spcAft>
            </a:pPr>
            <a:endParaRPr lang="en-US" altLang="en-US">
              <a:solidFill>
                <a:srgbClr val="646464"/>
              </a:solidFill>
            </a:endParaRPr>
          </a:p>
          <a:p>
            <a:pPr fontAlgn="base">
              <a:spcBef>
                <a:spcPct val="0"/>
              </a:spcBef>
              <a:spcAft>
                <a:spcPct val="0"/>
              </a:spcAft>
            </a:pPr>
            <a:r>
              <a:rPr lang="en-US" altLang="en-US">
                <a:solidFill>
                  <a:srgbClr val="646464"/>
                </a:solidFill>
              </a:rPr>
              <a:t>Cellular Network extenders can be connected to allow users to user their Verizon or AT&amp;T cellular phones even when there are no active cell towers available. Ground Control currently provides our Flyaway hardware to AT&amp;T for this very service to their remote customers. </a:t>
            </a:r>
          </a:p>
          <a:p>
            <a:pPr fontAlgn="base">
              <a:spcBef>
                <a:spcPct val="0"/>
              </a:spcBef>
              <a:spcAft>
                <a:spcPct val="0"/>
              </a:spcAft>
            </a:pPr>
            <a:endParaRPr lang="en-US" altLang="en-US">
              <a:solidFill>
                <a:srgbClr val="646464"/>
              </a:solidFill>
            </a:endParaRPr>
          </a:p>
          <a:p>
            <a:pPr fontAlgn="base">
              <a:spcBef>
                <a:spcPct val="0"/>
              </a:spcBef>
              <a:spcAft>
                <a:spcPct val="0"/>
              </a:spcAft>
            </a:pPr>
            <a:endParaRPr lang="en-US" altLang="en-US" sz="2400">
              <a:solidFill>
                <a:prstClr val="black"/>
              </a:solidFill>
            </a:endParaRPr>
          </a:p>
        </p:txBody>
      </p:sp>
    </p:spTree>
    <p:extLst>
      <p:ext uri="{BB962C8B-B14F-4D97-AF65-F5344CB8AC3E}">
        <p14:creationId xmlns:p14="http://schemas.microsoft.com/office/powerpoint/2010/main" val="1475395467"/>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92300" y="754064"/>
            <a:ext cx="2178050" cy="167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itle 1"/>
          <p:cNvSpPr>
            <a:spLocks noGrp="1"/>
          </p:cNvSpPr>
          <p:nvPr>
            <p:ph type="title"/>
          </p:nvPr>
        </p:nvSpPr>
        <p:spPr>
          <a:xfrm>
            <a:off x="1931988" y="239714"/>
            <a:ext cx="8229600" cy="433387"/>
          </a:xfrm>
        </p:spPr>
        <p:txBody>
          <a:bodyPr/>
          <a:lstStyle/>
          <a:p>
            <a:pPr eaLnBrk="1" hangingPunct="1"/>
            <a:r>
              <a:rPr altLang="en-US" smtClean="0">
                <a:solidFill>
                  <a:srgbClr val="FF7E00"/>
                </a:solidFill>
              </a:rPr>
              <a:t>COMMUNICATION</a:t>
            </a:r>
            <a:r>
              <a:rPr altLang="en-US" b="0" smtClean="0"/>
              <a:t>FLEXIBILITY</a:t>
            </a:r>
          </a:p>
        </p:txBody>
      </p:sp>
      <p:sp>
        <p:nvSpPr>
          <p:cNvPr id="10244" name="Text Placeholder 4"/>
          <p:cNvSpPr>
            <a:spLocks noGrp="1"/>
          </p:cNvSpPr>
          <p:nvPr>
            <p:ph type="body" sz="quarter" idx="16"/>
          </p:nvPr>
        </p:nvSpPr>
        <p:spPr bwMode="auto">
          <a:xfrm>
            <a:off x="1919288" y="620714"/>
            <a:ext cx="8380412" cy="46815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p:txBody>
      </p:sp>
      <p:pic>
        <p:nvPicPr>
          <p:cNvPr id="10245" name="Resim Yer Tutucusu 9"/>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t="1955" b="1955"/>
          <a:stretch>
            <a:fillRect/>
          </a:stretch>
        </p:blipFill>
        <p:spPr bwMode="auto">
          <a:xfrm>
            <a:off x="2208214" y="5876925"/>
            <a:ext cx="2447925" cy="865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Diagram 4"/>
          <p:cNvGraphicFramePr/>
          <p:nvPr/>
        </p:nvGraphicFramePr>
        <p:xfrm>
          <a:off x="1991545" y="765175"/>
          <a:ext cx="8208143" cy="47520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247" name="Picture 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656139" y="1741489"/>
            <a:ext cx="2644775"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892300" y="3930650"/>
            <a:ext cx="2178050"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3"/>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8027988" y="684214"/>
            <a:ext cx="2189162"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0" name="Picture 5"/>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8089901" y="3914776"/>
            <a:ext cx="2200275" cy="169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0299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B0F0"/>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is Teması">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B0F0"/>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is Teması">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B0F0"/>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is Teması">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B0F0"/>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is Teması">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B0F0"/>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is Teması">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B0F0"/>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325</Words>
  <Application>Microsoft Office PowerPoint</Application>
  <PresentationFormat>Widescreen</PresentationFormat>
  <Paragraphs>54</Paragraphs>
  <Slides>6</Slides>
  <Notes>0</Notes>
  <HiddenSlides>0</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6</vt:i4>
      </vt:variant>
    </vt:vector>
  </HeadingPairs>
  <TitlesOfParts>
    <vt:vector size="16" baseType="lpstr">
      <vt:lpstr>MS PGothic</vt:lpstr>
      <vt:lpstr>Arial</vt:lpstr>
      <vt:lpstr>Calibri</vt:lpstr>
      <vt:lpstr>Myriad Pro</vt:lpstr>
      <vt:lpstr>Ofis Teması</vt:lpstr>
      <vt:lpstr>1_Ofis Teması</vt:lpstr>
      <vt:lpstr>2_Ofis Teması</vt:lpstr>
      <vt:lpstr>3_Ofis Teması</vt:lpstr>
      <vt:lpstr>4_Ofis Teması</vt:lpstr>
      <vt:lpstr>5_Ofis Teması</vt:lpstr>
      <vt:lpstr>PowerPoint Presentation</vt:lpstr>
      <vt:lpstr>DRRECOMMENDED HARDWARE</vt:lpstr>
      <vt:lpstr>DRRECOMMENDED HARDWARE</vt:lpstr>
      <vt:lpstr>PowerPoint Presentation</vt:lpstr>
      <vt:lpstr>SATELLITE APPLICATIONS</vt:lpstr>
      <vt:lpstr>COMMUNICATIONFLEXIBILITY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jstaples</dc:creator>
  <cp:lastModifiedBy>jstaples</cp:lastModifiedBy>
  <cp:revision>1</cp:revision>
  <dcterms:created xsi:type="dcterms:W3CDTF">2019-12-20T19:23:06Z</dcterms:created>
  <dcterms:modified xsi:type="dcterms:W3CDTF">2019-12-20T19:23:22Z</dcterms:modified>
</cp:coreProperties>
</file>