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7985-3435-42A9-8F6F-D168904D5E1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9DE9-1E8A-4207-82F6-4B8FC2C4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7985-3435-42A9-8F6F-D168904D5E1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9DE9-1E8A-4207-82F6-4B8FC2C4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1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7985-3435-42A9-8F6F-D168904D5E1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9DE9-1E8A-4207-82F6-4B8FC2C4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9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7985-3435-42A9-8F6F-D168904D5E1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9DE9-1E8A-4207-82F6-4B8FC2C4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0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7985-3435-42A9-8F6F-D168904D5E1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9DE9-1E8A-4207-82F6-4B8FC2C4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2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7985-3435-42A9-8F6F-D168904D5E1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9DE9-1E8A-4207-82F6-4B8FC2C4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5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7985-3435-42A9-8F6F-D168904D5E1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9DE9-1E8A-4207-82F6-4B8FC2C4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7985-3435-42A9-8F6F-D168904D5E1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9DE9-1E8A-4207-82F6-4B8FC2C4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7985-3435-42A9-8F6F-D168904D5E1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9DE9-1E8A-4207-82F6-4B8FC2C4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4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7985-3435-42A9-8F6F-D168904D5E1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9DE9-1E8A-4207-82F6-4B8FC2C4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7985-3435-42A9-8F6F-D168904D5E1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9DE9-1E8A-4207-82F6-4B8FC2C4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8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7985-3435-42A9-8F6F-D168904D5E1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9DE9-1E8A-4207-82F6-4B8FC2C4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4" y="230058"/>
            <a:ext cx="5143103" cy="197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9" y="2461097"/>
            <a:ext cx="1901775" cy="1690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139" y="2320431"/>
            <a:ext cx="1958220" cy="2017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490" y="2320431"/>
            <a:ext cx="2408129" cy="2773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4115" y="230058"/>
            <a:ext cx="1494860" cy="2090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7601" y="39033"/>
            <a:ext cx="2064337" cy="271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4663" y="3647871"/>
            <a:ext cx="2178019" cy="2872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69" y="4598035"/>
            <a:ext cx="2042337" cy="1912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999" y="4701602"/>
            <a:ext cx="2252213" cy="1705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8876" y="2758452"/>
            <a:ext cx="3070656" cy="38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15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Groves</dc:creator>
  <cp:lastModifiedBy>Martin Groves</cp:lastModifiedBy>
  <cp:revision>3</cp:revision>
  <dcterms:created xsi:type="dcterms:W3CDTF">2019-12-04T15:22:51Z</dcterms:created>
  <dcterms:modified xsi:type="dcterms:W3CDTF">2019-12-04T15:58:44Z</dcterms:modified>
</cp:coreProperties>
</file>