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4" autoAdjust="0"/>
    <p:restoredTop sz="94660"/>
  </p:normalViewPr>
  <p:slideViewPr>
    <p:cSldViewPr snapToGrid="0">
      <p:cViewPr varScale="1">
        <p:scale>
          <a:sx n="96" d="100"/>
          <a:sy n="96" d="100"/>
        </p:scale>
        <p:origin x="10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27857-D951-4716-8AC4-38F3581EF3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2858FF-1E27-4BB9-A6A1-A7B2DE94C5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DCA2C-B185-4A94-93B9-3C55FF1E2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9BA9D-3FB0-44F8-9514-644F75D2C619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9CD6B8-2F68-4D1A-859C-C8375FF12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9A41AA-981A-4416-A947-E03B4C20F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99B29-EF9D-4CC7-A309-82F6AD49F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968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186B4-2FBD-46DE-B3C7-C37E069F8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D77FB9-88B6-4D89-A6AD-B2FBB0F80C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170198-E434-4D91-A10D-A8F060EAC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9BA9D-3FB0-44F8-9514-644F75D2C619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89CC60-9808-406A-8E3A-B0E26EF21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A884A-D33E-425C-8D17-EF469CF71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99B29-EF9D-4CC7-A309-82F6AD49F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945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EF9DA-91A5-4A25-9445-D7F0FBE8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B629A-09C8-4AA4-ABBA-5A9D2A61C2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C2DE40-AE6C-413E-9040-10102611F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9BA9D-3FB0-44F8-9514-644F75D2C619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FCC171-9572-429F-987C-4D4427AC6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9ED3F4-8B9A-4746-9B97-F0A083821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99B29-EF9D-4CC7-A309-82F6AD49F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392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E7D8A-0711-4A61-8846-22B517674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CC871C-5E51-4793-96B7-FDD02280EB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AE5CAC-D440-433E-997E-5F944FB25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13D9E9-E496-4EC3-8A22-5DFFA4EC3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9BA9D-3FB0-44F8-9514-644F75D2C619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D998FD-E27D-4F7F-B8F6-0D2D330D5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E0E920-760B-4C16-B373-5B761217D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99B29-EF9D-4CC7-A309-82F6AD49F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900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6071D-675A-46EF-80C2-FB0E770BC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9419E0-B343-4AA4-A635-30CFA43D2E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6FF1CA-D65B-40BA-B104-258C07DF9D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132E46-08CF-4260-B480-8CD6E6CA7C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F6BB87-998E-464A-9900-19572FD400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BA3424-87E7-4DFF-86B1-9A5D2636D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9BA9D-3FB0-44F8-9514-644F75D2C619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6E7560-1E3A-43A6-A2D6-FD294302A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9EC2B6-F3BF-431E-9FD8-5E7347D0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99B29-EF9D-4CC7-A309-82F6AD49F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589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30E1F-03E0-4E95-9B3B-545F4EAD5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5BF976-0021-4B1A-81F8-90A1C6AA8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9BA9D-3FB0-44F8-9514-644F75D2C619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6F3F36-F20D-4C03-AE93-9D6F08BAF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AA2569-FF88-4C31-A61E-FD2D2B037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99B29-EF9D-4CC7-A309-82F6AD49F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995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9F9115-6FE4-4C46-8ADF-FD9B12C55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9BA9D-3FB0-44F8-9514-644F75D2C619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D5CEC9-7B77-4DEC-B00D-0AF0A61E8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61336F-CE47-41D9-80C9-C6464280F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99B29-EF9D-4CC7-A309-82F6AD49F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173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B38EF-D58E-4DA2-A895-3C94D8BC0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96890-3E4C-4AE6-B424-9D7C615970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D470F4-9A75-4BF1-ADCC-865F156BF2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C8E8EA-8DDA-4C11-8F9F-657CFFCBB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9BA9D-3FB0-44F8-9514-644F75D2C619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FC8024-42C8-49D2-AE37-3076DBB27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1658EF-DF40-4BB0-9909-5194C8672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99B29-EF9D-4CC7-A309-82F6AD49F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61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9970A-11B9-4498-9F93-7CDB19246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E9ED63-70F7-4353-A9A8-DFAF5C2228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729C46-78F2-426F-BD42-075AD9462D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03A21F-E2FD-4AE4-ABDF-16421B087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9BA9D-3FB0-44F8-9514-644F75D2C619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20E2DA-6A4B-4D9B-AD5C-05B231A70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03C93E-11E0-4F1C-902A-1C9495C74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99B29-EF9D-4CC7-A309-82F6AD49F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083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52828-9EA8-4318-8684-1D0E86C5D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D7DF76-2596-4F17-995F-658EF17472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7C1BDB-6F08-45F7-9F6E-834469653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9BA9D-3FB0-44F8-9514-644F75D2C619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EF5A4-A315-4348-807A-F7543B0E9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A8BFC3-2D73-4116-9B18-3301D8FDF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99B29-EF9D-4CC7-A309-82F6AD49F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61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215138-7B78-4AD4-B85A-70E7B6F0E7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3C1531-28B8-4A29-BBEB-72B8E0D503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552FFD-C156-4916-AF7E-651F3103B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9BA9D-3FB0-44F8-9514-644F75D2C619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94313-06A6-43B0-A600-752DC70CF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707FB6-F87A-4BFF-80B3-0F87EE0FD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99B29-EF9D-4CC7-A309-82F6AD49F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522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1F3CA4-CA39-4B51-8D76-6200E1D00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2C53D4-D44D-4D45-A13B-C3D0BA3BC7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9B930-E49A-4391-9B30-4B5FAF5437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9BA9D-3FB0-44F8-9514-644F75D2C619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8C8762-DBF4-400D-B7B1-F5E65BAA48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3A58BA-499F-44E6-8EC6-298E515F30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99B29-EF9D-4CC7-A309-82F6AD49F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434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E8F28D-98CB-47CF-B659-941D175917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7053" y="1711570"/>
            <a:ext cx="3616732" cy="299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20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Verna Barnes</dc:creator>
  <cp:lastModifiedBy>MATLYN COLLINS</cp:lastModifiedBy>
  <cp:revision>2</cp:revision>
  <dcterms:created xsi:type="dcterms:W3CDTF">2019-04-25T20:50:12Z</dcterms:created>
  <dcterms:modified xsi:type="dcterms:W3CDTF">2019-08-28T22:13:44Z</dcterms:modified>
</cp:coreProperties>
</file>