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83" r:id="rId5"/>
    <p:sldId id="465" r:id="rId6"/>
    <p:sldId id="466" r:id="rId7"/>
    <p:sldId id="420" r:id="rId8"/>
    <p:sldId id="404" r:id="rId9"/>
  </p:sldIdLst>
  <p:sldSz cx="12195175" cy="6859588"/>
  <p:notesSz cx="6794500" cy="9931400"/>
  <p:custDataLst>
    <p:tags r:id="rId12"/>
  </p:custData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06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pos="213">
          <p15:clr>
            <a:srgbClr val="A4A3A4"/>
          </p15:clr>
        </p15:guide>
        <p15:guide id="6" pos="7492" userDrawn="1">
          <p15:clr>
            <a:srgbClr val="A4A3A4"/>
          </p15:clr>
        </p15:guide>
        <p15:guide id="7" pos="7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5BC32"/>
    <a:srgbClr val="FFAB2F"/>
    <a:srgbClr val="BCBCBC"/>
    <a:srgbClr val="D9D9D9"/>
    <a:srgbClr val="CC0000"/>
    <a:srgbClr val="707070"/>
    <a:srgbClr val="A2A2A2"/>
    <a:srgbClr val="6F6F6F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2" autoAdjust="0"/>
    <p:restoredTop sz="93117" autoAdjust="0"/>
  </p:normalViewPr>
  <p:slideViewPr>
    <p:cSldViewPr>
      <p:cViewPr varScale="1">
        <p:scale>
          <a:sx n="114" d="100"/>
          <a:sy n="114" d="100"/>
        </p:scale>
        <p:origin x="614" y="101"/>
      </p:cViewPr>
      <p:guideLst>
        <p:guide orient="horz" pos="1071"/>
        <p:guide orient="horz" pos="3906"/>
        <p:guide orient="horz" pos="799"/>
        <p:guide orient="horz" pos="164"/>
        <p:guide pos="213"/>
        <p:guide pos="7492"/>
        <p:guide pos="7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162" y="-78"/>
      </p:cViewPr>
      <p:guideLst>
        <p:guide orient="horz" pos="3156"/>
        <p:guide pos="2170"/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9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7D41766C-8E53-43A3-84C7-3B0E770C3ADF}" type="datetimeFigureOut">
              <a:rPr lang="de-DE" smtClean="0"/>
              <a:t>28.05.2019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4" y="9433106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E1741F0D-BD8F-48B1-A314-08E797A413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9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D2BFE9AC-6850-454B-954B-AC31A4B35797}" type="datetimeFigureOut">
              <a:rPr lang="de-DE" smtClean="0"/>
              <a:t>28.05.2019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4" y="9433106"/>
            <a:ext cx="2944283" cy="49657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F50C4904-7D59-47B2-AFDB-54FCA7CE24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44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C4904-7D59-47B2-AFDB-54FCA7CE247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39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4D70-E3EC-4353-A3DA-4418F2666CF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32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4D70-E3EC-4353-A3DA-4418F2666CF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32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4D70-E3EC-4353-A3DA-4418F2666CF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72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C4904-7D59-47B2-AFDB-54FCA7CE247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19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6.xml"/><Relationship Id="rId7" Type="http://schemas.openxmlformats.org/officeDocument/2006/relationships/oleObject" Target="../embeddings/oleObject7.bin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2" b="27364"/>
          <a:stretch/>
        </p:blipFill>
        <p:spPr>
          <a:xfrm>
            <a:off x="0" y="1081088"/>
            <a:ext cx="12195174" cy="341471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2454" y="4725938"/>
            <a:ext cx="11540217" cy="381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ARGUS works."/>
          <p:cNvSpPr txBox="1"/>
          <p:nvPr>
            <p:custDataLst>
              <p:tags r:id="rId1"/>
            </p:custDataLst>
          </p:nvPr>
        </p:nvSpPr>
        <p:spPr>
          <a:xfrm>
            <a:off x="323124" y="6554023"/>
            <a:ext cx="172845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1" noProof="0" dirty="0" smtClean="0">
                <a:solidFill>
                  <a:schemeClr val="accent4"/>
                </a:solidFill>
                <a:latin typeface="+mn-lt"/>
                <a:cs typeface="Segoe UI" panose="020B0502040204020203" pitchFamily="34" charset="0"/>
              </a:rPr>
              <a:t>TARGUS works.</a:t>
            </a:r>
            <a:endParaRPr lang="en-US" sz="900" b="1" noProof="0" dirty="0">
              <a:solidFill>
                <a:schemeClr val="accent4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1" name="Place and date"/>
          <p:cNvSpPr>
            <a:spLocks noGrp="1"/>
          </p:cNvSpPr>
          <p:nvPr>
            <p:ph type="body" sz="quarter" idx="3" hasCustomPrompt="1"/>
            <p:custDataLst>
              <p:tags r:id="rId2"/>
            </p:custDataLst>
          </p:nvPr>
        </p:nvSpPr>
        <p:spPr>
          <a:xfrm>
            <a:off x="332454" y="5930984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noProof="0" dirty="0" smtClean="0"/>
              <a:t>Place, date</a:t>
            </a:r>
            <a:endParaRPr lang="en-US" noProof="0" dirty="0"/>
          </a:p>
        </p:txBody>
      </p:sp>
      <p:sp>
        <p:nvSpPr>
          <p:cNvPr id="17" name="Place and date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2454" y="5554030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 smtClean="0"/>
              <a:t>A</a:t>
            </a:r>
            <a:r>
              <a:rPr lang="en-US" noProof="0" dirty="0" err="1" smtClean="0"/>
              <a:t>uthor</a:t>
            </a:r>
            <a:endParaRPr lang="en-US" noProof="0" dirty="0"/>
          </a:p>
        </p:txBody>
      </p:sp>
      <p:sp>
        <p:nvSpPr>
          <p:cNvPr id="13" name="Rechteck 12"/>
          <p:cNvSpPr/>
          <p:nvPr/>
        </p:nvSpPr>
        <p:spPr>
          <a:xfrm>
            <a:off x="0" y="3198812"/>
            <a:ext cx="8677275" cy="1296988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454" y="3618653"/>
            <a:ext cx="8121081" cy="457306"/>
          </a:xfrm>
        </p:spPr>
        <p:txBody>
          <a:bodyPr rIns="0"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0" y="1081088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Headlin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18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9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2454" y="4725938"/>
            <a:ext cx="11540217" cy="381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ARGUS works."/>
          <p:cNvSpPr txBox="1"/>
          <p:nvPr>
            <p:custDataLst>
              <p:tags r:id="rId3"/>
            </p:custDataLst>
          </p:nvPr>
        </p:nvSpPr>
        <p:spPr>
          <a:xfrm>
            <a:off x="323124" y="6554023"/>
            <a:ext cx="172845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1" noProof="0" dirty="0" smtClean="0">
                <a:solidFill>
                  <a:schemeClr val="accent4"/>
                </a:solidFill>
                <a:latin typeface="+mn-lt"/>
                <a:cs typeface="Segoe UI" panose="020B0502040204020203" pitchFamily="34" charset="0"/>
              </a:rPr>
              <a:t>TARGUS works.</a:t>
            </a:r>
            <a:endParaRPr lang="en-US" sz="900" b="1" noProof="0" dirty="0">
              <a:solidFill>
                <a:schemeClr val="accent4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1" name="Place and date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332454" y="5930984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noProof="0" dirty="0" smtClean="0"/>
              <a:t>Place, date</a:t>
            </a:r>
            <a:endParaRPr lang="en-US" noProof="0" dirty="0"/>
          </a:p>
        </p:txBody>
      </p:sp>
      <p:sp>
        <p:nvSpPr>
          <p:cNvPr id="17" name="Place and date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332454" y="5554030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 smtClean="0"/>
              <a:t>A</a:t>
            </a:r>
            <a:r>
              <a:rPr lang="en-US" noProof="0" dirty="0" err="1" smtClean="0"/>
              <a:t>uthor</a:t>
            </a:r>
            <a:endParaRPr lang="en-US" noProof="0" dirty="0"/>
          </a:p>
        </p:txBody>
      </p:sp>
      <p:pic>
        <p:nvPicPr>
          <p:cNvPr id="15" name="Logo Headlin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  <p:sp>
        <p:nvSpPr>
          <p:cNvPr id="24" name="Bildplatzhalter 4"/>
          <p:cNvSpPr>
            <a:spLocks noGrp="1"/>
          </p:cNvSpPr>
          <p:nvPr>
            <p:ph type="pic" sz="quarter" idx="14"/>
          </p:nvPr>
        </p:nvSpPr>
        <p:spPr>
          <a:xfrm>
            <a:off x="-1" y="1097700"/>
            <a:ext cx="12196800" cy="3406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5" name="Titel 1"/>
          <p:cNvSpPr>
            <a:spLocks noGrp="1"/>
          </p:cNvSpPr>
          <p:nvPr>
            <p:ph type="ctrTitle" hasCustomPrompt="1"/>
          </p:nvPr>
        </p:nvSpPr>
        <p:spPr>
          <a:xfrm>
            <a:off x="1275" y="3208688"/>
            <a:ext cx="8676000" cy="1296000"/>
          </a:xfrm>
          <a:solidFill>
            <a:srgbClr val="CC0000">
              <a:alpha val="69804"/>
            </a:srgbClr>
          </a:solidFill>
        </p:spPr>
        <p:txBody>
          <a:bodyPr lIns="324000" rIns="108000" anchor="ctr"/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0" y="1081088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1" b="276"/>
          <a:stretch/>
        </p:blipFill>
        <p:spPr bwMode="auto">
          <a:xfrm>
            <a:off x="0" y="1081087"/>
            <a:ext cx="12210323" cy="344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0" y="1081089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ontaktdaten"/>
          <p:cNvSpPr txBox="1"/>
          <p:nvPr/>
        </p:nvSpPr>
        <p:spPr>
          <a:xfrm>
            <a:off x="2256699" y="4601664"/>
            <a:ext cx="3564000" cy="16004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tabLst>
                <a:tab pos="803275" algn="l"/>
              </a:tabLst>
            </a:pPr>
            <a:r>
              <a:rPr lang="en-US" sz="1400" noProof="0" dirty="0" smtClean="0"/>
              <a:t>TARGUS Management Consulting AG</a:t>
            </a:r>
            <a:br>
              <a:rPr lang="en-US" sz="1400" noProof="0" dirty="0" smtClean="0"/>
            </a:br>
            <a:r>
              <a:rPr lang="en-US" sz="1400" noProof="0" dirty="0" err="1" smtClean="0"/>
              <a:t>Dechenstraße</a:t>
            </a:r>
            <a:r>
              <a:rPr lang="en-US" sz="1400" noProof="0" dirty="0" smtClean="0"/>
              <a:t> 7</a:t>
            </a:r>
            <a:br>
              <a:rPr lang="en-US" sz="1400" noProof="0" dirty="0" smtClean="0"/>
            </a:br>
            <a:r>
              <a:rPr lang="en-US" sz="1400" noProof="0" dirty="0" smtClean="0"/>
              <a:t>40878 Ratingen</a:t>
            </a:r>
          </a:p>
          <a:p>
            <a:pPr>
              <a:spcBef>
                <a:spcPts val="1200"/>
              </a:spcBef>
              <a:tabLst>
                <a:tab pos="804863" algn="l"/>
              </a:tabLst>
            </a:pPr>
            <a:r>
              <a:rPr lang="en-US" sz="1400" noProof="0" dirty="0" err="1" smtClean="0"/>
              <a:t>Telefon</a:t>
            </a:r>
            <a:r>
              <a:rPr lang="en-US" sz="1400" noProof="0" dirty="0" smtClean="0"/>
              <a:t>:	+49 2102 94 22 66</a:t>
            </a:r>
            <a:br>
              <a:rPr lang="en-US" sz="1400" noProof="0" dirty="0" smtClean="0"/>
            </a:br>
            <a:r>
              <a:rPr lang="en-US" sz="1400" noProof="0" dirty="0" smtClean="0"/>
              <a:t>Mail:	info@targusmc.de</a:t>
            </a:r>
          </a:p>
          <a:p>
            <a:pPr>
              <a:spcBef>
                <a:spcPts val="1200"/>
              </a:spcBef>
              <a:tabLst>
                <a:tab pos="804863" algn="l"/>
              </a:tabLst>
            </a:pPr>
            <a:r>
              <a:rPr lang="en-US" sz="1400" noProof="0" dirty="0" smtClean="0"/>
              <a:t>www.targusmc.com</a:t>
            </a:r>
            <a:endParaRPr lang="en-US" sz="1400" noProof="0" dirty="0"/>
          </a:p>
        </p:txBody>
      </p:sp>
      <p:sp>
        <p:nvSpPr>
          <p:cNvPr id="19" name="Kontaktdaten"/>
          <p:cNvSpPr txBox="1"/>
          <p:nvPr/>
        </p:nvSpPr>
        <p:spPr>
          <a:xfrm>
            <a:off x="6664724" y="4601664"/>
            <a:ext cx="3564000" cy="16004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tabLst>
                <a:tab pos="803275" algn="l"/>
              </a:tabLst>
            </a:pPr>
            <a:r>
              <a:rPr lang="en-US" sz="1400" noProof="0" dirty="0" smtClean="0"/>
              <a:t>TARGUS Group</a:t>
            </a:r>
            <a:r>
              <a:rPr lang="en-US" sz="1400" baseline="0" noProof="0" dirty="0" smtClean="0"/>
              <a:t> North America, LLC. </a:t>
            </a:r>
          </a:p>
          <a:p>
            <a:pPr>
              <a:spcBef>
                <a:spcPts val="0"/>
              </a:spcBef>
              <a:tabLst>
                <a:tab pos="803275" algn="l"/>
              </a:tabLst>
            </a:pPr>
            <a:r>
              <a:rPr lang="en-US" sz="1400" noProof="0" dirty="0" smtClean="0"/>
              <a:t>26153 John R</a:t>
            </a:r>
            <a:br>
              <a:rPr lang="en-US" sz="1400" noProof="0" dirty="0" smtClean="0"/>
            </a:br>
            <a:r>
              <a:rPr lang="en-US" sz="1400" noProof="0" dirty="0" smtClean="0"/>
              <a:t>Madison Heights, MI 48071</a:t>
            </a:r>
          </a:p>
          <a:p>
            <a:pPr>
              <a:spcBef>
                <a:spcPts val="1200"/>
              </a:spcBef>
              <a:tabLst>
                <a:tab pos="803275" algn="l"/>
              </a:tabLst>
            </a:pPr>
            <a:r>
              <a:rPr lang="en-US" sz="1400" noProof="0" dirty="0" smtClean="0"/>
              <a:t>Phone</a:t>
            </a:r>
            <a:r>
              <a:rPr lang="en-US" sz="1400" baseline="0" noProof="0" dirty="0" smtClean="0"/>
              <a:t>:	+1 </a:t>
            </a:r>
            <a:r>
              <a:rPr lang="en-US" sz="1400" noProof="0" dirty="0" smtClean="0"/>
              <a:t>248</a:t>
            </a:r>
            <a:r>
              <a:rPr lang="en-US" sz="1400" baseline="0" noProof="0" dirty="0" smtClean="0"/>
              <a:t> </a:t>
            </a:r>
            <a:r>
              <a:rPr lang="en-US" sz="1400" noProof="0" dirty="0" smtClean="0"/>
              <a:t>541 33 20</a:t>
            </a:r>
            <a:br>
              <a:rPr lang="en-US" sz="1400" noProof="0" dirty="0" smtClean="0"/>
            </a:br>
            <a:r>
              <a:rPr lang="en-US" sz="1400" noProof="0" dirty="0" smtClean="0"/>
              <a:t>Mail: 	info@targusmc.com</a:t>
            </a:r>
          </a:p>
          <a:p>
            <a:pPr>
              <a:spcBef>
                <a:spcPts val="1200"/>
              </a:spcBef>
              <a:tabLst>
                <a:tab pos="803275" algn="l"/>
              </a:tabLst>
            </a:pPr>
            <a:r>
              <a:rPr lang="en-US" sz="1400" noProof="0" dirty="0" smtClean="0"/>
              <a:t>www.targusmc.com</a:t>
            </a:r>
            <a:endParaRPr lang="en-US" sz="1400" noProof="0" dirty="0"/>
          </a:p>
        </p:txBody>
      </p:sp>
      <p:sp>
        <p:nvSpPr>
          <p:cNvPr id="13" name="TARGUS works."/>
          <p:cNvSpPr txBox="1"/>
          <p:nvPr userDrawn="1">
            <p:custDataLst>
              <p:tags r:id="rId1"/>
            </p:custDataLst>
          </p:nvPr>
        </p:nvSpPr>
        <p:spPr>
          <a:xfrm>
            <a:off x="323124" y="6554023"/>
            <a:ext cx="172845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1" noProof="0" dirty="0" smtClean="0">
                <a:solidFill>
                  <a:schemeClr val="accent4"/>
                </a:solidFill>
                <a:latin typeface="+mn-lt"/>
                <a:cs typeface="Segoe UI" panose="020B0502040204020203" pitchFamily="34" charset="0"/>
              </a:rPr>
              <a:t>TARGUS works.</a:t>
            </a:r>
            <a:endParaRPr lang="en-US" sz="900" b="1" noProof="0" dirty="0">
              <a:solidFill>
                <a:schemeClr val="accent4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10" name="Logo Headlin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71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8" name="think-cell Folie" r:id="rId4" imgW="393" imgH="394" progId="TCLayout.ActiveDocument.1">
                  <p:embed/>
                </p:oleObj>
              </mc:Choice>
              <mc:Fallback>
                <p:oleObj name="think-cell Foli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 smtClean="0"/>
              <a:t>Actiontitle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Slide`s key statement formulated in one sentence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Style Guide PPT Master_v1</a:t>
            </a:r>
            <a:endParaRPr lang="en-US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8400" y="6256120"/>
            <a:ext cx="11520000" cy="153888"/>
          </a:xfrm>
        </p:spPr>
        <p:txBody>
          <a:bodyPr anchor="t">
            <a:noAutofit/>
          </a:bodyPr>
          <a:lstStyle>
            <a:lvl1pPr marL="0" indent="0">
              <a:buNone/>
              <a:defRPr sz="1000"/>
            </a:lvl1pPr>
            <a:lvl2pPr marL="355671" indent="0">
              <a:buNone/>
              <a:defRPr sz="800"/>
            </a:lvl2pPr>
            <a:lvl3pPr marL="721928" indent="0">
              <a:buNone/>
              <a:defRPr sz="800"/>
            </a:lvl3pPr>
            <a:lvl4pPr marL="1077600" indent="0">
              <a:buNone/>
              <a:defRPr sz="800"/>
            </a:lvl4pPr>
            <a:lvl5pPr marL="1433271" indent="0">
              <a:buNone/>
              <a:defRPr sz="800"/>
            </a:lvl5pPr>
          </a:lstStyle>
          <a:p>
            <a:pPr lvl="0"/>
            <a:r>
              <a:rPr lang="en-US" noProof="0" dirty="0" smtClean="0"/>
              <a:t>Edit text master format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63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85310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5" name="think-cell Folie" r:id="rId4" imgW="393" imgH="394" progId="TCLayout.ActiveDocument.1">
                  <p:embed/>
                </p:oleObj>
              </mc:Choice>
              <mc:Fallback>
                <p:oleObj name="think-cell Foli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8227" y="1275361"/>
            <a:ext cx="11520000" cy="24622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 noProof="0" dirty="0" smtClean="0"/>
              <a:t>Subtitle – Here is the heading of the slide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8227" y="261442"/>
            <a:ext cx="11520000" cy="700885"/>
          </a:xfrm>
        </p:spPr>
        <p:txBody>
          <a:bodyPr>
            <a:noAutofit/>
          </a:bodyPr>
          <a:lstStyle/>
          <a:p>
            <a:r>
              <a:rPr lang="en-US" noProof="0" dirty="0" err="1" smtClean="0"/>
              <a:t>Actiontitle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Slide`s key statement formulated in one sentence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 smtClean="0"/>
              <a:t>Style Guide PPT Master_v1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1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title, Subtitle,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5590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5" name="think-cell Folie" r:id="rId4" imgW="393" imgH="394" progId="TCLayout.ActiveDocument.1">
                  <p:embed/>
                </p:oleObj>
              </mc:Choice>
              <mc:Fallback>
                <p:oleObj name="think-cell Foli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lang="de-DE" sz="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err="1" smtClean="0"/>
              <a:t>Actiontitle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Slide`s key statement formulated in one sentence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Style Guide PPT Master_v1</a:t>
            </a:r>
            <a:endParaRPr lang="en-US" noProof="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8400" y="6256120"/>
            <a:ext cx="11520000" cy="153888"/>
          </a:xfrm>
        </p:spPr>
        <p:txBody>
          <a:bodyPr anchor="t">
            <a:noAutofit/>
          </a:bodyPr>
          <a:lstStyle>
            <a:lvl1pPr marL="0" indent="0">
              <a:buNone/>
              <a:defRPr sz="1000"/>
            </a:lvl1pPr>
            <a:lvl2pPr marL="355671" indent="0">
              <a:buNone/>
              <a:defRPr sz="800"/>
            </a:lvl2pPr>
            <a:lvl3pPr marL="721928" indent="0">
              <a:buNone/>
              <a:defRPr sz="800"/>
            </a:lvl3pPr>
            <a:lvl4pPr marL="1077600" indent="0">
              <a:buNone/>
              <a:defRPr sz="800"/>
            </a:lvl4pPr>
            <a:lvl5pPr marL="1433271" indent="0">
              <a:buNone/>
              <a:defRPr sz="800"/>
            </a:lvl5pPr>
          </a:lstStyle>
          <a:p>
            <a:pPr lvl="0"/>
            <a:r>
              <a:rPr lang="en-US" noProof="0" dirty="0" smtClean="0"/>
              <a:t>Edit text master format</a:t>
            </a:r>
            <a:endParaRPr lang="en-US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8227" y="1275361"/>
            <a:ext cx="11520000" cy="24622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 noProof="0" dirty="0" smtClean="0"/>
              <a:t>Subtitle – Here is the heading of the slide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30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titel, Sub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8855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4" name="think-cell Folie" r:id="rId4" imgW="393" imgH="394" progId="TCLayout.ActiveDocument.1">
                  <p:embed/>
                </p:oleObj>
              </mc:Choice>
              <mc:Fallback>
                <p:oleObj name="think-cell Foli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 marL="432000" marR="0" indent="-216000" algn="l" defTabSz="121944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/>
            </a:lvl2pPr>
            <a:lvl3pPr marL="648000" marR="0" indent="-216000" algn="l" defTabSz="121944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Text 1st level </a:t>
            </a:r>
          </a:p>
          <a:p>
            <a:pPr marL="432000" marR="0" lvl="1" indent="-216000" algn="l" defTabSz="121944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 smtClean="0"/>
              <a:t>Text 2nd level</a:t>
            </a:r>
          </a:p>
          <a:p>
            <a:pPr marL="648000" marR="0" lvl="2" indent="-216000" algn="l" defTabSz="121944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Text 3rd level  </a:t>
            </a:r>
          </a:p>
          <a:p>
            <a:pPr lvl="3"/>
            <a:r>
              <a:rPr lang="en-US" dirty="0" smtClean="0"/>
              <a:t>Text 4th level </a:t>
            </a:r>
          </a:p>
          <a:p>
            <a:pPr lvl="4"/>
            <a:r>
              <a:rPr lang="en-US" dirty="0" smtClean="0"/>
              <a:t>Text 5th level</a:t>
            </a:r>
            <a:endParaRPr lang="en-US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1275361"/>
            <a:ext cx="11520000" cy="24622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/>
            </a:lvl1pPr>
          </a:lstStyle>
          <a:p>
            <a:pPr lvl="0"/>
            <a:r>
              <a:rPr lang="en-US" noProof="0" dirty="0" smtClean="0"/>
              <a:t>Subtitle – Here is the heading of the slide</a:t>
            </a:r>
            <a:endParaRPr lang="en-US" noProof="0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8400" y="6256120"/>
            <a:ext cx="11520000" cy="153888"/>
          </a:xfrm>
        </p:spPr>
        <p:txBody>
          <a:bodyPr anchor="t">
            <a:noAutofit/>
          </a:bodyPr>
          <a:lstStyle>
            <a:lvl1pPr marL="0" indent="0">
              <a:buNone/>
              <a:defRPr sz="1000"/>
            </a:lvl1pPr>
            <a:lvl2pPr marL="355671" indent="0">
              <a:buNone/>
              <a:defRPr sz="800"/>
            </a:lvl2pPr>
            <a:lvl3pPr marL="721928" indent="0">
              <a:buNone/>
              <a:defRPr sz="800"/>
            </a:lvl3pPr>
            <a:lvl4pPr marL="1077600" indent="0">
              <a:buNone/>
              <a:defRPr sz="800"/>
            </a:lvl4pPr>
            <a:lvl5pPr marL="1433271" indent="0">
              <a:buNone/>
              <a:defRPr sz="800"/>
            </a:lvl5pPr>
          </a:lstStyle>
          <a:p>
            <a:pPr lvl="0"/>
            <a:r>
              <a:rPr lang="en-US" noProof="0" dirty="0" smtClean="0"/>
              <a:t>Edit text master format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 smtClean="0"/>
              <a:t>Style Guide PPT Master_v1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89897DE-042D-4238-BC41-A489A84A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400" y="261442"/>
            <a:ext cx="11520000" cy="7008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Actiontitle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Slide`s key statement formulated in one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1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41295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2" name="think-cell Folie" r:id="rId4" imgW="393" imgH="394" progId="TCLayout.ActiveDocument.1">
                  <p:embed/>
                </p:oleObj>
              </mc:Choice>
              <mc:Fallback>
                <p:oleObj name="think-cell Foli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1021515" y="6544879"/>
            <a:ext cx="4428000" cy="153888"/>
          </a:xfrm>
        </p:spPr>
        <p:txBody>
          <a:bodyPr>
            <a:noAutofit/>
          </a:bodyPr>
          <a:lstStyle/>
          <a:p>
            <a:r>
              <a:rPr lang="en-US" noProof="0" smtClean="0"/>
              <a:t>Style Guide PPT Master_v1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2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3" b="10342"/>
          <a:stretch/>
        </p:blipFill>
        <p:spPr>
          <a:xfrm>
            <a:off x="0" y="1081088"/>
            <a:ext cx="12195174" cy="47974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4581525"/>
            <a:ext cx="8677275" cy="1296988"/>
          </a:xfrm>
          <a:prstGeom prst="rect">
            <a:avLst/>
          </a:prstGeom>
          <a:solidFill>
            <a:srgbClr val="CC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268" y="4984641"/>
            <a:ext cx="8059257" cy="490757"/>
          </a:xfrm>
        </p:spPr>
        <p:txBody>
          <a:bodyPr rIns="0"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Title of chapter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1081088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 Headline"/>
          <p:cNvPicPr>
            <a:picLocks noChangeAspect="1"/>
          </p:cNvPicPr>
          <p:nvPr userDrawn="1"/>
        </p:nvPicPr>
        <p:blipFill rotWithShape="1">
          <a:blip r:embed="rId3"/>
          <a:srcRect r="34045" b="39573"/>
          <a:stretch/>
        </p:blipFill>
        <p:spPr>
          <a:xfrm>
            <a:off x="331386" y="6566326"/>
            <a:ext cx="608400" cy="118391"/>
          </a:xfrm>
          <a:prstGeom prst="rect">
            <a:avLst/>
          </a:prstGeom>
        </p:spPr>
      </p:pic>
      <p:pic>
        <p:nvPicPr>
          <p:cNvPr id="9" name="Logo Headlin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Gieße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3757"/>
          <a:stretch/>
        </p:blipFill>
        <p:spPr>
          <a:xfrm>
            <a:off x="0" y="1081088"/>
            <a:ext cx="12195175" cy="342882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2454" y="4725938"/>
            <a:ext cx="11540217" cy="381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ARGUS works."/>
          <p:cNvSpPr txBox="1"/>
          <p:nvPr>
            <p:custDataLst>
              <p:tags r:id="rId1"/>
            </p:custDataLst>
          </p:nvPr>
        </p:nvSpPr>
        <p:spPr>
          <a:xfrm>
            <a:off x="323124" y="6554023"/>
            <a:ext cx="172845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1" noProof="0" dirty="0" smtClean="0">
                <a:solidFill>
                  <a:schemeClr val="accent4"/>
                </a:solidFill>
                <a:latin typeface="+mn-lt"/>
                <a:cs typeface="Segoe UI" panose="020B0502040204020203" pitchFamily="34" charset="0"/>
              </a:rPr>
              <a:t>TARGUS works.</a:t>
            </a:r>
            <a:endParaRPr lang="en-US" sz="900" b="1" noProof="0" dirty="0">
              <a:solidFill>
                <a:schemeClr val="accent4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1" name="Place and date"/>
          <p:cNvSpPr>
            <a:spLocks noGrp="1"/>
          </p:cNvSpPr>
          <p:nvPr>
            <p:ph type="body" sz="quarter" idx="3" hasCustomPrompt="1"/>
            <p:custDataLst>
              <p:tags r:id="rId2"/>
            </p:custDataLst>
          </p:nvPr>
        </p:nvSpPr>
        <p:spPr>
          <a:xfrm>
            <a:off x="332454" y="5930984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noProof="0" dirty="0" smtClean="0"/>
              <a:t>Place, date</a:t>
            </a:r>
            <a:endParaRPr lang="en-US" noProof="0" dirty="0"/>
          </a:p>
        </p:txBody>
      </p:sp>
      <p:sp>
        <p:nvSpPr>
          <p:cNvPr id="17" name="Place and date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2454" y="5554030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 smtClean="0"/>
              <a:t>A</a:t>
            </a:r>
            <a:r>
              <a:rPr lang="en-US" noProof="0" dirty="0" err="1" smtClean="0"/>
              <a:t>uthor</a:t>
            </a:r>
            <a:endParaRPr lang="en-US" noProof="0" dirty="0"/>
          </a:p>
        </p:txBody>
      </p:sp>
      <p:sp>
        <p:nvSpPr>
          <p:cNvPr id="13" name="Rechteck 12"/>
          <p:cNvSpPr/>
          <p:nvPr/>
        </p:nvSpPr>
        <p:spPr>
          <a:xfrm>
            <a:off x="0" y="3212926"/>
            <a:ext cx="8677275" cy="1296988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454" y="3618653"/>
            <a:ext cx="8121081" cy="457306"/>
          </a:xfrm>
        </p:spPr>
        <p:txBody>
          <a:bodyPr rIns="0"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0" y="1081088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 Headlin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Pha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1007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6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"/>
          <a:stretch/>
        </p:blipFill>
        <p:spPr>
          <a:xfrm>
            <a:off x="-3" y="1081088"/>
            <a:ext cx="12195178" cy="34164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2454" y="4725938"/>
            <a:ext cx="11540217" cy="381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ARGUS works."/>
          <p:cNvSpPr txBox="1"/>
          <p:nvPr>
            <p:custDataLst>
              <p:tags r:id="rId3"/>
            </p:custDataLst>
          </p:nvPr>
        </p:nvSpPr>
        <p:spPr>
          <a:xfrm>
            <a:off x="323124" y="6554023"/>
            <a:ext cx="172845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1" noProof="0" dirty="0" smtClean="0">
                <a:solidFill>
                  <a:schemeClr val="accent4"/>
                </a:solidFill>
                <a:latin typeface="+mn-lt"/>
                <a:cs typeface="Segoe UI" panose="020B0502040204020203" pitchFamily="34" charset="0"/>
              </a:rPr>
              <a:t>TARGUS works.</a:t>
            </a:r>
            <a:endParaRPr lang="en-US" sz="900" b="1" noProof="0" dirty="0">
              <a:solidFill>
                <a:schemeClr val="accent4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1" name="Place and date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332454" y="5930984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noProof="0" dirty="0" smtClean="0"/>
              <a:t>Place, date</a:t>
            </a:r>
            <a:endParaRPr lang="en-US" noProof="0" dirty="0"/>
          </a:p>
        </p:txBody>
      </p:sp>
      <p:sp>
        <p:nvSpPr>
          <p:cNvPr id="17" name="Place and date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332454" y="5554030"/>
            <a:ext cx="11540217" cy="24627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 smtClean="0"/>
              <a:t>A</a:t>
            </a:r>
            <a:r>
              <a:rPr lang="en-US" noProof="0" dirty="0" err="1" smtClean="0"/>
              <a:t>uthor</a:t>
            </a:r>
            <a:endParaRPr lang="en-US" noProof="0" dirty="0"/>
          </a:p>
        </p:txBody>
      </p:sp>
      <p:sp>
        <p:nvSpPr>
          <p:cNvPr id="13" name="Rechteck 12"/>
          <p:cNvSpPr/>
          <p:nvPr/>
        </p:nvSpPr>
        <p:spPr>
          <a:xfrm>
            <a:off x="0" y="3200500"/>
            <a:ext cx="8677275" cy="1296988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454" y="3618653"/>
            <a:ext cx="8121081" cy="457306"/>
          </a:xfrm>
        </p:spPr>
        <p:txBody>
          <a:bodyPr rIns="0" anchor="ctr">
            <a:no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0" y="1081088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Logo Headline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1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/>
          <p:nvPr userDrawn="1"/>
        </p:nvCxnSpPr>
        <p:spPr>
          <a:xfrm flipH="1">
            <a:off x="-286742" y="261442"/>
            <a:ext cx="2391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 flipH="1">
            <a:off x="-286742" y="1698427"/>
            <a:ext cx="2391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 flipH="1">
            <a:off x="-286742" y="6201602"/>
            <a:ext cx="2391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 rot="5400000" flipH="1">
            <a:off x="217388" y="-159059"/>
            <a:ext cx="2391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 rot="5400000" flipH="1">
            <a:off x="11737872" y="-159059"/>
            <a:ext cx="2391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335006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1" name="think-cell Folie" r:id="rId16" imgW="393" imgH="394" progId="TCLayout.ActiveDocument.1">
                  <p:embed/>
                </p:oleObj>
              </mc:Choice>
              <mc:Fallback>
                <p:oleObj name="think-cell Folie" r:id="rId16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Logo Headline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91471" y="353324"/>
            <a:ext cx="1681200" cy="35708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38227" y="261442"/>
            <a:ext cx="11520000" cy="700885"/>
          </a:xfrm>
          <a:prstGeom prst="rect">
            <a:avLst/>
          </a:prstGeom>
        </p:spPr>
        <p:txBody>
          <a:bodyPr vert="horz" lIns="0" tIns="0" rIns="2160000" bIns="0" rtlCol="0" anchor="t">
            <a:noAutofit/>
          </a:bodyPr>
          <a:lstStyle/>
          <a:p>
            <a:r>
              <a:rPr lang="en-US" noProof="0" dirty="0" err="1" smtClean="0"/>
              <a:t>Actiontitle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Slide`s key statement formulated in one sentence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38227" y="1701602"/>
            <a:ext cx="1152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Text 1st level </a:t>
            </a:r>
          </a:p>
          <a:p>
            <a:pPr marL="432000" marR="0" lvl="1" indent="-216000" algn="l" defTabSz="121944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 smtClean="0"/>
              <a:t>Text 2nd level</a:t>
            </a:r>
          </a:p>
          <a:p>
            <a:pPr marL="648000" marR="0" lvl="2" indent="-216000" algn="l" defTabSz="121944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Text 3rd level  </a:t>
            </a:r>
          </a:p>
          <a:p>
            <a:pPr lvl="3"/>
            <a:r>
              <a:rPr lang="en-US" dirty="0" smtClean="0"/>
              <a:t>Text 4th level </a:t>
            </a:r>
          </a:p>
          <a:p>
            <a:pPr lvl="4"/>
            <a:r>
              <a:rPr lang="en-US" dirty="0" smtClean="0"/>
              <a:t>Text 5th level</a:t>
            </a:r>
            <a:endParaRPr lang="en-US" dirty="0"/>
          </a:p>
        </p:txBody>
      </p:sp>
      <p:sp>
        <p:nvSpPr>
          <p:cNvPr id="34" name="TARGUS works."/>
          <p:cNvSpPr txBox="1"/>
          <p:nvPr userDrawn="1">
            <p:custDataLst>
              <p:tags r:id="rId15"/>
            </p:custDataLst>
          </p:nvPr>
        </p:nvSpPr>
        <p:spPr>
          <a:xfrm>
            <a:off x="11182208" y="6544879"/>
            <a:ext cx="67217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863ECF0-D1FA-4A92-B71D-5D6EC74FFAC7}" type="slidenum">
              <a:rPr lang="en-US" sz="1000" smtClean="0">
                <a:latin typeface="+mn-lt"/>
              </a:rPr>
              <a:pPr algn="r"/>
              <a:t>‹Nr.›</a:t>
            </a:fld>
            <a:endParaRPr lang="en-US" sz="1000" dirty="0">
              <a:latin typeface="+mn-lt"/>
            </a:endParaRPr>
          </a:p>
        </p:txBody>
      </p:sp>
      <p:pic>
        <p:nvPicPr>
          <p:cNvPr id="10" name="Logo Headline"/>
          <p:cNvPicPr>
            <a:picLocks noChangeAspect="1"/>
          </p:cNvPicPr>
          <p:nvPr userDrawn="1"/>
        </p:nvPicPr>
        <p:blipFill rotWithShape="1">
          <a:blip r:embed="rId18"/>
          <a:srcRect r="34045" b="39573"/>
          <a:stretch/>
        </p:blipFill>
        <p:spPr>
          <a:xfrm>
            <a:off x="331386" y="6566326"/>
            <a:ext cx="608400" cy="118391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0" y="1081088"/>
            <a:ext cx="121951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021515" y="6544879"/>
            <a:ext cx="442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de-DE" sz="800"/>
            </a:lvl1pPr>
          </a:lstStyle>
          <a:p>
            <a:r>
              <a:rPr lang="en-US" smtClean="0"/>
              <a:t>Style Guide PPT Master_v1</a:t>
            </a:r>
            <a:endParaRPr lang="en-US" dirty="0"/>
          </a:p>
        </p:txBody>
      </p:sp>
      <p:sp>
        <p:nvSpPr>
          <p:cNvPr id="28" name="Rechteck 27"/>
          <p:cNvSpPr/>
          <p:nvPr userDrawn="1"/>
        </p:nvSpPr>
        <p:spPr>
          <a:xfrm>
            <a:off x="-820086" y="1615584"/>
            <a:ext cx="370260" cy="16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800" noProof="0" dirty="0" smtClean="0">
                <a:solidFill>
                  <a:schemeClr val="tx1"/>
                </a:solidFill>
              </a:rPr>
              <a:t>4,80</a:t>
            </a:r>
            <a:endParaRPr lang="en-US" sz="800" noProof="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-820086" y="178896"/>
            <a:ext cx="370260" cy="16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800" noProof="0" dirty="0" smtClean="0">
                <a:solidFill>
                  <a:schemeClr val="tx1"/>
                </a:solidFill>
              </a:rPr>
              <a:t>8,80</a:t>
            </a:r>
            <a:endParaRPr lang="en-US" sz="800" noProof="0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-820086" y="6118367"/>
            <a:ext cx="370260" cy="16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800" noProof="0" dirty="0" smtClean="0">
                <a:solidFill>
                  <a:schemeClr val="tx1"/>
                </a:solidFill>
              </a:rPr>
              <a:t>7,70</a:t>
            </a:r>
            <a:endParaRPr lang="en-US" sz="800" noProof="0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 userDrawn="1"/>
        </p:nvSpPr>
        <p:spPr>
          <a:xfrm>
            <a:off x="153008" y="-242614"/>
            <a:ext cx="370260" cy="16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800" noProof="0" dirty="0" smtClean="0">
                <a:solidFill>
                  <a:schemeClr val="tx1"/>
                </a:solidFill>
              </a:rPr>
              <a:t>16,00</a:t>
            </a:r>
            <a:endParaRPr lang="en-US" sz="800" noProof="0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11672699" y="-242614"/>
            <a:ext cx="370260" cy="16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800" noProof="0" dirty="0" smtClean="0">
                <a:solidFill>
                  <a:schemeClr val="tx1"/>
                </a:solidFill>
              </a:rPr>
              <a:t>16,00</a:t>
            </a:r>
            <a:endParaRPr lang="en-US" sz="800" noProof="0" dirty="0">
              <a:solidFill>
                <a:schemeClr val="tx1"/>
              </a:solidFill>
            </a:endParaRPr>
          </a:p>
        </p:txBody>
      </p:sp>
      <p:cxnSp>
        <p:nvCxnSpPr>
          <p:cNvPr id="40" name="Gerade Verbindung 29"/>
          <p:cNvCxnSpPr/>
          <p:nvPr userDrawn="1"/>
        </p:nvCxnSpPr>
        <p:spPr>
          <a:xfrm flipH="1">
            <a:off x="-286742" y="3953440"/>
            <a:ext cx="2391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 userDrawn="1"/>
        </p:nvSpPr>
        <p:spPr>
          <a:xfrm>
            <a:off x="-820086" y="3869040"/>
            <a:ext cx="370260" cy="16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800" noProof="0" dirty="0" smtClean="0">
                <a:solidFill>
                  <a:schemeClr val="tx1"/>
                </a:solidFill>
              </a:rPr>
              <a:t>1,45</a:t>
            </a:r>
            <a:endParaRPr lang="en-US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4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95" r:id="rId3"/>
    <p:sldLayoutId id="2147483699" r:id="rId4"/>
    <p:sldLayoutId id="2147483692" r:id="rId5"/>
    <p:sldLayoutId id="2147483706" r:id="rId6"/>
    <p:sldLayoutId id="2147483687" r:id="rId7"/>
    <p:sldLayoutId id="2147483705" r:id="rId8"/>
    <p:sldLayoutId id="2147483704" r:id="rId9"/>
    <p:sldLayoutId id="2147483707" r:id="rId10"/>
    <p:sldLayoutId id="21474836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19444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219444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marR="0" indent="-216000" algn="l" defTabSz="121944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marR="0" indent="-216000" algn="l" defTabSz="121944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1219444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1219444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165" userDrawn="1">
          <p15:clr>
            <a:srgbClr val="F26B43"/>
          </p15:clr>
        </p15:guide>
        <p15:guide id="3" orient="horz" pos="800" userDrawn="1">
          <p15:clr>
            <a:srgbClr val="F26B43"/>
          </p15:clr>
        </p15:guide>
        <p15:guide id="4" orient="horz" pos="2488" userDrawn="1">
          <p15:clr>
            <a:srgbClr val="F26B43"/>
          </p15:clr>
        </p15:guide>
        <p15:guide id="5" orient="horz" pos="3907" userDrawn="1">
          <p15:clr>
            <a:srgbClr val="F26B43"/>
          </p15:clr>
        </p15:guide>
        <p15:guide id="6" pos="7470" userDrawn="1">
          <p15:clr>
            <a:srgbClr val="F26B43"/>
          </p15:clr>
        </p15:guide>
        <p15:guide id="7" orient="horz" pos="10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10" Type="http://schemas.openxmlformats.org/officeDocument/2006/relationships/slide" Target="slide3.xml"/><Relationship Id="rId4" Type="http://schemas.openxmlformats.org/officeDocument/2006/relationships/tags" Target="../tags/tag26.xml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2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10" Type="http://schemas.openxmlformats.org/officeDocument/2006/relationships/slide" Target="slide2.xml"/><Relationship Id="rId4" Type="http://schemas.openxmlformats.org/officeDocument/2006/relationships/tags" Target="../tags/tag30.xml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tags" Target="../tags/tag36.xml"/><Relationship Id="rId11" Type="http://schemas.openxmlformats.org/officeDocument/2006/relationships/image" Target="../media/image2.png"/><Relationship Id="rId5" Type="http://schemas.openxmlformats.org/officeDocument/2006/relationships/tags" Target="../tags/tag35.xml"/><Relationship Id="rId10" Type="http://schemas.openxmlformats.org/officeDocument/2006/relationships/image" Target="../media/image9.emf"/><Relationship Id="rId4" Type="http://schemas.openxmlformats.org/officeDocument/2006/relationships/tags" Target="../tags/tag34.xml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Ratingen, April 2018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3911332"/>
              </p:ext>
            </p:extLst>
          </p:nvPr>
        </p:nvGraphicFramePr>
        <p:xfrm>
          <a:off x="1958" y="1590"/>
          <a:ext cx="195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think-cell Folie" r:id="rId8" imgW="425" imgH="424" progId="TCLayout.ActiveDocument.1">
                  <p:embed/>
                </p:oleObj>
              </mc:Choice>
              <mc:Fallback>
                <p:oleObj name="think-cell Folie" r:id="rId8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8" y="1590"/>
                        <a:ext cx="195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1" y="2"/>
            <a:ext cx="195499" cy="1587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kumimoji="1" lang="en-US" sz="16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Segoe UI"/>
              <a:sym typeface="Segoe U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E9E3C958-DE71-44CC-969C-163137EB610F}" type="datetime'Agenda'">
              <a:rPr lang="en-US" altLang="en-US" smtClean="0"/>
              <a:pPr/>
              <a:t>Agenda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Style Guide PPT Master_v1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336550" y="1708150"/>
            <a:ext cx="11521900" cy="407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377825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3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141413" indent="-382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700">
                <a:solidFill>
                  <a:schemeClr val="tx1"/>
                </a:solidFill>
                <a:latin typeface="+mn-lt"/>
              </a:defRPr>
            </a:lvl3pPr>
            <a:lvl4pPr marL="1519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ú"/>
              <a:defRPr sz="1700">
                <a:solidFill>
                  <a:schemeClr val="tx1"/>
                </a:solidFill>
                <a:latin typeface="+mn-lt"/>
              </a:defRPr>
            </a:lvl4pPr>
            <a:lvl5pPr marL="18986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5pPr>
            <a:lvl6pPr marL="23558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6pPr>
            <a:lvl7pPr marL="28130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7pPr>
            <a:lvl8pPr marL="32702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8pPr>
            <a:lvl9pPr marL="37274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20638" lvl="1" indent="0">
              <a:spcBef>
                <a:spcPct val="0"/>
              </a:spcBef>
              <a:buNone/>
            </a:pPr>
            <a:r>
              <a:rPr lang="en-US" sz="1600" dirty="0" smtClean="0"/>
              <a:t>General standards</a:t>
            </a:r>
            <a:endParaRPr lang="en-US" sz="1600" dirty="0"/>
          </a:p>
        </p:txBody>
      </p:sp>
      <p:sp>
        <p:nvSpPr>
          <p:cNvPr id="19" name="Rectangle 3">
            <a:hlinkClick r:id="rId10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36550" y="2116138"/>
            <a:ext cx="1152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377825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3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141413" indent="-382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700">
                <a:solidFill>
                  <a:schemeClr val="tx1"/>
                </a:solidFill>
                <a:latin typeface="+mn-lt"/>
              </a:defRPr>
            </a:lvl3pPr>
            <a:lvl4pPr marL="1519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ú"/>
              <a:defRPr sz="1700">
                <a:solidFill>
                  <a:schemeClr val="tx1"/>
                </a:solidFill>
                <a:latin typeface="+mn-lt"/>
              </a:defRPr>
            </a:lvl4pPr>
            <a:lvl5pPr marL="18986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5pPr>
            <a:lvl6pPr marL="23558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6pPr>
            <a:lvl7pPr marL="28130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7pPr>
            <a:lvl8pPr marL="32702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8pPr>
            <a:lvl9pPr marL="37274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404813" lvl="2" indent="0">
              <a:spcBef>
                <a:spcPct val="0"/>
              </a:spcBef>
              <a:buNone/>
            </a:pPr>
            <a:r>
              <a:rPr lang="en-US" sz="1600" dirty="0"/>
              <a:t>Construction kit</a:t>
            </a:r>
          </a:p>
        </p:txBody>
      </p:sp>
    </p:spTree>
    <p:extLst>
      <p:ext uri="{BB962C8B-B14F-4D97-AF65-F5344CB8AC3E}">
        <p14:creationId xmlns:p14="http://schemas.microsoft.com/office/powerpoint/2010/main" val="2462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894375"/>
              </p:ext>
            </p:extLst>
          </p:nvPr>
        </p:nvGraphicFramePr>
        <p:xfrm>
          <a:off x="1958" y="1590"/>
          <a:ext cx="195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9" name="think-cell Folie" r:id="rId8" imgW="425" imgH="424" progId="TCLayout.ActiveDocument.1">
                  <p:embed/>
                </p:oleObj>
              </mc:Choice>
              <mc:Fallback>
                <p:oleObj name="think-cell Folie" r:id="rId8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8" y="1590"/>
                        <a:ext cx="195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1" y="2"/>
            <a:ext cx="195499" cy="1587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kumimoji="1" lang="en-US" sz="16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Segoe UI"/>
              <a:sym typeface="Segoe U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E9E3C958-DE71-44CC-969C-163137EB610F}" type="datetime'Agenda'">
              <a:rPr lang="de-DE" altLang="en-US"/>
              <a:pPr/>
              <a:t>Agenda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Style Guide PPT Master_v1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3">
            <a:hlinkClick r:id="rId10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336550" y="1708150"/>
            <a:ext cx="11521900" cy="407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377825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3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141413" indent="-382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700">
                <a:solidFill>
                  <a:schemeClr val="tx1"/>
                </a:solidFill>
                <a:latin typeface="+mn-lt"/>
              </a:defRPr>
            </a:lvl3pPr>
            <a:lvl4pPr marL="1519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ú"/>
              <a:defRPr sz="1700">
                <a:solidFill>
                  <a:schemeClr val="tx1"/>
                </a:solidFill>
                <a:latin typeface="+mn-lt"/>
              </a:defRPr>
            </a:lvl4pPr>
            <a:lvl5pPr marL="18986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5pPr>
            <a:lvl6pPr marL="23558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6pPr>
            <a:lvl7pPr marL="28130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7pPr>
            <a:lvl8pPr marL="32702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8pPr>
            <a:lvl9pPr marL="37274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20638" lvl="1" indent="0">
              <a:spcBef>
                <a:spcPct val="0"/>
              </a:spcBef>
              <a:buNone/>
            </a:pPr>
            <a:r>
              <a:rPr lang="en-US" sz="1600" dirty="0" smtClean="0"/>
              <a:t>General standards</a:t>
            </a:r>
            <a:endParaRPr lang="en-US" sz="1600" dirty="0"/>
          </a:p>
        </p:txBody>
      </p:sp>
      <p:sp>
        <p:nvSpPr>
          <p:cNvPr id="35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36550" y="2116138"/>
            <a:ext cx="1152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377825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3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141413" indent="-382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700">
                <a:solidFill>
                  <a:schemeClr val="tx1"/>
                </a:solidFill>
                <a:latin typeface="+mn-lt"/>
              </a:defRPr>
            </a:lvl3pPr>
            <a:lvl4pPr marL="1519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ú"/>
              <a:defRPr sz="1700">
                <a:solidFill>
                  <a:schemeClr val="tx1"/>
                </a:solidFill>
                <a:latin typeface="+mn-lt"/>
              </a:defRPr>
            </a:lvl4pPr>
            <a:lvl5pPr marL="18986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5pPr>
            <a:lvl6pPr marL="23558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6pPr>
            <a:lvl7pPr marL="28130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7pPr>
            <a:lvl8pPr marL="32702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8pPr>
            <a:lvl9pPr marL="3727450" indent="-37782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«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404813" lvl="2" indent="0">
              <a:spcBef>
                <a:spcPct val="0"/>
              </a:spcBef>
              <a:buNone/>
            </a:pPr>
            <a:r>
              <a:rPr lang="en-US" sz="1600" b="1" dirty="0"/>
              <a:t>Construction kit</a:t>
            </a:r>
          </a:p>
        </p:txBody>
      </p:sp>
    </p:spTree>
    <p:extLst>
      <p:ext uri="{BB962C8B-B14F-4D97-AF65-F5344CB8AC3E}">
        <p14:creationId xmlns:p14="http://schemas.microsoft.com/office/powerpoint/2010/main" val="25810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kt 8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822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0" name="think-cell Folie" r:id="rId9" imgW="393" imgH="394" progId="TCLayout.ActiveDocument.1">
                  <p:embed/>
                </p:oleObj>
              </mc:Choice>
              <mc:Fallback>
                <p:oleObj name="think-cell Folie" r:id="rId9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hteck 122"/>
          <p:cNvSpPr/>
          <p:nvPr/>
        </p:nvSpPr>
        <p:spPr>
          <a:xfrm>
            <a:off x="335789" y="4327163"/>
            <a:ext cx="3132000" cy="11777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set of graphical elements are defined and can be placed with the ‚Efficient Elements‘ tool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Style Guide PPT Master_v1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Oval 4"/>
          <p:cNvSpPr>
            <a:spLocks noChangeArrowheads="1"/>
          </p:cNvSpPr>
          <p:nvPr/>
        </p:nvSpPr>
        <p:spPr bwMode="auto">
          <a:xfrm>
            <a:off x="460903" y="4581029"/>
            <a:ext cx="25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1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8" name="Oval 4"/>
          <p:cNvSpPr>
            <a:spLocks noChangeArrowheads="1"/>
          </p:cNvSpPr>
          <p:nvPr/>
        </p:nvSpPr>
        <p:spPr bwMode="auto">
          <a:xfrm>
            <a:off x="803114" y="4581029"/>
            <a:ext cx="25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2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9" name="Oval 4"/>
          <p:cNvSpPr>
            <a:spLocks noChangeArrowheads="1"/>
          </p:cNvSpPr>
          <p:nvPr/>
        </p:nvSpPr>
        <p:spPr bwMode="auto">
          <a:xfrm>
            <a:off x="1145325" y="4581029"/>
            <a:ext cx="25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3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9" name="Oval 4"/>
          <p:cNvSpPr>
            <a:spLocks noChangeArrowheads="1"/>
          </p:cNvSpPr>
          <p:nvPr/>
        </p:nvSpPr>
        <p:spPr bwMode="auto">
          <a:xfrm>
            <a:off x="1487536" y="4581029"/>
            <a:ext cx="25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0" name="Oval 4"/>
          <p:cNvSpPr>
            <a:spLocks noChangeArrowheads="1"/>
          </p:cNvSpPr>
          <p:nvPr/>
        </p:nvSpPr>
        <p:spPr bwMode="auto">
          <a:xfrm>
            <a:off x="1829747" y="4581029"/>
            <a:ext cx="25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B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1" name="Oval 4"/>
          <p:cNvSpPr>
            <a:spLocks noChangeArrowheads="1"/>
          </p:cNvSpPr>
          <p:nvPr/>
        </p:nvSpPr>
        <p:spPr bwMode="auto">
          <a:xfrm>
            <a:off x="2171956" y="4581029"/>
            <a:ext cx="252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C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7" name="Oval 4"/>
          <p:cNvSpPr>
            <a:spLocks noChangeArrowheads="1"/>
          </p:cNvSpPr>
          <p:nvPr/>
        </p:nvSpPr>
        <p:spPr bwMode="auto">
          <a:xfrm>
            <a:off x="460903" y="4887484"/>
            <a:ext cx="25200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78" name="Oval 4"/>
          <p:cNvSpPr>
            <a:spLocks noChangeArrowheads="1"/>
          </p:cNvSpPr>
          <p:nvPr/>
        </p:nvSpPr>
        <p:spPr bwMode="auto">
          <a:xfrm>
            <a:off x="803114" y="4887484"/>
            <a:ext cx="25200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79" name="Oval 4"/>
          <p:cNvSpPr>
            <a:spLocks noChangeArrowheads="1"/>
          </p:cNvSpPr>
          <p:nvPr/>
        </p:nvSpPr>
        <p:spPr bwMode="auto">
          <a:xfrm>
            <a:off x="1145325" y="4887484"/>
            <a:ext cx="25200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52" name="Oval 4"/>
          <p:cNvSpPr>
            <a:spLocks noChangeArrowheads="1"/>
          </p:cNvSpPr>
          <p:nvPr/>
        </p:nvSpPr>
        <p:spPr bwMode="auto">
          <a:xfrm>
            <a:off x="1487536" y="4887484"/>
            <a:ext cx="25200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53" name="Oval 4"/>
          <p:cNvSpPr>
            <a:spLocks noChangeArrowheads="1"/>
          </p:cNvSpPr>
          <p:nvPr/>
        </p:nvSpPr>
        <p:spPr bwMode="auto">
          <a:xfrm>
            <a:off x="1829747" y="4887484"/>
            <a:ext cx="25200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154" name="Oval 4"/>
          <p:cNvSpPr>
            <a:spLocks noChangeArrowheads="1"/>
          </p:cNvSpPr>
          <p:nvPr/>
        </p:nvSpPr>
        <p:spPr bwMode="auto">
          <a:xfrm>
            <a:off x="2171956" y="4887484"/>
            <a:ext cx="25200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  <a:effectLst/>
          <a:extLst/>
        </p:spPr>
        <p:txBody>
          <a:bodyPr wrap="none" lIns="72000" tIns="36000" rIns="72000" bIns="36000" anchor="ctr" anchorCtr="1">
            <a:noAutofit/>
          </a:bodyPr>
          <a:lstStyle/>
          <a:p>
            <a:pPr marL="182563" indent="-182563" algn="ctr" eaLnBrk="0" hangingPunct="0">
              <a:buClr>
                <a:srgbClr val="0F337D"/>
              </a:buClr>
              <a:buSzPct val="65000"/>
              <a:buFont typeface="Wingdings" pitchFamily="2" charset="2"/>
              <a:buNone/>
            </a:pPr>
            <a:r>
              <a:rPr lang="en-US" sz="1600" dirty="0" smtClean="0"/>
              <a:t>C</a:t>
            </a:r>
            <a:endParaRPr lang="en-US" sz="1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37048" y="5696775"/>
            <a:ext cx="11520000" cy="504000"/>
            <a:chOff x="337048" y="5696775"/>
            <a:chExt cx="11520000" cy="504000"/>
          </a:xfrm>
        </p:grpSpPr>
        <p:sp>
          <p:nvSpPr>
            <p:cNvPr id="165" name="Gleichschenkliges Dreieck 164"/>
            <p:cNvSpPr/>
            <p:nvPr/>
          </p:nvSpPr>
          <p:spPr>
            <a:xfrm rot="5400000">
              <a:off x="211048" y="5822775"/>
              <a:ext cx="504000" cy="252000"/>
            </a:xfrm>
            <a:prstGeom prst="triangl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337048" y="5696775"/>
              <a:ext cx="11520000" cy="5040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4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Take-away box </a:t>
              </a:r>
            </a:p>
          </p:txBody>
        </p:sp>
      </p:grpSp>
      <p:sp>
        <p:nvSpPr>
          <p:cNvPr id="12" name="Rechteck 11"/>
          <p:cNvSpPr/>
          <p:nvPr/>
        </p:nvSpPr>
        <p:spPr>
          <a:xfrm>
            <a:off x="335789" y="2067833"/>
            <a:ext cx="3132000" cy="16599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chemeClr val="tx1">
                  <a:lumMod val="100000"/>
                </a:schemeClr>
              </a:buClr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Text box</a:t>
            </a:r>
          </a:p>
          <a:p>
            <a:pPr marL="216000" indent="-216000">
              <a:spcBef>
                <a:spcPts val="600"/>
              </a:spcBef>
              <a:buClr>
                <a:schemeClr val="tx1">
                  <a:lumMod val="100000"/>
                </a:schemeClr>
              </a:buClr>
              <a:buSzPct val="100000"/>
              <a:buFont typeface="Wingdings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First </a:t>
            </a:r>
            <a:r>
              <a:rPr lang="en-US" sz="1600" dirty="0">
                <a:solidFill>
                  <a:schemeClr val="tx1"/>
                </a:solidFill>
              </a:rPr>
              <a:t>level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32000" lvl="1" indent="-216000">
              <a:spcBef>
                <a:spcPts val="600"/>
              </a:spcBef>
              <a:buClr>
                <a:schemeClr val="tx1">
                  <a:lumMod val="100000"/>
                </a:schemeClr>
              </a:buClr>
              <a:buSzPct val="100000"/>
              <a:buFont typeface="Arial"/>
              <a:buChar char="–"/>
            </a:pPr>
            <a:r>
              <a:rPr lang="en-US" sz="1600" dirty="0" smtClean="0">
                <a:solidFill>
                  <a:schemeClr val="tx1"/>
                </a:solidFill>
              </a:rPr>
              <a:t>Second </a:t>
            </a:r>
            <a:r>
              <a:rPr lang="en-US" sz="1600" dirty="0">
                <a:solidFill>
                  <a:schemeClr val="tx1"/>
                </a:solidFill>
              </a:rPr>
              <a:t>level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648000" lvl="2" indent="-216000">
              <a:spcBef>
                <a:spcPts val="600"/>
              </a:spcBef>
              <a:buClr>
                <a:schemeClr val="tx1">
                  <a:lumMod val="100000"/>
                </a:schemeClr>
              </a:buClr>
              <a:buSzPct val="100000"/>
              <a:buFont typeface="Wingdings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Third level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335789" y="1707833"/>
            <a:ext cx="3132000" cy="3600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Heading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7538227" y="2067833"/>
            <a:ext cx="4320000" cy="341117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7538227" y="1707833"/>
            <a:ext cx="4320000" cy="3600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Status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74500" y="2191376"/>
            <a:ext cx="273219" cy="288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5"/>
            </a:solidFill>
            <a:prstDash val="soli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51" name="Oval 39"/>
          <p:cNvSpPr/>
          <p:nvPr/>
        </p:nvSpPr>
        <p:spPr bwMode="auto">
          <a:xfrm>
            <a:off x="9721109" y="2245376"/>
            <a:ext cx="180000" cy="18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53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74500" y="2541621"/>
            <a:ext cx="273219" cy="288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5"/>
            </a:solidFill>
            <a:prstDash val="soli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54" name="Oval 22"/>
          <p:cNvSpPr/>
          <p:nvPr/>
        </p:nvSpPr>
        <p:spPr bwMode="auto">
          <a:xfrm>
            <a:off x="9721109" y="2595621"/>
            <a:ext cx="180000" cy="180000"/>
          </a:xfrm>
          <a:prstGeom prst="ellipse">
            <a:avLst/>
          </a:prstGeom>
          <a:solidFill>
            <a:srgbClr val="FFAB2F"/>
          </a:solidFill>
          <a:ln w="9525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56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74500" y="2895712"/>
            <a:ext cx="273219" cy="2880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5"/>
            </a:solidFill>
            <a:prstDash val="soli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57" name="Oval 45"/>
          <p:cNvSpPr/>
          <p:nvPr/>
        </p:nvSpPr>
        <p:spPr bwMode="auto">
          <a:xfrm>
            <a:off x="9721109" y="2949712"/>
            <a:ext cx="180000" cy="180000"/>
          </a:xfrm>
          <a:prstGeom prst="ellipse">
            <a:avLst/>
          </a:prstGeom>
          <a:solidFill>
            <a:srgbClr val="95BC32"/>
          </a:solidFill>
          <a:ln w="9525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69" name="Rechteck 168"/>
          <p:cNvSpPr/>
          <p:nvPr/>
        </p:nvSpPr>
        <p:spPr bwMode="gray">
          <a:xfrm>
            <a:off x="10078983" y="2191376"/>
            <a:ext cx="851607" cy="23038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latin typeface="+mn-lt"/>
              </a:rPr>
              <a:t>204 | 0 | 0</a:t>
            </a:r>
            <a:endParaRPr lang="en-US" sz="1000" dirty="0"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0" name="Rechteck 169"/>
          <p:cNvSpPr/>
          <p:nvPr/>
        </p:nvSpPr>
        <p:spPr bwMode="gray">
          <a:xfrm>
            <a:off x="10078983" y="2541621"/>
            <a:ext cx="851607" cy="230387"/>
          </a:xfrm>
          <a:prstGeom prst="rect">
            <a:avLst/>
          </a:prstGeom>
          <a:solidFill>
            <a:srgbClr val="FFAB2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255 | 171 | 47</a:t>
            </a:r>
            <a:endParaRPr lang="en-US" sz="1000" dirty="0">
              <a:solidFill>
                <a:schemeClr val="bg1"/>
              </a:solidFill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1" name="Rechteck 170"/>
          <p:cNvSpPr/>
          <p:nvPr/>
        </p:nvSpPr>
        <p:spPr bwMode="gray">
          <a:xfrm>
            <a:off x="10078983" y="2895712"/>
            <a:ext cx="851607" cy="230387"/>
          </a:xfrm>
          <a:prstGeom prst="rect">
            <a:avLst/>
          </a:prstGeom>
          <a:solidFill>
            <a:srgbClr val="95BC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latin typeface="+mn-lt"/>
              </a:rPr>
              <a:t>0 | 160 | 90</a:t>
            </a:r>
            <a:endParaRPr lang="en-US" sz="1000" dirty="0"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8" name="Freeform 3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371559" y="2999325"/>
            <a:ext cx="314573" cy="338943"/>
          </a:xfrm>
          <a:custGeom>
            <a:avLst/>
            <a:gdLst>
              <a:gd name="T0" fmla="*/ 0 w 648"/>
              <a:gd name="T1" fmla="*/ 149345480 h 618"/>
              <a:gd name="T2" fmla="*/ 41703627 w 648"/>
              <a:gd name="T3" fmla="*/ 127782560 h 618"/>
              <a:gd name="T4" fmla="*/ 57816455 w 648"/>
              <a:gd name="T5" fmla="*/ 135768733 h 618"/>
              <a:gd name="T6" fmla="*/ 87198306 w 648"/>
              <a:gd name="T7" fmla="*/ 180492693 h 618"/>
              <a:gd name="T8" fmla="*/ 131745049 w 648"/>
              <a:gd name="T9" fmla="*/ 126185073 h 618"/>
              <a:gd name="T10" fmla="*/ 205673643 w 648"/>
              <a:gd name="T11" fmla="*/ 59099450 h 618"/>
              <a:gd name="T12" fmla="*/ 253064191 w 648"/>
              <a:gd name="T13" fmla="*/ 23959151 h 618"/>
              <a:gd name="T14" fmla="*/ 299506805 w 648"/>
              <a:gd name="T15" fmla="*/ 0 h 618"/>
              <a:gd name="T16" fmla="*/ 307088907 w 648"/>
              <a:gd name="T17" fmla="*/ 10382404 h 618"/>
              <a:gd name="T18" fmla="*/ 268229084 w 648"/>
              <a:gd name="T19" fmla="*/ 39133385 h 618"/>
              <a:gd name="T20" fmla="*/ 212308499 w 648"/>
              <a:gd name="T21" fmla="*/ 91843518 h 618"/>
              <a:gd name="T22" fmla="*/ 163970016 w 648"/>
              <a:gd name="T23" fmla="*/ 143754907 h 618"/>
              <a:gd name="T24" fmla="*/ 110893235 w 648"/>
              <a:gd name="T25" fmla="*/ 221222934 h 618"/>
              <a:gd name="T26" fmla="*/ 68241673 w 648"/>
              <a:gd name="T27" fmla="*/ 246779572 h 618"/>
              <a:gd name="T28" fmla="*/ 38859823 w 648"/>
              <a:gd name="T29" fmla="*/ 186083267 h 618"/>
              <a:gd name="T30" fmla="*/ 19903879 w 648"/>
              <a:gd name="T31" fmla="*/ 161325372 h 618"/>
              <a:gd name="T32" fmla="*/ 0 w 648"/>
              <a:gd name="T33" fmla="*/ 149345480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95BC3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rgbClr val="95BC32"/>
              </a:solidFill>
            </a:endParaRPr>
          </a:p>
        </p:txBody>
      </p:sp>
      <p:sp>
        <p:nvSpPr>
          <p:cNvPr id="147" name="WordArt 42"/>
          <p:cNvSpPr>
            <a:spLocks noChangeArrowheads="1" noChangeShapeType="1" noTextEdit="1"/>
          </p:cNvSpPr>
          <p:nvPr/>
        </p:nvSpPr>
        <p:spPr bwMode="auto">
          <a:xfrm>
            <a:off x="11079350" y="2145438"/>
            <a:ext cx="336641" cy="316941"/>
          </a:xfrm>
          <a:prstGeom prst="rect">
            <a:avLst/>
          </a:prstGeom>
          <a:noFill/>
          <a:extLst/>
        </p:spPr>
        <p:txBody>
          <a:bodyPr wrap="none" fromWordArt="1">
            <a:prstTxWarp prst="textPlain">
              <a:avLst>
                <a:gd name="adj" fmla="val 51718"/>
              </a:avLst>
            </a:prstTxWarp>
          </a:bodyPr>
          <a:lstStyle/>
          <a:p>
            <a:pPr algn="ctr"/>
            <a:r>
              <a:rPr lang="en-US" sz="7200" kern="10" dirty="0">
                <a:solidFill>
                  <a:schemeClr val="tx2"/>
                </a:solidFill>
                <a:latin typeface="Wingdings"/>
              </a:rPr>
              <a:t>û</a:t>
            </a:r>
          </a:p>
        </p:txBody>
      </p:sp>
      <p:sp>
        <p:nvSpPr>
          <p:cNvPr id="148" name="Freeform 19"/>
          <p:cNvSpPr>
            <a:spLocks/>
          </p:cNvSpPr>
          <p:nvPr/>
        </p:nvSpPr>
        <p:spPr bwMode="auto">
          <a:xfrm>
            <a:off x="11578662" y="2200478"/>
            <a:ext cx="90944" cy="463846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241" y="0"/>
              </a:cxn>
              <a:cxn ang="0">
                <a:pos x="111" y="288"/>
              </a:cxn>
              <a:cxn ang="0">
                <a:pos x="277" y="245"/>
              </a:cxn>
              <a:cxn ang="0">
                <a:pos x="126" y="549"/>
              </a:cxn>
              <a:cxn ang="0">
                <a:pos x="240" y="522"/>
              </a:cxn>
              <a:cxn ang="0">
                <a:pos x="19" y="716"/>
              </a:cxn>
              <a:cxn ang="0">
                <a:pos x="0" y="500"/>
              </a:cxn>
              <a:cxn ang="0">
                <a:pos x="66" y="528"/>
              </a:cxn>
              <a:cxn ang="0">
                <a:pos x="166" y="339"/>
              </a:cxn>
              <a:cxn ang="0">
                <a:pos x="1" y="377"/>
              </a:cxn>
              <a:cxn ang="0">
                <a:pos x="126" y="8"/>
              </a:cxn>
            </a:cxnLst>
            <a:rect l="0" t="0" r="r" b="b"/>
            <a:pathLst>
              <a:path w="277" h="716">
                <a:moveTo>
                  <a:pt x="126" y="8"/>
                </a:moveTo>
                <a:lnTo>
                  <a:pt x="241" y="0"/>
                </a:lnTo>
                <a:lnTo>
                  <a:pt x="111" y="288"/>
                </a:lnTo>
                <a:lnTo>
                  <a:pt x="277" y="245"/>
                </a:lnTo>
                <a:lnTo>
                  <a:pt x="126" y="549"/>
                </a:lnTo>
                <a:lnTo>
                  <a:pt x="240" y="522"/>
                </a:lnTo>
                <a:lnTo>
                  <a:pt x="19" y="716"/>
                </a:lnTo>
                <a:lnTo>
                  <a:pt x="0" y="500"/>
                </a:lnTo>
                <a:lnTo>
                  <a:pt x="66" y="528"/>
                </a:lnTo>
                <a:lnTo>
                  <a:pt x="166" y="339"/>
                </a:lnTo>
                <a:lnTo>
                  <a:pt x="1" y="377"/>
                </a:lnTo>
                <a:lnTo>
                  <a:pt x="126" y="8"/>
                </a:lnTo>
                <a:close/>
              </a:path>
            </a:pathLst>
          </a:custGeom>
          <a:solidFill>
            <a:schemeClr val="tx2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162" name="Gewitterblitz 161"/>
          <p:cNvSpPr/>
          <p:nvPr/>
        </p:nvSpPr>
        <p:spPr>
          <a:xfrm rot="2700000">
            <a:off x="11097625" y="2566754"/>
            <a:ext cx="272341" cy="485872"/>
          </a:xfrm>
          <a:prstGeom prst="lightningBol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900000">
            <a:off x="10078688" y="806744"/>
            <a:ext cx="1781907" cy="56777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Sticker Position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3706260" y="2067833"/>
            <a:ext cx="3582890" cy="16599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lvl="0" indent="-216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Sticker inclination 15° </a:t>
            </a:r>
          </a:p>
          <a:p>
            <a:pPr marL="216000" lvl="0" indent="-216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Grey, white or red</a:t>
            </a:r>
          </a:p>
          <a:p>
            <a:pPr marL="216000" lvl="0" indent="-216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Min. 14 pt </a:t>
            </a:r>
          </a:p>
          <a:p>
            <a:pPr marL="216000" lvl="0" indent="-216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Fixed position on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top right</a:t>
            </a:r>
          </a:p>
        </p:txBody>
      </p:sp>
      <p:sp>
        <p:nvSpPr>
          <p:cNvPr id="91" name="Rechteck 90"/>
          <p:cNvSpPr/>
          <p:nvPr/>
        </p:nvSpPr>
        <p:spPr>
          <a:xfrm>
            <a:off x="3706260" y="1707833"/>
            <a:ext cx="3582890" cy="3600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Sticker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 rot="900000">
            <a:off x="5919570" y="2202399"/>
            <a:ext cx="1338773" cy="38779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7" name="Stern mit 5 Zacken 96"/>
          <p:cNvSpPr/>
          <p:nvPr/>
        </p:nvSpPr>
        <p:spPr bwMode="gray">
          <a:xfrm>
            <a:off x="7694362" y="3412040"/>
            <a:ext cx="271104" cy="271104"/>
          </a:xfrm>
          <a:prstGeom prst="star5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Stern mit 5 Zacken 97"/>
          <p:cNvSpPr/>
          <p:nvPr/>
        </p:nvSpPr>
        <p:spPr bwMode="gray">
          <a:xfrm>
            <a:off x="8871174" y="3412040"/>
            <a:ext cx="234710" cy="271104"/>
          </a:xfrm>
          <a:prstGeom prst="star5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Stern mit 5 Zacken 98"/>
          <p:cNvSpPr/>
          <p:nvPr/>
        </p:nvSpPr>
        <p:spPr bwMode="gray">
          <a:xfrm>
            <a:off x="7978262" y="3412040"/>
            <a:ext cx="234710" cy="271104"/>
          </a:xfrm>
          <a:prstGeom prst="star5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Stern mit 5 Zacken 99"/>
          <p:cNvSpPr/>
          <p:nvPr/>
        </p:nvSpPr>
        <p:spPr bwMode="gray">
          <a:xfrm>
            <a:off x="8289390" y="3412040"/>
            <a:ext cx="271104" cy="271104"/>
          </a:xfrm>
          <a:prstGeom prst="star5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1" name="Stern mit 5 Zacken 100"/>
          <p:cNvSpPr/>
          <p:nvPr/>
        </p:nvSpPr>
        <p:spPr bwMode="gray">
          <a:xfrm>
            <a:off x="8585458" y="3412040"/>
            <a:ext cx="271104" cy="271104"/>
          </a:xfrm>
          <a:prstGeom prst="star5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3" name="Stern mit 5 Zacken 102"/>
          <p:cNvSpPr/>
          <p:nvPr/>
        </p:nvSpPr>
        <p:spPr bwMode="gray">
          <a:xfrm>
            <a:off x="7694362" y="3770273"/>
            <a:ext cx="271104" cy="271104"/>
          </a:xfrm>
          <a:prstGeom prst="star5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Stern mit 5 Zacken 103"/>
          <p:cNvSpPr/>
          <p:nvPr/>
        </p:nvSpPr>
        <p:spPr bwMode="gray">
          <a:xfrm>
            <a:off x="7978262" y="3770273"/>
            <a:ext cx="234710" cy="271104"/>
          </a:xfrm>
          <a:prstGeom prst="star5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Stern mit 5 Zacken 104"/>
          <p:cNvSpPr/>
          <p:nvPr/>
        </p:nvSpPr>
        <p:spPr bwMode="gray">
          <a:xfrm>
            <a:off x="8289390" y="3770273"/>
            <a:ext cx="271104" cy="271104"/>
          </a:xfrm>
          <a:prstGeom prst="star5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Stern mit 5 Zacken 105"/>
          <p:cNvSpPr/>
          <p:nvPr/>
        </p:nvSpPr>
        <p:spPr bwMode="gray">
          <a:xfrm>
            <a:off x="8585458" y="3770273"/>
            <a:ext cx="271104" cy="271104"/>
          </a:xfrm>
          <a:prstGeom prst="star5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7" name="Stern mit 5 Zacken 106"/>
          <p:cNvSpPr/>
          <p:nvPr/>
        </p:nvSpPr>
        <p:spPr bwMode="gray">
          <a:xfrm>
            <a:off x="8871174" y="3770273"/>
            <a:ext cx="234710" cy="271104"/>
          </a:xfrm>
          <a:prstGeom prst="star5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Rechteck 112"/>
          <p:cNvSpPr/>
          <p:nvPr/>
        </p:nvSpPr>
        <p:spPr>
          <a:xfrm>
            <a:off x="8126903" y="4365898"/>
            <a:ext cx="947371" cy="115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Value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5" name="Rechteck 114"/>
          <p:cNvSpPr/>
          <p:nvPr/>
        </p:nvSpPr>
        <p:spPr>
          <a:xfrm>
            <a:off x="8085212" y="5010068"/>
            <a:ext cx="1042108" cy="115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Status 1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8989224" y="5010068"/>
            <a:ext cx="861246" cy="115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Status 2</a:t>
            </a:r>
          </a:p>
        </p:txBody>
      </p:sp>
      <p:sp>
        <p:nvSpPr>
          <p:cNvPr id="118" name="Rechteck 117"/>
          <p:cNvSpPr/>
          <p:nvPr/>
        </p:nvSpPr>
        <p:spPr>
          <a:xfrm>
            <a:off x="9028372" y="4365898"/>
            <a:ext cx="782951" cy="115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20" name="Rechteck 119"/>
          <p:cNvSpPr/>
          <p:nvPr/>
        </p:nvSpPr>
        <p:spPr>
          <a:xfrm>
            <a:off x="3706260" y="4327163"/>
            <a:ext cx="3582890" cy="117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1" name="Rechteck 120"/>
          <p:cNvSpPr/>
          <p:nvPr/>
        </p:nvSpPr>
        <p:spPr>
          <a:xfrm>
            <a:off x="3706260" y="3965734"/>
            <a:ext cx="3582890" cy="3600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Logo and markings</a:t>
            </a:r>
          </a:p>
        </p:txBody>
      </p:sp>
      <p:sp>
        <p:nvSpPr>
          <p:cNvPr id="8" name="Rechteckige Legende 150"/>
          <p:cNvSpPr/>
          <p:nvPr/>
        </p:nvSpPr>
        <p:spPr>
          <a:xfrm>
            <a:off x="3849349" y="4887485"/>
            <a:ext cx="972000" cy="419391"/>
          </a:xfrm>
          <a:prstGeom prst="wedgeRectCallout">
            <a:avLst>
              <a:gd name="adj1" fmla="val -31416"/>
              <a:gd name="adj2" fmla="val 62500"/>
            </a:avLst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Hints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4" name="Rechteck 123"/>
          <p:cNvSpPr/>
          <p:nvPr/>
        </p:nvSpPr>
        <p:spPr>
          <a:xfrm>
            <a:off x="335789" y="3965734"/>
            <a:ext cx="3132000" cy="3600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Structuring </a:t>
            </a:r>
            <a:r>
              <a:rPr lang="en-US" sz="1600" dirty="0" smtClean="0">
                <a:solidFill>
                  <a:schemeClr val="tx1"/>
                </a:solidFill>
              </a:rPr>
              <a:t>elements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7" name="Text Box 211"/>
          <p:cNvSpPr txBox="1">
            <a:spLocks noChangeArrowheads="1"/>
          </p:cNvSpPr>
          <p:nvPr/>
        </p:nvSpPr>
        <p:spPr bwMode="gray">
          <a:xfrm>
            <a:off x="9922478" y="4887484"/>
            <a:ext cx="6632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-4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A</a:t>
            </a:r>
            <a:endParaRPr kumimoji="0" lang="en-US" sz="1600" b="0" i="0" u="none" strike="noStrike" cap="none" spc="-40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" name="Text Box 296"/>
          <p:cNvSpPr txBox="1">
            <a:spLocks noChangeArrowheads="1"/>
          </p:cNvSpPr>
          <p:nvPr/>
        </p:nvSpPr>
        <p:spPr bwMode="gray">
          <a:xfrm>
            <a:off x="11371559" y="4887484"/>
            <a:ext cx="432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B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2" name="Gleichschenkliges Dreieck 121"/>
          <p:cNvSpPr/>
          <p:nvPr/>
        </p:nvSpPr>
        <p:spPr>
          <a:xfrm rot="5400000">
            <a:off x="2424904" y="4741628"/>
            <a:ext cx="791194" cy="197646"/>
          </a:xfrm>
          <a:prstGeom prst="triangl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4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5" name="Gleichschenkliges Dreieck 124"/>
          <p:cNvSpPr/>
          <p:nvPr/>
        </p:nvSpPr>
        <p:spPr>
          <a:xfrm rot="5400000">
            <a:off x="2808583" y="4741628"/>
            <a:ext cx="791194" cy="197646"/>
          </a:xfrm>
          <a:prstGeom prst="triangl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4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2" name="Rechteckige Legende 150"/>
          <p:cNvSpPr/>
          <p:nvPr/>
        </p:nvSpPr>
        <p:spPr>
          <a:xfrm>
            <a:off x="5026940" y="4887485"/>
            <a:ext cx="972000" cy="419391"/>
          </a:xfrm>
          <a:prstGeom prst="wedgeRectCallout">
            <a:avLst>
              <a:gd name="adj1" fmla="val -31416"/>
              <a:gd name="adj2" fmla="val 62500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Hints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 rot="900000">
            <a:off x="5919568" y="2708264"/>
            <a:ext cx="1338773" cy="38779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Draft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1" name="Logo Headlin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349" y="4444854"/>
            <a:ext cx="1374473" cy="291933"/>
          </a:xfrm>
          <a:prstGeom prst="rect">
            <a:avLst/>
          </a:prstGeom>
        </p:spPr>
      </p:pic>
      <p:sp>
        <p:nvSpPr>
          <p:cNvPr id="127" name="BainCircle1"/>
          <p:cNvSpPr txBox="1">
            <a:spLocks noChangeAspect="1"/>
          </p:cNvSpPr>
          <p:nvPr/>
        </p:nvSpPr>
        <p:spPr>
          <a:xfrm>
            <a:off x="6245225" y="4887484"/>
            <a:ext cx="932038" cy="419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9" name="Pfeil nach oben 108"/>
          <p:cNvSpPr/>
          <p:nvPr/>
        </p:nvSpPr>
        <p:spPr>
          <a:xfrm rot="5400000">
            <a:off x="6596724" y="4321939"/>
            <a:ext cx="229038" cy="474869"/>
          </a:xfrm>
          <a:prstGeom prst="upArrow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Abgerundetes Rechteck 185"/>
          <p:cNvSpPr/>
          <p:nvPr/>
        </p:nvSpPr>
        <p:spPr>
          <a:xfrm>
            <a:off x="7978262" y="2196325"/>
            <a:ext cx="333970" cy="98811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126" name="Oval 43"/>
          <p:cNvSpPr/>
          <p:nvPr/>
        </p:nvSpPr>
        <p:spPr bwMode="auto">
          <a:xfrm>
            <a:off x="8027892" y="2258272"/>
            <a:ext cx="234710" cy="2347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006EAB"/>
              </a:buClr>
              <a:defRPr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28" name="Oval 44"/>
          <p:cNvSpPr/>
          <p:nvPr/>
        </p:nvSpPr>
        <p:spPr bwMode="auto">
          <a:xfrm>
            <a:off x="8027892" y="2576992"/>
            <a:ext cx="234710" cy="2347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006EAB"/>
              </a:buClr>
              <a:buFont typeface="Wingdings" pitchFamily="2" charset="2"/>
              <a:buNone/>
              <a:defRPr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29" name="Oval 45"/>
          <p:cNvSpPr/>
          <p:nvPr/>
        </p:nvSpPr>
        <p:spPr bwMode="auto">
          <a:xfrm>
            <a:off x="8027892" y="2895712"/>
            <a:ext cx="234710" cy="234710"/>
          </a:xfrm>
          <a:prstGeom prst="ellipse">
            <a:avLst/>
          </a:prstGeom>
          <a:solidFill>
            <a:srgbClr val="95BC32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006EAB"/>
              </a:buClr>
              <a:defRPr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32" name="Abgerundetes Rechteck 185"/>
          <p:cNvSpPr/>
          <p:nvPr/>
        </p:nvSpPr>
        <p:spPr>
          <a:xfrm>
            <a:off x="8389496" y="2196325"/>
            <a:ext cx="333970" cy="98811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133" name="Oval 43"/>
          <p:cNvSpPr/>
          <p:nvPr/>
        </p:nvSpPr>
        <p:spPr bwMode="auto">
          <a:xfrm>
            <a:off x="8439126" y="2258272"/>
            <a:ext cx="234710" cy="2347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006EAB"/>
              </a:buClr>
              <a:defRPr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34" name="Oval 44"/>
          <p:cNvSpPr/>
          <p:nvPr/>
        </p:nvSpPr>
        <p:spPr bwMode="auto">
          <a:xfrm>
            <a:off x="8439126" y="2576992"/>
            <a:ext cx="234710" cy="234710"/>
          </a:xfrm>
          <a:prstGeom prst="ellipse">
            <a:avLst/>
          </a:prstGeom>
          <a:solidFill>
            <a:srgbClr val="FFAB2F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35" name="Oval 45"/>
          <p:cNvSpPr/>
          <p:nvPr/>
        </p:nvSpPr>
        <p:spPr bwMode="auto">
          <a:xfrm>
            <a:off x="8439126" y="2895712"/>
            <a:ext cx="234710" cy="2347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36" name="Abgerundetes Rechteck 185"/>
          <p:cNvSpPr/>
          <p:nvPr/>
        </p:nvSpPr>
        <p:spPr>
          <a:xfrm>
            <a:off x="8821544" y="2196325"/>
            <a:ext cx="333970" cy="98811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137" name="Oval 43"/>
          <p:cNvSpPr/>
          <p:nvPr/>
        </p:nvSpPr>
        <p:spPr bwMode="auto">
          <a:xfrm>
            <a:off x="8871174" y="2258272"/>
            <a:ext cx="234710" cy="234710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38" name="Oval 44"/>
          <p:cNvSpPr/>
          <p:nvPr/>
        </p:nvSpPr>
        <p:spPr bwMode="auto">
          <a:xfrm>
            <a:off x="8871174" y="2576992"/>
            <a:ext cx="234710" cy="2347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006EAB"/>
              </a:buClr>
              <a:buFont typeface="Wingdings" pitchFamily="2" charset="2"/>
              <a:buNone/>
              <a:defRPr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139" name="Oval 45"/>
          <p:cNvSpPr/>
          <p:nvPr/>
        </p:nvSpPr>
        <p:spPr bwMode="auto">
          <a:xfrm>
            <a:off x="8871174" y="2895712"/>
            <a:ext cx="234710" cy="2347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accent5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B w="0" h="0"/>
          </a:sp3d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6EAB"/>
              </a:buClr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337947" y="3412040"/>
            <a:ext cx="1411363" cy="2711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excellent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9337947" y="3781889"/>
            <a:ext cx="1411363" cy="2711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inadequate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1" name="Line 213"/>
          <p:cNvSpPr>
            <a:spLocks noChangeShapeType="1"/>
          </p:cNvSpPr>
          <p:nvPr/>
        </p:nvSpPr>
        <p:spPr bwMode="gray">
          <a:xfrm>
            <a:off x="10251493" y="4749676"/>
            <a:ext cx="1330315" cy="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42" name="Line 214"/>
          <p:cNvSpPr>
            <a:spLocks noChangeShapeType="1"/>
          </p:cNvSpPr>
          <p:nvPr/>
        </p:nvSpPr>
        <p:spPr bwMode="gray">
          <a:xfrm>
            <a:off x="10251493" y="4673476"/>
            <a:ext cx="0" cy="153987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43" name="Line 215"/>
          <p:cNvSpPr>
            <a:spLocks noChangeShapeType="1"/>
          </p:cNvSpPr>
          <p:nvPr/>
        </p:nvSpPr>
        <p:spPr bwMode="gray">
          <a:xfrm>
            <a:off x="10915809" y="4673476"/>
            <a:ext cx="0" cy="153987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44" name="Line 216"/>
          <p:cNvSpPr>
            <a:spLocks noChangeShapeType="1"/>
          </p:cNvSpPr>
          <p:nvPr/>
        </p:nvSpPr>
        <p:spPr bwMode="gray">
          <a:xfrm>
            <a:off x="11581808" y="4673476"/>
            <a:ext cx="0" cy="153987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45" name="Line 225"/>
          <p:cNvSpPr>
            <a:spLocks noChangeShapeType="1"/>
          </p:cNvSpPr>
          <p:nvPr/>
        </p:nvSpPr>
        <p:spPr bwMode="gray">
          <a:xfrm>
            <a:off x="10333902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46" name="Line 226"/>
          <p:cNvSpPr>
            <a:spLocks noChangeShapeType="1"/>
          </p:cNvSpPr>
          <p:nvPr/>
        </p:nvSpPr>
        <p:spPr bwMode="gray">
          <a:xfrm>
            <a:off x="10999900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55" name="Line 235"/>
          <p:cNvSpPr>
            <a:spLocks noChangeShapeType="1"/>
          </p:cNvSpPr>
          <p:nvPr/>
        </p:nvSpPr>
        <p:spPr bwMode="gray">
          <a:xfrm>
            <a:off x="10416311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56" name="Line 236"/>
          <p:cNvSpPr>
            <a:spLocks noChangeShapeType="1"/>
          </p:cNvSpPr>
          <p:nvPr/>
        </p:nvSpPr>
        <p:spPr bwMode="gray">
          <a:xfrm>
            <a:off x="11082309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57" name="Line 245"/>
          <p:cNvSpPr>
            <a:spLocks noChangeShapeType="1"/>
          </p:cNvSpPr>
          <p:nvPr/>
        </p:nvSpPr>
        <p:spPr bwMode="gray">
          <a:xfrm>
            <a:off x="10500401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58" name="Line 246"/>
          <p:cNvSpPr>
            <a:spLocks noChangeShapeType="1"/>
          </p:cNvSpPr>
          <p:nvPr/>
        </p:nvSpPr>
        <p:spPr bwMode="gray">
          <a:xfrm>
            <a:off x="11166400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59" name="Line 255"/>
          <p:cNvSpPr>
            <a:spLocks noChangeShapeType="1"/>
          </p:cNvSpPr>
          <p:nvPr/>
        </p:nvSpPr>
        <p:spPr bwMode="gray">
          <a:xfrm>
            <a:off x="10582810" y="4698876"/>
            <a:ext cx="0" cy="1016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60" name="Line 256"/>
          <p:cNvSpPr>
            <a:spLocks noChangeShapeType="1"/>
          </p:cNvSpPr>
          <p:nvPr/>
        </p:nvSpPr>
        <p:spPr bwMode="gray">
          <a:xfrm>
            <a:off x="11248808" y="4698876"/>
            <a:ext cx="0" cy="1016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61" name="Line 265"/>
          <p:cNvSpPr>
            <a:spLocks noChangeShapeType="1"/>
          </p:cNvSpPr>
          <p:nvPr/>
        </p:nvSpPr>
        <p:spPr bwMode="gray">
          <a:xfrm>
            <a:off x="10666901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63" name="Line 266"/>
          <p:cNvSpPr>
            <a:spLocks noChangeShapeType="1"/>
          </p:cNvSpPr>
          <p:nvPr/>
        </p:nvSpPr>
        <p:spPr bwMode="gray">
          <a:xfrm>
            <a:off x="11332899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66" name="Line 275"/>
          <p:cNvSpPr>
            <a:spLocks noChangeShapeType="1"/>
          </p:cNvSpPr>
          <p:nvPr/>
        </p:nvSpPr>
        <p:spPr bwMode="gray">
          <a:xfrm>
            <a:off x="10749310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67" name="Line 276"/>
          <p:cNvSpPr>
            <a:spLocks noChangeShapeType="1"/>
          </p:cNvSpPr>
          <p:nvPr/>
        </p:nvSpPr>
        <p:spPr bwMode="gray">
          <a:xfrm>
            <a:off x="11415308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68" name="Line 285"/>
          <p:cNvSpPr>
            <a:spLocks noChangeShapeType="1"/>
          </p:cNvSpPr>
          <p:nvPr/>
        </p:nvSpPr>
        <p:spPr bwMode="gray">
          <a:xfrm>
            <a:off x="10833400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72" name="Line 286"/>
          <p:cNvSpPr>
            <a:spLocks noChangeShapeType="1"/>
          </p:cNvSpPr>
          <p:nvPr/>
        </p:nvSpPr>
        <p:spPr bwMode="gray">
          <a:xfrm>
            <a:off x="11499399" y="4724276"/>
            <a:ext cx="0" cy="50800"/>
          </a:xfrm>
          <a:prstGeom prst="line">
            <a:avLst/>
          </a:prstGeom>
          <a:noFill/>
          <a:ln w="63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73" name="Gleichschenkliges Dreieck 172"/>
          <p:cNvSpPr/>
          <p:nvPr/>
        </p:nvSpPr>
        <p:spPr>
          <a:xfrm rot="10800000">
            <a:off x="10443896" y="4677142"/>
            <a:ext cx="216024" cy="144016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4" name="Rechteck 173"/>
          <p:cNvSpPr/>
          <p:nvPr/>
        </p:nvSpPr>
        <p:spPr>
          <a:xfrm>
            <a:off x="7694362" y="4628736"/>
            <a:ext cx="1836000" cy="31888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7" name="Rechteck 186"/>
          <p:cNvSpPr/>
          <p:nvPr/>
        </p:nvSpPr>
        <p:spPr>
          <a:xfrm>
            <a:off x="7706266" y="4692333"/>
            <a:ext cx="900000" cy="191686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7875651" y="4691410"/>
            <a:ext cx="561231" cy="1862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89" name="Gleichschenkliges Dreieck 188"/>
          <p:cNvSpPr/>
          <p:nvPr/>
        </p:nvSpPr>
        <p:spPr>
          <a:xfrm rot="10800000">
            <a:off x="8498254" y="4581029"/>
            <a:ext cx="216024" cy="144016"/>
          </a:xfrm>
          <a:prstGeom prst="triangl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0" name="Gleichschenkliges Dreieck 189"/>
          <p:cNvSpPr/>
          <p:nvPr/>
        </p:nvSpPr>
        <p:spPr>
          <a:xfrm rot="10800000">
            <a:off x="9311835" y="4581029"/>
            <a:ext cx="216024" cy="144016"/>
          </a:xfrm>
          <a:prstGeom prst="triangl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tx1"/>
              </a:buClr>
              <a:buSzPct val="100000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CC&quot; g=&quot;00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thf.bGxU2j1nz3vYoA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thf.bGxU2j1nz3vYoAb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thf.bGxU2j1nz3vYoAb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thf.bGxU2j1nz3vYoA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.LtfJqQDig2BD3LHr5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TKSJ6uToqsf3UyaekS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KnMiTXTUWBF61EImfd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.LtfJqQDig2BD3LHr5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thf.bGxU2j1nz3vYoA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K_fIIR0Ck_tZ9vtIfi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1qendRVC_rHauRmXI2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0FHkfkkm4qZWPrFJY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0FHkfkkm4qZWPrFJY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0FHkfkkm4qZWPrFJY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q1lg_kEC8PEWuBC67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thf.bGxU2j1nz3vYoA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18SBBHUW3B2Cat3et4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RGUS">
  <a:themeElements>
    <a:clrScheme name="Benutzerdefiniert 2">
      <a:dk1>
        <a:srgbClr val="000000"/>
      </a:dk1>
      <a:lt1>
        <a:srgbClr val="FFFFFF"/>
      </a:lt1>
      <a:dk2>
        <a:srgbClr val="CC0000"/>
      </a:dk2>
      <a:lt2>
        <a:srgbClr val="D9D9D9"/>
      </a:lt2>
      <a:accent1>
        <a:srgbClr val="5A92BD"/>
      </a:accent1>
      <a:accent2>
        <a:srgbClr val="3C6E94"/>
      </a:accent2>
      <a:accent3>
        <a:srgbClr val="1E4A6B"/>
      </a:accent3>
      <a:accent4>
        <a:srgbClr val="707070"/>
      </a:accent4>
      <a:accent5>
        <a:srgbClr val="A2A2A2"/>
      </a:accent5>
      <a:accent6>
        <a:srgbClr val="BCBCBC"/>
      </a:accent6>
      <a:hlink>
        <a:srgbClr val="000000"/>
      </a:hlink>
      <a:folHlink>
        <a:srgbClr val="000000"/>
      </a:folHlink>
    </a:clrScheme>
    <a:fontScheme name="TARGU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5"/>
          </a:solidFill>
        </a:ln>
      </a:spPr>
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 algn="l">
          <a:spcBef>
            <a:spcPts val="600"/>
          </a:spcBef>
          <a:buFont typeface="Wingdings" panose="05000000000000000000" pitchFamily="2" charset="2"/>
          <a:buChar char="§"/>
          <a:defRPr sz="1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 marL="216000" indent="-216000">
          <a:spcBef>
            <a:spcPts val="600"/>
          </a:spcBef>
          <a:buFont typeface="Wingdings" panose="05000000000000000000" pitchFamily="2" charset="2"/>
          <a:buChar char="§"/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c96386-7ea4-4f74-beeb-54d46b5a1aea"/>
    <c5c4c1ee98264d8b9ceac06b843bc1c6 xmlns="3fa9787d-df2c-4ac1-af8c-53ce0a2e06e4">
      <Terms xmlns="http://schemas.microsoft.com/office/infopath/2007/PartnerControls"/>
    </c5c4c1ee98264d8b9ceac06b843bc1c6>
    <Sprache xmlns="3fa9787d-df2c-4ac1-af8c-53ce0a2e06e4">Deutsch</Sprach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A13E2992CC743A7801090890CC822" ma:contentTypeVersion="8" ma:contentTypeDescription="Create a new document." ma:contentTypeScope="" ma:versionID="f9ea104281892ef847109b39518a45b4">
  <xsd:schema xmlns:xsd="http://www.w3.org/2001/XMLSchema" xmlns:xs="http://www.w3.org/2001/XMLSchema" xmlns:p="http://schemas.microsoft.com/office/2006/metadata/properties" xmlns:ns2="3fa9787d-df2c-4ac1-af8c-53ce0a2e06e4" xmlns:ns3="39c96386-7ea4-4f74-beeb-54d46b5a1aea" targetNamespace="http://schemas.microsoft.com/office/2006/metadata/properties" ma:root="true" ma:fieldsID="c038ae7230d3f6d2fa3812d75d276f06" ns2:_="" ns3:_="">
    <xsd:import namespace="3fa9787d-df2c-4ac1-af8c-53ce0a2e06e4"/>
    <xsd:import namespace="39c96386-7ea4-4f74-beeb-54d46b5a1aea"/>
    <xsd:element name="properties">
      <xsd:complexType>
        <xsd:sequence>
          <xsd:element name="documentManagement">
            <xsd:complexType>
              <xsd:all>
                <xsd:element ref="ns2:c5c4c1ee98264d8b9ceac06b843bc1c6" minOccurs="0"/>
                <xsd:element ref="ns3:TaxCatchAll" minOccurs="0"/>
                <xsd:element ref="ns2:Sprac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9787d-df2c-4ac1-af8c-53ce0a2e06e4" elementFormDefault="qualified">
    <xsd:import namespace="http://schemas.microsoft.com/office/2006/documentManagement/types"/>
    <xsd:import namespace="http://schemas.microsoft.com/office/infopath/2007/PartnerControls"/>
    <xsd:element name="c5c4c1ee98264d8b9ceac06b843bc1c6" ma:index="9" nillable="true" ma:taxonomy="true" ma:internalName="c5c4c1ee98264d8b9ceac06b843bc1c6" ma:taxonomyFieldName="Schlagw_x00f6_rter" ma:displayName="Schlagwörter" ma:readOnly="false" ma:default="" ma:fieldId="{c5c4c1ee-9826-4d8b-9cea-c06b843bc1c6}" ma:taxonomyMulti="true" ma:sspId="2cbd198d-cfd3-47ba-af82-2265a87434c1" ma:termSetId="b098c9e9-d6e1-4f58-9a06-574ab99f9ae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prache" ma:index="11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96386-7ea4-4f74-beeb-54d46b5a1ae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6e03b2c-d82d-4564-81d6-c2415c833ae4}" ma:internalName="TaxCatchAll" ma:showField="CatchAllData" ma:web="39c96386-7ea4-4f74-beeb-54d46b5a1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846CB-0CAE-4D15-B534-A1E201D883DC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39c96386-7ea4-4f74-beeb-54d46b5a1aea"/>
    <ds:schemaRef ds:uri="3fa9787d-df2c-4ac1-af8c-53ce0a2e06e4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A3D3D9-CDAF-4079-9EF1-1322BA97F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438B2-51D1-44DC-898E-A2557FFD5B5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Benutzerdefiniert</PresentationFormat>
  <Paragraphs>66</Paragraphs>
  <Slides>5</Slides>
  <Notes>5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Times New Roman</vt:lpstr>
      <vt:lpstr>Verdana</vt:lpstr>
      <vt:lpstr>Wingdings</vt:lpstr>
      <vt:lpstr>TARGUS</vt:lpstr>
      <vt:lpstr>think-cell Folie</vt:lpstr>
      <vt:lpstr>Title</vt:lpstr>
      <vt:lpstr>Agenda</vt:lpstr>
      <vt:lpstr>Agenda</vt:lpstr>
      <vt:lpstr>A set of graphical elements are defined and can be placed with the ‚Efficient Elements‘ tool</vt:lpstr>
      <vt:lpstr>PowerPoint-Präsentation</vt:lpstr>
    </vt:vector>
  </TitlesOfParts>
  <Manager>TARGUS</Manager>
  <Company>TARGUS Management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2018 v1</dc:title>
  <dc:creator>TARGUS</dc:creator>
  <cp:lastModifiedBy>carolin.de.monte@targusmc.de</cp:lastModifiedBy>
  <cp:revision>400</cp:revision>
  <cp:lastPrinted>2018-04-04T16:44:42Z</cp:lastPrinted>
  <dcterms:created xsi:type="dcterms:W3CDTF">2017-08-04T06:16:22Z</dcterms:created>
  <dcterms:modified xsi:type="dcterms:W3CDTF">2019-05-28T15:32:24Z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0x010100C54A13E2992CC743A7801090890CC822</vt:lpwstr>
  </property>
  <property fmtid="{D5CDD505-2E9C-101B-9397-08002B2CF9AE}" pid="3" name="Schlagwörter">
    <vt:lpwstr/>
  </property>
  <property fmtid="{D5CDD505-2E9C-101B-9397-08002B2CF9AE}" pid="4" name="Order">
    <vt:r8>166100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