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7" r:id="rId2"/>
    <p:sldId id="274" r:id="rId3"/>
    <p:sldId id="291" r:id="rId4"/>
    <p:sldId id="290" r:id="rId5"/>
    <p:sldId id="289" r:id="rId6"/>
    <p:sldId id="276" r:id="rId7"/>
    <p:sldId id="277" r:id="rId8"/>
    <p:sldId id="278" r:id="rId9"/>
    <p:sldId id="279" r:id="rId10"/>
    <p:sldId id="280" r:id="rId11"/>
    <p:sldId id="273" r:id="rId12"/>
    <p:sldId id="256" r:id="rId13"/>
    <p:sldId id="257" r:id="rId14"/>
    <p:sldId id="258" r:id="rId15"/>
    <p:sldId id="270" r:id="rId16"/>
    <p:sldId id="259" r:id="rId17"/>
    <p:sldId id="260" r:id="rId18"/>
    <p:sldId id="261" r:id="rId19"/>
    <p:sldId id="269" r:id="rId20"/>
    <p:sldId id="262" r:id="rId21"/>
    <p:sldId id="263" r:id="rId22"/>
    <p:sldId id="264" r:id="rId23"/>
    <p:sldId id="268" r:id="rId24"/>
    <p:sldId id="265" r:id="rId25"/>
    <p:sldId id="266" r:id="rId26"/>
    <p:sldId id="267" r:id="rId27"/>
    <p:sldId id="272" r:id="rId28"/>
    <p:sldId id="292" r:id="rId29"/>
    <p:sldId id="294" r:id="rId30"/>
    <p:sldId id="296" r:id="rId31"/>
    <p:sldId id="295" r:id="rId32"/>
    <p:sldId id="297" r:id="rId33"/>
    <p:sldId id="299" r:id="rId34"/>
    <p:sldId id="300" r:id="rId35"/>
    <p:sldId id="301" r:id="rId36"/>
    <p:sldId id="298" r:id="rId37"/>
    <p:sldId id="302" r:id="rId38"/>
    <p:sldId id="303" r:id="rId39"/>
    <p:sldId id="304" r:id="rId40"/>
    <p:sldId id="293" r:id="rId41"/>
    <p:sldId id="307" r:id="rId42"/>
    <p:sldId id="306" r:id="rId43"/>
    <p:sldId id="308" r:id="rId44"/>
    <p:sldId id="309" r:id="rId45"/>
    <p:sldId id="305" r:id="rId46"/>
    <p:sldId id="281" r:id="rId47"/>
    <p:sldId id="282" r:id="rId48"/>
    <p:sldId id="283" r:id="rId49"/>
    <p:sldId id="310" r:id="rId50"/>
    <p:sldId id="312" r:id="rId51"/>
    <p:sldId id="275" r:id="rId52"/>
    <p:sldId id="313" r:id="rId53"/>
    <p:sldId id="311" r:id="rId54"/>
    <p:sldId id="314" r:id="rId55"/>
    <p:sldId id="315" r:id="rId56"/>
    <p:sldId id="288" r:id="rId57"/>
    <p:sldId id="284" r:id="rId58"/>
    <p:sldId id="285" r:id="rId59"/>
    <p:sldId id="286" r:id="rId60"/>
    <p:sldId id="287" r:id="rId61"/>
    <p:sldId id="320" r:id="rId62"/>
    <p:sldId id="319" r:id="rId63"/>
    <p:sldId id="321" r:id="rId64"/>
    <p:sldId id="326" r:id="rId65"/>
    <p:sldId id="322" r:id="rId66"/>
    <p:sldId id="317" r:id="rId67"/>
    <p:sldId id="323" r:id="rId68"/>
    <p:sldId id="324" r:id="rId69"/>
    <p:sldId id="325" r:id="rId70"/>
    <p:sldId id="328" r:id="rId7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initials="P" lastIdx="7" clrIdx="0">
    <p:extLst>
      <p:ext uri="{19B8F6BF-5375-455C-9EA6-DF929625EA0E}">
        <p15:presenceInfo xmlns:p15="http://schemas.microsoft.com/office/powerpoint/2012/main" userId="Patric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4E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1F306-9AC2-466B-B7C8-9B469B522B6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5BCC1DD1-76C5-437D-8043-6F4A7AF29466}">
      <dgm:prSet phldrT="[Tekst]" phldr="1"/>
      <dgm:spPr/>
      <dgm:t>
        <a:bodyPr/>
        <a:lstStyle/>
        <a:p>
          <a:endParaRPr lang="en-GB"/>
        </a:p>
      </dgm:t>
    </dgm:pt>
    <dgm:pt modelId="{5BF15A0B-20CE-4EB9-8B08-1A60D5CDE002}" type="parTrans" cxnId="{307F39CE-DF5C-4227-ADB2-36D68AF4623C}">
      <dgm:prSet/>
      <dgm:spPr/>
      <dgm:t>
        <a:bodyPr/>
        <a:lstStyle/>
        <a:p>
          <a:endParaRPr lang="en-GB"/>
        </a:p>
      </dgm:t>
    </dgm:pt>
    <dgm:pt modelId="{8CF9FFB0-81FF-4CA8-9A32-3B599DBB398F}" type="sibTrans" cxnId="{307F39CE-DF5C-4227-ADB2-36D68AF4623C}">
      <dgm:prSet/>
      <dgm:spPr>
        <a:ln w="19050">
          <a:solidFill>
            <a:schemeClr val="accent1"/>
          </a:solidFill>
        </a:ln>
      </dgm:spPr>
      <dgm:t>
        <a:bodyPr/>
        <a:lstStyle/>
        <a:p>
          <a:endParaRPr lang="en-GB"/>
        </a:p>
      </dgm:t>
    </dgm:pt>
    <dgm:pt modelId="{91DD08D8-5FB2-453B-8B8C-C2D3DA6A1B8E}">
      <dgm:prSet phldrT="[Tekst]" phldr="1"/>
      <dgm:spPr/>
      <dgm:t>
        <a:bodyPr/>
        <a:lstStyle/>
        <a:p>
          <a:endParaRPr lang="en-GB"/>
        </a:p>
      </dgm:t>
    </dgm:pt>
    <dgm:pt modelId="{DA7A06CF-1CC4-4E43-BBEC-2986E0D5527A}" type="parTrans" cxnId="{6BC3F0F6-1FAD-4393-B514-CC05F1512008}">
      <dgm:prSet/>
      <dgm:spPr/>
      <dgm:t>
        <a:bodyPr/>
        <a:lstStyle/>
        <a:p>
          <a:endParaRPr lang="en-GB"/>
        </a:p>
      </dgm:t>
    </dgm:pt>
    <dgm:pt modelId="{EE0C8873-BB99-4EAE-817A-44FE7E34457C}" type="sibTrans" cxnId="{6BC3F0F6-1FAD-4393-B514-CC05F1512008}">
      <dgm:prSet/>
      <dgm:spPr>
        <a:ln>
          <a:solidFill>
            <a:schemeClr val="accent1"/>
          </a:solidFill>
        </a:ln>
      </dgm:spPr>
      <dgm:t>
        <a:bodyPr/>
        <a:lstStyle/>
        <a:p>
          <a:endParaRPr lang="en-GB"/>
        </a:p>
      </dgm:t>
    </dgm:pt>
    <dgm:pt modelId="{C903BEAB-EA56-47C3-BD1B-03EA62A8811E}">
      <dgm:prSet phldrT="[Tekst]" phldr="1"/>
      <dgm:spPr/>
      <dgm:t>
        <a:bodyPr/>
        <a:lstStyle/>
        <a:p>
          <a:endParaRPr lang="en-GB"/>
        </a:p>
      </dgm:t>
    </dgm:pt>
    <dgm:pt modelId="{C9668863-F31F-454B-A008-C9D270026404}" type="parTrans" cxnId="{A0BE130D-B22E-4A48-A4CF-DB7F33F4198E}">
      <dgm:prSet/>
      <dgm:spPr/>
      <dgm:t>
        <a:bodyPr/>
        <a:lstStyle/>
        <a:p>
          <a:endParaRPr lang="en-GB"/>
        </a:p>
      </dgm:t>
    </dgm:pt>
    <dgm:pt modelId="{7EC29196-F908-4D34-9EBD-C68DCE7A558E}" type="sibTrans" cxnId="{A0BE130D-B22E-4A48-A4CF-DB7F33F4198E}">
      <dgm:prSet/>
      <dgm:spPr>
        <a:ln>
          <a:solidFill>
            <a:schemeClr val="accent1"/>
          </a:solidFill>
        </a:ln>
      </dgm:spPr>
      <dgm:t>
        <a:bodyPr/>
        <a:lstStyle/>
        <a:p>
          <a:endParaRPr lang="en-GB"/>
        </a:p>
      </dgm:t>
    </dgm:pt>
    <dgm:pt modelId="{51D50B78-67AD-4BDF-AB3E-4F5466914996}">
      <dgm:prSet phldrT="[Tekst]" phldr="1"/>
      <dgm:spPr/>
      <dgm:t>
        <a:bodyPr/>
        <a:lstStyle/>
        <a:p>
          <a:endParaRPr lang="en-GB"/>
        </a:p>
      </dgm:t>
    </dgm:pt>
    <dgm:pt modelId="{9E85D621-BEA8-41BA-A88E-3E2906633052}" type="parTrans" cxnId="{8871225B-C76B-4427-B5A6-BE668AAAB03B}">
      <dgm:prSet/>
      <dgm:spPr/>
      <dgm:t>
        <a:bodyPr/>
        <a:lstStyle/>
        <a:p>
          <a:endParaRPr lang="en-GB"/>
        </a:p>
      </dgm:t>
    </dgm:pt>
    <dgm:pt modelId="{278B6ADF-79ED-4F93-ABD6-B05EFAA23AF3}" type="sibTrans" cxnId="{8871225B-C76B-4427-B5A6-BE668AAAB03B}">
      <dgm:prSet/>
      <dgm:spPr>
        <a:ln>
          <a:solidFill>
            <a:schemeClr val="accent1"/>
          </a:solidFill>
        </a:ln>
      </dgm:spPr>
      <dgm:t>
        <a:bodyPr/>
        <a:lstStyle/>
        <a:p>
          <a:endParaRPr lang="en-GB"/>
        </a:p>
      </dgm:t>
    </dgm:pt>
    <dgm:pt modelId="{7F1B1EEE-4F05-40FD-AF16-59054BBA27D4}">
      <dgm:prSet phldrT="[Tekst]" phldr="1"/>
      <dgm:spPr/>
      <dgm:t>
        <a:bodyPr/>
        <a:lstStyle/>
        <a:p>
          <a:endParaRPr lang="en-GB" dirty="0"/>
        </a:p>
      </dgm:t>
    </dgm:pt>
    <dgm:pt modelId="{D392FC99-846B-4EDC-A922-F7C489445DF3}" type="parTrans" cxnId="{7165A9BD-87E1-402E-BFCE-93D71E0EF642}">
      <dgm:prSet/>
      <dgm:spPr/>
      <dgm:t>
        <a:bodyPr/>
        <a:lstStyle/>
        <a:p>
          <a:endParaRPr lang="en-GB"/>
        </a:p>
      </dgm:t>
    </dgm:pt>
    <dgm:pt modelId="{94CCC690-C2D0-4545-A6F4-1533663975AE}" type="sibTrans" cxnId="{7165A9BD-87E1-402E-BFCE-93D71E0EF642}">
      <dgm:prSet/>
      <dgm:spPr>
        <a:ln>
          <a:solidFill>
            <a:schemeClr val="accent1"/>
          </a:solidFill>
        </a:ln>
      </dgm:spPr>
      <dgm:t>
        <a:bodyPr/>
        <a:lstStyle/>
        <a:p>
          <a:endParaRPr lang="en-GB"/>
        </a:p>
      </dgm:t>
    </dgm:pt>
    <dgm:pt modelId="{ACB0F4D5-E6B8-4F3A-A8FF-4CA3EBE0F532}" type="pres">
      <dgm:prSet presAssocID="{8451F306-9AC2-466B-B7C8-9B469B522B67}" presName="cycle" presStyleCnt="0">
        <dgm:presLayoutVars>
          <dgm:dir/>
          <dgm:resizeHandles val="exact"/>
        </dgm:presLayoutVars>
      </dgm:prSet>
      <dgm:spPr/>
      <dgm:t>
        <a:bodyPr/>
        <a:lstStyle/>
        <a:p>
          <a:endParaRPr lang="es-ES"/>
        </a:p>
      </dgm:t>
    </dgm:pt>
    <dgm:pt modelId="{6E44521C-ACBF-4D93-AD21-C18E4851E7BE}" type="pres">
      <dgm:prSet presAssocID="{5BCC1DD1-76C5-437D-8043-6F4A7AF29466}" presName="dummy" presStyleCnt="0"/>
      <dgm:spPr/>
    </dgm:pt>
    <dgm:pt modelId="{E98E064A-C27C-4B17-8244-BE3962FEE5FD}" type="pres">
      <dgm:prSet presAssocID="{5BCC1DD1-76C5-437D-8043-6F4A7AF29466}" presName="node" presStyleLbl="revTx" presStyleIdx="0" presStyleCnt="5">
        <dgm:presLayoutVars>
          <dgm:bulletEnabled val="1"/>
        </dgm:presLayoutVars>
      </dgm:prSet>
      <dgm:spPr/>
      <dgm:t>
        <a:bodyPr/>
        <a:lstStyle/>
        <a:p>
          <a:endParaRPr lang="es-ES"/>
        </a:p>
      </dgm:t>
    </dgm:pt>
    <dgm:pt modelId="{62857BAB-E099-4A8F-A079-7E095C00B03A}" type="pres">
      <dgm:prSet presAssocID="{8CF9FFB0-81FF-4CA8-9A32-3B599DBB398F}" presName="sibTrans" presStyleLbl="node1" presStyleIdx="0" presStyleCnt="5"/>
      <dgm:spPr/>
      <dgm:t>
        <a:bodyPr/>
        <a:lstStyle/>
        <a:p>
          <a:endParaRPr lang="es-ES"/>
        </a:p>
      </dgm:t>
    </dgm:pt>
    <dgm:pt modelId="{ABB0B017-1639-4359-B955-B4CBD7741482}" type="pres">
      <dgm:prSet presAssocID="{91DD08D8-5FB2-453B-8B8C-C2D3DA6A1B8E}" presName="dummy" presStyleCnt="0"/>
      <dgm:spPr/>
    </dgm:pt>
    <dgm:pt modelId="{A8D61C07-D1C6-4BA1-B762-E2669884DED6}" type="pres">
      <dgm:prSet presAssocID="{91DD08D8-5FB2-453B-8B8C-C2D3DA6A1B8E}" presName="node" presStyleLbl="revTx" presStyleIdx="1" presStyleCnt="5">
        <dgm:presLayoutVars>
          <dgm:bulletEnabled val="1"/>
        </dgm:presLayoutVars>
      </dgm:prSet>
      <dgm:spPr/>
      <dgm:t>
        <a:bodyPr/>
        <a:lstStyle/>
        <a:p>
          <a:endParaRPr lang="es-ES"/>
        </a:p>
      </dgm:t>
    </dgm:pt>
    <dgm:pt modelId="{295F1039-5C66-487B-A4B8-3F51A76BCA07}" type="pres">
      <dgm:prSet presAssocID="{EE0C8873-BB99-4EAE-817A-44FE7E34457C}" presName="sibTrans" presStyleLbl="node1" presStyleIdx="1" presStyleCnt="5"/>
      <dgm:spPr/>
      <dgm:t>
        <a:bodyPr/>
        <a:lstStyle/>
        <a:p>
          <a:endParaRPr lang="es-ES"/>
        </a:p>
      </dgm:t>
    </dgm:pt>
    <dgm:pt modelId="{DA302BAD-5868-41BE-9F9F-3A15A48D3B41}" type="pres">
      <dgm:prSet presAssocID="{C903BEAB-EA56-47C3-BD1B-03EA62A8811E}" presName="dummy" presStyleCnt="0"/>
      <dgm:spPr/>
    </dgm:pt>
    <dgm:pt modelId="{A647CA50-27A4-41CA-901C-1F37B382569F}" type="pres">
      <dgm:prSet presAssocID="{C903BEAB-EA56-47C3-BD1B-03EA62A8811E}" presName="node" presStyleLbl="revTx" presStyleIdx="2" presStyleCnt="5">
        <dgm:presLayoutVars>
          <dgm:bulletEnabled val="1"/>
        </dgm:presLayoutVars>
      </dgm:prSet>
      <dgm:spPr/>
      <dgm:t>
        <a:bodyPr/>
        <a:lstStyle/>
        <a:p>
          <a:endParaRPr lang="es-ES"/>
        </a:p>
      </dgm:t>
    </dgm:pt>
    <dgm:pt modelId="{8C4B1644-D4BB-49CF-AA44-48DB325603B6}" type="pres">
      <dgm:prSet presAssocID="{7EC29196-F908-4D34-9EBD-C68DCE7A558E}" presName="sibTrans" presStyleLbl="node1" presStyleIdx="2" presStyleCnt="5"/>
      <dgm:spPr/>
      <dgm:t>
        <a:bodyPr/>
        <a:lstStyle/>
        <a:p>
          <a:endParaRPr lang="es-ES"/>
        </a:p>
      </dgm:t>
    </dgm:pt>
    <dgm:pt modelId="{6F1022C4-87B7-48FA-AD74-2AA9ED35C60D}" type="pres">
      <dgm:prSet presAssocID="{51D50B78-67AD-4BDF-AB3E-4F5466914996}" presName="dummy" presStyleCnt="0"/>
      <dgm:spPr/>
    </dgm:pt>
    <dgm:pt modelId="{4BEBD4E2-7C17-4ABF-9D6E-7175D3F61B64}" type="pres">
      <dgm:prSet presAssocID="{51D50B78-67AD-4BDF-AB3E-4F5466914996}" presName="node" presStyleLbl="revTx" presStyleIdx="3" presStyleCnt="5">
        <dgm:presLayoutVars>
          <dgm:bulletEnabled val="1"/>
        </dgm:presLayoutVars>
      </dgm:prSet>
      <dgm:spPr/>
      <dgm:t>
        <a:bodyPr/>
        <a:lstStyle/>
        <a:p>
          <a:endParaRPr lang="es-ES"/>
        </a:p>
      </dgm:t>
    </dgm:pt>
    <dgm:pt modelId="{C8BD8F00-8A5F-4E03-8E9D-2CAB052F9E92}" type="pres">
      <dgm:prSet presAssocID="{278B6ADF-79ED-4F93-ABD6-B05EFAA23AF3}" presName="sibTrans" presStyleLbl="node1" presStyleIdx="3" presStyleCnt="5"/>
      <dgm:spPr/>
      <dgm:t>
        <a:bodyPr/>
        <a:lstStyle/>
        <a:p>
          <a:endParaRPr lang="es-ES"/>
        </a:p>
      </dgm:t>
    </dgm:pt>
    <dgm:pt modelId="{1ED15B34-0D5E-4334-9DE2-A019FC278166}" type="pres">
      <dgm:prSet presAssocID="{7F1B1EEE-4F05-40FD-AF16-59054BBA27D4}" presName="dummy" presStyleCnt="0"/>
      <dgm:spPr/>
    </dgm:pt>
    <dgm:pt modelId="{14819727-2EA6-4D3B-B51C-C09A1C605637}" type="pres">
      <dgm:prSet presAssocID="{7F1B1EEE-4F05-40FD-AF16-59054BBA27D4}" presName="node" presStyleLbl="revTx" presStyleIdx="4" presStyleCnt="5">
        <dgm:presLayoutVars>
          <dgm:bulletEnabled val="1"/>
        </dgm:presLayoutVars>
      </dgm:prSet>
      <dgm:spPr/>
      <dgm:t>
        <a:bodyPr/>
        <a:lstStyle/>
        <a:p>
          <a:endParaRPr lang="es-ES"/>
        </a:p>
      </dgm:t>
    </dgm:pt>
    <dgm:pt modelId="{28888003-0CBE-4EB7-B420-F7A4F09FA2D6}" type="pres">
      <dgm:prSet presAssocID="{94CCC690-C2D0-4545-A6F4-1533663975AE}" presName="sibTrans" presStyleLbl="node1" presStyleIdx="4" presStyleCnt="5"/>
      <dgm:spPr/>
      <dgm:t>
        <a:bodyPr/>
        <a:lstStyle/>
        <a:p>
          <a:endParaRPr lang="es-ES"/>
        </a:p>
      </dgm:t>
    </dgm:pt>
  </dgm:ptLst>
  <dgm:cxnLst>
    <dgm:cxn modelId="{307F39CE-DF5C-4227-ADB2-36D68AF4623C}" srcId="{8451F306-9AC2-466B-B7C8-9B469B522B67}" destId="{5BCC1DD1-76C5-437D-8043-6F4A7AF29466}" srcOrd="0" destOrd="0" parTransId="{5BF15A0B-20CE-4EB9-8B08-1A60D5CDE002}" sibTransId="{8CF9FFB0-81FF-4CA8-9A32-3B599DBB398F}"/>
    <dgm:cxn modelId="{45F516B5-4BB9-4A9E-9311-DAA2AAE97EFC}" type="presOf" srcId="{C903BEAB-EA56-47C3-BD1B-03EA62A8811E}" destId="{A647CA50-27A4-41CA-901C-1F37B382569F}" srcOrd="0" destOrd="0" presId="urn:microsoft.com/office/officeart/2005/8/layout/cycle1"/>
    <dgm:cxn modelId="{67B475AD-9ECE-417F-BE83-D828B0DD1EDC}" type="presOf" srcId="{8CF9FFB0-81FF-4CA8-9A32-3B599DBB398F}" destId="{62857BAB-E099-4A8F-A079-7E095C00B03A}" srcOrd="0" destOrd="0" presId="urn:microsoft.com/office/officeart/2005/8/layout/cycle1"/>
    <dgm:cxn modelId="{50D2D30E-508C-456D-9B77-4A54045C6626}" type="presOf" srcId="{94CCC690-C2D0-4545-A6F4-1533663975AE}" destId="{28888003-0CBE-4EB7-B420-F7A4F09FA2D6}" srcOrd="0" destOrd="0" presId="urn:microsoft.com/office/officeart/2005/8/layout/cycle1"/>
    <dgm:cxn modelId="{90531639-48A3-4F54-8576-004426344E57}" type="presOf" srcId="{7F1B1EEE-4F05-40FD-AF16-59054BBA27D4}" destId="{14819727-2EA6-4D3B-B51C-C09A1C605637}" srcOrd="0" destOrd="0" presId="urn:microsoft.com/office/officeart/2005/8/layout/cycle1"/>
    <dgm:cxn modelId="{A0BE130D-B22E-4A48-A4CF-DB7F33F4198E}" srcId="{8451F306-9AC2-466B-B7C8-9B469B522B67}" destId="{C903BEAB-EA56-47C3-BD1B-03EA62A8811E}" srcOrd="2" destOrd="0" parTransId="{C9668863-F31F-454B-A008-C9D270026404}" sibTransId="{7EC29196-F908-4D34-9EBD-C68DCE7A558E}"/>
    <dgm:cxn modelId="{E8527498-C9EC-434A-A78A-A66D10FB41B5}" type="presOf" srcId="{5BCC1DD1-76C5-437D-8043-6F4A7AF29466}" destId="{E98E064A-C27C-4B17-8244-BE3962FEE5FD}" srcOrd="0" destOrd="0" presId="urn:microsoft.com/office/officeart/2005/8/layout/cycle1"/>
    <dgm:cxn modelId="{8871225B-C76B-4427-B5A6-BE668AAAB03B}" srcId="{8451F306-9AC2-466B-B7C8-9B469B522B67}" destId="{51D50B78-67AD-4BDF-AB3E-4F5466914996}" srcOrd="3" destOrd="0" parTransId="{9E85D621-BEA8-41BA-A88E-3E2906633052}" sibTransId="{278B6ADF-79ED-4F93-ABD6-B05EFAA23AF3}"/>
    <dgm:cxn modelId="{F1DDEC2C-D606-4B0A-8FA2-00488AC5CD2D}" type="presOf" srcId="{7EC29196-F908-4D34-9EBD-C68DCE7A558E}" destId="{8C4B1644-D4BB-49CF-AA44-48DB325603B6}" srcOrd="0" destOrd="0" presId="urn:microsoft.com/office/officeart/2005/8/layout/cycle1"/>
    <dgm:cxn modelId="{6BC3F0F6-1FAD-4393-B514-CC05F1512008}" srcId="{8451F306-9AC2-466B-B7C8-9B469B522B67}" destId="{91DD08D8-5FB2-453B-8B8C-C2D3DA6A1B8E}" srcOrd="1" destOrd="0" parTransId="{DA7A06CF-1CC4-4E43-BBEC-2986E0D5527A}" sibTransId="{EE0C8873-BB99-4EAE-817A-44FE7E34457C}"/>
    <dgm:cxn modelId="{3BD89925-2748-4940-AC77-6E97C1DFC81D}" type="presOf" srcId="{8451F306-9AC2-466B-B7C8-9B469B522B67}" destId="{ACB0F4D5-E6B8-4F3A-A8FF-4CA3EBE0F532}" srcOrd="0" destOrd="0" presId="urn:microsoft.com/office/officeart/2005/8/layout/cycle1"/>
    <dgm:cxn modelId="{984F269A-33E7-4368-805D-67F8FF682818}" type="presOf" srcId="{EE0C8873-BB99-4EAE-817A-44FE7E34457C}" destId="{295F1039-5C66-487B-A4B8-3F51A76BCA07}" srcOrd="0" destOrd="0" presId="urn:microsoft.com/office/officeart/2005/8/layout/cycle1"/>
    <dgm:cxn modelId="{7165A9BD-87E1-402E-BFCE-93D71E0EF642}" srcId="{8451F306-9AC2-466B-B7C8-9B469B522B67}" destId="{7F1B1EEE-4F05-40FD-AF16-59054BBA27D4}" srcOrd="4" destOrd="0" parTransId="{D392FC99-846B-4EDC-A922-F7C489445DF3}" sibTransId="{94CCC690-C2D0-4545-A6F4-1533663975AE}"/>
    <dgm:cxn modelId="{F7F1ADED-BCC6-49F0-9EF7-6CBC32C23D60}" type="presOf" srcId="{91DD08D8-5FB2-453B-8B8C-C2D3DA6A1B8E}" destId="{A8D61C07-D1C6-4BA1-B762-E2669884DED6}" srcOrd="0" destOrd="0" presId="urn:microsoft.com/office/officeart/2005/8/layout/cycle1"/>
    <dgm:cxn modelId="{1522AA70-5B46-4294-99C4-C2AC05A25239}" type="presOf" srcId="{51D50B78-67AD-4BDF-AB3E-4F5466914996}" destId="{4BEBD4E2-7C17-4ABF-9D6E-7175D3F61B64}" srcOrd="0" destOrd="0" presId="urn:microsoft.com/office/officeart/2005/8/layout/cycle1"/>
    <dgm:cxn modelId="{B308DFA7-EA23-4320-9FC6-145F5D97539B}" type="presOf" srcId="{278B6ADF-79ED-4F93-ABD6-B05EFAA23AF3}" destId="{C8BD8F00-8A5F-4E03-8E9D-2CAB052F9E92}" srcOrd="0" destOrd="0" presId="urn:microsoft.com/office/officeart/2005/8/layout/cycle1"/>
    <dgm:cxn modelId="{F30C0960-9610-48CC-A8EF-1AD7775A30C6}" type="presParOf" srcId="{ACB0F4D5-E6B8-4F3A-A8FF-4CA3EBE0F532}" destId="{6E44521C-ACBF-4D93-AD21-C18E4851E7BE}" srcOrd="0" destOrd="0" presId="urn:microsoft.com/office/officeart/2005/8/layout/cycle1"/>
    <dgm:cxn modelId="{06690964-1982-4431-96FC-FE1310B2B3A4}" type="presParOf" srcId="{ACB0F4D5-E6B8-4F3A-A8FF-4CA3EBE0F532}" destId="{E98E064A-C27C-4B17-8244-BE3962FEE5FD}" srcOrd="1" destOrd="0" presId="urn:microsoft.com/office/officeart/2005/8/layout/cycle1"/>
    <dgm:cxn modelId="{131E0443-C2D2-41A9-9AF7-242DBA88AA27}" type="presParOf" srcId="{ACB0F4D5-E6B8-4F3A-A8FF-4CA3EBE0F532}" destId="{62857BAB-E099-4A8F-A079-7E095C00B03A}" srcOrd="2" destOrd="0" presId="urn:microsoft.com/office/officeart/2005/8/layout/cycle1"/>
    <dgm:cxn modelId="{F4B7DA20-FB84-44FE-A8A2-4B5BD1720699}" type="presParOf" srcId="{ACB0F4D5-E6B8-4F3A-A8FF-4CA3EBE0F532}" destId="{ABB0B017-1639-4359-B955-B4CBD7741482}" srcOrd="3" destOrd="0" presId="urn:microsoft.com/office/officeart/2005/8/layout/cycle1"/>
    <dgm:cxn modelId="{A379B9BF-F0C4-47AD-AA0E-26667518B967}" type="presParOf" srcId="{ACB0F4D5-E6B8-4F3A-A8FF-4CA3EBE0F532}" destId="{A8D61C07-D1C6-4BA1-B762-E2669884DED6}" srcOrd="4" destOrd="0" presId="urn:microsoft.com/office/officeart/2005/8/layout/cycle1"/>
    <dgm:cxn modelId="{86BDBF0C-D71E-4AE5-BAEC-22ECA3FC0B08}" type="presParOf" srcId="{ACB0F4D5-E6B8-4F3A-A8FF-4CA3EBE0F532}" destId="{295F1039-5C66-487B-A4B8-3F51A76BCA07}" srcOrd="5" destOrd="0" presId="urn:microsoft.com/office/officeart/2005/8/layout/cycle1"/>
    <dgm:cxn modelId="{558DE286-5D58-4502-A9B0-F63FBE38CA69}" type="presParOf" srcId="{ACB0F4D5-E6B8-4F3A-A8FF-4CA3EBE0F532}" destId="{DA302BAD-5868-41BE-9F9F-3A15A48D3B41}" srcOrd="6" destOrd="0" presId="urn:microsoft.com/office/officeart/2005/8/layout/cycle1"/>
    <dgm:cxn modelId="{A75FD857-03ED-4A9D-BB18-C2BB24A3142E}" type="presParOf" srcId="{ACB0F4D5-E6B8-4F3A-A8FF-4CA3EBE0F532}" destId="{A647CA50-27A4-41CA-901C-1F37B382569F}" srcOrd="7" destOrd="0" presId="urn:microsoft.com/office/officeart/2005/8/layout/cycle1"/>
    <dgm:cxn modelId="{9ABF61D2-DCDC-4BF5-8105-EE3C1A72E756}" type="presParOf" srcId="{ACB0F4D5-E6B8-4F3A-A8FF-4CA3EBE0F532}" destId="{8C4B1644-D4BB-49CF-AA44-48DB325603B6}" srcOrd="8" destOrd="0" presId="urn:microsoft.com/office/officeart/2005/8/layout/cycle1"/>
    <dgm:cxn modelId="{6359D5DA-6661-4191-8771-076B5FCFA7E3}" type="presParOf" srcId="{ACB0F4D5-E6B8-4F3A-A8FF-4CA3EBE0F532}" destId="{6F1022C4-87B7-48FA-AD74-2AA9ED35C60D}" srcOrd="9" destOrd="0" presId="urn:microsoft.com/office/officeart/2005/8/layout/cycle1"/>
    <dgm:cxn modelId="{E4A08F19-4AFE-46C3-9CA7-A9545A549A32}" type="presParOf" srcId="{ACB0F4D5-E6B8-4F3A-A8FF-4CA3EBE0F532}" destId="{4BEBD4E2-7C17-4ABF-9D6E-7175D3F61B64}" srcOrd="10" destOrd="0" presId="urn:microsoft.com/office/officeart/2005/8/layout/cycle1"/>
    <dgm:cxn modelId="{B3FCBB6F-8B48-46C3-83CB-50EA59494597}" type="presParOf" srcId="{ACB0F4D5-E6B8-4F3A-A8FF-4CA3EBE0F532}" destId="{C8BD8F00-8A5F-4E03-8E9D-2CAB052F9E92}" srcOrd="11" destOrd="0" presId="urn:microsoft.com/office/officeart/2005/8/layout/cycle1"/>
    <dgm:cxn modelId="{008DC8CA-D832-482E-AD4F-E4575C31506A}" type="presParOf" srcId="{ACB0F4D5-E6B8-4F3A-A8FF-4CA3EBE0F532}" destId="{1ED15B34-0D5E-4334-9DE2-A019FC278166}" srcOrd="12" destOrd="0" presId="urn:microsoft.com/office/officeart/2005/8/layout/cycle1"/>
    <dgm:cxn modelId="{8AA3B2B7-EFF9-499F-A521-44DDE05128A9}" type="presParOf" srcId="{ACB0F4D5-E6B8-4F3A-A8FF-4CA3EBE0F532}" destId="{14819727-2EA6-4D3B-B51C-C09A1C605637}" srcOrd="13" destOrd="0" presId="urn:microsoft.com/office/officeart/2005/8/layout/cycle1"/>
    <dgm:cxn modelId="{A112516C-0D06-4A78-B954-E144D8DF0673}" type="presParOf" srcId="{ACB0F4D5-E6B8-4F3A-A8FF-4CA3EBE0F532}" destId="{28888003-0CBE-4EB7-B420-F7A4F09FA2D6}"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51F306-9AC2-466B-B7C8-9B469B522B6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5BCC1DD1-76C5-437D-8043-6F4A7AF29466}">
      <dgm:prSet phldrT="[Tekst]" phldr="1"/>
      <dgm:spPr/>
      <dgm:t>
        <a:bodyPr/>
        <a:lstStyle/>
        <a:p>
          <a:endParaRPr lang="en-GB"/>
        </a:p>
      </dgm:t>
    </dgm:pt>
    <dgm:pt modelId="{5BF15A0B-20CE-4EB9-8B08-1A60D5CDE002}" type="parTrans" cxnId="{307F39CE-DF5C-4227-ADB2-36D68AF4623C}">
      <dgm:prSet/>
      <dgm:spPr/>
      <dgm:t>
        <a:bodyPr/>
        <a:lstStyle/>
        <a:p>
          <a:endParaRPr lang="en-GB"/>
        </a:p>
      </dgm:t>
    </dgm:pt>
    <dgm:pt modelId="{8CF9FFB0-81FF-4CA8-9A32-3B599DBB398F}" type="sibTrans" cxnId="{307F39CE-DF5C-4227-ADB2-36D68AF4623C}">
      <dgm:prSet/>
      <dgm:spPr>
        <a:ln w="19050">
          <a:solidFill>
            <a:schemeClr val="accent1"/>
          </a:solidFill>
        </a:ln>
      </dgm:spPr>
      <dgm:t>
        <a:bodyPr/>
        <a:lstStyle/>
        <a:p>
          <a:endParaRPr lang="en-GB"/>
        </a:p>
      </dgm:t>
    </dgm:pt>
    <dgm:pt modelId="{91DD08D8-5FB2-453B-8B8C-C2D3DA6A1B8E}">
      <dgm:prSet phldrT="[Tekst]" phldr="1"/>
      <dgm:spPr/>
      <dgm:t>
        <a:bodyPr/>
        <a:lstStyle/>
        <a:p>
          <a:endParaRPr lang="en-GB"/>
        </a:p>
      </dgm:t>
    </dgm:pt>
    <dgm:pt modelId="{DA7A06CF-1CC4-4E43-BBEC-2986E0D5527A}" type="parTrans" cxnId="{6BC3F0F6-1FAD-4393-B514-CC05F1512008}">
      <dgm:prSet/>
      <dgm:spPr/>
      <dgm:t>
        <a:bodyPr/>
        <a:lstStyle/>
        <a:p>
          <a:endParaRPr lang="en-GB"/>
        </a:p>
      </dgm:t>
    </dgm:pt>
    <dgm:pt modelId="{EE0C8873-BB99-4EAE-817A-44FE7E34457C}" type="sibTrans" cxnId="{6BC3F0F6-1FAD-4393-B514-CC05F1512008}">
      <dgm:prSet/>
      <dgm:spPr>
        <a:ln>
          <a:solidFill>
            <a:schemeClr val="accent1"/>
          </a:solidFill>
        </a:ln>
      </dgm:spPr>
      <dgm:t>
        <a:bodyPr/>
        <a:lstStyle/>
        <a:p>
          <a:endParaRPr lang="en-GB"/>
        </a:p>
      </dgm:t>
    </dgm:pt>
    <dgm:pt modelId="{C903BEAB-EA56-47C3-BD1B-03EA62A8811E}">
      <dgm:prSet phldrT="[Tekst]" phldr="1"/>
      <dgm:spPr/>
      <dgm:t>
        <a:bodyPr/>
        <a:lstStyle/>
        <a:p>
          <a:endParaRPr lang="en-GB"/>
        </a:p>
      </dgm:t>
    </dgm:pt>
    <dgm:pt modelId="{C9668863-F31F-454B-A008-C9D270026404}" type="parTrans" cxnId="{A0BE130D-B22E-4A48-A4CF-DB7F33F4198E}">
      <dgm:prSet/>
      <dgm:spPr/>
      <dgm:t>
        <a:bodyPr/>
        <a:lstStyle/>
        <a:p>
          <a:endParaRPr lang="en-GB"/>
        </a:p>
      </dgm:t>
    </dgm:pt>
    <dgm:pt modelId="{7EC29196-F908-4D34-9EBD-C68DCE7A558E}" type="sibTrans" cxnId="{A0BE130D-B22E-4A48-A4CF-DB7F33F4198E}">
      <dgm:prSet/>
      <dgm:spPr>
        <a:ln>
          <a:solidFill>
            <a:schemeClr val="accent1"/>
          </a:solidFill>
        </a:ln>
      </dgm:spPr>
      <dgm:t>
        <a:bodyPr/>
        <a:lstStyle/>
        <a:p>
          <a:endParaRPr lang="en-GB"/>
        </a:p>
      </dgm:t>
    </dgm:pt>
    <dgm:pt modelId="{51D50B78-67AD-4BDF-AB3E-4F5466914996}">
      <dgm:prSet phldrT="[Tekst]" phldr="1"/>
      <dgm:spPr/>
      <dgm:t>
        <a:bodyPr/>
        <a:lstStyle/>
        <a:p>
          <a:endParaRPr lang="en-GB"/>
        </a:p>
      </dgm:t>
    </dgm:pt>
    <dgm:pt modelId="{9E85D621-BEA8-41BA-A88E-3E2906633052}" type="parTrans" cxnId="{8871225B-C76B-4427-B5A6-BE668AAAB03B}">
      <dgm:prSet/>
      <dgm:spPr/>
      <dgm:t>
        <a:bodyPr/>
        <a:lstStyle/>
        <a:p>
          <a:endParaRPr lang="en-GB"/>
        </a:p>
      </dgm:t>
    </dgm:pt>
    <dgm:pt modelId="{278B6ADF-79ED-4F93-ABD6-B05EFAA23AF3}" type="sibTrans" cxnId="{8871225B-C76B-4427-B5A6-BE668AAAB03B}">
      <dgm:prSet/>
      <dgm:spPr>
        <a:ln>
          <a:solidFill>
            <a:schemeClr val="accent1"/>
          </a:solidFill>
        </a:ln>
      </dgm:spPr>
      <dgm:t>
        <a:bodyPr/>
        <a:lstStyle/>
        <a:p>
          <a:endParaRPr lang="en-GB"/>
        </a:p>
      </dgm:t>
    </dgm:pt>
    <dgm:pt modelId="{7F1B1EEE-4F05-40FD-AF16-59054BBA27D4}">
      <dgm:prSet phldrT="[Tekst]" phldr="1"/>
      <dgm:spPr/>
      <dgm:t>
        <a:bodyPr/>
        <a:lstStyle/>
        <a:p>
          <a:endParaRPr lang="en-GB" dirty="0"/>
        </a:p>
      </dgm:t>
    </dgm:pt>
    <dgm:pt modelId="{D392FC99-846B-4EDC-A922-F7C489445DF3}" type="parTrans" cxnId="{7165A9BD-87E1-402E-BFCE-93D71E0EF642}">
      <dgm:prSet/>
      <dgm:spPr/>
      <dgm:t>
        <a:bodyPr/>
        <a:lstStyle/>
        <a:p>
          <a:endParaRPr lang="en-GB"/>
        </a:p>
      </dgm:t>
    </dgm:pt>
    <dgm:pt modelId="{94CCC690-C2D0-4545-A6F4-1533663975AE}" type="sibTrans" cxnId="{7165A9BD-87E1-402E-BFCE-93D71E0EF642}">
      <dgm:prSet/>
      <dgm:spPr>
        <a:ln>
          <a:solidFill>
            <a:schemeClr val="accent1"/>
          </a:solidFill>
        </a:ln>
      </dgm:spPr>
      <dgm:t>
        <a:bodyPr/>
        <a:lstStyle/>
        <a:p>
          <a:endParaRPr lang="en-GB"/>
        </a:p>
      </dgm:t>
    </dgm:pt>
    <dgm:pt modelId="{ACB0F4D5-E6B8-4F3A-A8FF-4CA3EBE0F532}" type="pres">
      <dgm:prSet presAssocID="{8451F306-9AC2-466B-B7C8-9B469B522B67}" presName="cycle" presStyleCnt="0">
        <dgm:presLayoutVars>
          <dgm:dir/>
          <dgm:resizeHandles val="exact"/>
        </dgm:presLayoutVars>
      </dgm:prSet>
      <dgm:spPr/>
      <dgm:t>
        <a:bodyPr/>
        <a:lstStyle/>
        <a:p>
          <a:endParaRPr lang="es-ES"/>
        </a:p>
      </dgm:t>
    </dgm:pt>
    <dgm:pt modelId="{6E44521C-ACBF-4D93-AD21-C18E4851E7BE}" type="pres">
      <dgm:prSet presAssocID="{5BCC1DD1-76C5-437D-8043-6F4A7AF29466}" presName="dummy" presStyleCnt="0"/>
      <dgm:spPr/>
    </dgm:pt>
    <dgm:pt modelId="{E98E064A-C27C-4B17-8244-BE3962FEE5FD}" type="pres">
      <dgm:prSet presAssocID="{5BCC1DD1-76C5-437D-8043-6F4A7AF29466}" presName="node" presStyleLbl="revTx" presStyleIdx="0" presStyleCnt="5">
        <dgm:presLayoutVars>
          <dgm:bulletEnabled val="1"/>
        </dgm:presLayoutVars>
      </dgm:prSet>
      <dgm:spPr/>
      <dgm:t>
        <a:bodyPr/>
        <a:lstStyle/>
        <a:p>
          <a:endParaRPr lang="es-ES"/>
        </a:p>
      </dgm:t>
    </dgm:pt>
    <dgm:pt modelId="{62857BAB-E099-4A8F-A079-7E095C00B03A}" type="pres">
      <dgm:prSet presAssocID="{8CF9FFB0-81FF-4CA8-9A32-3B599DBB398F}" presName="sibTrans" presStyleLbl="node1" presStyleIdx="0" presStyleCnt="5"/>
      <dgm:spPr/>
      <dgm:t>
        <a:bodyPr/>
        <a:lstStyle/>
        <a:p>
          <a:endParaRPr lang="es-ES"/>
        </a:p>
      </dgm:t>
    </dgm:pt>
    <dgm:pt modelId="{ABB0B017-1639-4359-B955-B4CBD7741482}" type="pres">
      <dgm:prSet presAssocID="{91DD08D8-5FB2-453B-8B8C-C2D3DA6A1B8E}" presName="dummy" presStyleCnt="0"/>
      <dgm:spPr/>
    </dgm:pt>
    <dgm:pt modelId="{A8D61C07-D1C6-4BA1-B762-E2669884DED6}" type="pres">
      <dgm:prSet presAssocID="{91DD08D8-5FB2-453B-8B8C-C2D3DA6A1B8E}" presName="node" presStyleLbl="revTx" presStyleIdx="1" presStyleCnt="5">
        <dgm:presLayoutVars>
          <dgm:bulletEnabled val="1"/>
        </dgm:presLayoutVars>
      </dgm:prSet>
      <dgm:spPr/>
      <dgm:t>
        <a:bodyPr/>
        <a:lstStyle/>
        <a:p>
          <a:endParaRPr lang="es-ES"/>
        </a:p>
      </dgm:t>
    </dgm:pt>
    <dgm:pt modelId="{295F1039-5C66-487B-A4B8-3F51A76BCA07}" type="pres">
      <dgm:prSet presAssocID="{EE0C8873-BB99-4EAE-817A-44FE7E34457C}" presName="sibTrans" presStyleLbl="node1" presStyleIdx="1" presStyleCnt="5"/>
      <dgm:spPr/>
      <dgm:t>
        <a:bodyPr/>
        <a:lstStyle/>
        <a:p>
          <a:endParaRPr lang="es-ES"/>
        </a:p>
      </dgm:t>
    </dgm:pt>
    <dgm:pt modelId="{DA302BAD-5868-41BE-9F9F-3A15A48D3B41}" type="pres">
      <dgm:prSet presAssocID="{C903BEAB-EA56-47C3-BD1B-03EA62A8811E}" presName="dummy" presStyleCnt="0"/>
      <dgm:spPr/>
    </dgm:pt>
    <dgm:pt modelId="{A647CA50-27A4-41CA-901C-1F37B382569F}" type="pres">
      <dgm:prSet presAssocID="{C903BEAB-EA56-47C3-BD1B-03EA62A8811E}" presName="node" presStyleLbl="revTx" presStyleIdx="2" presStyleCnt="5">
        <dgm:presLayoutVars>
          <dgm:bulletEnabled val="1"/>
        </dgm:presLayoutVars>
      </dgm:prSet>
      <dgm:spPr/>
      <dgm:t>
        <a:bodyPr/>
        <a:lstStyle/>
        <a:p>
          <a:endParaRPr lang="es-ES"/>
        </a:p>
      </dgm:t>
    </dgm:pt>
    <dgm:pt modelId="{8C4B1644-D4BB-49CF-AA44-48DB325603B6}" type="pres">
      <dgm:prSet presAssocID="{7EC29196-F908-4D34-9EBD-C68DCE7A558E}" presName="sibTrans" presStyleLbl="node1" presStyleIdx="2" presStyleCnt="5"/>
      <dgm:spPr/>
      <dgm:t>
        <a:bodyPr/>
        <a:lstStyle/>
        <a:p>
          <a:endParaRPr lang="es-ES"/>
        </a:p>
      </dgm:t>
    </dgm:pt>
    <dgm:pt modelId="{6F1022C4-87B7-48FA-AD74-2AA9ED35C60D}" type="pres">
      <dgm:prSet presAssocID="{51D50B78-67AD-4BDF-AB3E-4F5466914996}" presName="dummy" presStyleCnt="0"/>
      <dgm:spPr/>
    </dgm:pt>
    <dgm:pt modelId="{4BEBD4E2-7C17-4ABF-9D6E-7175D3F61B64}" type="pres">
      <dgm:prSet presAssocID="{51D50B78-67AD-4BDF-AB3E-4F5466914996}" presName="node" presStyleLbl="revTx" presStyleIdx="3" presStyleCnt="5">
        <dgm:presLayoutVars>
          <dgm:bulletEnabled val="1"/>
        </dgm:presLayoutVars>
      </dgm:prSet>
      <dgm:spPr/>
      <dgm:t>
        <a:bodyPr/>
        <a:lstStyle/>
        <a:p>
          <a:endParaRPr lang="es-ES"/>
        </a:p>
      </dgm:t>
    </dgm:pt>
    <dgm:pt modelId="{C8BD8F00-8A5F-4E03-8E9D-2CAB052F9E92}" type="pres">
      <dgm:prSet presAssocID="{278B6ADF-79ED-4F93-ABD6-B05EFAA23AF3}" presName="sibTrans" presStyleLbl="node1" presStyleIdx="3" presStyleCnt="5"/>
      <dgm:spPr/>
      <dgm:t>
        <a:bodyPr/>
        <a:lstStyle/>
        <a:p>
          <a:endParaRPr lang="es-ES"/>
        </a:p>
      </dgm:t>
    </dgm:pt>
    <dgm:pt modelId="{1ED15B34-0D5E-4334-9DE2-A019FC278166}" type="pres">
      <dgm:prSet presAssocID="{7F1B1EEE-4F05-40FD-AF16-59054BBA27D4}" presName="dummy" presStyleCnt="0"/>
      <dgm:spPr/>
    </dgm:pt>
    <dgm:pt modelId="{14819727-2EA6-4D3B-B51C-C09A1C605637}" type="pres">
      <dgm:prSet presAssocID="{7F1B1EEE-4F05-40FD-AF16-59054BBA27D4}" presName="node" presStyleLbl="revTx" presStyleIdx="4" presStyleCnt="5">
        <dgm:presLayoutVars>
          <dgm:bulletEnabled val="1"/>
        </dgm:presLayoutVars>
      </dgm:prSet>
      <dgm:spPr/>
      <dgm:t>
        <a:bodyPr/>
        <a:lstStyle/>
        <a:p>
          <a:endParaRPr lang="es-ES"/>
        </a:p>
      </dgm:t>
    </dgm:pt>
    <dgm:pt modelId="{28888003-0CBE-4EB7-B420-F7A4F09FA2D6}" type="pres">
      <dgm:prSet presAssocID="{94CCC690-C2D0-4545-A6F4-1533663975AE}" presName="sibTrans" presStyleLbl="node1" presStyleIdx="4" presStyleCnt="5"/>
      <dgm:spPr/>
      <dgm:t>
        <a:bodyPr/>
        <a:lstStyle/>
        <a:p>
          <a:endParaRPr lang="es-ES"/>
        </a:p>
      </dgm:t>
    </dgm:pt>
  </dgm:ptLst>
  <dgm:cxnLst>
    <dgm:cxn modelId="{307F39CE-DF5C-4227-ADB2-36D68AF4623C}" srcId="{8451F306-9AC2-466B-B7C8-9B469B522B67}" destId="{5BCC1DD1-76C5-437D-8043-6F4A7AF29466}" srcOrd="0" destOrd="0" parTransId="{5BF15A0B-20CE-4EB9-8B08-1A60D5CDE002}" sibTransId="{8CF9FFB0-81FF-4CA8-9A32-3B599DBB398F}"/>
    <dgm:cxn modelId="{4308C125-381B-4635-AEC7-763BD3ACCB5B}" type="presOf" srcId="{C903BEAB-EA56-47C3-BD1B-03EA62A8811E}" destId="{A647CA50-27A4-41CA-901C-1F37B382569F}" srcOrd="0" destOrd="0" presId="urn:microsoft.com/office/officeart/2005/8/layout/cycle1"/>
    <dgm:cxn modelId="{F331DC05-02E0-41EF-BACA-DF7E852CDADF}" type="presOf" srcId="{278B6ADF-79ED-4F93-ABD6-B05EFAA23AF3}" destId="{C8BD8F00-8A5F-4E03-8E9D-2CAB052F9E92}" srcOrd="0" destOrd="0" presId="urn:microsoft.com/office/officeart/2005/8/layout/cycle1"/>
    <dgm:cxn modelId="{0ED67AC7-A9A3-4E5B-85FE-2A7517C31EA9}" type="presOf" srcId="{EE0C8873-BB99-4EAE-817A-44FE7E34457C}" destId="{295F1039-5C66-487B-A4B8-3F51A76BCA07}" srcOrd="0" destOrd="0" presId="urn:microsoft.com/office/officeart/2005/8/layout/cycle1"/>
    <dgm:cxn modelId="{53BA4169-28CE-4848-BFE9-E6EA616013F4}" type="presOf" srcId="{7F1B1EEE-4F05-40FD-AF16-59054BBA27D4}" destId="{14819727-2EA6-4D3B-B51C-C09A1C605637}" srcOrd="0" destOrd="0" presId="urn:microsoft.com/office/officeart/2005/8/layout/cycle1"/>
    <dgm:cxn modelId="{A0BE130D-B22E-4A48-A4CF-DB7F33F4198E}" srcId="{8451F306-9AC2-466B-B7C8-9B469B522B67}" destId="{C903BEAB-EA56-47C3-BD1B-03EA62A8811E}" srcOrd="2" destOrd="0" parTransId="{C9668863-F31F-454B-A008-C9D270026404}" sibTransId="{7EC29196-F908-4D34-9EBD-C68DCE7A558E}"/>
    <dgm:cxn modelId="{6858B04C-BED4-496A-B812-21B968685617}" type="presOf" srcId="{91DD08D8-5FB2-453B-8B8C-C2D3DA6A1B8E}" destId="{A8D61C07-D1C6-4BA1-B762-E2669884DED6}" srcOrd="0" destOrd="0" presId="urn:microsoft.com/office/officeart/2005/8/layout/cycle1"/>
    <dgm:cxn modelId="{385CCBA4-4057-49D8-AE6E-4F9145F4E4F8}" type="presOf" srcId="{51D50B78-67AD-4BDF-AB3E-4F5466914996}" destId="{4BEBD4E2-7C17-4ABF-9D6E-7175D3F61B64}" srcOrd="0" destOrd="0" presId="urn:microsoft.com/office/officeart/2005/8/layout/cycle1"/>
    <dgm:cxn modelId="{F8C913D2-91D2-40F1-B5BF-EB4D7CE7A3A7}" type="presOf" srcId="{7EC29196-F908-4D34-9EBD-C68DCE7A558E}" destId="{8C4B1644-D4BB-49CF-AA44-48DB325603B6}" srcOrd="0" destOrd="0" presId="urn:microsoft.com/office/officeart/2005/8/layout/cycle1"/>
    <dgm:cxn modelId="{B9DE0C29-091A-4562-8878-FA4402A9BC12}" type="presOf" srcId="{8CF9FFB0-81FF-4CA8-9A32-3B599DBB398F}" destId="{62857BAB-E099-4A8F-A079-7E095C00B03A}" srcOrd="0" destOrd="0" presId="urn:microsoft.com/office/officeart/2005/8/layout/cycle1"/>
    <dgm:cxn modelId="{25B89AC4-E24A-4E54-B825-92CEA047306A}" type="presOf" srcId="{5BCC1DD1-76C5-437D-8043-6F4A7AF29466}" destId="{E98E064A-C27C-4B17-8244-BE3962FEE5FD}" srcOrd="0" destOrd="0" presId="urn:microsoft.com/office/officeart/2005/8/layout/cycle1"/>
    <dgm:cxn modelId="{8871225B-C76B-4427-B5A6-BE668AAAB03B}" srcId="{8451F306-9AC2-466B-B7C8-9B469B522B67}" destId="{51D50B78-67AD-4BDF-AB3E-4F5466914996}" srcOrd="3" destOrd="0" parTransId="{9E85D621-BEA8-41BA-A88E-3E2906633052}" sibTransId="{278B6ADF-79ED-4F93-ABD6-B05EFAA23AF3}"/>
    <dgm:cxn modelId="{6BC3F0F6-1FAD-4393-B514-CC05F1512008}" srcId="{8451F306-9AC2-466B-B7C8-9B469B522B67}" destId="{91DD08D8-5FB2-453B-8B8C-C2D3DA6A1B8E}" srcOrd="1" destOrd="0" parTransId="{DA7A06CF-1CC4-4E43-BBEC-2986E0D5527A}" sibTransId="{EE0C8873-BB99-4EAE-817A-44FE7E34457C}"/>
    <dgm:cxn modelId="{7165A9BD-87E1-402E-BFCE-93D71E0EF642}" srcId="{8451F306-9AC2-466B-B7C8-9B469B522B67}" destId="{7F1B1EEE-4F05-40FD-AF16-59054BBA27D4}" srcOrd="4" destOrd="0" parTransId="{D392FC99-846B-4EDC-A922-F7C489445DF3}" sibTransId="{94CCC690-C2D0-4545-A6F4-1533663975AE}"/>
    <dgm:cxn modelId="{B538D664-11C9-4C2D-B7D8-80E1049A314E}" type="presOf" srcId="{8451F306-9AC2-466B-B7C8-9B469B522B67}" destId="{ACB0F4D5-E6B8-4F3A-A8FF-4CA3EBE0F532}" srcOrd="0" destOrd="0" presId="urn:microsoft.com/office/officeart/2005/8/layout/cycle1"/>
    <dgm:cxn modelId="{93B0CCEA-CD90-4211-B3DE-C0F50241F478}" type="presOf" srcId="{94CCC690-C2D0-4545-A6F4-1533663975AE}" destId="{28888003-0CBE-4EB7-B420-F7A4F09FA2D6}" srcOrd="0" destOrd="0" presId="urn:microsoft.com/office/officeart/2005/8/layout/cycle1"/>
    <dgm:cxn modelId="{5223A9B4-12F1-4186-A792-81542BC17B81}" type="presParOf" srcId="{ACB0F4D5-E6B8-4F3A-A8FF-4CA3EBE0F532}" destId="{6E44521C-ACBF-4D93-AD21-C18E4851E7BE}" srcOrd="0" destOrd="0" presId="urn:microsoft.com/office/officeart/2005/8/layout/cycle1"/>
    <dgm:cxn modelId="{18933020-EB00-491A-A386-C3ADF9534683}" type="presParOf" srcId="{ACB0F4D5-E6B8-4F3A-A8FF-4CA3EBE0F532}" destId="{E98E064A-C27C-4B17-8244-BE3962FEE5FD}" srcOrd="1" destOrd="0" presId="urn:microsoft.com/office/officeart/2005/8/layout/cycle1"/>
    <dgm:cxn modelId="{38E803CF-59BE-40D1-8F32-0BEB48DE17FC}" type="presParOf" srcId="{ACB0F4D5-E6B8-4F3A-A8FF-4CA3EBE0F532}" destId="{62857BAB-E099-4A8F-A079-7E095C00B03A}" srcOrd="2" destOrd="0" presId="urn:microsoft.com/office/officeart/2005/8/layout/cycle1"/>
    <dgm:cxn modelId="{29B7F8C5-0BE7-47B3-87DF-6CC75E222181}" type="presParOf" srcId="{ACB0F4D5-E6B8-4F3A-A8FF-4CA3EBE0F532}" destId="{ABB0B017-1639-4359-B955-B4CBD7741482}" srcOrd="3" destOrd="0" presId="urn:microsoft.com/office/officeart/2005/8/layout/cycle1"/>
    <dgm:cxn modelId="{131B879B-2013-407A-9393-8C986CE165AA}" type="presParOf" srcId="{ACB0F4D5-E6B8-4F3A-A8FF-4CA3EBE0F532}" destId="{A8D61C07-D1C6-4BA1-B762-E2669884DED6}" srcOrd="4" destOrd="0" presId="urn:microsoft.com/office/officeart/2005/8/layout/cycle1"/>
    <dgm:cxn modelId="{194B66F0-0D1E-4930-91A4-AAEDECDF96DE}" type="presParOf" srcId="{ACB0F4D5-E6B8-4F3A-A8FF-4CA3EBE0F532}" destId="{295F1039-5C66-487B-A4B8-3F51A76BCA07}" srcOrd="5" destOrd="0" presId="urn:microsoft.com/office/officeart/2005/8/layout/cycle1"/>
    <dgm:cxn modelId="{98D87DCC-9290-4A5D-926F-5EF696E1F7E3}" type="presParOf" srcId="{ACB0F4D5-E6B8-4F3A-A8FF-4CA3EBE0F532}" destId="{DA302BAD-5868-41BE-9F9F-3A15A48D3B41}" srcOrd="6" destOrd="0" presId="urn:microsoft.com/office/officeart/2005/8/layout/cycle1"/>
    <dgm:cxn modelId="{5BB372ED-6F7A-4449-AA37-AE4FBC347BE7}" type="presParOf" srcId="{ACB0F4D5-E6B8-4F3A-A8FF-4CA3EBE0F532}" destId="{A647CA50-27A4-41CA-901C-1F37B382569F}" srcOrd="7" destOrd="0" presId="urn:microsoft.com/office/officeart/2005/8/layout/cycle1"/>
    <dgm:cxn modelId="{38EF9286-FDA3-4F7B-A2E5-53326AB032A6}" type="presParOf" srcId="{ACB0F4D5-E6B8-4F3A-A8FF-4CA3EBE0F532}" destId="{8C4B1644-D4BB-49CF-AA44-48DB325603B6}" srcOrd="8" destOrd="0" presId="urn:microsoft.com/office/officeart/2005/8/layout/cycle1"/>
    <dgm:cxn modelId="{8F4FCF3E-D124-4746-8BEB-1F4AF40FCEAD}" type="presParOf" srcId="{ACB0F4D5-E6B8-4F3A-A8FF-4CA3EBE0F532}" destId="{6F1022C4-87B7-48FA-AD74-2AA9ED35C60D}" srcOrd="9" destOrd="0" presId="urn:microsoft.com/office/officeart/2005/8/layout/cycle1"/>
    <dgm:cxn modelId="{248FC2A8-DFDE-481C-965A-4AA45E5A5355}" type="presParOf" srcId="{ACB0F4D5-E6B8-4F3A-A8FF-4CA3EBE0F532}" destId="{4BEBD4E2-7C17-4ABF-9D6E-7175D3F61B64}" srcOrd="10" destOrd="0" presId="urn:microsoft.com/office/officeart/2005/8/layout/cycle1"/>
    <dgm:cxn modelId="{EED251BE-D076-4792-9B51-472BDDFAF3B7}" type="presParOf" srcId="{ACB0F4D5-E6B8-4F3A-A8FF-4CA3EBE0F532}" destId="{C8BD8F00-8A5F-4E03-8E9D-2CAB052F9E92}" srcOrd="11" destOrd="0" presId="urn:microsoft.com/office/officeart/2005/8/layout/cycle1"/>
    <dgm:cxn modelId="{F99925DA-0CDC-4328-80BC-BD5C4AE1D4A1}" type="presParOf" srcId="{ACB0F4D5-E6B8-4F3A-A8FF-4CA3EBE0F532}" destId="{1ED15B34-0D5E-4334-9DE2-A019FC278166}" srcOrd="12" destOrd="0" presId="urn:microsoft.com/office/officeart/2005/8/layout/cycle1"/>
    <dgm:cxn modelId="{AC21725F-F876-4143-959B-4EB5BD3A4807}" type="presParOf" srcId="{ACB0F4D5-E6B8-4F3A-A8FF-4CA3EBE0F532}" destId="{14819727-2EA6-4D3B-B51C-C09A1C605637}" srcOrd="13" destOrd="0" presId="urn:microsoft.com/office/officeart/2005/8/layout/cycle1"/>
    <dgm:cxn modelId="{0BF42E7E-893A-4D68-878E-FBBF31432BB0}" type="presParOf" srcId="{ACB0F4D5-E6B8-4F3A-A8FF-4CA3EBE0F532}" destId="{28888003-0CBE-4EB7-B420-F7A4F09FA2D6}" srcOrd="14"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51F306-9AC2-466B-B7C8-9B469B522B6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5BCC1DD1-76C5-437D-8043-6F4A7AF29466}">
      <dgm:prSet phldrT="[Tekst]" phldr="1"/>
      <dgm:spPr/>
      <dgm:t>
        <a:bodyPr/>
        <a:lstStyle/>
        <a:p>
          <a:endParaRPr lang="en-GB"/>
        </a:p>
      </dgm:t>
    </dgm:pt>
    <dgm:pt modelId="{5BF15A0B-20CE-4EB9-8B08-1A60D5CDE002}" type="parTrans" cxnId="{307F39CE-DF5C-4227-ADB2-36D68AF4623C}">
      <dgm:prSet/>
      <dgm:spPr/>
      <dgm:t>
        <a:bodyPr/>
        <a:lstStyle/>
        <a:p>
          <a:endParaRPr lang="en-GB"/>
        </a:p>
      </dgm:t>
    </dgm:pt>
    <dgm:pt modelId="{8CF9FFB0-81FF-4CA8-9A32-3B599DBB398F}" type="sibTrans" cxnId="{307F39CE-DF5C-4227-ADB2-36D68AF4623C}">
      <dgm:prSet/>
      <dgm:spPr>
        <a:ln w="19050">
          <a:solidFill>
            <a:schemeClr val="accent1"/>
          </a:solidFill>
        </a:ln>
      </dgm:spPr>
      <dgm:t>
        <a:bodyPr/>
        <a:lstStyle/>
        <a:p>
          <a:endParaRPr lang="en-GB"/>
        </a:p>
      </dgm:t>
    </dgm:pt>
    <dgm:pt modelId="{91DD08D8-5FB2-453B-8B8C-C2D3DA6A1B8E}">
      <dgm:prSet phldrT="[Tekst]" phldr="1"/>
      <dgm:spPr/>
      <dgm:t>
        <a:bodyPr/>
        <a:lstStyle/>
        <a:p>
          <a:endParaRPr lang="en-GB"/>
        </a:p>
      </dgm:t>
    </dgm:pt>
    <dgm:pt modelId="{DA7A06CF-1CC4-4E43-BBEC-2986E0D5527A}" type="parTrans" cxnId="{6BC3F0F6-1FAD-4393-B514-CC05F1512008}">
      <dgm:prSet/>
      <dgm:spPr/>
      <dgm:t>
        <a:bodyPr/>
        <a:lstStyle/>
        <a:p>
          <a:endParaRPr lang="en-GB"/>
        </a:p>
      </dgm:t>
    </dgm:pt>
    <dgm:pt modelId="{EE0C8873-BB99-4EAE-817A-44FE7E34457C}" type="sibTrans" cxnId="{6BC3F0F6-1FAD-4393-B514-CC05F1512008}">
      <dgm:prSet/>
      <dgm:spPr>
        <a:ln>
          <a:solidFill>
            <a:schemeClr val="accent1"/>
          </a:solidFill>
        </a:ln>
      </dgm:spPr>
      <dgm:t>
        <a:bodyPr/>
        <a:lstStyle/>
        <a:p>
          <a:endParaRPr lang="en-GB"/>
        </a:p>
      </dgm:t>
    </dgm:pt>
    <dgm:pt modelId="{C903BEAB-EA56-47C3-BD1B-03EA62A8811E}">
      <dgm:prSet phldrT="[Tekst]" phldr="1"/>
      <dgm:spPr/>
      <dgm:t>
        <a:bodyPr/>
        <a:lstStyle/>
        <a:p>
          <a:endParaRPr lang="en-GB"/>
        </a:p>
      </dgm:t>
    </dgm:pt>
    <dgm:pt modelId="{C9668863-F31F-454B-A008-C9D270026404}" type="parTrans" cxnId="{A0BE130D-B22E-4A48-A4CF-DB7F33F4198E}">
      <dgm:prSet/>
      <dgm:spPr/>
      <dgm:t>
        <a:bodyPr/>
        <a:lstStyle/>
        <a:p>
          <a:endParaRPr lang="en-GB"/>
        </a:p>
      </dgm:t>
    </dgm:pt>
    <dgm:pt modelId="{7EC29196-F908-4D34-9EBD-C68DCE7A558E}" type="sibTrans" cxnId="{A0BE130D-B22E-4A48-A4CF-DB7F33F4198E}">
      <dgm:prSet/>
      <dgm:spPr>
        <a:ln>
          <a:solidFill>
            <a:schemeClr val="accent1"/>
          </a:solidFill>
        </a:ln>
      </dgm:spPr>
      <dgm:t>
        <a:bodyPr/>
        <a:lstStyle/>
        <a:p>
          <a:endParaRPr lang="en-GB"/>
        </a:p>
      </dgm:t>
    </dgm:pt>
    <dgm:pt modelId="{51D50B78-67AD-4BDF-AB3E-4F5466914996}">
      <dgm:prSet phldrT="[Tekst]" phldr="1"/>
      <dgm:spPr/>
      <dgm:t>
        <a:bodyPr/>
        <a:lstStyle/>
        <a:p>
          <a:endParaRPr lang="en-GB"/>
        </a:p>
      </dgm:t>
    </dgm:pt>
    <dgm:pt modelId="{9E85D621-BEA8-41BA-A88E-3E2906633052}" type="parTrans" cxnId="{8871225B-C76B-4427-B5A6-BE668AAAB03B}">
      <dgm:prSet/>
      <dgm:spPr/>
      <dgm:t>
        <a:bodyPr/>
        <a:lstStyle/>
        <a:p>
          <a:endParaRPr lang="en-GB"/>
        </a:p>
      </dgm:t>
    </dgm:pt>
    <dgm:pt modelId="{278B6ADF-79ED-4F93-ABD6-B05EFAA23AF3}" type="sibTrans" cxnId="{8871225B-C76B-4427-B5A6-BE668AAAB03B}">
      <dgm:prSet/>
      <dgm:spPr>
        <a:ln>
          <a:solidFill>
            <a:schemeClr val="accent1"/>
          </a:solidFill>
        </a:ln>
      </dgm:spPr>
      <dgm:t>
        <a:bodyPr/>
        <a:lstStyle/>
        <a:p>
          <a:endParaRPr lang="en-GB"/>
        </a:p>
      </dgm:t>
    </dgm:pt>
    <dgm:pt modelId="{7F1B1EEE-4F05-40FD-AF16-59054BBA27D4}">
      <dgm:prSet phldrT="[Tekst]" phldr="1"/>
      <dgm:spPr/>
      <dgm:t>
        <a:bodyPr/>
        <a:lstStyle/>
        <a:p>
          <a:endParaRPr lang="en-GB" dirty="0"/>
        </a:p>
      </dgm:t>
    </dgm:pt>
    <dgm:pt modelId="{D392FC99-846B-4EDC-A922-F7C489445DF3}" type="parTrans" cxnId="{7165A9BD-87E1-402E-BFCE-93D71E0EF642}">
      <dgm:prSet/>
      <dgm:spPr/>
      <dgm:t>
        <a:bodyPr/>
        <a:lstStyle/>
        <a:p>
          <a:endParaRPr lang="en-GB"/>
        </a:p>
      </dgm:t>
    </dgm:pt>
    <dgm:pt modelId="{94CCC690-C2D0-4545-A6F4-1533663975AE}" type="sibTrans" cxnId="{7165A9BD-87E1-402E-BFCE-93D71E0EF642}">
      <dgm:prSet/>
      <dgm:spPr>
        <a:ln>
          <a:solidFill>
            <a:schemeClr val="accent1"/>
          </a:solidFill>
        </a:ln>
      </dgm:spPr>
      <dgm:t>
        <a:bodyPr/>
        <a:lstStyle/>
        <a:p>
          <a:endParaRPr lang="en-GB"/>
        </a:p>
      </dgm:t>
    </dgm:pt>
    <dgm:pt modelId="{ACB0F4D5-E6B8-4F3A-A8FF-4CA3EBE0F532}" type="pres">
      <dgm:prSet presAssocID="{8451F306-9AC2-466B-B7C8-9B469B522B67}" presName="cycle" presStyleCnt="0">
        <dgm:presLayoutVars>
          <dgm:dir/>
          <dgm:resizeHandles val="exact"/>
        </dgm:presLayoutVars>
      </dgm:prSet>
      <dgm:spPr/>
      <dgm:t>
        <a:bodyPr/>
        <a:lstStyle/>
        <a:p>
          <a:endParaRPr lang="es-ES"/>
        </a:p>
      </dgm:t>
    </dgm:pt>
    <dgm:pt modelId="{6E44521C-ACBF-4D93-AD21-C18E4851E7BE}" type="pres">
      <dgm:prSet presAssocID="{5BCC1DD1-76C5-437D-8043-6F4A7AF29466}" presName="dummy" presStyleCnt="0"/>
      <dgm:spPr/>
    </dgm:pt>
    <dgm:pt modelId="{E98E064A-C27C-4B17-8244-BE3962FEE5FD}" type="pres">
      <dgm:prSet presAssocID="{5BCC1DD1-76C5-437D-8043-6F4A7AF29466}" presName="node" presStyleLbl="revTx" presStyleIdx="0" presStyleCnt="5">
        <dgm:presLayoutVars>
          <dgm:bulletEnabled val="1"/>
        </dgm:presLayoutVars>
      </dgm:prSet>
      <dgm:spPr/>
      <dgm:t>
        <a:bodyPr/>
        <a:lstStyle/>
        <a:p>
          <a:endParaRPr lang="es-ES"/>
        </a:p>
      </dgm:t>
    </dgm:pt>
    <dgm:pt modelId="{62857BAB-E099-4A8F-A079-7E095C00B03A}" type="pres">
      <dgm:prSet presAssocID="{8CF9FFB0-81FF-4CA8-9A32-3B599DBB398F}" presName="sibTrans" presStyleLbl="node1" presStyleIdx="0" presStyleCnt="5"/>
      <dgm:spPr/>
      <dgm:t>
        <a:bodyPr/>
        <a:lstStyle/>
        <a:p>
          <a:endParaRPr lang="es-ES"/>
        </a:p>
      </dgm:t>
    </dgm:pt>
    <dgm:pt modelId="{ABB0B017-1639-4359-B955-B4CBD7741482}" type="pres">
      <dgm:prSet presAssocID="{91DD08D8-5FB2-453B-8B8C-C2D3DA6A1B8E}" presName="dummy" presStyleCnt="0"/>
      <dgm:spPr/>
    </dgm:pt>
    <dgm:pt modelId="{A8D61C07-D1C6-4BA1-B762-E2669884DED6}" type="pres">
      <dgm:prSet presAssocID="{91DD08D8-5FB2-453B-8B8C-C2D3DA6A1B8E}" presName="node" presStyleLbl="revTx" presStyleIdx="1" presStyleCnt="5">
        <dgm:presLayoutVars>
          <dgm:bulletEnabled val="1"/>
        </dgm:presLayoutVars>
      </dgm:prSet>
      <dgm:spPr/>
      <dgm:t>
        <a:bodyPr/>
        <a:lstStyle/>
        <a:p>
          <a:endParaRPr lang="es-ES"/>
        </a:p>
      </dgm:t>
    </dgm:pt>
    <dgm:pt modelId="{295F1039-5C66-487B-A4B8-3F51A76BCA07}" type="pres">
      <dgm:prSet presAssocID="{EE0C8873-BB99-4EAE-817A-44FE7E34457C}" presName="sibTrans" presStyleLbl="node1" presStyleIdx="1" presStyleCnt="5"/>
      <dgm:spPr/>
      <dgm:t>
        <a:bodyPr/>
        <a:lstStyle/>
        <a:p>
          <a:endParaRPr lang="es-ES"/>
        </a:p>
      </dgm:t>
    </dgm:pt>
    <dgm:pt modelId="{DA302BAD-5868-41BE-9F9F-3A15A48D3B41}" type="pres">
      <dgm:prSet presAssocID="{C903BEAB-EA56-47C3-BD1B-03EA62A8811E}" presName="dummy" presStyleCnt="0"/>
      <dgm:spPr/>
    </dgm:pt>
    <dgm:pt modelId="{A647CA50-27A4-41CA-901C-1F37B382569F}" type="pres">
      <dgm:prSet presAssocID="{C903BEAB-EA56-47C3-BD1B-03EA62A8811E}" presName="node" presStyleLbl="revTx" presStyleIdx="2" presStyleCnt="5">
        <dgm:presLayoutVars>
          <dgm:bulletEnabled val="1"/>
        </dgm:presLayoutVars>
      </dgm:prSet>
      <dgm:spPr/>
      <dgm:t>
        <a:bodyPr/>
        <a:lstStyle/>
        <a:p>
          <a:endParaRPr lang="es-ES"/>
        </a:p>
      </dgm:t>
    </dgm:pt>
    <dgm:pt modelId="{8C4B1644-D4BB-49CF-AA44-48DB325603B6}" type="pres">
      <dgm:prSet presAssocID="{7EC29196-F908-4D34-9EBD-C68DCE7A558E}" presName="sibTrans" presStyleLbl="node1" presStyleIdx="2" presStyleCnt="5"/>
      <dgm:spPr/>
      <dgm:t>
        <a:bodyPr/>
        <a:lstStyle/>
        <a:p>
          <a:endParaRPr lang="es-ES"/>
        </a:p>
      </dgm:t>
    </dgm:pt>
    <dgm:pt modelId="{6F1022C4-87B7-48FA-AD74-2AA9ED35C60D}" type="pres">
      <dgm:prSet presAssocID="{51D50B78-67AD-4BDF-AB3E-4F5466914996}" presName="dummy" presStyleCnt="0"/>
      <dgm:spPr/>
    </dgm:pt>
    <dgm:pt modelId="{4BEBD4E2-7C17-4ABF-9D6E-7175D3F61B64}" type="pres">
      <dgm:prSet presAssocID="{51D50B78-67AD-4BDF-AB3E-4F5466914996}" presName="node" presStyleLbl="revTx" presStyleIdx="3" presStyleCnt="5">
        <dgm:presLayoutVars>
          <dgm:bulletEnabled val="1"/>
        </dgm:presLayoutVars>
      </dgm:prSet>
      <dgm:spPr/>
      <dgm:t>
        <a:bodyPr/>
        <a:lstStyle/>
        <a:p>
          <a:endParaRPr lang="es-ES"/>
        </a:p>
      </dgm:t>
    </dgm:pt>
    <dgm:pt modelId="{C8BD8F00-8A5F-4E03-8E9D-2CAB052F9E92}" type="pres">
      <dgm:prSet presAssocID="{278B6ADF-79ED-4F93-ABD6-B05EFAA23AF3}" presName="sibTrans" presStyleLbl="node1" presStyleIdx="3" presStyleCnt="5"/>
      <dgm:spPr/>
      <dgm:t>
        <a:bodyPr/>
        <a:lstStyle/>
        <a:p>
          <a:endParaRPr lang="es-ES"/>
        </a:p>
      </dgm:t>
    </dgm:pt>
    <dgm:pt modelId="{1ED15B34-0D5E-4334-9DE2-A019FC278166}" type="pres">
      <dgm:prSet presAssocID="{7F1B1EEE-4F05-40FD-AF16-59054BBA27D4}" presName="dummy" presStyleCnt="0"/>
      <dgm:spPr/>
    </dgm:pt>
    <dgm:pt modelId="{14819727-2EA6-4D3B-B51C-C09A1C605637}" type="pres">
      <dgm:prSet presAssocID="{7F1B1EEE-4F05-40FD-AF16-59054BBA27D4}" presName="node" presStyleLbl="revTx" presStyleIdx="4" presStyleCnt="5">
        <dgm:presLayoutVars>
          <dgm:bulletEnabled val="1"/>
        </dgm:presLayoutVars>
      </dgm:prSet>
      <dgm:spPr/>
      <dgm:t>
        <a:bodyPr/>
        <a:lstStyle/>
        <a:p>
          <a:endParaRPr lang="es-ES"/>
        </a:p>
      </dgm:t>
    </dgm:pt>
    <dgm:pt modelId="{28888003-0CBE-4EB7-B420-F7A4F09FA2D6}" type="pres">
      <dgm:prSet presAssocID="{94CCC690-C2D0-4545-A6F4-1533663975AE}" presName="sibTrans" presStyleLbl="node1" presStyleIdx="4" presStyleCnt="5"/>
      <dgm:spPr/>
      <dgm:t>
        <a:bodyPr/>
        <a:lstStyle/>
        <a:p>
          <a:endParaRPr lang="es-ES"/>
        </a:p>
      </dgm:t>
    </dgm:pt>
  </dgm:ptLst>
  <dgm:cxnLst>
    <dgm:cxn modelId="{755D4C48-CAB5-4BFC-A209-7E185356CBE7}" type="presOf" srcId="{5BCC1DD1-76C5-437D-8043-6F4A7AF29466}" destId="{E98E064A-C27C-4B17-8244-BE3962FEE5FD}" srcOrd="0" destOrd="0" presId="urn:microsoft.com/office/officeart/2005/8/layout/cycle1"/>
    <dgm:cxn modelId="{307F39CE-DF5C-4227-ADB2-36D68AF4623C}" srcId="{8451F306-9AC2-466B-B7C8-9B469B522B67}" destId="{5BCC1DD1-76C5-437D-8043-6F4A7AF29466}" srcOrd="0" destOrd="0" parTransId="{5BF15A0B-20CE-4EB9-8B08-1A60D5CDE002}" sibTransId="{8CF9FFB0-81FF-4CA8-9A32-3B599DBB398F}"/>
    <dgm:cxn modelId="{8A866E67-B71C-4553-984B-4E4AA41983CF}" type="presOf" srcId="{8451F306-9AC2-466B-B7C8-9B469B522B67}" destId="{ACB0F4D5-E6B8-4F3A-A8FF-4CA3EBE0F532}" srcOrd="0" destOrd="0" presId="urn:microsoft.com/office/officeart/2005/8/layout/cycle1"/>
    <dgm:cxn modelId="{B3E7310F-0A24-4C18-80A1-59A57ED49DDE}" type="presOf" srcId="{C903BEAB-EA56-47C3-BD1B-03EA62A8811E}" destId="{A647CA50-27A4-41CA-901C-1F37B382569F}" srcOrd="0" destOrd="0" presId="urn:microsoft.com/office/officeart/2005/8/layout/cycle1"/>
    <dgm:cxn modelId="{5B849A86-0A2F-42E5-8CFF-1E8E18B4854E}" type="presOf" srcId="{7EC29196-F908-4D34-9EBD-C68DCE7A558E}" destId="{8C4B1644-D4BB-49CF-AA44-48DB325603B6}" srcOrd="0" destOrd="0" presId="urn:microsoft.com/office/officeart/2005/8/layout/cycle1"/>
    <dgm:cxn modelId="{A0BE130D-B22E-4A48-A4CF-DB7F33F4198E}" srcId="{8451F306-9AC2-466B-B7C8-9B469B522B67}" destId="{C903BEAB-EA56-47C3-BD1B-03EA62A8811E}" srcOrd="2" destOrd="0" parTransId="{C9668863-F31F-454B-A008-C9D270026404}" sibTransId="{7EC29196-F908-4D34-9EBD-C68DCE7A558E}"/>
    <dgm:cxn modelId="{C195528A-3C25-4F42-9DE7-519F92FBF74F}" type="presOf" srcId="{51D50B78-67AD-4BDF-AB3E-4F5466914996}" destId="{4BEBD4E2-7C17-4ABF-9D6E-7175D3F61B64}" srcOrd="0" destOrd="0" presId="urn:microsoft.com/office/officeart/2005/8/layout/cycle1"/>
    <dgm:cxn modelId="{654E8FC5-D834-45AF-8549-1E9D4135528C}" type="presOf" srcId="{91DD08D8-5FB2-453B-8B8C-C2D3DA6A1B8E}" destId="{A8D61C07-D1C6-4BA1-B762-E2669884DED6}" srcOrd="0" destOrd="0" presId="urn:microsoft.com/office/officeart/2005/8/layout/cycle1"/>
    <dgm:cxn modelId="{B9321DF1-3C3F-4044-B71F-7184C0F26D67}" type="presOf" srcId="{7F1B1EEE-4F05-40FD-AF16-59054BBA27D4}" destId="{14819727-2EA6-4D3B-B51C-C09A1C605637}" srcOrd="0" destOrd="0" presId="urn:microsoft.com/office/officeart/2005/8/layout/cycle1"/>
    <dgm:cxn modelId="{8871225B-C76B-4427-B5A6-BE668AAAB03B}" srcId="{8451F306-9AC2-466B-B7C8-9B469B522B67}" destId="{51D50B78-67AD-4BDF-AB3E-4F5466914996}" srcOrd="3" destOrd="0" parTransId="{9E85D621-BEA8-41BA-A88E-3E2906633052}" sibTransId="{278B6ADF-79ED-4F93-ABD6-B05EFAA23AF3}"/>
    <dgm:cxn modelId="{4447335D-698E-4F5D-B195-8776EF2C11B4}" type="presOf" srcId="{278B6ADF-79ED-4F93-ABD6-B05EFAA23AF3}" destId="{C8BD8F00-8A5F-4E03-8E9D-2CAB052F9E92}" srcOrd="0" destOrd="0" presId="urn:microsoft.com/office/officeart/2005/8/layout/cycle1"/>
    <dgm:cxn modelId="{6BC3F0F6-1FAD-4393-B514-CC05F1512008}" srcId="{8451F306-9AC2-466B-B7C8-9B469B522B67}" destId="{91DD08D8-5FB2-453B-8B8C-C2D3DA6A1B8E}" srcOrd="1" destOrd="0" parTransId="{DA7A06CF-1CC4-4E43-BBEC-2986E0D5527A}" sibTransId="{EE0C8873-BB99-4EAE-817A-44FE7E34457C}"/>
    <dgm:cxn modelId="{731668D6-B977-4F1C-9C30-D37A347AF012}" type="presOf" srcId="{8CF9FFB0-81FF-4CA8-9A32-3B599DBB398F}" destId="{62857BAB-E099-4A8F-A079-7E095C00B03A}" srcOrd="0" destOrd="0" presId="urn:microsoft.com/office/officeart/2005/8/layout/cycle1"/>
    <dgm:cxn modelId="{EC24BE08-77C6-42D9-B88E-1E04559AFF3E}" type="presOf" srcId="{EE0C8873-BB99-4EAE-817A-44FE7E34457C}" destId="{295F1039-5C66-487B-A4B8-3F51A76BCA07}" srcOrd="0" destOrd="0" presId="urn:microsoft.com/office/officeart/2005/8/layout/cycle1"/>
    <dgm:cxn modelId="{0D278801-EB51-4105-B829-EC6C8210DABF}" type="presOf" srcId="{94CCC690-C2D0-4545-A6F4-1533663975AE}" destId="{28888003-0CBE-4EB7-B420-F7A4F09FA2D6}" srcOrd="0" destOrd="0" presId="urn:microsoft.com/office/officeart/2005/8/layout/cycle1"/>
    <dgm:cxn modelId="{7165A9BD-87E1-402E-BFCE-93D71E0EF642}" srcId="{8451F306-9AC2-466B-B7C8-9B469B522B67}" destId="{7F1B1EEE-4F05-40FD-AF16-59054BBA27D4}" srcOrd="4" destOrd="0" parTransId="{D392FC99-846B-4EDC-A922-F7C489445DF3}" sibTransId="{94CCC690-C2D0-4545-A6F4-1533663975AE}"/>
    <dgm:cxn modelId="{18AB1771-687B-403D-AC25-028674B80762}" type="presParOf" srcId="{ACB0F4D5-E6B8-4F3A-A8FF-4CA3EBE0F532}" destId="{6E44521C-ACBF-4D93-AD21-C18E4851E7BE}" srcOrd="0" destOrd="0" presId="urn:microsoft.com/office/officeart/2005/8/layout/cycle1"/>
    <dgm:cxn modelId="{9F0E9961-DCB3-425C-B2DE-0DAA28D23D6A}" type="presParOf" srcId="{ACB0F4D5-E6B8-4F3A-A8FF-4CA3EBE0F532}" destId="{E98E064A-C27C-4B17-8244-BE3962FEE5FD}" srcOrd="1" destOrd="0" presId="urn:microsoft.com/office/officeart/2005/8/layout/cycle1"/>
    <dgm:cxn modelId="{9B140363-E339-4B19-8174-A716359FFBF4}" type="presParOf" srcId="{ACB0F4D5-E6B8-4F3A-A8FF-4CA3EBE0F532}" destId="{62857BAB-E099-4A8F-A079-7E095C00B03A}" srcOrd="2" destOrd="0" presId="urn:microsoft.com/office/officeart/2005/8/layout/cycle1"/>
    <dgm:cxn modelId="{475F91F4-C4AA-4C95-AB04-9AD28BBBAAC4}" type="presParOf" srcId="{ACB0F4D5-E6B8-4F3A-A8FF-4CA3EBE0F532}" destId="{ABB0B017-1639-4359-B955-B4CBD7741482}" srcOrd="3" destOrd="0" presId="urn:microsoft.com/office/officeart/2005/8/layout/cycle1"/>
    <dgm:cxn modelId="{1D5DC746-ED7B-40EB-A9F1-11059DC6F8DF}" type="presParOf" srcId="{ACB0F4D5-E6B8-4F3A-A8FF-4CA3EBE0F532}" destId="{A8D61C07-D1C6-4BA1-B762-E2669884DED6}" srcOrd="4" destOrd="0" presId="urn:microsoft.com/office/officeart/2005/8/layout/cycle1"/>
    <dgm:cxn modelId="{5B753758-00D5-40F7-821A-6F73220E97B7}" type="presParOf" srcId="{ACB0F4D5-E6B8-4F3A-A8FF-4CA3EBE0F532}" destId="{295F1039-5C66-487B-A4B8-3F51A76BCA07}" srcOrd="5" destOrd="0" presId="urn:microsoft.com/office/officeart/2005/8/layout/cycle1"/>
    <dgm:cxn modelId="{13E767F5-2991-44C7-BA53-2ACA8BCA03E3}" type="presParOf" srcId="{ACB0F4D5-E6B8-4F3A-A8FF-4CA3EBE0F532}" destId="{DA302BAD-5868-41BE-9F9F-3A15A48D3B41}" srcOrd="6" destOrd="0" presId="urn:microsoft.com/office/officeart/2005/8/layout/cycle1"/>
    <dgm:cxn modelId="{3325968E-EBB9-46EC-AC8A-A2A7348E6D22}" type="presParOf" srcId="{ACB0F4D5-E6B8-4F3A-A8FF-4CA3EBE0F532}" destId="{A647CA50-27A4-41CA-901C-1F37B382569F}" srcOrd="7" destOrd="0" presId="urn:microsoft.com/office/officeart/2005/8/layout/cycle1"/>
    <dgm:cxn modelId="{BA024396-CEA8-4174-90AD-EA5361E2FFD7}" type="presParOf" srcId="{ACB0F4D5-E6B8-4F3A-A8FF-4CA3EBE0F532}" destId="{8C4B1644-D4BB-49CF-AA44-48DB325603B6}" srcOrd="8" destOrd="0" presId="urn:microsoft.com/office/officeart/2005/8/layout/cycle1"/>
    <dgm:cxn modelId="{3A964C4B-EAAE-47D1-AD93-F48FEBA56B3C}" type="presParOf" srcId="{ACB0F4D5-E6B8-4F3A-A8FF-4CA3EBE0F532}" destId="{6F1022C4-87B7-48FA-AD74-2AA9ED35C60D}" srcOrd="9" destOrd="0" presId="urn:microsoft.com/office/officeart/2005/8/layout/cycle1"/>
    <dgm:cxn modelId="{C0AF883F-270E-4DD6-BB11-15B5CF63E9D3}" type="presParOf" srcId="{ACB0F4D5-E6B8-4F3A-A8FF-4CA3EBE0F532}" destId="{4BEBD4E2-7C17-4ABF-9D6E-7175D3F61B64}" srcOrd="10" destOrd="0" presId="urn:microsoft.com/office/officeart/2005/8/layout/cycle1"/>
    <dgm:cxn modelId="{3CEBAF7F-4586-4B2F-AF3C-3DD9273166CC}" type="presParOf" srcId="{ACB0F4D5-E6B8-4F3A-A8FF-4CA3EBE0F532}" destId="{C8BD8F00-8A5F-4E03-8E9D-2CAB052F9E92}" srcOrd="11" destOrd="0" presId="urn:microsoft.com/office/officeart/2005/8/layout/cycle1"/>
    <dgm:cxn modelId="{8E28147F-9D9F-4FD9-AC6D-004646BDBA38}" type="presParOf" srcId="{ACB0F4D5-E6B8-4F3A-A8FF-4CA3EBE0F532}" destId="{1ED15B34-0D5E-4334-9DE2-A019FC278166}" srcOrd="12" destOrd="0" presId="urn:microsoft.com/office/officeart/2005/8/layout/cycle1"/>
    <dgm:cxn modelId="{408F00EF-66C8-4E39-AF4D-41893908E5EF}" type="presParOf" srcId="{ACB0F4D5-E6B8-4F3A-A8FF-4CA3EBE0F532}" destId="{14819727-2EA6-4D3B-B51C-C09A1C605637}" srcOrd="13" destOrd="0" presId="urn:microsoft.com/office/officeart/2005/8/layout/cycle1"/>
    <dgm:cxn modelId="{D87D8FF4-920F-44EB-83E7-4C6DC2319993}" type="presParOf" srcId="{ACB0F4D5-E6B8-4F3A-A8FF-4CA3EBE0F532}" destId="{28888003-0CBE-4EB7-B420-F7A4F09FA2D6}" srcOrd="14" destOrd="0" presId="urn:microsoft.com/office/officeart/2005/8/layout/cycle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5F4F9C92-5FBA-4C03-A58F-0144BE224ABB}" type="datetimeFigureOut">
              <a:rPr lang="es-ES" smtClean="0"/>
              <a:t>29/11/2019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2FFB135-BEA7-45FE-877F-6AB4643D27D1}" type="slidenum">
              <a:rPr lang="es-ES" smtClean="0"/>
              <a:t>‹Nº›</a:t>
            </a:fld>
            <a:endParaRPr lang="es-ES"/>
          </a:p>
        </p:txBody>
      </p:sp>
    </p:spTree>
    <p:extLst>
      <p:ext uri="{BB962C8B-B14F-4D97-AF65-F5344CB8AC3E}">
        <p14:creationId xmlns:p14="http://schemas.microsoft.com/office/powerpoint/2010/main" val="693562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F4F9C92-5FBA-4C03-A58F-0144BE224ABB}" type="datetimeFigureOut">
              <a:rPr lang="es-ES" smtClean="0"/>
              <a:t>29/11/2019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2FFB135-BEA7-45FE-877F-6AB4643D27D1}" type="slidenum">
              <a:rPr lang="es-ES" smtClean="0"/>
              <a:t>‹Nº›</a:t>
            </a:fld>
            <a:endParaRPr lang="es-ES"/>
          </a:p>
        </p:txBody>
      </p:sp>
    </p:spTree>
    <p:extLst>
      <p:ext uri="{BB962C8B-B14F-4D97-AF65-F5344CB8AC3E}">
        <p14:creationId xmlns:p14="http://schemas.microsoft.com/office/powerpoint/2010/main" val="4402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F4F9C92-5FBA-4C03-A58F-0144BE224ABB}" type="datetimeFigureOut">
              <a:rPr lang="es-ES" smtClean="0"/>
              <a:t>29/11/2019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2FFB135-BEA7-45FE-877F-6AB4643D27D1}" type="slidenum">
              <a:rPr lang="es-ES" smtClean="0"/>
              <a:t>‹Nº›</a:t>
            </a:fld>
            <a:endParaRPr lang="es-ES"/>
          </a:p>
        </p:txBody>
      </p:sp>
    </p:spTree>
    <p:extLst>
      <p:ext uri="{BB962C8B-B14F-4D97-AF65-F5344CB8AC3E}">
        <p14:creationId xmlns:p14="http://schemas.microsoft.com/office/powerpoint/2010/main" val="229829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F4F9C92-5FBA-4C03-A58F-0144BE224ABB}" type="datetimeFigureOut">
              <a:rPr lang="es-ES" smtClean="0"/>
              <a:t>29/11/2019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2FFB135-BEA7-45FE-877F-6AB4643D27D1}" type="slidenum">
              <a:rPr lang="es-ES" smtClean="0"/>
              <a:t>‹Nº›</a:t>
            </a:fld>
            <a:endParaRPr lang="es-ES"/>
          </a:p>
        </p:txBody>
      </p:sp>
    </p:spTree>
    <p:extLst>
      <p:ext uri="{BB962C8B-B14F-4D97-AF65-F5344CB8AC3E}">
        <p14:creationId xmlns:p14="http://schemas.microsoft.com/office/powerpoint/2010/main" val="647553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F4F9C92-5FBA-4C03-A58F-0144BE224ABB}" type="datetimeFigureOut">
              <a:rPr lang="es-ES" smtClean="0"/>
              <a:t>29/11/2019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2FFB135-BEA7-45FE-877F-6AB4643D27D1}" type="slidenum">
              <a:rPr lang="es-ES" smtClean="0"/>
              <a:t>‹Nº›</a:t>
            </a:fld>
            <a:endParaRPr lang="es-ES"/>
          </a:p>
        </p:txBody>
      </p:sp>
    </p:spTree>
    <p:extLst>
      <p:ext uri="{BB962C8B-B14F-4D97-AF65-F5344CB8AC3E}">
        <p14:creationId xmlns:p14="http://schemas.microsoft.com/office/powerpoint/2010/main" val="3417707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5F4F9C92-5FBA-4C03-A58F-0144BE224ABB}" type="datetimeFigureOut">
              <a:rPr lang="es-ES" smtClean="0"/>
              <a:t>29/11/2019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2FFB135-BEA7-45FE-877F-6AB4643D27D1}" type="slidenum">
              <a:rPr lang="es-ES" smtClean="0"/>
              <a:t>‹Nº›</a:t>
            </a:fld>
            <a:endParaRPr lang="es-ES"/>
          </a:p>
        </p:txBody>
      </p:sp>
    </p:spTree>
    <p:extLst>
      <p:ext uri="{BB962C8B-B14F-4D97-AF65-F5344CB8AC3E}">
        <p14:creationId xmlns:p14="http://schemas.microsoft.com/office/powerpoint/2010/main" val="4277177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5F4F9C92-5FBA-4C03-A58F-0144BE224ABB}" type="datetimeFigureOut">
              <a:rPr lang="es-ES" smtClean="0"/>
              <a:t>29/11/2019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2FFB135-BEA7-45FE-877F-6AB4643D27D1}" type="slidenum">
              <a:rPr lang="es-ES" smtClean="0"/>
              <a:t>‹Nº›</a:t>
            </a:fld>
            <a:endParaRPr lang="es-ES"/>
          </a:p>
        </p:txBody>
      </p:sp>
    </p:spTree>
    <p:extLst>
      <p:ext uri="{BB962C8B-B14F-4D97-AF65-F5344CB8AC3E}">
        <p14:creationId xmlns:p14="http://schemas.microsoft.com/office/powerpoint/2010/main" val="32700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5F4F9C92-5FBA-4C03-A58F-0144BE224ABB}" type="datetimeFigureOut">
              <a:rPr lang="es-ES" smtClean="0"/>
              <a:t>29/11/2019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2FFB135-BEA7-45FE-877F-6AB4643D27D1}" type="slidenum">
              <a:rPr lang="es-ES" smtClean="0"/>
              <a:t>‹Nº›</a:t>
            </a:fld>
            <a:endParaRPr lang="es-ES"/>
          </a:p>
        </p:txBody>
      </p:sp>
    </p:spTree>
    <p:extLst>
      <p:ext uri="{BB962C8B-B14F-4D97-AF65-F5344CB8AC3E}">
        <p14:creationId xmlns:p14="http://schemas.microsoft.com/office/powerpoint/2010/main" val="408485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F4F9C92-5FBA-4C03-A58F-0144BE224ABB}" type="datetimeFigureOut">
              <a:rPr lang="es-ES" smtClean="0"/>
              <a:t>29/11/2019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2FFB135-BEA7-45FE-877F-6AB4643D27D1}" type="slidenum">
              <a:rPr lang="es-ES" smtClean="0"/>
              <a:t>‹Nº›</a:t>
            </a:fld>
            <a:endParaRPr lang="es-ES"/>
          </a:p>
        </p:txBody>
      </p:sp>
    </p:spTree>
    <p:extLst>
      <p:ext uri="{BB962C8B-B14F-4D97-AF65-F5344CB8AC3E}">
        <p14:creationId xmlns:p14="http://schemas.microsoft.com/office/powerpoint/2010/main" val="186701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F4F9C92-5FBA-4C03-A58F-0144BE224ABB}" type="datetimeFigureOut">
              <a:rPr lang="es-ES" smtClean="0"/>
              <a:t>29/11/2019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2FFB135-BEA7-45FE-877F-6AB4643D27D1}" type="slidenum">
              <a:rPr lang="es-ES" smtClean="0"/>
              <a:t>‹Nº›</a:t>
            </a:fld>
            <a:endParaRPr lang="es-ES"/>
          </a:p>
        </p:txBody>
      </p:sp>
    </p:spTree>
    <p:extLst>
      <p:ext uri="{BB962C8B-B14F-4D97-AF65-F5344CB8AC3E}">
        <p14:creationId xmlns:p14="http://schemas.microsoft.com/office/powerpoint/2010/main" val="2596392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F4F9C92-5FBA-4C03-A58F-0144BE224ABB}" type="datetimeFigureOut">
              <a:rPr lang="es-ES" smtClean="0"/>
              <a:t>29/11/2019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2FFB135-BEA7-45FE-877F-6AB4643D27D1}" type="slidenum">
              <a:rPr lang="es-ES" smtClean="0"/>
              <a:t>‹Nº›</a:t>
            </a:fld>
            <a:endParaRPr lang="es-ES"/>
          </a:p>
        </p:txBody>
      </p:sp>
    </p:spTree>
    <p:extLst>
      <p:ext uri="{BB962C8B-B14F-4D97-AF65-F5344CB8AC3E}">
        <p14:creationId xmlns:p14="http://schemas.microsoft.com/office/powerpoint/2010/main" val="10004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F9C92-5FBA-4C03-A58F-0144BE224ABB}" type="datetimeFigureOut">
              <a:rPr lang="es-ES" smtClean="0"/>
              <a:t>29/11/2019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FB135-BEA7-45FE-877F-6AB4643D27D1}" type="slidenum">
              <a:rPr lang="es-ES" smtClean="0"/>
              <a:t>‹Nº›</a:t>
            </a:fld>
            <a:endParaRPr lang="es-ES"/>
          </a:p>
        </p:txBody>
      </p:sp>
    </p:spTree>
    <p:extLst>
      <p:ext uri="{BB962C8B-B14F-4D97-AF65-F5344CB8AC3E}">
        <p14:creationId xmlns:p14="http://schemas.microsoft.com/office/powerpoint/2010/main" val="341531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ecidesoluciones.es/en/?page_id=20979&amp;preview=tru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decidesoluciones.es/en/?page_id=22065&amp;preview=tru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decidesoluciones.es/en/?page_id=22086&amp;preview=tru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decidesoluciones.es/en/?page_id=22100&amp;preview=tru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decidesoluciones.es/en/technological-solutions/machine-learnin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decidesoluciones.es/en/technological-solutions/rule-based-system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decidesoluciones.es/en/technological-solutions/mathematical-optimizatio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decidesoluciones.es/en/who-we-ar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2" Type="http://schemas.openxmlformats.org/officeDocument/2006/relationships/hyperlink" Target="https://decidesoluciones.es/en/success-stories-deci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ecidesoluciones.es/en/?page_id=19849&amp;preview=true"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decidesoluciones.es/en/casos-de-exito/airbu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https://decidesoluciones.es/en/contact/"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decidesoluciones.es/en/blog/"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decidesoluciones.es/en/partners-area/"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442949" y="2674961"/>
            <a:ext cx="6804940" cy="923330"/>
          </a:xfrm>
          <a:prstGeom prst="rect">
            <a:avLst/>
          </a:prstGeom>
          <a:noFill/>
        </p:spPr>
        <p:txBody>
          <a:bodyPr wrap="none" rtlCol="0">
            <a:spAutoFit/>
          </a:bodyPr>
          <a:lstStyle/>
          <a:p>
            <a:r>
              <a:rPr lang="es-ES" sz="5400" dirty="0" err="1"/>
              <a:t>Thanks</a:t>
            </a:r>
            <a:r>
              <a:rPr lang="es-ES" sz="5400" dirty="0"/>
              <a:t> </a:t>
            </a:r>
            <a:r>
              <a:rPr lang="es-ES" sz="5400" dirty="0" err="1"/>
              <a:t>for</a:t>
            </a:r>
            <a:r>
              <a:rPr lang="es-ES" sz="5400" dirty="0"/>
              <a:t> </a:t>
            </a:r>
            <a:r>
              <a:rPr lang="es-ES" sz="5400" dirty="0" err="1"/>
              <a:t>choosing</a:t>
            </a:r>
            <a:r>
              <a:rPr lang="es-ES" sz="5400" dirty="0"/>
              <a:t> </a:t>
            </a:r>
            <a:r>
              <a:rPr lang="es-ES" sz="5400" dirty="0" err="1"/>
              <a:t>us</a:t>
            </a:r>
            <a:r>
              <a:rPr lang="es-ES" sz="5400" dirty="0"/>
              <a:t>!</a:t>
            </a:r>
          </a:p>
        </p:txBody>
      </p:sp>
    </p:spTree>
    <p:extLst>
      <p:ext uri="{BB962C8B-B14F-4D97-AF65-F5344CB8AC3E}">
        <p14:creationId xmlns:p14="http://schemas.microsoft.com/office/powerpoint/2010/main" val="866891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795" y="0"/>
            <a:ext cx="12197795" cy="4285468"/>
          </a:xfrm>
          <a:prstGeom prst="rect">
            <a:avLst/>
          </a:prstGeom>
        </p:spPr>
      </p:pic>
      <p:pic>
        <p:nvPicPr>
          <p:cNvPr id="4" name="Imagen 3"/>
          <p:cNvPicPr>
            <a:picLocks noChangeAspect="1"/>
          </p:cNvPicPr>
          <p:nvPr/>
        </p:nvPicPr>
        <p:blipFill rotWithShape="1">
          <a:blip r:embed="rId3"/>
          <a:srcRect b="15174"/>
          <a:stretch/>
        </p:blipFill>
        <p:spPr>
          <a:xfrm>
            <a:off x="682389" y="3672480"/>
            <a:ext cx="11082621" cy="3151401"/>
          </a:xfrm>
          <a:prstGeom prst="rect">
            <a:avLst/>
          </a:prstGeom>
        </p:spPr>
      </p:pic>
    </p:spTree>
    <p:extLst>
      <p:ext uri="{BB962C8B-B14F-4D97-AF65-F5344CB8AC3E}">
        <p14:creationId xmlns:p14="http://schemas.microsoft.com/office/powerpoint/2010/main" val="177369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961562" y="2797791"/>
            <a:ext cx="6133217" cy="923330"/>
          </a:xfrm>
          <a:prstGeom prst="rect">
            <a:avLst/>
          </a:prstGeom>
          <a:noFill/>
        </p:spPr>
        <p:txBody>
          <a:bodyPr wrap="none" rtlCol="0">
            <a:spAutoFit/>
          </a:bodyPr>
          <a:lstStyle/>
          <a:p>
            <a:r>
              <a:rPr lang="es-ES" sz="5400" dirty="0" smtClean="0"/>
              <a:t>FIELD SERVICES PAGE</a:t>
            </a:r>
            <a:endParaRPr lang="es-ES" sz="5400" dirty="0"/>
          </a:p>
        </p:txBody>
      </p:sp>
      <p:sp>
        <p:nvSpPr>
          <p:cNvPr id="3" name="CuadroTexto 2"/>
          <p:cNvSpPr txBox="1"/>
          <p:nvPr/>
        </p:nvSpPr>
        <p:spPr>
          <a:xfrm>
            <a:off x="2931232" y="3986507"/>
            <a:ext cx="6163547" cy="369332"/>
          </a:xfrm>
          <a:prstGeom prst="rect">
            <a:avLst/>
          </a:prstGeom>
          <a:noFill/>
        </p:spPr>
        <p:txBody>
          <a:bodyPr wrap="none" rtlCol="0">
            <a:spAutoFit/>
          </a:bodyPr>
          <a:lstStyle/>
          <a:p>
            <a:r>
              <a:rPr lang="es-ES" dirty="0" smtClean="0">
                <a:hlinkClick r:id="rId2"/>
              </a:rPr>
              <a:t>https://decidesoluciones.es/en/?page_id=20979&amp;preview=true</a:t>
            </a:r>
            <a:endParaRPr lang="es-ES" dirty="0"/>
          </a:p>
        </p:txBody>
      </p:sp>
    </p:spTree>
    <p:extLst>
      <p:ext uri="{BB962C8B-B14F-4D97-AF65-F5344CB8AC3E}">
        <p14:creationId xmlns:p14="http://schemas.microsoft.com/office/powerpoint/2010/main" val="3669410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1"/>
            <a:ext cx="12192000" cy="3078093"/>
          </a:xfrm>
          <a:prstGeom prst="rect">
            <a:avLst/>
          </a:prstGeom>
        </p:spPr>
      </p:pic>
      <p:pic>
        <p:nvPicPr>
          <p:cNvPr id="5" name="Imagen 4"/>
          <p:cNvPicPr>
            <a:picLocks noChangeAspect="1"/>
          </p:cNvPicPr>
          <p:nvPr/>
        </p:nvPicPr>
        <p:blipFill>
          <a:blip r:embed="rId3"/>
          <a:stretch>
            <a:fillRect/>
          </a:stretch>
        </p:blipFill>
        <p:spPr>
          <a:xfrm>
            <a:off x="2" y="2677275"/>
            <a:ext cx="12192000" cy="4277895"/>
          </a:xfrm>
          <a:prstGeom prst="rect">
            <a:avLst/>
          </a:prstGeom>
        </p:spPr>
      </p:pic>
    </p:spTree>
    <p:extLst>
      <p:ext uri="{BB962C8B-B14F-4D97-AF65-F5344CB8AC3E}">
        <p14:creationId xmlns:p14="http://schemas.microsoft.com/office/powerpoint/2010/main" val="4017045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112" r="3519"/>
          <a:stretch/>
        </p:blipFill>
        <p:spPr>
          <a:xfrm>
            <a:off x="-68239" y="0"/>
            <a:ext cx="12310282" cy="6879408"/>
          </a:xfrm>
          <a:prstGeom prst="rect">
            <a:avLst/>
          </a:prstGeom>
        </p:spPr>
      </p:pic>
    </p:spTree>
    <p:extLst>
      <p:ext uri="{BB962C8B-B14F-4D97-AF65-F5344CB8AC3E}">
        <p14:creationId xmlns:p14="http://schemas.microsoft.com/office/powerpoint/2010/main" val="2463915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401825"/>
            <a:ext cx="12192000" cy="5676525"/>
          </a:xfrm>
          <a:prstGeom prst="rect">
            <a:avLst/>
          </a:prstGeom>
        </p:spPr>
      </p:pic>
    </p:spTree>
    <p:extLst>
      <p:ext uri="{BB962C8B-B14F-4D97-AF65-F5344CB8AC3E}">
        <p14:creationId xmlns:p14="http://schemas.microsoft.com/office/powerpoint/2010/main" val="1033931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32512" y="2674961"/>
            <a:ext cx="10581486" cy="923330"/>
          </a:xfrm>
          <a:prstGeom prst="rect">
            <a:avLst/>
          </a:prstGeom>
          <a:noFill/>
        </p:spPr>
        <p:txBody>
          <a:bodyPr wrap="none" rtlCol="0">
            <a:spAutoFit/>
          </a:bodyPr>
          <a:lstStyle/>
          <a:p>
            <a:r>
              <a:rPr lang="es-ES" sz="5400" dirty="0" smtClean="0"/>
              <a:t>TRANSPORTATION &amp; LOGISTICS PAGE</a:t>
            </a:r>
            <a:endParaRPr lang="es-ES" sz="5400" dirty="0"/>
          </a:p>
        </p:txBody>
      </p:sp>
      <p:sp>
        <p:nvSpPr>
          <p:cNvPr id="3" name="CuadroTexto 2"/>
          <p:cNvSpPr txBox="1"/>
          <p:nvPr/>
        </p:nvSpPr>
        <p:spPr>
          <a:xfrm>
            <a:off x="3041481" y="4077946"/>
            <a:ext cx="6163547" cy="369332"/>
          </a:xfrm>
          <a:prstGeom prst="rect">
            <a:avLst/>
          </a:prstGeom>
          <a:noFill/>
        </p:spPr>
        <p:txBody>
          <a:bodyPr wrap="none" rtlCol="0">
            <a:spAutoFit/>
          </a:bodyPr>
          <a:lstStyle/>
          <a:p>
            <a:r>
              <a:rPr lang="es-ES" dirty="0" smtClean="0">
                <a:hlinkClick r:id="rId2"/>
              </a:rPr>
              <a:t>https://decidesoluciones.es/en/?page_id=22065&amp;preview=true</a:t>
            </a:r>
            <a:endParaRPr lang="es-ES" dirty="0"/>
          </a:p>
        </p:txBody>
      </p:sp>
    </p:spTree>
    <p:extLst>
      <p:ext uri="{BB962C8B-B14F-4D97-AF65-F5344CB8AC3E}">
        <p14:creationId xmlns:p14="http://schemas.microsoft.com/office/powerpoint/2010/main" val="2587378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b="2939"/>
          <a:stretch/>
        </p:blipFill>
        <p:spPr>
          <a:xfrm>
            <a:off x="0" y="1"/>
            <a:ext cx="12192000" cy="6960358"/>
          </a:xfrm>
          <a:prstGeom prst="rect">
            <a:avLst/>
          </a:prstGeom>
        </p:spPr>
      </p:pic>
    </p:spTree>
    <p:extLst>
      <p:ext uri="{BB962C8B-B14F-4D97-AF65-F5344CB8AC3E}">
        <p14:creationId xmlns:p14="http://schemas.microsoft.com/office/powerpoint/2010/main" val="487823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486" r="2471"/>
          <a:stretch/>
        </p:blipFill>
        <p:spPr>
          <a:xfrm>
            <a:off x="-40944" y="0"/>
            <a:ext cx="12351225" cy="6858000"/>
          </a:xfrm>
          <a:prstGeom prst="rect">
            <a:avLst/>
          </a:prstGeom>
        </p:spPr>
      </p:pic>
    </p:spTree>
    <p:extLst>
      <p:ext uri="{BB962C8B-B14F-4D97-AF65-F5344CB8AC3E}">
        <p14:creationId xmlns:p14="http://schemas.microsoft.com/office/powerpoint/2010/main" val="3221644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401825"/>
            <a:ext cx="12192000" cy="5676525"/>
          </a:xfrm>
          <a:prstGeom prst="rect">
            <a:avLst/>
          </a:prstGeom>
        </p:spPr>
      </p:pic>
    </p:spTree>
    <p:extLst>
      <p:ext uri="{BB962C8B-B14F-4D97-AF65-F5344CB8AC3E}">
        <p14:creationId xmlns:p14="http://schemas.microsoft.com/office/powerpoint/2010/main" val="1385085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56094" y="2729552"/>
            <a:ext cx="8630504" cy="923330"/>
          </a:xfrm>
          <a:prstGeom prst="rect">
            <a:avLst/>
          </a:prstGeom>
          <a:noFill/>
        </p:spPr>
        <p:txBody>
          <a:bodyPr wrap="none" rtlCol="0">
            <a:spAutoFit/>
          </a:bodyPr>
          <a:lstStyle/>
          <a:p>
            <a:r>
              <a:rPr lang="es-ES" sz="5400" dirty="0" smtClean="0"/>
              <a:t>WORKFORCE PLANNING PAGE</a:t>
            </a:r>
            <a:endParaRPr lang="es-ES" sz="5400" dirty="0"/>
          </a:p>
        </p:txBody>
      </p:sp>
      <p:sp>
        <p:nvSpPr>
          <p:cNvPr id="3" name="CuadroTexto 2"/>
          <p:cNvSpPr txBox="1"/>
          <p:nvPr/>
        </p:nvSpPr>
        <p:spPr>
          <a:xfrm>
            <a:off x="2870535" y="3960381"/>
            <a:ext cx="6163547" cy="369332"/>
          </a:xfrm>
          <a:prstGeom prst="rect">
            <a:avLst/>
          </a:prstGeom>
          <a:noFill/>
        </p:spPr>
        <p:txBody>
          <a:bodyPr wrap="none" rtlCol="0">
            <a:spAutoFit/>
          </a:bodyPr>
          <a:lstStyle/>
          <a:p>
            <a:r>
              <a:rPr lang="es-ES" dirty="0" smtClean="0">
                <a:hlinkClick r:id="rId2"/>
              </a:rPr>
              <a:t>https://decidesoluciones.es/en/?page_id=22086&amp;preview=true</a:t>
            </a:r>
            <a:endParaRPr lang="es-ES" dirty="0"/>
          </a:p>
        </p:txBody>
      </p:sp>
    </p:spTree>
    <p:extLst>
      <p:ext uri="{BB962C8B-B14F-4D97-AF65-F5344CB8AC3E}">
        <p14:creationId xmlns:p14="http://schemas.microsoft.com/office/powerpoint/2010/main" val="136599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49070" y="4164152"/>
            <a:ext cx="2805833" cy="369332"/>
          </a:xfrm>
          <a:prstGeom prst="rect">
            <a:avLst/>
          </a:prstGeom>
          <a:noFill/>
        </p:spPr>
        <p:txBody>
          <a:bodyPr wrap="none" rtlCol="0">
            <a:spAutoFit/>
          </a:bodyPr>
          <a:lstStyle/>
          <a:p>
            <a:r>
              <a:rPr lang="es-ES" dirty="0" smtClean="0"/>
              <a:t>OUR CORPORATE COLOUR:</a:t>
            </a:r>
            <a:endParaRPr lang="es-ES" dirty="0"/>
          </a:p>
        </p:txBody>
      </p:sp>
      <p:sp>
        <p:nvSpPr>
          <p:cNvPr id="6" name="Rectángulo 5"/>
          <p:cNvSpPr/>
          <p:nvPr/>
        </p:nvSpPr>
        <p:spPr>
          <a:xfrm>
            <a:off x="1740510" y="4791170"/>
            <a:ext cx="1149531" cy="1292662"/>
          </a:xfrm>
          <a:prstGeom prst="rect">
            <a:avLst/>
          </a:prstGeom>
          <a:solidFill>
            <a:srgbClr val="E74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p:cNvSpPr txBox="1"/>
          <p:nvPr/>
        </p:nvSpPr>
        <p:spPr>
          <a:xfrm>
            <a:off x="3051986" y="4791170"/>
            <a:ext cx="1003801" cy="369332"/>
          </a:xfrm>
          <a:prstGeom prst="rect">
            <a:avLst/>
          </a:prstGeom>
          <a:noFill/>
        </p:spPr>
        <p:txBody>
          <a:bodyPr wrap="none" rtlCol="0">
            <a:spAutoFit/>
          </a:bodyPr>
          <a:lstStyle/>
          <a:p>
            <a:r>
              <a:rPr lang="es-ES" dirty="0" smtClean="0"/>
              <a:t>#e74e1d</a:t>
            </a:r>
            <a:endParaRPr lang="es-ES" dirty="0"/>
          </a:p>
        </p:txBody>
      </p:sp>
      <p:sp>
        <p:nvSpPr>
          <p:cNvPr id="8" name="CuadroTexto 7"/>
          <p:cNvSpPr txBox="1"/>
          <p:nvPr/>
        </p:nvSpPr>
        <p:spPr>
          <a:xfrm>
            <a:off x="3051986" y="5160502"/>
            <a:ext cx="776175" cy="923330"/>
          </a:xfrm>
          <a:prstGeom prst="rect">
            <a:avLst/>
          </a:prstGeom>
          <a:noFill/>
        </p:spPr>
        <p:txBody>
          <a:bodyPr wrap="none" rtlCol="0">
            <a:spAutoFit/>
          </a:bodyPr>
          <a:lstStyle/>
          <a:p>
            <a:r>
              <a:rPr lang="es-ES" dirty="0" smtClean="0"/>
              <a:t>R: 231</a:t>
            </a:r>
          </a:p>
          <a:p>
            <a:r>
              <a:rPr lang="es-ES" dirty="0" smtClean="0"/>
              <a:t>G: 78</a:t>
            </a:r>
          </a:p>
          <a:p>
            <a:r>
              <a:rPr lang="es-ES" dirty="0" smtClean="0"/>
              <a:t>B: 29</a:t>
            </a:r>
            <a:endParaRPr lang="es-ES" dirty="0"/>
          </a:p>
        </p:txBody>
      </p:sp>
      <p:sp>
        <p:nvSpPr>
          <p:cNvPr id="10" name="CuadroTexto 9"/>
          <p:cNvSpPr txBox="1"/>
          <p:nvPr/>
        </p:nvSpPr>
        <p:spPr>
          <a:xfrm>
            <a:off x="1649070" y="593326"/>
            <a:ext cx="9418321" cy="1200329"/>
          </a:xfrm>
          <a:prstGeom prst="rect">
            <a:avLst/>
          </a:prstGeom>
          <a:noFill/>
        </p:spPr>
        <p:txBody>
          <a:bodyPr wrap="square" rtlCol="0">
            <a:spAutoFit/>
          </a:bodyPr>
          <a:lstStyle/>
          <a:p>
            <a:r>
              <a:rPr lang="en-US" dirty="0"/>
              <a:t>This presentation shows what we currently have. </a:t>
            </a:r>
            <a:r>
              <a:rPr lang="en-US" dirty="0" smtClean="0"/>
              <a:t>But </a:t>
            </a:r>
            <a:r>
              <a:rPr lang="en-US" dirty="0"/>
              <a:t>we want to give it a more modern style. </a:t>
            </a:r>
            <a:endParaRPr lang="en-US" dirty="0" smtClean="0"/>
          </a:p>
          <a:p>
            <a:endParaRPr lang="en-US" dirty="0" smtClean="0"/>
          </a:p>
          <a:p>
            <a:r>
              <a:rPr lang="en-US" dirty="0"/>
              <a:t>Feel free to change designs, images, icons. Surprise us</a:t>
            </a:r>
            <a:r>
              <a:rPr lang="en-US" dirty="0" smtClean="0"/>
              <a:t>! This </a:t>
            </a:r>
            <a:r>
              <a:rPr lang="en-US" dirty="0"/>
              <a:t>document is </a:t>
            </a:r>
            <a:r>
              <a:rPr lang="en-US" dirty="0" smtClean="0"/>
              <a:t>just a </a:t>
            </a:r>
            <a:r>
              <a:rPr lang="en-US" dirty="0"/>
              <a:t>guide to get an idea of the </a:t>
            </a:r>
            <a:r>
              <a:rPr lang="en-US" dirty="0" smtClean="0"/>
              <a:t>company web, </a:t>
            </a:r>
            <a:r>
              <a:rPr lang="en-US" dirty="0"/>
              <a:t>content and what we want to show. </a:t>
            </a:r>
            <a:endParaRPr lang="es-ES" dirty="0"/>
          </a:p>
        </p:txBody>
      </p:sp>
      <p:sp>
        <p:nvSpPr>
          <p:cNvPr id="9" name="CuadroTexto 8"/>
          <p:cNvSpPr txBox="1"/>
          <p:nvPr/>
        </p:nvSpPr>
        <p:spPr>
          <a:xfrm>
            <a:off x="1649070" y="2024487"/>
            <a:ext cx="9418321" cy="1754326"/>
          </a:xfrm>
          <a:prstGeom prst="rect">
            <a:avLst/>
          </a:prstGeom>
          <a:noFill/>
        </p:spPr>
        <p:txBody>
          <a:bodyPr wrap="square" rtlCol="0">
            <a:spAutoFit/>
          </a:bodyPr>
          <a:lstStyle/>
          <a:p>
            <a:r>
              <a:rPr lang="en-US" dirty="0"/>
              <a:t>If the document is not clear enough, we attach links to each of the pages. Some links are public and others private. </a:t>
            </a:r>
            <a:endParaRPr lang="en-US" dirty="0" smtClean="0"/>
          </a:p>
          <a:p>
            <a:endParaRPr lang="en-US" dirty="0"/>
          </a:p>
          <a:p>
            <a:r>
              <a:rPr lang="en-US" dirty="0"/>
              <a:t>If you want to see all the links, we need to create an account in our </a:t>
            </a:r>
            <a:r>
              <a:rPr lang="en-US" dirty="0" err="1"/>
              <a:t>wordpress</a:t>
            </a:r>
            <a:r>
              <a:rPr lang="en-US" dirty="0"/>
              <a:t>, which requires an email. </a:t>
            </a:r>
            <a:r>
              <a:rPr lang="en-US" dirty="0" smtClean="0"/>
              <a:t>If </a:t>
            </a:r>
            <a:r>
              <a:rPr lang="en-US" dirty="0"/>
              <a:t>you are interested, send us your email to p.pradas@decidesoluciones.es and we will create your account. </a:t>
            </a:r>
            <a:endParaRPr lang="es-ES" dirty="0"/>
          </a:p>
        </p:txBody>
      </p:sp>
      <p:sp>
        <p:nvSpPr>
          <p:cNvPr id="11" name="CuadroTexto 10"/>
          <p:cNvSpPr txBox="1"/>
          <p:nvPr/>
        </p:nvSpPr>
        <p:spPr>
          <a:xfrm>
            <a:off x="7014915" y="4164152"/>
            <a:ext cx="1268039" cy="369332"/>
          </a:xfrm>
          <a:prstGeom prst="rect">
            <a:avLst/>
          </a:prstGeom>
          <a:noFill/>
        </p:spPr>
        <p:txBody>
          <a:bodyPr wrap="none" rtlCol="0">
            <a:spAutoFit/>
          </a:bodyPr>
          <a:lstStyle/>
          <a:p>
            <a:r>
              <a:rPr lang="es-ES" dirty="0" smtClean="0"/>
              <a:t>OUR </a:t>
            </a:r>
            <a:r>
              <a:rPr lang="es-ES" dirty="0" smtClean="0"/>
              <a:t>LOGO</a:t>
            </a:r>
            <a:r>
              <a:rPr lang="es-ES" dirty="0" smtClean="0"/>
              <a:t>:</a:t>
            </a:r>
            <a:endParaRPr lang="es-E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1843" y="4918823"/>
            <a:ext cx="2222222" cy="558730"/>
          </a:xfrm>
          <a:prstGeom prst="rect">
            <a:avLst/>
          </a:prstGeom>
        </p:spPr>
      </p:pic>
    </p:spTree>
    <p:extLst>
      <p:ext uri="{BB962C8B-B14F-4D97-AF65-F5344CB8AC3E}">
        <p14:creationId xmlns:p14="http://schemas.microsoft.com/office/powerpoint/2010/main" val="2855634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2075" b="3017"/>
          <a:stretch/>
        </p:blipFill>
        <p:spPr>
          <a:xfrm>
            <a:off x="0" y="-13648"/>
            <a:ext cx="12192000" cy="6864824"/>
          </a:xfrm>
          <a:prstGeom prst="rect">
            <a:avLst/>
          </a:prstGeom>
        </p:spPr>
      </p:pic>
    </p:spTree>
    <p:extLst>
      <p:ext uri="{BB962C8B-B14F-4D97-AF65-F5344CB8AC3E}">
        <p14:creationId xmlns:p14="http://schemas.microsoft.com/office/powerpoint/2010/main" val="2016792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288" r="3262"/>
          <a:stretch/>
        </p:blipFill>
        <p:spPr>
          <a:xfrm>
            <a:off x="10509" y="0"/>
            <a:ext cx="12146507" cy="6858000"/>
          </a:xfrm>
          <a:prstGeom prst="rect">
            <a:avLst/>
          </a:prstGeom>
        </p:spPr>
      </p:pic>
    </p:spTree>
    <p:extLst>
      <p:ext uri="{BB962C8B-B14F-4D97-AF65-F5344CB8AC3E}">
        <p14:creationId xmlns:p14="http://schemas.microsoft.com/office/powerpoint/2010/main" val="3934938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114796" y="627667"/>
            <a:ext cx="9899533" cy="4672821"/>
          </a:xfrm>
          <a:prstGeom prst="rect">
            <a:avLst/>
          </a:prstGeom>
        </p:spPr>
      </p:pic>
    </p:spTree>
    <p:extLst>
      <p:ext uri="{BB962C8B-B14F-4D97-AF65-F5344CB8AC3E}">
        <p14:creationId xmlns:p14="http://schemas.microsoft.com/office/powerpoint/2010/main" val="1572156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511187" y="2743200"/>
            <a:ext cx="6968126" cy="923330"/>
          </a:xfrm>
          <a:prstGeom prst="rect">
            <a:avLst/>
          </a:prstGeom>
          <a:noFill/>
        </p:spPr>
        <p:txBody>
          <a:bodyPr wrap="none" rtlCol="0">
            <a:spAutoFit/>
          </a:bodyPr>
          <a:lstStyle/>
          <a:p>
            <a:r>
              <a:rPr lang="es-ES" sz="5400" dirty="0" smtClean="0"/>
              <a:t>MANUFACTURING PAGE</a:t>
            </a:r>
            <a:endParaRPr lang="es-ES" sz="5400" dirty="0"/>
          </a:p>
        </p:txBody>
      </p:sp>
      <p:sp>
        <p:nvSpPr>
          <p:cNvPr id="3" name="CuadroTexto 2"/>
          <p:cNvSpPr txBox="1"/>
          <p:nvPr/>
        </p:nvSpPr>
        <p:spPr>
          <a:xfrm>
            <a:off x="2913476" y="3908129"/>
            <a:ext cx="6163547" cy="369332"/>
          </a:xfrm>
          <a:prstGeom prst="rect">
            <a:avLst/>
          </a:prstGeom>
          <a:noFill/>
        </p:spPr>
        <p:txBody>
          <a:bodyPr wrap="none" rtlCol="0">
            <a:spAutoFit/>
          </a:bodyPr>
          <a:lstStyle/>
          <a:p>
            <a:r>
              <a:rPr lang="es-ES" dirty="0" smtClean="0">
                <a:hlinkClick r:id="rId2"/>
              </a:rPr>
              <a:t>https://decidesoluciones.es/en/?page_id=22100&amp;preview=true</a:t>
            </a:r>
            <a:endParaRPr lang="es-ES" dirty="0"/>
          </a:p>
        </p:txBody>
      </p:sp>
    </p:spTree>
    <p:extLst>
      <p:ext uri="{BB962C8B-B14F-4D97-AF65-F5344CB8AC3E}">
        <p14:creationId xmlns:p14="http://schemas.microsoft.com/office/powerpoint/2010/main" val="18241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547" r="1828"/>
          <a:stretch/>
        </p:blipFill>
        <p:spPr>
          <a:xfrm>
            <a:off x="-27296" y="0"/>
            <a:ext cx="12219296" cy="6858000"/>
          </a:xfrm>
          <a:prstGeom prst="rect">
            <a:avLst/>
          </a:prstGeom>
        </p:spPr>
      </p:pic>
    </p:spTree>
    <p:extLst>
      <p:ext uri="{BB962C8B-B14F-4D97-AF65-F5344CB8AC3E}">
        <p14:creationId xmlns:p14="http://schemas.microsoft.com/office/powerpoint/2010/main" val="599278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868" r="4591"/>
          <a:stretch/>
        </p:blipFill>
        <p:spPr>
          <a:xfrm>
            <a:off x="-27296" y="0"/>
            <a:ext cx="12282986" cy="6858000"/>
          </a:xfrm>
          <a:prstGeom prst="rect">
            <a:avLst/>
          </a:prstGeom>
        </p:spPr>
      </p:pic>
    </p:spTree>
    <p:extLst>
      <p:ext uri="{BB962C8B-B14F-4D97-AF65-F5344CB8AC3E}">
        <p14:creationId xmlns:p14="http://schemas.microsoft.com/office/powerpoint/2010/main" val="2724396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440993"/>
            <a:ext cx="12154223" cy="4485848"/>
          </a:xfrm>
          <a:prstGeom prst="rect">
            <a:avLst/>
          </a:prstGeom>
        </p:spPr>
      </p:pic>
    </p:spTree>
    <p:extLst>
      <p:ext uri="{BB962C8B-B14F-4D97-AF65-F5344CB8AC3E}">
        <p14:creationId xmlns:p14="http://schemas.microsoft.com/office/powerpoint/2010/main" val="2122569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06472" y="2702257"/>
            <a:ext cx="7788029" cy="923330"/>
          </a:xfrm>
          <a:prstGeom prst="rect">
            <a:avLst/>
          </a:prstGeom>
          <a:noFill/>
        </p:spPr>
        <p:txBody>
          <a:bodyPr wrap="none" rtlCol="0">
            <a:spAutoFit/>
          </a:bodyPr>
          <a:lstStyle/>
          <a:p>
            <a:r>
              <a:rPr lang="es-ES" sz="5400" dirty="0" smtClean="0"/>
              <a:t>MACHINE LEARNING PAGE </a:t>
            </a:r>
            <a:endParaRPr lang="es-ES" sz="5400" dirty="0"/>
          </a:p>
        </p:txBody>
      </p:sp>
      <p:sp>
        <p:nvSpPr>
          <p:cNvPr id="2" name="CuadroTexto 1"/>
          <p:cNvSpPr txBox="1"/>
          <p:nvPr/>
        </p:nvSpPr>
        <p:spPr>
          <a:xfrm>
            <a:off x="2605046" y="3866606"/>
            <a:ext cx="7190879" cy="369332"/>
          </a:xfrm>
          <a:prstGeom prst="rect">
            <a:avLst/>
          </a:prstGeom>
          <a:noFill/>
        </p:spPr>
        <p:txBody>
          <a:bodyPr wrap="none" rtlCol="0">
            <a:spAutoFit/>
          </a:bodyPr>
          <a:lstStyle/>
          <a:p>
            <a:r>
              <a:rPr lang="es-ES" dirty="0">
                <a:hlinkClick r:id="rId2"/>
              </a:rPr>
              <a:t>https://decidesoluciones.es/en/technological-solutions/machine-learning/</a:t>
            </a:r>
            <a:endParaRPr lang="es-ES" dirty="0"/>
          </a:p>
        </p:txBody>
      </p:sp>
    </p:spTree>
    <p:extLst>
      <p:ext uri="{BB962C8B-B14F-4D97-AF65-F5344CB8AC3E}">
        <p14:creationId xmlns:p14="http://schemas.microsoft.com/office/powerpoint/2010/main" val="3319126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409433"/>
            <a:ext cx="12191444" cy="5854890"/>
          </a:xfrm>
          <a:prstGeom prst="rect">
            <a:avLst/>
          </a:prstGeom>
        </p:spPr>
      </p:pic>
    </p:spTree>
    <p:extLst>
      <p:ext uri="{BB962C8B-B14F-4D97-AF65-F5344CB8AC3E}">
        <p14:creationId xmlns:p14="http://schemas.microsoft.com/office/powerpoint/2010/main" val="1393178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7296" y="517832"/>
            <a:ext cx="12045533" cy="5582717"/>
          </a:xfrm>
          <a:prstGeom prst="rect">
            <a:avLst/>
          </a:prstGeom>
        </p:spPr>
      </p:pic>
    </p:spTree>
    <p:extLst>
      <p:ext uri="{BB962C8B-B14F-4D97-AF65-F5344CB8AC3E}">
        <p14:creationId xmlns:p14="http://schemas.microsoft.com/office/powerpoint/2010/main" val="231934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162566" y="2879678"/>
            <a:ext cx="3776996" cy="923330"/>
          </a:xfrm>
          <a:prstGeom prst="rect">
            <a:avLst/>
          </a:prstGeom>
          <a:noFill/>
        </p:spPr>
        <p:txBody>
          <a:bodyPr wrap="none" rtlCol="0">
            <a:spAutoFit/>
          </a:bodyPr>
          <a:lstStyle/>
          <a:p>
            <a:r>
              <a:rPr lang="es-ES" sz="5400" dirty="0" smtClean="0"/>
              <a:t>MAIN MENU</a:t>
            </a:r>
            <a:endParaRPr lang="es-ES" sz="5400" dirty="0"/>
          </a:p>
        </p:txBody>
      </p:sp>
    </p:spTree>
    <p:extLst>
      <p:ext uri="{BB962C8B-B14F-4D97-AF65-F5344CB8AC3E}">
        <p14:creationId xmlns:p14="http://schemas.microsoft.com/office/powerpoint/2010/main" val="2402356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55306" y="242745"/>
            <a:ext cx="10808814" cy="6345529"/>
          </a:xfrm>
          <a:prstGeom prst="rect">
            <a:avLst/>
          </a:prstGeom>
        </p:spPr>
      </p:pic>
    </p:spTree>
    <p:extLst>
      <p:ext uri="{BB962C8B-B14F-4D97-AF65-F5344CB8AC3E}">
        <p14:creationId xmlns:p14="http://schemas.microsoft.com/office/powerpoint/2010/main" val="3304211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8019" y="3725128"/>
            <a:ext cx="10221877" cy="2136586"/>
          </a:xfrm>
          <a:prstGeom prst="rect">
            <a:avLst/>
          </a:prstGeom>
        </p:spPr>
      </p:pic>
      <p:sp>
        <p:nvSpPr>
          <p:cNvPr id="4" name="CuadroTexto 3"/>
          <p:cNvSpPr txBox="1"/>
          <p:nvPr/>
        </p:nvSpPr>
        <p:spPr>
          <a:xfrm>
            <a:off x="3127712" y="1351127"/>
            <a:ext cx="6026265" cy="461665"/>
          </a:xfrm>
          <a:prstGeom prst="rect">
            <a:avLst/>
          </a:prstGeom>
          <a:noFill/>
        </p:spPr>
        <p:txBody>
          <a:bodyPr wrap="none" rtlCol="0">
            <a:spAutoFit/>
          </a:bodyPr>
          <a:lstStyle/>
          <a:p>
            <a:r>
              <a:rPr lang="en-US" sz="2400" dirty="0">
                <a:solidFill>
                  <a:srgbClr val="E74E1D"/>
                </a:solidFill>
              </a:rPr>
              <a:t>Industries in which we apply Machine Learning</a:t>
            </a:r>
            <a:endParaRPr lang="es-ES" sz="2400" dirty="0">
              <a:solidFill>
                <a:srgbClr val="E74E1D"/>
              </a:solidFill>
            </a:endParaRPr>
          </a:p>
        </p:txBody>
      </p:sp>
      <p:sp>
        <p:nvSpPr>
          <p:cNvPr id="6" name="Rectángulo 5"/>
          <p:cNvSpPr/>
          <p:nvPr/>
        </p:nvSpPr>
        <p:spPr>
          <a:xfrm>
            <a:off x="1953903" y="2265527"/>
            <a:ext cx="1567218" cy="464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Field </a:t>
            </a:r>
            <a:r>
              <a:rPr lang="es-ES" dirty="0" err="1" smtClean="0">
                <a:solidFill>
                  <a:schemeClr val="tx1"/>
                </a:solidFill>
              </a:rPr>
              <a:t>Services</a:t>
            </a:r>
            <a:endParaRPr lang="es-ES" dirty="0">
              <a:solidFill>
                <a:schemeClr val="tx1"/>
              </a:solidFill>
            </a:endParaRPr>
          </a:p>
        </p:txBody>
      </p:sp>
      <p:sp>
        <p:nvSpPr>
          <p:cNvPr id="7" name="Rectángulo 6"/>
          <p:cNvSpPr/>
          <p:nvPr/>
        </p:nvSpPr>
        <p:spPr>
          <a:xfrm>
            <a:off x="3521120" y="2265527"/>
            <a:ext cx="2825087" cy="464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Transportation</a:t>
            </a:r>
            <a:r>
              <a:rPr lang="es-ES" dirty="0" smtClean="0">
                <a:solidFill>
                  <a:schemeClr val="tx1"/>
                </a:solidFill>
              </a:rPr>
              <a:t> &amp; </a:t>
            </a:r>
            <a:r>
              <a:rPr lang="es-ES" dirty="0" err="1" smtClean="0">
                <a:solidFill>
                  <a:schemeClr val="tx1"/>
                </a:solidFill>
              </a:rPr>
              <a:t>logistics</a:t>
            </a:r>
            <a:endParaRPr lang="es-ES" dirty="0">
              <a:solidFill>
                <a:schemeClr val="tx1"/>
              </a:solidFill>
            </a:endParaRPr>
          </a:p>
        </p:txBody>
      </p:sp>
      <p:sp>
        <p:nvSpPr>
          <p:cNvPr id="8" name="Rectángulo 7"/>
          <p:cNvSpPr/>
          <p:nvPr/>
        </p:nvSpPr>
        <p:spPr>
          <a:xfrm>
            <a:off x="6346207" y="2265527"/>
            <a:ext cx="2220037" cy="464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Workforce</a:t>
            </a:r>
            <a:r>
              <a:rPr lang="es-ES" dirty="0" smtClean="0">
                <a:solidFill>
                  <a:schemeClr val="tx1"/>
                </a:solidFill>
              </a:rPr>
              <a:t> Planning</a:t>
            </a:r>
            <a:endParaRPr lang="es-ES" dirty="0">
              <a:solidFill>
                <a:schemeClr val="tx1"/>
              </a:solidFill>
            </a:endParaRPr>
          </a:p>
        </p:txBody>
      </p:sp>
      <p:sp>
        <p:nvSpPr>
          <p:cNvPr id="9" name="Rectángulo 8"/>
          <p:cNvSpPr/>
          <p:nvPr/>
        </p:nvSpPr>
        <p:spPr>
          <a:xfrm>
            <a:off x="8566244" y="2265527"/>
            <a:ext cx="1567218" cy="464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Manufacturing</a:t>
            </a:r>
            <a:endParaRPr lang="es-ES" dirty="0">
              <a:solidFill>
                <a:schemeClr val="tx1"/>
              </a:solidFill>
            </a:endParaRPr>
          </a:p>
        </p:txBody>
      </p:sp>
    </p:spTree>
    <p:extLst>
      <p:ext uri="{BB962C8B-B14F-4D97-AF65-F5344CB8AC3E}">
        <p14:creationId xmlns:p14="http://schemas.microsoft.com/office/powerpoint/2010/main" val="2129889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23358" y="2784144"/>
            <a:ext cx="8840259" cy="923330"/>
          </a:xfrm>
          <a:prstGeom prst="rect">
            <a:avLst/>
          </a:prstGeom>
          <a:noFill/>
        </p:spPr>
        <p:txBody>
          <a:bodyPr wrap="square" rtlCol="0">
            <a:spAutoFit/>
          </a:bodyPr>
          <a:lstStyle/>
          <a:p>
            <a:r>
              <a:rPr lang="es-ES" sz="5400" dirty="0" smtClean="0"/>
              <a:t>RULE-BASED SYSTEMS PAGE </a:t>
            </a:r>
            <a:endParaRPr lang="es-ES" sz="5400" dirty="0"/>
          </a:p>
        </p:txBody>
      </p:sp>
      <p:sp>
        <p:nvSpPr>
          <p:cNvPr id="2" name="CuadroTexto 1"/>
          <p:cNvSpPr txBox="1"/>
          <p:nvPr/>
        </p:nvSpPr>
        <p:spPr>
          <a:xfrm>
            <a:off x="2599509" y="3958046"/>
            <a:ext cx="7352462" cy="369332"/>
          </a:xfrm>
          <a:prstGeom prst="rect">
            <a:avLst/>
          </a:prstGeom>
          <a:noFill/>
        </p:spPr>
        <p:txBody>
          <a:bodyPr wrap="none" rtlCol="0">
            <a:spAutoFit/>
          </a:bodyPr>
          <a:lstStyle/>
          <a:p>
            <a:r>
              <a:rPr lang="es-ES" dirty="0">
                <a:hlinkClick r:id="rId2"/>
              </a:rPr>
              <a:t>https://decidesoluciones.es/en/technological-solutions/rule-based-systems/</a:t>
            </a:r>
            <a:endParaRPr lang="es-ES" dirty="0"/>
          </a:p>
        </p:txBody>
      </p:sp>
    </p:spTree>
    <p:extLst>
      <p:ext uri="{BB962C8B-B14F-4D97-AF65-F5344CB8AC3E}">
        <p14:creationId xmlns:p14="http://schemas.microsoft.com/office/powerpoint/2010/main" val="1723781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8575" y="71955"/>
            <a:ext cx="9919631" cy="6786045"/>
          </a:xfrm>
          <a:prstGeom prst="rect">
            <a:avLst/>
          </a:prstGeom>
        </p:spPr>
      </p:pic>
    </p:spTree>
    <p:extLst>
      <p:ext uri="{BB962C8B-B14F-4D97-AF65-F5344CB8AC3E}">
        <p14:creationId xmlns:p14="http://schemas.microsoft.com/office/powerpoint/2010/main" val="2066767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69655" y="189022"/>
            <a:ext cx="8509766" cy="1951713"/>
          </a:xfrm>
          <a:prstGeom prst="rect">
            <a:avLst/>
          </a:prstGeom>
        </p:spPr>
      </p:pic>
      <p:pic>
        <p:nvPicPr>
          <p:cNvPr id="3" name="Imagen 2"/>
          <p:cNvPicPr>
            <a:picLocks noChangeAspect="1"/>
          </p:cNvPicPr>
          <p:nvPr/>
        </p:nvPicPr>
        <p:blipFill>
          <a:blip r:embed="rId3"/>
          <a:stretch>
            <a:fillRect/>
          </a:stretch>
        </p:blipFill>
        <p:spPr>
          <a:xfrm>
            <a:off x="1453219" y="1683626"/>
            <a:ext cx="9096375" cy="5067300"/>
          </a:xfrm>
          <a:prstGeom prst="rect">
            <a:avLst/>
          </a:prstGeom>
        </p:spPr>
      </p:pic>
    </p:spTree>
    <p:extLst>
      <p:ext uri="{BB962C8B-B14F-4D97-AF65-F5344CB8AC3E}">
        <p14:creationId xmlns:p14="http://schemas.microsoft.com/office/powerpoint/2010/main" val="1424159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33283"/>
          <a:stretch/>
        </p:blipFill>
        <p:spPr>
          <a:xfrm>
            <a:off x="1073041" y="91308"/>
            <a:ext cx="9772650" cy="3177409"/>
          </a:xfrm>
          <a:prstGeom prst="rect">
            <a:avLst/>
          </a:prstGeom>
        </p:spPr>
      </p:pic>
      <p:sp>
        <p:nvSpPr>
          <p:cNvPr id="3" name="CuadroTexto 2"/>
          <p:cNvSpPr txBox="1"/>
          <p:nvPr/>
        </p:nvSpPr>
        <p:spPr>
          <a:xfrm>
            <a:off x="3736877" y="3523275"/>
            <a:ext cx="4529060" cy="461665"/>
          </a:xfrm>
          <a:prstGeom prst="rect">
            <a:avLst/>
          </a:prstGeom>
          <a:noFill/>
        </p:spPr>
        <p:txBody>
          <a:bodyPr wrap="none" rtlCol="0">
            <a:spAutoFit/>
          </a:bodyPr>
          <a:lstStyle/>
          <a:p>
            <a:r>
              <a:rPr lang="en-US" sz="2400" dirty="0">
                <a:solidFill>
                  <a:srgbClr val="E74E1D"/>
                </a:solidFill>
              </a:rPr>
              <a:t>Industries in which we apply </a:t>
            </a:r>
            <a:r>
              <a:rPr lang="en-US" sz="2400" dirty="0" smtClean="0">
                <a:solidFill>
                  <a:srgbClr val="E74E1D"/>
                </a:solidFill>
              </a:rPr>
              <a:t>BRMS</a:t>
            </a:r>
            <a:endParaRPr lang="es-ES" sz="2400" dirty="0">
              <a:solidFill>
                <a:srgbClr val="E74E1D"/>
              </a:solidFill>
            </a:endParaRPr>
          </a:p>
        </p:txBody>
      </p:sp>
      <p:sp>
        <p:nvSpPr>
          <p:cNvPr id="4" name="Rectángulo 3"/>
          <p:cNvSpPr/>
          <p:nvPr/>
        </p:nvSpPr>
        <p:spPr>
          <a:xfrm>
            <a:off x="1985434" y="4251981"/>
            <a:ext cx="1567218" cy="464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Field </a:t>
            </a:r>
            <a:r>
              <a:rPr lang="es-ES" dirty="0" err="1" smtClean="0">
                <a:solidFill>
                  <a:schemeClr val="tx1"/>
                </a:solidFill>
              </a:rPr>
              <a:t>Services</a:t>
            </a:r>
            <a:endParaRPr lang="es-ES" dirty="0">
              <a:solidFill>
                <a:schemeClr val="tx1"/>
              </a:solidFill>
            </a:endParaRPr>
          </a:p>
        </p:txBody>
      </p:sp>
      <p:sp>
        <p:nvSpPr>
          <p:cNvPr id="5" name="Rectángulo 4"/>
          <p:cNvSpPr/>
          <p:nvPr/>
        </p:nvSpPr>
        <p:spPr>
          <a:xfrm>
            <a:off x="3552651" y="4251981"/>
            <a:ext cx="2825087" cy="464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Transportation</a:t>
            </a:r>
            <a:r>
              <a:rPr lang="es-ES" dirty="0" smtClean="0">
                <a:solidFill>
                  <a:schemeClr val="tx1"/>
                </a:solidFill>
              </a:rPr>
              <a:t> &amp; </a:t>
            </a:r>
            <a:r>
              <a:rPr lang="es-ES" dirty="0" err="1" smtClean="0">
                <a:solidFill>
                  <a:schemeClr val="tx1"/>
                </a:solidFill>
              </a:rPr>
              <a:t>logistics</a:t>
            </a:r>
            <a:endParaRPr lang="es-ES" dirty="0">
              <a:solidFill>
                <a:schemeClr val="tx1"/>
              </a:solidFill>
            </a:endParaRPr>
          </a:p>
        </p:txBody>
      </p:sp>
      <p:sp>
        <p:nvSpPr>
          <p:cNvPr id="6" name="Rectángulo 5"/>
          <p:cNvSpPr/>
          <p:nvPr/>
        </p:nvSpPr>
        <p:spPr>
          <a:xfrm>
            <a:off x="6377738" y="4251981"/>
            <a:ext cx="2220037" cy="464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Workforce</a:t>
            </a:r>
            <a:r>
              <a:rPr lang="es-ES" dirty="0" smtClean="0">
                <a:solidFill>
                  <a:schemeClr val="tx1"/>
                </a:solidFill>
              </a:rPr>
              <a:t> Planning</a:t>
            </a:r>
            <a:endParaRPr lang="es-ES" dirty="0">
              <a:solidFill>
                <a:schemeClr val="tx1"/>
              </a:solidFill>
            </a:endParaRPr>
          </a:p>
        </p:txBody>
      </p:sp>
      <p:sp>
        <p:nvSpPr>
          <p:cNvPr id="7" name="Rectángulo 6"/>
          <p:cNvSpPr/>
          <p:nvPr/>
        </p:nvSpPr>
        <p:spPr>
          <a:xfrm>
            <a:off x="8597775" y="4251981"/>
            <a:ext cx="1567218" cy="464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Manufacturing</a:t>
            </a:r>
            <a:endParaRPr lang="es-ES" dirty="0">
              <a:solidFill>
                <a:schemeClr val="tx1"/>
              </a:solidFill>
            </a:endParaRPr>
          </a:p>
        </p:txBody>
      </p:sp>
      <p:pic>
        <p:nvPicPr>
          <p:cNvPr id="8" name="Imagen 7"/>
          <p:cNvPicPr>
            <a:picLocks noChangeAspect="1"/>
          </p:cNvPicPr>
          <p:nvPr/>
        </p:nvPicPr>
        <p:blipFill>
          <a:blip r:embed="rId3"/>
          <a:stretch>
            <a:fillRect/>
          </a:stretch>
        </p:blipFill>
        <p:spPr>
          <a:xfrm>
            <a:off x="1638957" y="5175195"/>
            <a:ext cx="8724900" cy="1552575"/>
          </a:xfrm>
          <a:prstGeom prst="rect">
            <a:avLst/>
          </a:prstGeom>
        </p:spPr>
      </p:pic>
    </p:spTree>
    <p:extLst>
      <p:ext uri="{BB962C8B-B14F-4D97-AF65-F5344CB8AC3E}">
        <p14:creationId xmlns:p14="http://schemas.microsoft.com/office/powerpoint/2010/main" val="939683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64275" y="2852383"/>
            <a:ext cx="10869514" cy="923330"/>
          </a:xfrm>
          <a:prstGeom prst="rect">
            <a:avLst/>
          </a:prstGeom>
          <a:noFill/>
        </p:spPr>
        <p:txBody>
          <a:bodyPr wrap="none" rtlCol="0">
            <a:spAutoFit/>
          </a:bodyPr>
          <a:lstStyle/>
          <a:p>
            <a:r>
              <a:rPr lang="es-ES" sz="5400" dirty="0" smtClean="0"/>
              <a:t>MATHEMATICAL OPTIMIZATION PAGE </a:t>
            </a:r>
            <a:endParaRPr lang="es-ES" sz="5400" dirty="0"/>
          </a:p>
        </p:txBody>
      </p:sp>
      <p:sp>
        <p:nvSpPr>
          <p:cNvPr id="2" name="CuadroTexto 1"/>
          <p:cNvSpPr txBox="1"/>
          <p:nvPr/>
        </p:nvSpPr>
        <p:spPr>
          <a:xfrm>
            <a:off x="2158214" y="3775713"/>
            <a:ext cx="8081636" cy="369332"/>
          </a:xfrm>
          <a:prstGeom prst="rect">
            <a:avLst/>
          </a:prstGeom>
          <a:noFill/>
        </p:spPr>
        <p:txBody>
          <a:bodyPr wrap="none" rtlCol="0">
            <a:spAutoFit/>
          </a:bodyPr>
          <a:lstStyle/>
          <a:p>
            <a:r>
              <a:rPr lang="es-ES" dirty="0">
                <a:hlinkClick r:id="rId2"/>
              </a:rPr>
              <a:t>https://decidesoluciones.es/en/technological-solutions/mathematical-optimization/</a:t>
            </a:r>
            <a:endParaRPr lang="es-ES" dirty="0"/>
          </a:p>
        </p:txBody>
      </p:sp>
    </p:spTree>
    <p:extLst>
      <p:ext uri="{BB962C8B-B14F-4D97-AF65-F5344CB8AC3E}">
        <p14:creationId xmlns:p14="http://schemas.microsoft.com/office/powerpoint/2010/main" val="1293589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10206" y="0"/>
            <a:ext cx="11845159" cy="5705288"/>
          </a:xfrm>
          <a:prstGeom prst="rect">
            <a:avLst/>
          </a:prstGeom>
        </p:spPr>
      </p:pic>
      <p:pic>
        <p:nvPicPr>
          <p:cNvPr id="3" name="Imagen 2"/>
          <p:cNvPicPr>
            <a:picLocks noChangeAspect="1"/>
          </p:cNvPicPr>
          <p:nvPr/>
        </p:nvPicPr>
        <p:blipFill>
          <a:blip r:embed="rId3"/>
          <a:stretch>
            <a:fillRect/>
          </a:stretch>
        </p:blipFill>
        <p:spPr>
          <a:xfrm>
            <a:off x="43002" y="5233002"/>
            <a:ext cx="11868150" cy="1857375"/>
          </a:xfrm>
          <a:prstGeom prst="rect">
            <a:avLst/>
          </a:prstGeom>
        </p:spPr>
      </p:pic>
    </p:spTree>
    <p:extLst>
      <p:ext uri="{BB962C8B-B14F-4D97-AF65-F5344CB8AC3E}">
        <p14:creationId xmlns:p14="http://schemas.microsoft.com/office/powerpoint/2010/main" val="383873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22017" y="0"/>
            <a:ext cx="9305925" cy="4991100"/>
          </a:xfrm>
          <a:prstGeom prst="rect">
            <a:avLst/>
          </a:prstGeom>
        </p:spPr>
      </p:pic>
      <p:pic>
        <p:nvPicPr>
          <p:cNvPr id="3" name="Imagen 2"/>
          <p:cNvPicPr>
            <a:picLocks noChangeAspect="1"/>
          </p:cNvPicPr>
          <p:nvPr/>
        </p:nvPicPr>
        <p:blipFill>
          <a:blip r:embed="rId3"/>
          <a:stretch>
            <a:fillRect/>
          </a:stretch>
        </p:blipFill>
        <p:spPr>
          <a:xfrm>
            <a:off x="1626476" y="4981575"/>
            <a:ext cx="8686800" cy="1876425"/>
          </a:xfrm>
          <a:prstGeom prst="rect">
            <a:avLst/>
          </a:prstGeom>
        </p:spPr>
      </p:pic>
    </p:spTree>
    <p:extLst>
      <p:ext uri="{BB962C8B-B14F-4D97-AF65-F5344CB8AC3E}">
        <p14:creationId xmlns:p14="http://schemas.microsoft.com/office/powerpoint/2010/main" val="3849304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80739" y="1316101"/>
            <a:ext cx="7146700" cy="461665"/>
          </a:xfrm>
          <a:prstGeom prst="rect">
            <a:avLst/>
          </a:prstGeom>
          <a:noFill/>
        </p:spPr>
        <p:txBody>
          <a:bodyPr wrap="none" rtlCol="0">
            <a:spAutoFit/>
          </a:bodyPr>
          <a:lstStyle/>
          <a:p>
            <a:r>
              <a:rPr lang="en-US" sz="2400" dirty="0">
                <a:solidFill>
                  <a:srgbClr val="E74E1D"/>
                </a:solidFill>
              </a:rPr>
              <a:t>Industries in which we apply </a:t>
            </a:r>
            <a:r>
              <a:rPr lang="en-US" sz="2400" dirty="0" smtClean="0">
                <a:solidFill>
                  <a:srgbClr val="E74E1D"/>
                </a:solidFill>
              </a:rPr>
              <a:t>mathematical optimization</a:t>
            </a:r>
            <a:endParaRPr lang="es-ES" sz="2400" dirty="0">
              <a:solidFill>
                <a:srgbClr val="E74E1D"/>
              </a:solidFill>
            </a:endParaRPr>
          </a:p>
        </p:txBody>
      </p:sp>
      <p:sp>
        <p:nvSpPr>
          <p:cNvPr id="3" name="Rectángulo 2"/>
          <p:cNvSpPr/>
          <p:nvPr/>
        </p:nvSpPr>
        <p:spPr>
          <a:xfrm>
            <a:off x="1964413" y="2065828"/>
            <a:ext cx="1567218" cy="464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Field </a:t>
            </a:r>
            <a:r>
              <a:rPr lang="es-ES" dirty="0" err="1" smtClean="0">
                <a:solidFill>
                  <a:schemeClr val="tx1"/>
                </a:solidFill>
              </a:rPr>
              <a:t>Services</a:t>
            </a:r>
            <a:endParaRPr lang="es-ES" dirty="0">
              <a:solidFill>
                <a:schemeClr val="tx1"/>
              </a:solidFill>
            </a:endParaRPr>
          </a:p>
        </p:txBody>
      </p:sp>
      <p:sp>
        <p:nvSpPr>
          <p:cNvPr id="4" name="Rectángulo 3"/>
          <p:cNvSpPr/>
          <p:nvPr/>
        </p:nvSpPr>
        <p:spPr>
          <a:xfrm>
            <a:off x="3531630" y="2065828"/>
            <a:ext cx="2825087" cy="464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Transportation</a:t>
            </a:r>
            <a:r>
              <a:rPr lang="es-ES" dirty="0" smtClean="0">
                <a:solidFill>
                  <a:schemeClr val="tx1"/>
                </a:solidFill>
              </a:rPr>
              <a:t> &amp; </a:t>
            </a:r>
            <a:r>
              <a:rPr lang="es-ES" dirty="0" err="1" smtClean="0">
                <a:solidFill>
                  <a:schemeClr val="tx1"/>
                </a:solidFill>
              </a:rPr>
              <a:t>logistics</a:t>
            </a:r>
            <a:endParaRPr lang="es-ES" dirty="0">
              <a:solidFill>
                <a:schemeClr val="tx1"/>
              </a:solidFill>
            </a:endParaRPr>
          </a:p>
        </p:txBody>
      </p:sp>
      <p:sp>
        <p:nvSpPr>
          <p:cNvPr id="5" name="Rectángulo 4"/>
          <p:cNvSpPr/>
          <p:nvPr/>
        </p:nvSpPr>
        <p:spPr>
          <a:xfrm>
            <a:off x="6356717" y="2065828"/>
            <a:ext cx="2220037" cy="464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Workforce</a:t>
            </a:r>
            <a:r>
              <a:rPr lang="es-ES" dirty="0" smtClean="0">
                <a:solidFill>
                  <a:schemeClr val="tx1"/>
                </a:solidFill>
              </a:rPr>
              <a:t> Planning</a:t>
            </a:r>
            <a:endParaRPr lang="es-ES" dirty="0">
              <a:solidFill>
                <a:schemeClr val="tx1"/>
              </a:solidFill>
            </a:endParaRPr>
          </a:p>
        </p:txBody>
      </p:sp>
      <p:sp>
        <p:nvSpPr>
          <p:cNvPr id="6" name="Rectángulo 5"/>
          <p:cNvSpPr/>
          <p:nvPr/>
        </p:nvSpPr>
        <p:spPr>
          <a:xfrm>
            <a:off x="8576754" y="2065828"/>
            <a:ext cx="1567218" cy="464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Manufacturing</a:t>
            </a:r>
            <a:endParaRPr lang="es-ES" dirty="0">
              <a:solidFill>
                <a:schemeClr val="tx1"/>
              </a:solidFill>
            </a:endParaRPr>
          </a:p>
        </p:txBody>
      </p:sp>
      <p:pic>
        <p:nvPicPr>
          <p:cNvPr id="7" name="Imagen 6"/>
          <p:cNvPicPr>
            <a:picLocks noChangeAspect="1"/>
          </p:cNvPicPr>
          <p:nvPr/>
        </p:nvPicPr>
        <p:blipFill>
          <a:blip r:embed="rId2"/>
          <a:stretch>
            <a:fillRect/>
          </a:stretch>
        </p:blipFill>
        <p:spPr>
          <a:xfrm>
            <a:off x="1692494" y="4289535"/>
            <a:ext cx="8743950" cy="1600200"/>
          </a:xfrm>
          <a:prstGeom prst="rect">
            <a:avLst/>
          </a:prstGeom>
        </p:spPr>
      </p:pic>
    </p:spTree>
    <p:extLst>
      <p:ext uri="{BB962C8B-B14F-4D97-AF65-F5344CB8AC3E}">
        <p14:creationId xmlns:p14="http://schemas.microsoft.com/office/powerpoint/2010/main" val="419333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4024" y="1746913"/>
            <a:ext cx="3509748" cy="464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HOME (LOGO)      </a:t>
            </a:r>
            <a:endParaRPr lang="es-ES" dirty="0">
              <a:solidFill>
                <a:schemeClr val="tx1"/>
              </a:solidFill>
            </a:endParaRPr>
          </a:p>
        </p:txBody>
      </p:sp>
      <p:sp>
        <p:nvSpPr>
          <p:cNvPr id="3" name="Rectángulo 2"/>
          <p:cNvSpPr/>
          <p:nvPr/>
        </p:nvSpPr>
        <p:spPr>
          <a:xfrm>
            <a:off x="3973772" y="1746913"/>
            <a:ext cx="1553571" cy="464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INDUSTRIES</a:t>
            </a:r>
            <a:endParaRPr lang="es-ES" dirty="0">
              <a:solidFill>
                <a:schemeClr val="tx1"/>
              </a:solidFill>
            </a:endParaRPr>
          </a:p>
        </p:txBody>
      </p:sp>
      <p:sp>
        <p:nvSpPr>
          <p:cNvPr id="4" name="Rectángulo 3"/>
          <p:cNvSpPr/>
          <p:nvPr/>
        </p:nvSpPr>
        <p:spPr>
          <a:xfrm>
            <a:off x="5527343" y="1746913"/>
            <a:ext cx="1694596" cy="464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TECHNOLOGIES</a:t>
            </a:r>
            <a:endParaRPr lang="es-ES" dirty="0">
              <a:solidFill>
                <a:schemeClr val="tx1"/>
              </a:solidFill>
            </a:endParaRPr>
          </a:p>
        </p:txBody>
      </p:sp>
      <p:sp>
        <p:nvSpPr>
          <p:cNvPr id="5" name="Rectángulo 4"/>
          <p:cNvSpPr/>
          <p:nvPr/>
        </p:nvSpPr>
        <p:spPr>
          <a:xfrm>
            <a:off x="7221939" y="1746913"/>
            <a:ext cx="1471684" cy="464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ABOUT US</a:t>
            </a:r>
            <a:endParaRPr lang="es-ES" dirty="0">
              <a:solidFill>
                <a:schemeClr val="tx1"/>
              </a:solidFill>
            </a:endParaRPr>
          </a:p>
        </p:txBody>
      </p:sp>
      <p:sp>
        <p:nvSpPr>
          <p:cNvPr id="6" name="Rectángulo 5"/>
          <p:cNvSpPr/>
          <p:nvPr/>
        </p:nvSpPr>
        <p:spPr>
          <a:xfrm>
            <a:off x="8693623" y="1746913"/>
            <a:ext cx="1419368" cy="464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RESOURCES</a:t>
            </a:r>
            <a:endParaRPr lang="es-ES" dirty="0">
              <a:solidFill>
                <a:schemeClr val="tx1"/>
              </a:solidFill>
            </a:endParaRPr>
          </a:p>
        </p:txBody>
      </p:sp>
      <p:sp>
        <p:nvSpPr>
          <p:cNvPr id="7" name="Rectángulo 6"/>
          <p:cNvSpPr/>
          <p:nvPr/>
        </p:nvSpPr>
        <p:spPr>
          <a:xfrm>
            <a:off x="10112991" y="1746913"/>
            <a:ext cx="1471684" cy="464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PARTNERS</a:t>
            </a:r>
            <a:endParaRPr lang="es-ES" dirty="0">
              <a:solidFill>
                <a:schemeClr val="tx1"/>
              </a:solidFill>
            </a:endParaRPr>
          </a:p>
        </p:txBody>
      </p:sp>
      <p:sp>
        <p:nvSpPr>
          <p:cNvPr id="12" name="Rectángulo 11"/>
          <p:cNvSpPr/>
          <p:nvPr/>
        </p:nvSpPr>
        <p:spPr>
          <a:xfrm>
            <a:off x="3973772" y="2361062"/>
            <a:ext cx="1567218" cy="464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Field </a:t>
            </a:r>
            <a:r>
              <a:rPr lang="es-ES" dirty="0" err="1" smtClean="0">
                <a:solidFill>
                  <a:schemeClr val="tx1"/>
                </a:solidFill>
              </a:rPr>
              <a:t>Services</a:t>
            </a:r>
            <a:endParaRPr lang="es-ES" dirty="0">
              <a:solidFill>
                <a:schemeClr val="tx1"/>
              </a:solidFill>
            </a:endParaRPr>
          </a:p>
        </p:txBody>
      </p:sp>
      <p:sp>
        <p:nvSpPr>
          <p:cNvPr id="13" name="Rectángulo 12"/>
          <p:cNvSpPr/>
          <p:nvPr/>
        </p:nvSpPr>
        <p:spPr>
          <a:xfrm>
            <a:off x="3973772" y="2825086"/>
            <a:ext cx="1567218" cy="69603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Transportation</a:t>
            </a:r>
            <a:r>
              <a:rPr lang="es-ES" dirty="0" smtClean="0">
                <a:solidFill>
                  <a:schemeClr val="tx1"/>
                </a:solidFill>
              </a:rPr>
              <a:t> &amp; </a:t>
            </a:r>
            <a:r>
              <a:rPr lang="es-ES" dirty="0" err="1" smtClean="0">
                <a:solidFill>
                  <a:schemeClr val="tx1"/>
                </a:solidFill>
              </a:rPr>
              <a:t>logistics</a:t>
            </a:r>
            <a:endParaRPr lang="es-ES" dirty="0">
              <a:solidFill>
                <a:schemeClr val="tx1"/>
              </a:solidFill>
            </a:endParaRPr>
          </a:p>
        </p:txBody>
      </p:sp>
      <p:sp>
        <p:nvSpPr>
          <p:cNvPr id="15" name="Rectángulo 14"/>
          <p:cNvSpPr/>
          <p:nvPr/>
        </p:nvSpPr>
        <p:spPr>
          <a:xfrm>
            <a:off x="3973772" y="3521122"/>
            <a:ext cx="1567218" cy="60050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Workforce</a:t>
            </a:r>
            <a:r>
              <a:rPr lang="es-ES" dirty="0" smtClean="0">
                <a:solidFill>
                  <a:schemeClr val="tx1"/>
                </a:solidFill>
              </a:rPr>
              <a:t> planning</a:t>
            </a:r>
            <a:endParaRPr lang="es-ES" dirty="0">
              <a:solidFill>
                <a:schemeClr val="tx1"/>
              </a:solidFill>
            </a:endParaRPr>
          </a:p>
        </p:txBody>
      </p:sp>
      <p:sp>
        <p:nvSpPr>
          <p:cNvPr id="16" name="Rectángulo 15"/>
          <p:cNvSpPr/>
          <p:nvPr/>
        </p:nvSpPr>
        <p:spPr>
          <a:xfrm>
            <a:off x="3973772" y="4121624"/>
            <a:ext cx="1567218" cy="464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Manufacturing</a:t>
            </a:r>
            <a:endParaRPr lang="es-ES" dirty="0">
              <a:solidFill>
                <a:schemeClr val="tx1"/>
              </a:solidFill>
            </a:endParaRPr>
          </a:p>
        </p:txBody>
      </p:sp>
      <p:sp>
        <p:nvSpPr>
          <p:cNvPr id="17" name="Rectángulo 16"/>
          <p:cNvSpPr/>
          <p:nvPr/>
        </p:nvSpPr>
        <p:spPr>
          <a:xfrm>
            <a:off x="5540990" y="2361061"/>
            <a:ext cx="1680949" cy="61414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Machine </a:t>
            </a:r>
            <a:r>
              <a:rPr lang="es-ES" dirty="0" err="1" smtClean="0">
                <a:solidFill>
                  <a:schemeClr val="tx1"/>
                </a:solidFill>
              </a:rPr>
              <a:t>Learning</a:t>
            </a:r>
            <a:endParaRPr lang="es-ES" dirty="0">
              <a:solidFill>
                <a:schemeClr val="tx1"/>
              </a:solidFill>
            </a:endParaRPr>
          </a:p>
        </p:txBody>
      </p:sp>
      <p:sp>
        <p:nvSpPr>
          <p:cNvPr id="18" name="Rectángulo 17"/>
          <p:cNvSpPr/>
          <p:nvPr/>
        </p:nvSpPr>
        <p:spPr>
          <a:xfrm>
            <a:off x="5540990" y="2975210"/>
            <a:ext cx="1680949" cy="61414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Rule-</a:t>
            </a:r>
            <a:r>
              <a:rPr lang="es-ES" dirty="0" err="1" smtClean="0">
                <a:solidFill>
                  <a:schemeClr val="tx1"/>
                </a:solidFill>
              </a:rPr>
              <a:t>based</a:t>
            </a:r>
            <a:r>
              <a:rPr lang="es-ES" dirty="0" smtClean="0">
                <a:solidFill>
                  <a:schemeClr val="tx1"/>
                </a:solidFill>
              </a:rPr>
              <a:t> </a:t>
            </a:r>
            <a:r>
              <a:rPr lang="es-ES" dirty="0" err="1" smtClean="0">
                <a:solidFill>
                  <a:schemeClr val="tx1"/>
                </a:solidFill>
              </a:rPr>
              <a:t>systems</a:t>
            </a:r>
            <a:endParaRPr lang="es-ES" dirty="0">
              <a:solidFill>
                <a:schemeClr val="tx1"/>
              </a:solidFill>
            </a:endParaRPr>
          </a:p>
        </p:txBody>
      </p:sp>
      <p:sp>
        <p:nvSpPr>
          <p:cNvPr id="19" name="Rectángulo 18"/>
          <p:cNvSpPr/>
          <p:nvPr/>
        </p:nvSpPr>
        <p:spPr>
          <a:xfrm>
            <a:off x="5540990" y="3589361"/>
            <a:ext cx="1680949" cy="61414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Mathematical</a:t>
            </a:r>
            <a:r>
              <a:rPr lang="es-ES" dirty="0" smtClean="0">
                <a:solidFill>
                  <a:schemeClr val="tx1"/>
                </a:solidFill>
              </a:rPr>
              <a:t> </a:t>
            </a:r>
            <a:r>
              <a:rPr lang="es-ES" dirty="0" err="1" smtClean="0">
                <a:solidFill>
                  <a:schemeClr val="tx1"/>
                </a:solidFill>
              </a:rPr>
              <a:t>Optimization</a:t>
            </a:r>
            <a:endParaRPr lang="es-ES" dirty="0">
              <a:solidFill>
                <a:schemeClr val="tx1"/>
              </a:solidFill>
            </a:endParaRPr>
          </a:p>
        </p:txBody>
      </p:sp>
      <p:sp>
        <p:nvSpPr>
          <p:cNvPr id="20" name="Rectángulo 19"/>
          <p:cNvSpPr/>
          <p:nvPr/>
        </p:nvSpPr>
        <p:spPr>
          <a:xfrm>
            <a:off x="7221940" y="2361061"/>
            <a:ext cx="1471684" cy="46402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Who</a:t>
            </a:r>
            <a:r>
              <a:rPr lang="es-ES" dirty="0" smtClean="0">
                <a:solidFill>
                  <a:schemeClr val="tx1"/>
                </a:solidFill>
              </a:rPr>
              <a:t> </a:t>
            </a:r>
            <a:r>
              <a:rPr lang="es-ES" dirty="0" err="1" smtClean="0">
                <a:solidFill>
                  <a:schemeClr val="tx1"/>
                </a:solidFill>
              </a:rPr>
              <a:t>we</a:t>
            </a:r>
            <a:r>
              <a:rPr lang="es-ES" dirty="0" smtClean="0">
                <a:solidFill>
                  <a:schemeClr val="tx1"/>
                </a:solidFill>
              </a:rPr>
              <a:t> are</a:t>
            </a:r>
            <a:endParaRPr lang="es-ES" dirty="0">
              <a:solidFill>
                <a:schemeClr val="tx1"/>
              </a:solidFill>
            </a:endParaRPr>
          </a:p>
        </p:txBody>
      </p:sp>
      <p:sp>
        <p:nvSpPr>
          <p:cNvPr id="21" name="Rectángulo 20"/>
          <p:cNvSpPr/>
          <p:nvPr/>
        </p:nvSpPr>
        <p:spPr>
          <a:xfrm>
            <a:off x="7221939" y="2825086"/>
            <a:ext cx="1471684" cy="46402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How</a:t>
            </a:r>
            <a:r>
              <a:rPr lang="es-ES" dirty="0" smtClean="0">
                <a:solidFill>
                  <a:schemeClr val="tx1"/>
                </a:solidFill>
              </a:rPr>
              <a:t> </a:t>
            </a:r>
            <a:r>
              <a:rPr lang="es-ES" dirty="0" err="1" smtClean="0">
                <a:solidFill>
                  <a:schemeClr val="tx1"/>
                </a:solidFill>
              </a:rPr>
              <a:t>we</a:t>
            </a:r>
            <a:r>
              <a:rPr lang="es-ES" dirty="0" smtClean="0">
                <a:solidFill>
                  <a:schemeClr val="tx1"/>
                </a:solidFill>
              </a:rPr>
              <a:t> </a:t>
            </a:r>
            <a:r>
              <a:rPr lang="es-ES" dirty="0" err="1" smtClean="0">
                <a:solidFill>
                  <a:schemeClr val="tx1"/>
                </a:solidFill>
              </a:rPr>
              <a:t>work</a:t>
            </a:r>
            <a:endParaRPr lang="es-ES" dirty="0">
              <a:solidFill>
                <a:schemeClr val="tx1"/>
              </a:solidFill>
            </a:endParaRPr>
          </a:p>
        </p:txBody>
      </p:sp>
      <p:sp>
        <p:nvSpPr>
          <p:cNvPr id="22" name="Rectángulo 21"/>
          <p:cNvSpPr/>
          <p:nvPr/>
        </p:nvSpPr>
        <p:spPr>
          <a:xfrm>
            <a:off x="7221939" y="3289111"/>
            <a:ext cx="1471684" cy="61414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Success</a:t>
            </a:r>
            <a:r>
              <a:rPr lang="es-ES" dirty="0" smtClean="0">
                <a:solidFill>
                  <a:schemeClr val="tx1"/>
                </a:solidFill>
              </a:rPr>
              <a:t> </a:t>
            </a:r>
            <a:r>
              <a:rPr lang="es-ES" dirty="0" err="1" smtClean="0">
                <a:solidFill>
                  <a:schemeClr val="tx1"/>
                </a:solidFill>
              </a:rPr>
              <a:t>Stories</a:t>
            </a:r>
            <a:endParaRPr lang="es-ES" dirty="0">
              <a:solidFill>
                <a:schemeClr val="tx1"/>
              </a:solidFill>
            </a:endParaRPr>
          </a:p>
        </p:txBody>
      </p:sp>
      <p:sp>
        <p:nvSpPr>
          <p:cNvPr id="23" name="Rectángulo 22"/>
          <p:cNvSpPr/>
          <p:nvPr/>
        </p:nvSpPr>
        <p:spPr>
          <a:xfrm>
            <a:off x="7221939" y="3903260"/>
            <a:ext cx="1471684" cy="46402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Carrers</a:t>
            </a:r>
            <a:endParaRPr lang="es-ES" dirty="0">
              <a:solidFill>
                <a:schemeClr val="tx1"/>
              </a:solidFill>
            </a:endParaRPr>
          </a:p>
        </p:txBody>
      </p:sp>
      <p:sp>
        <p:nvSpPr>
          <p:cNvPr id="24" name="Rectángulo 23"/>
          <p:cNvSpPr/>
          <p:nvPr/>
        </p:nvSpPr>
        <p:spPr>
          <a:xfrm>
            <a:off x="7221939" y="4367285"/>
            <a:ext cx="1471684" cy="46402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Contact</a:t>
            </a:r>
            <a:r>
              <a:rPr lang="es-ES" dirty="0" smtClean="0">
                <a:solidFill>
                  <a:schemeClr val="tx1"/>
                </a:solidFill>
              </a:rPr>
              <a:t> </a:t>
            </a:r>
            <a:r>
              <a:rPr lang="es-ES" dirty="0" err="1" smtClean="0">
                <a:solidFill>
                  <a:schemeClr val="tx1"/>
                </a:solidFill>
              </a:rPr>
              <a:t>us</a:t>
            </a:r>
            <a:endParaRPr lang="es-ES" dirty="0">
              <a:solidFill>
                <a:schemeClr val="tx1"/>
              </a:solidFill>
            </a:endParaRPr>
          </a:p>
        </p:txBody>
      </p:sp>
      <p:sp>
        <p:nvSpPr>
          <p:cNvPr id="25" name="Rectángulo 24"/>
          <p:cNvSpPr/>
          <p:nvPr/>
        </p:nvSpPr>
        <p:spPr>
          <a:xfrm>
            <a:off x="9812740" y="1132765"/>
            <a:ext cx="1765111" cy="464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Social </a:t>
            </a:r>
            <a:r>
              <a:rPr lang="es-ES" dirty="0" err="1" smtClean="0">
                <a:solidFill>
                  <a:schemeClr val="tx1"/>
                </a:solidFill>
              </a:rPr>
              <a:t>networks</a:t>
            </a:r>
            <a:endParaRPr lang="es-ES" dirty="0">
              <a:solidFill>
                <a:schemeClr val="tx1"/>
              </a:solidFill>
            </a:endParaRPr>
          </a:p>
        </p:txBody>
      </p:sp>
      <p:sp>
        <p:nvSpPr>
          <p:cNvPr id="26" name="Rectángulo 25"/>
          <p:cNvSpPr/>
          <p:nvPr/>
        </p:nvSpPr>
        <p:spPr>
          <a:xfrm>
            <a:off x="8693623" y="1132765"/>
            <a:ext cx="1119117" cy="464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Search</a:t>
            </a:r>
            <a:endParaRPr lang="es-ES" dirty="0">
              <a:solidFill>
                <a:schemeClr val="tx1"/>
              </a:solidFill>
            </a:endParaRPr>
          </a:p>
        </p:txBody>
      </p:sp>
    </p:spTree>
    <p:extLst>
      <p:ext uri="{BB962C8B-B14F-4D97-AF65-F5344CB8AC3E}">
        <p14:creationId xmlns:p14="http://schemas.microsoft.com/office/powerpoint/2010/main" val="4091562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16155" y="2606722"/>
            <a:ext cx="5865708" cy="923330"/>
          </a:xfrm>
          <a:prstGeom prst="rect">
            <a:avLst/>
          </a:prstGeom>
          <a:noFill/>
        </p:spPr>
        <p:txBody>
          <a:bodyPr wrap="none" rtlCol="0">
            <a:spAutoFit/>
          </a:bodyPr>
          <a:lstStyle/>
          <a:p>
            <a:r>
              <a:rPr lang="es-ES" sz="5400" dirty="0" smtClean="0"/>
              <a:t>WHO WE ARE PAGE </a:t>
            </a:r>
            <a:endParaRPr lang="es-ES" sz="5400" dirty="0"/>
          </a:p>
        </p:txBody>
      </p:sp>
      <p:sp>
        <p:nvSpPr>
          <p:cNvPr id="2" name="CuadroTexto 1"/>
          <p:cNvSpPr txBox="1"/>
          <p:nvPr/>
        </p:nvSpPr>
        <p:spPr>
          <a:xfrm>
            <a:off x="3644537" y="3709851"/>
            <a:ext cx="4415248" cy="369332"/>
          </a:xfrm>
          <a:prstGeom prst="rect">
            <a:avLst/>
          </a:prstGeom>
          <a:noFill/>
        </p:spPr>
        <p:txBody>
          <a:bodyPr wrap="none" rtlCol="0">
            <a:spAutoFit/>
          </a:bodyPr>
          <a:lstStyle/>
          <a:p>
            <a:r>
              <a:rPr lang="es-ES" dirty="0">
                <a:hlinkClick r:id="rId2"/>
              </a:rPr>
              <a:t>https://decidesoluciones.es/en/who-we-are/</a:t>
            </a:r>
            <a:endParaRPr lang="es-ES" dirty="0"/>
          </a:p>
        </p:txBody>
      </p:sp>
    </p:spTree>
    <p:extLst>
      <p:ext uri="{BB962C8B-B14F-4D97-AF65-F5344CB8AC3E}">
        <p14:creationId xmlns:p14="http://schemas.microsoft.com/office/powerpoint/2010/main" val="3194331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72345" y="138994"/>
            <a:ext cx="10568317" cy="6719006"/>
          </a:xfrm>
          <a:prstGeom prst="rect">
            <a:avLst/>
          </a:prstGeom>
        </p:spPr>
      </p:pic>
    </p:spTree>
    <p:extLst>
      <p:ext uri="{BB962C8B-B14F-4D97-AF65-F5344CB8AC3E}">
        <p14:creationId xmlns:p14="http://schemas.microsoft.com/office/powerpoint/2010/main" val="302242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49097" y="127468"/>
            <a:ext cx="11040888" cy="6448097"/>
          </a:xfrm>
          <a:prstGeom prst="rect">
            <a:avLst/>
          </a:prstGeom>
        </p:spPr>
      </p:pic>
    </p:spTree>
    <p:extLst>
      <p:ext uri="{BB962C8B-B14F-4D97-AF65-F5344CB8AC3E}">
        <p14:creationId xmlns:p14="http://schemas.microsoft.com/office/powerpoint/2010/main" val="3938240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012278" y="200025"/>
            <a:ext cx="10020300" cy="6457950"/>
          </a:xfrm>
          <a:prstGeom prst="rect">
            <a:avLst/>
          </a:prstGeom>
        </p:spPr>
      </p:pic>
    </p:spTree>
    <p:extLst>
      <p:ext uri="{BB962C8B-B14F-4D97-AF65-F5344CB8AC3E}">
        <p14:creationId xmlns:p14="http://schemas.microsoft.com/office/powerpoint/2010/main" val="2292963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08349" y="393645"/>
            <a:ext cx="9744075" cy="6238875"/>
          </a:xfrm>
          <a:prstGeom prst="rect">
            <a:avLst/>
          </a:prstGeom>
        </p:spPr>
      </p:pic>
    </p:spTree>
    <p:extLst>
      <p:ext uri="{BB962C8B-B14F-4D97-AF65-F5344CB8AC3E}">
        <p14:creationId xmlns:p14="http://schemas.microsoft.com/office/powerpoint/2010/main" val="2245949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16155" y="2606722"/>
            <a:ext cx="6544933" cy="923330"/>
          </a:xfrm>
          <a:prstGeom prst="rect">
            <a:avLst/>
          </a:prstGeom>
          <a:noFill/>
        </p:spPr>
        <p:txBody>
          <a:bodyPr wrap="none" rtlCol="0">
            <a:spAutoFit/>
          </a:bodyPr>
          <a:lstStyle/>
          <a:p>
            <a:r>
              <a:rPr lang="es-ES" sz="5400" dirty="0" smtClean="0"/>
              <a:t>HOW WE WORK PAGE </a:t>
            </a:r>
            <a:endParaRPr lang="es-ES" sz="5400" dirty="0"/>
          </a:p>
        </p:txBody>
      </p:sp>
    </p:spTree>
    <p:extLst>
      <p:ext uri="{BB962C8B-B14F-4D97-AF65-F5344CB8AC3E}">
        <p14:creationId xmlns:p14="http://schemas.microsoft.com/office/powerpoint/2010/main" val="34652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C03C30B-7312-41A7-B300-BBCE1B12786B}"/>
              </a:ext>
            </a:extLst>
          </p:cNvPr>
          <p:cNvSpPr>
            <a:spLocks noGrp="1"/>
          </p:cNvSpPr>
          <p:nvPr>
            <p:ph type="ctrTitle"/>
          </p:nvPr>
        </p:nvSpPr>
        <p:spPr>
          <a:xfrm>
            <a:off x="1086007" y="824937"/>
            <a:ext cx="10002740" cy="1005302"/>
          </a:xfrm>
        </p:spPr>
        <p:txBody>
          <a:bodyPr>
            <a:noAutofit/>
          </a:bodyPr>
          <a:lstStyle/>
          <a:p>
            <a:r>
              <a:rPr lang="en-GB" sz="2400" dirty="0"/>
              <a:t/>
            </a:r>
            <a:br>
              <a:rPr lang="en-GB" sz="2400" dirty="0"/>
            </a:br>
            <a:r>
              <a:rPr lang="en-GB" sz="2400" dirty="0"/>
              <a:t/>
            </a:r>
            <a:br>
              <a:rPr lang="en-GB" sz="2400" dirty="0"/>
            </a:br>
            <a:r>
              <a:rPr lang="en-GB" sz="2400" b="1" dirty="0"/>
              <a:t>THE LOW RISK, LOW COST APPROACH TO IDENTIFY WHAT SMART PLANNING COULD MEAN FOR YOU</a:t>
            </a:r>
          </a:p>
        </p:txBody>
      </p:sp>
      <p:sp>
        <p:nvSpPr>
          <p:cNvPr id="4" name="Ovaal 3">
            <a:extLst>
              <a:ext uri="{FF2B5EF4-FFF2-40B4-BE49-F238E27FC236}">
                <a16:creationId xmlns:a16="http://schemas.microsoft.com/office/drawing/2014/main" xmlns="" id="{08D0143D-64C3-4DCD-AD1D-1967C1C9F207}"/>
              </a:ext>
            </a:extLst>
          </p:cNvPr>
          <p:cNvSpPr/>
          <p:nvPr/>
        </p:nvSpPr>
        <p:spPr>
          <a:xfrm>
            <a:off x="1514603" y="2898145"/>
            <a:ext cx="930303" cy="868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14" name="Ovaal 13">
            <a:extLst>
              <a:ext uri="{FF2B5EF4-FFF2-40B4-BE49-F238E27FC236}">
                <a16:creationId xmlns:a16="http://schemas.microsoft.com/office/drawing/2014/main" xmlns="" id="{2ECB6B00-D6A2-4B64-AB0D-C1AE7186CDB4}"/>
              </a:ext>
            </a:extLst>
          </p:cNvPr>
          <p:cNvSpPr/>
          <p:nvPr/>
        </p:nvSpPr>
        <p:spPr>
          <a:xfrm>
            <a:off x="3975645" y="2898145"/>
            <a:ext cx="930303" cy="868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6" name="Ovaal 15">
            <a:extLst>
              <a:ext uri="{FF2B5EF4-FFF2-40B4-BE49-F238E27FC236}">
                <a16:creationId xmlns:a16="http://schemas.microsoft.com/office/drawing/2014/main" xmlns="" id="{4CBCC910-D894-4CE0-AA2D-FCE12DE06212}"/>
              </a:ext>
            </a:extLst>
          </p:cNvPr>
          <p:cNvSpPr/>
          <p:nvPr/>
        </p:nvSpPr>
        <p:spPr>
          <a:xfrm>
            <a:off x="6442536" y="2898145"/>
            <a:ext cx="930303" cy="868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8" name="Ovaal 17">
            <a:extLst>
              <a:ext uri="{FF2B5EF4-FFF2-40B4-BE49-F238E27FC236}">
                <a16:creationId xmlns:a16="http://schemas.microsoft.com/office/drawing/2014/main" xmlns="" id="{FEAF2EA5-72E6-4C2B-B5BE-D41C83CED20F}"/>
              </a:ext>
            </a:extLst>
          </p:cNvPr>
          <p:cNvSpPr/>
          <p:nvPr/>
        </p:nvSpPr>
        <p:spPr>
          <a:xfrm>
            <a:off x="9395781" y="2898145"/>
            <a:ext cx="930303" cy="868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cxnSp>
        <p:nvCxnSpPr>
          <p:cNvPr id="21" name="Rechte verbindingslijn 20">
            <a:extLst>
              <a:ext uri="{FF2B5EF4-FFF2-40B4-BE49-F238E27FC236}">
                <a16:creationId xmlns:a16="http://schemas.microsoft.com/office/drawing/2014/main" xmlns="" id="{244B1A40-F14B-44A2-8B24-2CEAF7D53CDD}"/>
              </a:ext>
            </a:extLst>
          </p:cNvPr>
          <p:cNvCxnSpPr>
            <a:cxnSpLocks/>
            <a:stCxn id="4" idx="6"/>
            <a:endCxn id="14" idx="2"/>
          </p:cNvCxnSpPr>
          <p:nvPr/>
        </p:nvCxnSpPr>
        <p:spPr>
          <a:xfrm>
            <a:off x="2444906" y="3332485"/>
            <a:ext cx="1530739" cy="0"/>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Rechte verbindingslijn 23">
            <a:extLst>
              <a:ext uri="{FF2B5EF4-FFF2-40B4-BE49-F238E27FC236}">
                <a16:creationId xmlns:a16="http://schemas.microsoft.com/office/drawing/2014/main" xmlns="" id="{ECB34E31-0CEA-4CE8-9BC2-863A5E3CCF0F}"/>
              </a:ext>
            </a:extLst>
          </p:cNvPr>
          <p:cNvCxnSpPr>
            <a:cxnSpLocks/>
            <a:stCxn id="16" idx="6"/>
            <a:endCxn id="18" idx="2"/>
          </p:cNvCxnSpPr>
          <p:nvPr/>
        </p:nvCxnSpPr>
        <p:spPr>
          <a:xfrm>
            <a:off x="7372839" y="3332485"/>
            <a:ext cx="2022942" cy="0"/>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Rechte verbindingslijn 24">
            <a:extLst>
              <a:ext uri="{FF2B5EF4-FFF2-40B4-BE49-F238E27FC236}">
                <a16:creationId xmlns:a16="http://schemas.microsoft.com/office/drawing/2014/main" xmlns="" id="{D95694E0-3D98-406F-9CC8-99E3D7733F6F}"/>
              </a:ext>
            </a:extLst>
          </p:cNvPr>
          <p:cNvCxnSpPr>
            <a:cxnSpLocks/>
            <a:stCxn id="14" idx="6"/>
            <a:endCxn id="16" idx="2"/>
          </p:cNvCxnSpPr>
          <p:nvPr/>
        </p:nvCxnSpPr>
        <p:spPr>
          <a:xfrm>
            <a:off x="4905948" y="3332485"/>
            <a:ext cx="1536588" cy="0"/>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5" name="Tekstvak 54">
            <a:extLst>
              <a:ext uri="{FF2B5EF4-FFF2-40B4-BE49-F238E27FC236}">
                <a16:creationId xmlns:a16="http://schemas.microsoft.com/office/drawing/2014/main" xmlns="" id="{3AE2E4C6-D23B-47E5-BBDD-782967675684}"/>
              </a:ext>
            </a:extLst>
          </p:cNvPr>
          <p:cNvSpPr txBox="1"/>
          <p:nvPr/>
        </p:nvSpPr>
        <p:spPr>
          <a:xfrm>
            <a:off x="1112069" y="3757779"/>
            <a:ext cx="1797806" cy="2123658"/>
          </a:xfrm>
          <a:prstGeom prst="rect">
            <a:avLst/>
          </a:prstGeom>
          <a:noFill/>
        </p:spPr>
        <p:txBody>
          <a:bodyPr wrap="square" rtlCol="0">
            <a:spAutoFit/>
          </a:bodyPr>
          <a:lstStyle/>
          <a:p>
            <a:pPr algn="ctr"/>
            <a:r>
              <a:rPr lang="en-GB" sz="1100" b="1" dirty="0"/>
              <a:t>Initial analysis</a:t>
            </a:r>
          </a:p>
          <a:p>
            <a:pPr algn="just"/>
            <a:r>
              <a:rPr lang="en-GB" sz="1100" dirty="0"/>
              <a:t>Together we analyse the potential to improve  your performance by applying smart planning. The result is a high level analysis including a clear explanation how you could increase performance. If there is no or little to win, we will you  recommend not to invest any further.</a:t>
            </a:r>
          </a:p>
        </p:txBody>
      </p:sp>
      <p:sp>
        <p:nvSpPr>
          <p:cNvPr id="57" name="Tekstvak 56">
            <a:extLst>
              <a:ext uri="{FF2B5EF4-FFF2-40B4-BE49-F238E27FC236}">
                <a16:creationId xmlns:a16="http://schemas.microsoft.com/office/drawing/2014/main" xmlns="" id="{A9964F52-1543-4042-A855-BE38E80CCF44}"/>
              </a:ext>
            </a:extLst>
          </p:cNvPr>
          <p:cNvSpPr txBox="1"/>
          <p:nvPr/>
        </p:nvSpPr>
        <p:spPr>
          <a:xfrm>
            <a:off x="1080850" y="2433732"/>
            <a:ext cx="1797806" cy="430887"/>
          </a:xfrm>
          <a:prstGeom prst="rect">
            <a:avLst/>
          </a:prstGeom>
          <a:noFill/>
        </p:spPr>
        <p:txBody>
          <a:bodyPr wrap="square" rtlCol="0">
            <a:spAutoFit/>
          </a:bodyPr>
          <a:lstStyle/>
          <a:p>
            <a:pPr algn="ctr"/>
            <a:r>
              <a:rPr lang="en-GB" sz="1100" i="1" dirty="0"/>
              <a:t>Investment: free of charge</a:t>
            </a:r>
          </a:p>
          <a:p>
            <a:pPr algn="ctr"/>
            <a:r>
              <a:rPr lang="en-GB" sz="1100" i="1" dirty="0"/>
              <a:t>Time: 0.5 – 1 day</a:t>
            </a:r>
          </a:p>
        </p:txBody>
      </p:sp>
      <p:sp>
        <p:nvSpPr>
          <p:cNvPr id="58" name="Tekstvak 57">
            <a:extLst>
              <a:ext uri="{FF2B5EF4-FFF2-40B4-BE49-F238E27FC236}">
                <a16:creationId xmlns:a16="http://schemas.microsoft.com/office/drawing/2014/main" xmlns="" id="{5EE58822-E49B-4FFE-9BC1-2B6BC33EBB0A}"/>
              </a:ext>
            </a:extLst>
          </p:cNvPr>
          <p:cNvSpPr txBox="1"/>
          <p:nvPr/>
        </p:nvSpPr>
        <p:spPr>
          <a:xfrm>
            <a:off x="3541893" y="3742524"/>
            <a:ext cx="1797806" cy="1785104"/>
          </a:xfrm>
          <a:prstGeom prst="rect">
            <a:avLst/>
          </a:prstGeom>
          <a:noFill/>
        </p:spPr>
        <p:txBody>
          <a:bodyPr wrap="square" rtlCol="0">
            <a:spAutoFit/>
          </a:bodyPr>
          <a:lstStyle/>
          <a:p>
            <a:pPr algn="ctr"/>
            <a:r>
              <a:rPr lang="en-GB" sz="1100" b="1" dirty="0"/>
              <a:t>Scan </a:t>
            </a:r>
          </a:p>
          <a:p>
            <a:pPr algn="just"/>
            <a:r>
              <a:rPr lang="en-GB" sz="1100" dirty="0"/>
              <a:t>Our consultants conduct a scan to analyse your data and planning process. Objective is to determine in more detail the potential performance improvement and to define a high level project plan and investment. </a:t>
            </a:r>
          </a:p>
        </p:txBody>
      </p:sp>
      <p:sp>
        <p:nvSpPr>
          <p:cNvPr id="59" name="Tekstvak 58">
            <a:extLst>
              <a:ext uri="{FF2B5EF4-FFF2-40B4-BE49-F238E27FC236}">
                <a16:creationId xmlns:a16="http://schemas.microsoft.com/office/drawing/2014/main" xmlns="" id="{66CFC2EB-477F-48DA-8CE4-DA23E2DA254B}"/>
              </a:ext>
            </a:extLst>
          </p:cNvPr>
          <p:cNvSpPr txBox="1"/>
          <p:nvPr/>
        </p:nvSpPr>
        <p:spPr>
          <a:xfrm>
            <a:off x="6145025" y="3766825"/>
            <a:ext cx="1797806" cy="2123658"/>
          </a:xfrm>
          <a:prstGeom prst="rect">
            <a:avLst/>
          </a:prstGeom>
          <a:noFill/>
        </p:spPr>
        <p:txBody>
          <a:bodyPr wrap="square" rtlCol="0">
            <a:spAutoFit/>
          </a:bodyPr>
          <a:lstStyle/>
          <a:p>
            <a:pPr algn="ctr"/>
            <a:r>
              <a:rPr lang="en-GB" sz="1100" b="1" dirty="0"/>
              <a:t>Prototype </a:t>
            </a:r>
          </a:p>
          <a:p>
            <a:pPr algn="just"/>
            <a:r>
              <a:rPr lang="en-GB" sz="1100" dirty="0"/>
              <a:t>Based on your data and resources, we build a prototype of a planning system that will give you real insight in the functioning of a solution. The prototype is the basis for further development in the project phase. Other deliverable is a detailed project plan. </a:t>
            </a:r>
          </a:p>
        </p:txBody>
      </p:sp>
      <p:sp>
        <p:nvSpPr>
          <p:cNvPr id="60" name="Tekstvak 59">
            <a:extLst>
              <a:ext uri="{FF2B5EF4-FFF2-40B4-BE49-F238E27FC236}">
                <a16:creationId xmlns:a16="http://schemas.microsoft.com/office/drawing/2014/main" xmlns="" id="{228973B8-BB6B-44DE-844A-C20C240F6FB8}"/>
              </a:ext>
            </a:extLst>
          </p:cNvPr>
          <p:cNvSpPr txBox="1"/>
          <p:nvPr/>
        </p:nvSpPr>
        <p:spPr>
          <a:xfrm>
            <a:off x="3390559" y="2433731"/>
            <a:ext cx="2130949" cy="430887"/>
          </a:xfrm>
          <a:prstGeom prst="rect">
            <a:avLst/>
          </a:prstGeom>
          <a:noFill/>
        </p:spPr>
        <p:txBody>
          <a:bodyPr wrap="square" rtlCol="0">
            <a:spAutoFit/>
          </a:bodyPr>
          <a:lstStyle/>
          <a:p>
            <a:pPr algn="ctr"/>
            <a:r>
              <a:rPr lang="en-GB" sz="1100" i="1" dirty="0"/>
              <a:t>Investment: We only charge 50%</a:t>
            </a:r>
          </a:p>
          <a:p>
            <a:pPr algn="ctr"/>
            <a:r>
              <a:rPr lang="en-GB" sz="1100" i="1" dirty="0"/>
              <a:t>Time: 2-5 days</a:t>
            </a:r>
          </a:p>
        </p:txBody>
      </p:sp>
      <p:sp>
        <p:nvSpPr>
          <p:cNvPr id="61" name="Tekstvak 60">
            <a:extLst>
              <a:ext uri="{FF2B5EF4-FFF2-40B4-BE49-F238E27FC236}">
                <a16:creationId xmlns:a16="http://schemas.microsoft.com/office/drawing/2014/main" xmlns="" id="{7B25F43E-534E-4672-981C-8FA8EA5D8555}"/>
              </a:ext>
            </a:extLst>
          </p:cNvPr>
          <p:cNvSpPr txBox="1"/>
          <p:nvPr/>
        </p:nvSpPr>
        <p:spPr>
          <a:xfrm>
            <a:off x="5766419" y="2450494"/>
            <a:ext cx="2130949" cy="430887"/>
          </a:xfrm>
          <a:prstGeom prst="rect">
            <a:avLst/>
          </a:prstGeom>
          <a:noFill/>
        </p:spPr>
        <p:txBody>
          <a:bodyPr wrap="square" rtlCol="0">
            <a:spAutoFit/>
          </a:bodyPr>
          <a:lstStyle/>
          <a:p>
            <a:pPr algn="ctr"/>
            <a:r>
              <a:rPr lang="en-GB" sz="1100" i="1" dirty="0"/>
              <a:t>Investment: We only charge 75%</a:t>
            </a:r>
          </a:p>
          <a:p>
            <a:pPr algn="ctr"/>
            <a:r>
              <a:rPr lang="en-GB" sz="1100" i="1" dirty="0"/>
              <a:t>Time: 5-15 days</a:t>
            </a:r>
          </a:p>
        </p:txBody>
      </p:sp>
      <p:sp>
        <p:nvSpPr>
          <p:cNvPr id="62" name="Tekstvak 61">
            <a:extLst>
              <a:ext uri="{FF2B5EF4-FFF2-40B4-BE49-F238E27FC236}">
                <a16:creationId xmlns:a16="http://schemas.microsoft.com/office/drawing/2014/main" xmlns="" id="{57173ACA-847C-41C4-93DB-CF1CDCEF2FD3}"/>
              </a:ext>
            </a:extLst>
          </p:cNvPr>
          <p:cNvSpPr txBox="1"/>
          <p:nvPr/>
        </p:nvSpPr>
        <p:spPr>
          <a:xfrm>
            <a:off x="9056084" y="3880889"/>
            <a:ext cx="1797806" cy="938719"/>
          </a:xfrm>
          <a:prstGeom prst="rect">
            <a:avLst/>
          </a:prstGeom>
          <a:noFill/>
        </p:spPr>
        <p:txBody>
          <a:bodyPr wrap="square" rtlCol="0">
            <a:spAutoFit/>
          </a:bodyPr>
          <a:lstStyle/>
          <a:p>
            <a:pPr algn="ctr"/>
            <a:r>
              <a:rPr lang="en-GB" sz="1100" b="1" dirty="0"/>
              <a:t>Project  </a:t>
            </a:r>
          </a:p>
          <a:p>
            <a:pPr algn="just"/>
            <a:r>
              <a:rPr lang="en-GB" sz="1100" dirty="0"/>
              <a:t>Execution of the project.</a:t>
            </a:r>
          </a:p>
          <a:p>
            <a:pPr algn="just"/>
            <a:r>
              <a:rPr lang="en-GB" sz="1100" dirty="0"/>
              <a:t>Learn more about the different engagement models.</a:t>
            </a:r>
          </a:p>
        </p:txBody>
      </p:sp>
    </p:spTree>
    <p:extLst>
      <p:ext uri="{BB962C8B-B14F-4D97-AF65-F5344CB8AC3E}">
        <p14:creationId xmlns:p14="http://schemas.microsoft.com/office/powerpoint/2010/main" val="15698516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xmlns="" id="{A9D6B37D-DD0D-42F7-9AA0-40003E41D26D}"/>
              </a:ext>
            </a:extLst>
          </p:cNvPr>
          <p:cNvSpPr/>
          <p:nvPr/>
        </p:nvSpPr>
        <p:spPr>
          <a:xfrm>
            <a:off x="2274073" y="2315817"/>
            <a:ext cx="3053301" cy="334749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Fixed Price project</a:t>
            </a:r>
          </a:p>
          <a:p>
            <a:pPr algn="ctr"/>
            <a:endParaRPr lang="en-GB" sz="1400" b="1" dirty="0">
              <a:solidFill>
                <a:schemeClr val="tx1"/>
              </a:solidFill>
            </a:endParaRPr>
          </a:p>
          <a:p>
            <a:r>
              <a:rPr lang="en-GB" sz="1200" dirty="0">
                <a:solidFill>
                  <a:schemeClr val="tx1"/>
                </a:solidFill>
              </a:rPr>
              <a:t>Especially recommendable in cases of a well defined scope and for smaller projects  where the specifications are unlikely to frequently change.</a:t>
            </a:r>
          </a:p>
          <a:p>
            <a:endParaRPr lang="en-GB" sz="1200" dirty="0">
              <a:solidFill>
                <a:schemeClr val="tx1"/>
              </a:solidFill>
            </a:endParaRPr>
          </a:p>
          <a:p>
            <a:pPr marL="171450" indent="-171450">
              <a:buFontTx/>
              <a:buChar char="-"/>
            </a:pPr>
            <a:r>
              <a:rPr lang="en-GB" sz="1200" dirty="0">
                <a:solidFill>
                  <a:schemeClr val="tx1"/>
                </a:solidFill>
              </a:rPr>
              <a:t>Clear project plan with milestones</a:t>
            </a:r>
          </a:p>
          <a:p>
            <a:pPr marL="171450" indent="-171450">
              <a:buFontTx/>
              <a:buChar char="-"/>
            </a:pPr>
            <a:r>
              <a:rPr lang="en-GB" sz="1200" dirty="0">
                <a:solidFill>
                  <a:schemeClr val="tx1"/>
                </a:solidFill>
              </a:rPr>
              <a:t>Payment schedule based on milestones</a:t>
            </a:r>
          </a:p>
          <a:p>
            <a:pPr marL="171450" indent="-171450">
              <a:buFontTx/>
              <a:buChar char="-"/>
            </a:pPr>
            <a:r>
              <a:rPr lang="en-GB" sz="1200" dirty="0">
                <a:solidFill>
                  <a:schemeClr val="tx1"/>
                </a:solidFill>
              </a:rPr>
              <a:t>Responsibilities are clearly defined in project plan</a:t>
            </a:r>
          </a:p>
          <a:p>
            <a:pPr marL="171450" indent="-171450">
              <a:buFontTx/>
              <a:buChar char="-"/>
            </a:pPr>
            <a:r>
              <a:rPr lang="en-GB" sz="1200" dirty="0">
                <a:solidFill>
                  <a:schemeClr val="tx1"/>
                </a:solidFill>
              </a:rPr>
              <a:t>No surprise project</a:t>
            </a:r>
          </a:p>
          <a:p>
            <a:endParaRPr lang="en-GB" sz="1200" dirty="0">
              <a:solidFill>
                <a:schemeClr val="tx1"/>
              </a:solidFill>
            </a:endParaRPr>
          </a:p>
        </p:txBody>
      </p:sp>
      <p:sp>
        <p:nvSpPr>
          <p:cNvPr id="24" name="Rechthoek: afgeronde hoeken 23">
            <a:extLst>
              <a:ext uri="{FF2B5EF4-FFF2-40B4-BE49-F238E27FC236}">
                <a16:creationId xmlns:a16="http://schemas.microsoft.com/office/drawing/2014/main" xmlns="" id="{2D36160F-3D02-40FC-AA0A-FB7C79405D4F}"/>
              </a:ext>
            </a:extLst>
          </p:cNvPr>
          <p:cNvSpPr/>
          <p:nvPr/>
        </p:nvSpPr>
        <p:spPr>
          <a:xfrm>
            <a:off x="5814558" y="2315817"/>
            <a:ext cx="3053301" cy="334749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Time &amp; Material project</a:t>
            </a:r>
          </a:p>
          <a:p>
            <a:pPr algn="ctr"/>
            <a:endParaRPr lang="en-GB" sz="1400" b="1" dirty="0">
              <a:solidFill>
                <a:schemeClr val="tx1"/>
              </a:solidFill>
            </a:endParaRPr>
          </a:p>
          <a:p>
            <a:r>
              <a:rPr lang="en-GB" sz="1200" dirty="0">
                <a:solidFill>
                  <a:schemeClr val="tx1"/>
                </a:solidFill>
              </a:rPr>
              <a:t>T&amp;M projects are ideal in case of expected frequent changes in the project or if you would like to manage the project and use a team of our specialist consultants. </a:t>
            </a:r>
          </a:p>
          <a:p>
            <a:endParaRPr lang="en-GB" sz="1200" dirty="0">
              <a:solidFill>
                <a:schemeClr val="tx1"/>
              </a:solidFill>
            </a:endParaRPr>
          </a:p>
          <a:p>
            <a:pPr marL="171450" indent="-171450">
              <a:buFontTx/>
              <a:buChar char="-"/>
            </a:pPr>
            <a:r>
              <a:rPr lang="en-GB" sz="1200" dirty="0">
                <a:solidFill>
                  <a:schemeClr val="tx1"/>
                </a:solidFill>
              </a:rPr>
              <a:t>Full transparency and grip on project</a:t>
            </a:r>
          </a:p>
          <a:p>
            <a:pPr marL="171450" indent="-171450">
              <a:buFontTx/>
              <a:buChar char="-"/>
            </a:pPr>
            <a:r>
              <a:rPr lang="en-GB" sz="1200" dirty="0">
                <a:solidFill>
                  <a:schemeClr val="tx1"/>
                </a:solidFill>
              </a:rPr>
              <a:t>Lower hourly costs</a:t>
            </a:r>
          </a:p>
          <a:p>
            <a:pPr marL="171450" indent="-171450">
              <a:buFontTx/>
              <a:buChar char="-"/>
            </a:pPr>
            <a:r>
              <a:rPr lang="en-GB" sz="1200" dirty="0">
                <a:solidFill>
                  <a:schemeClr val="tx1"/>
                </a:solidFill>
              </a:rPr>
              <a:t>Changes are easily manageable </a:t>
            </a:r>
          </a:p>
          <a:p>
            <a:pPr marL="171450" indent="-171450">
              <a:buFontTx/>
              <a:buChar char="-"/>
            </a:pPr>
            <a:endParaRPr lang="en-GB" sz="1200" dirty="0">
              <a:solidFill>
                <a:schemeClr val="tx1"/>
              </a:solidFill>
            </a:endParaRPr>
          </a:p>
          <a:p>
            <a:endParaRPr lang="en-GB" sz="1200" dirty="0">
              <a:solidFill>
                <a:schemeClr val="tx1"/>
              </a:solidFill>
            </a:endParaRPr>
          </a:p>
        </p:txBody>
      </p:sp>
      <p:sp>
        <p:nvSpPr>
          <p:cNvPr id="25" name="Rechthoek: afgeronde hoeken 24">
            <a:extLst>
              <a:ext uri="{FF2B5EF4-FFF2-40B4-BE49-F238E27FC236}">
                <a16:creationId xmlns:a16="http://schemas.microsoft.com/office/drawing/2014/main" xmlns="" id="{BAE107A8-C1F0-4118-A693-31EA3DD23C0B}"/>
              </a:ext>
            </a:extLst>
          </p:cNvPr>
          <p:cNvSpPr/>
          <p:nvPr/>
        </p:nvSpPr>
        <p:spPr>
          <a:xfrm>
            <a:off x="4619708" y="5049079"/>
            <a:ext cx="1902516" cy="191129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Hybrid</a:t>
            </a:r>
          </a:p>
          <a:p>
            <a:pPr algn="ctr"/>
            <a:endParaRPr lang="en-GB" sz="1400" b="1" dirty="0">
              <a:solidFill>
                <a:schemeClr val="tx1"/>
              </a:solidFill>
            </a:endParaRPr>
          </a:p>
          <a:p>
            <a:r>
              <a:rPr lang="en-GB" sz="1200" dirty="0">
                <a:solidFill>
                  <a:schemeClr val="tx1"/>
                </a:solidFill>
              </a:rPr>
              <a:t>Per phase or sprint a fixed price with clear deliverables. Recommended for larger projects where in the course of the project insights may change.</a:t>
            </a:r>
          </a:p>
          <a:p>
            <a:endParaRPr lang="en-GB" sz="1200" dirty="0">
              <a:solidFill>
                <a:schemeClr val="tx1"/>
              </a:solidFill>
            </a:endParaRPr>
          </a:p>
        </p:txBody>
      </p:sp>
      <p:sp>
        <p:nvSpPr>
          <p:cNvPr id="2" name="Tekstvak 1">
            <a:extLst>
              <a:ext uri="{FF2B5EF4-FFF2-40B4-BE49-F238E27FC236}">
                <a16:creationId xmlns:a16="http://schemas.microsoft.com/office/drawing/2014/main" xmlns="" id="{714253F5-86FD-4E28-ABAC-5C2A9474D21F}"/>
              </a:ext>
            </a:extLst>
          </p:cNvPr>
          <p:cNvSpPr txBox="1"/>
          <p:nvPr/>
        </p:nvSpPr>
        <p:spPr>
          <a:xfrm>
            <a:off x="1385681" y="644055"/>
            <a:ext cx="8857754" cy="1569660"/>
          </a:xfrm>
          <a:prstGeom prst="rect">
            <a:avLst/>
          </a:prstGeom>
          <a:noFill/>
        </p:spPr>
        <p:txBody>
          <a:bodyPr wrap="square" rtlCol="0">
            <a:spAutoFit/>
          </a:bodyPr>
          <a:lstStyle/>
          <a:p>
            <a:pPr algn="ctr"/>
            <a:r>
              <a:rPr lang="en-GB" sz="2400" dirty="0"/>
              <a:t>ENGAGEMENT MODEL</a:t>
            </a:r>
          </a:p>
          <a:p>
            <a:r>
              <a:rPr lang="en-GB" sz="2400" dirty="0"/>
              <a:t>Before entering into a project we will evaluate the engagement model, Fixed Price or Time &amp; Material and the project methodology, Agile or Waterfall. As customer you may select your preferred model. </a:t>
            </a:r>
          </a:p>
        </p:txBody>
      </p:sp>
    </p:spTree>
    <p:extLst>
      <p:ext uri="{BB962C8B-B14F-4D97-AF65-F5344CB8AC3E}">
        <p14:creationId xmlns:p14="http://schemas.microsoft.com/office/powerpoint/2010/main" val="5038795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afgeronde hoeken 2">
            <a:extLst>
              <a:ext uri="{FF2B5EF4-FFF2-40B4-BE49-F238E27FC236}">
                <a16:creationId xmlns:a16="http://schemas.microsoft.com/office/drawing/2014/main" xmlns="" id="{419C57BE-EF57-45BA-A983-2D60BB7B9534}"/>
              </a:ext>
            </a:extLst>
          </p:cNvPr>
          <p:cNvSpPr/>
          <p:nvPr/>
        </p:nvSpPr>
        <p:spPr>
          <a:xfrm>
            <a:off x="1690315" y="1590259"/>
            <a:ext cx="3317681" cy="402336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Agile / Scrum</a:t>
            </a:r>
          </a:p>
          <a:p>
            <a:pPr algn="ctr"/>
            <a:endParaRPr lang="en-GB" sz="1400" b="1" dirty="0">
              <a:solidFill>
                <a:schemeClr val="tx1"/>
              </a:solidFill>
            </a:endParaRPr>
          </a:p>
          <a:p>
            <a:r>
              <a:rPr lang="en-GB" sz="1200" dirty="0">
                <a:solidFill>
                  <a:schemeClr val="tx1"/>
                </a:solidFill>
              </a:rPr>
              <a:t>An agile development process and more particular the Scrum methodology, is recommend for projects where the end goal is not specified in detail. The customer is able steer the process based on intermediate deliverables and new insights can quickly be applied. In small steps, sprints, new intermediate products are delivered that can be evaluated. </a:t>
            </a:r>
          </a:p>
          <a:p>
            <a:r>
              <a:rPr lang="en-GB" sz="1200" dirty="0">
                <a:solidFill>
                  <a:schemeClr val="tx1"/>
                </a:solidFill>
              </a:rPr>
              <a:t>Possible disadvantage is the higher level of customer effort </a:t>
            </a:r>
          </a:p>
          <a:p>
            <a:r>
              <a:rPr lang="en-GB" sz="1200" dirty="0">
                <a:solidFill>
                  <a:schemeClr val="tx1"/>
                </a:solidFill>
              </a:rPr>
              <a:t> </a:t>
            </a:r>
          </a:p>
          <a:p>
            <a:endParaRPr lang="en-GB" sz="1200" dirty="0">
              <a:solidFill>
                <a:schemeClr val="tx1"/>
              </a:solidFill>
            </a:endParaRPr>
          </a:p>
        </p:txBody>
      </p:sp>
      <p:sp>
        <p:nvSpPr>
          <p:cNvPr id="4" name="Rechthoek: afgeronde hoeken 3">
            <a:extLst>
              <a:ext uri="{FF2B5EF4-FFF2-40B4-BE49-F238E27FC236}">
                <a16:creationId xmlns:a16="http://schemas.microsoft.com/office/drawing/2014/main" xmlns="" id="{D536AF88-67B2-4EA1-AB46-0EC9238F3438}"/>
              </a:ext>
            </a:extLst>
          </p:cNvPr>
          <p:cNvSpPr/>
          <p:nvPr/>
        </p:nvSpPr>
        <p:spPr>
          <a:xfrm>
            <a:off x="6895659" y="1613353"/>
            <a:ext cx="3317681" cy="400026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Waterfall</a:t>
            </a:r>
          </a:p>
          <a:p>
            <a:pPr algn="ctr"/>
            <a:endParaRPr lang="en-GB" sz="1400" b="1" dirty="0">
              <a:solidFill>
                <a:schemeClr val="tx1"/>
              </a:solidFill>
            </a:endParaRPr>
          </a:p>
          <a:p>
            <a:r>
              <a:rPr lang="en-GB" sz="1200" dirty="0">
                <a:solidFill>
                  <a:schemeClr val="tx1"/>
                </a:solidFill>
              </a:rPr>
              <a:t>Well defined process with one big deliverable at the end of the process. In case specifications are clearly defined and no or little change is expected, this project methodology is more efficient and less customer interaction is needed. </a:t>
            </a:r>
          </a:p>
          <a:p>
            <a:r>
              <a:rPr lang="en-GB" sz="1200" dirty="0">
                <a:solidFill>
                  <a:schemeClr val="tx1"/>
                </a:solidFill>
              </a:rPr>
              <a:t>Disadvantages are the limited possibilities to include new insights and to cater for changes.</a:t>
            </a:r>
          </a:p>
          <a:p>
            <a:endParaRPr lang="en-GB" sz="1200" dirty="0">
              <a:solidFill>
                <a:schemeClr val="tx1"/>
              </a:solidFill>
            </a:endParaRPr>
          </a:p>
        </p:txBody>
      </p:sp>
      <p:sp>
        <p:nvSpPr>
          <p:cNvPr id="5" name="Tekstvak 4">
            <a:extLst>
              <a:ext uri="{FF2B5EF4-FFF2-40B4-BE49-F238E27FC236}">
                <a16:creationId xmlns:a16="http://schemas.microsoft.com/office/drawing/2014/main" xmlns="" id="{4D772D81-C848-468C-B918-A97B271264E2}"/>
              </a:ext>
            </a:extLst>
          </p:cNvPr>
          <p:cNvSpPr txBox="1"/>
          <p:nvPr/>
        </p:nvSpPr>
        <p:spPr>
          <a:xfrm>
            <a:off x="2568270" y="377195"/>
            <a:ext cx="5637475" cy="1200329"/>
          </a:xfrm>
          <a:prstGeom prst="rect">
            <a:avLst/>
          </a:prstGeom>
          <a:noFill/>
        </p:spPr>
        <p:txBody>
          <a:bodyPr wrap="square" rtlCol="0">
            <a:spAutoFit/>
          </a:bodyPr>
          <a:lstStyle/>
          <a:p>
            <a:r>
              <a:rPr lang="en-GB" sz="2400" dirty="0"/>
              <a:t>PROJECT METHODOLOGY</a:t>
            </a:r>
          </a:p>
          <a:p>
            <a:endParaRPr lang="en-GB" sz="2400" dirty="0"/>
          </a:p>
          <a:p>
            <a:endParaRPr lang="en-GB" sz="2400" dirty="0"/>
          </a:p>
        </p:txBody>
      </p:sp>
      <p:grpSp>
        <p:nvGrpSpPr>
          <p:cNvPr id="20" name="Groep 19">
            <a:extLst>
              <a:ext uri="{FF2B5EF4-FFF2-40B4-BE49-F238E27FC236}">
                <a16:creationId xmlns:a16="http://schemas.microsoft.com/office/drawing/2014/main" xmlns="" id="{0D79CE04-B2E7-444E-838A-69C578EF99DF}"/>
              </a:ext>
            </a:extLst>
          </p:cNvPr>
          <p:cNvGrpSpPr/>
          <p:nvPr/>
        </p:nvGrpSpPr>
        <p:grpSpPr>
          <a:xfrm>
            <a:off x="7714754" y="4576224"/>
            <a:ext cx="1844702" cy="891059"/>
            <a:chOff x="5562115" y="736781"/>
            <a:chExt cx="4591700" cy="2619182"/>
          </a:xfrm>
        </p:grpSpPr>
        <p:sp>
          <p:nvSpPr>
            <p:cNvPr id="8" name="Pijl: gebogen omhoog 7">
              <a:extLst>
                <a:ext uri="{FF2B5EF4-FFF2-40B4-BE49-F238E27FC236}">
                  <a16:creationId xmlns:a16="http://schemas.microsoft.com/office/drawing/2014/main" xmlns="" id="{36F79221-D26A-4E21-9571-3387DA4B8A32}"/>
                </a:ext>
              </a:extLst>
            </p:cNvPr>
            <p:cNvSpPr/>
            <p:nvPr/>
          </p:nvSpPr>
          <p:spPr>
            <a:xfrm rot="5400000">
              <a:off x="7597249" y="2121158"/>
              <a:ext cx="406792" cy="72211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Vrije vorm: vorm 8">
              <a:extLst>
                <a:ext uri="{FF2B5EF4-FFF2-40B4-BE49-F238E27FC236}">
                  <a16:creationId xmlns:a16="http://schemas.microsoft.com/office/drawing/2014/main" xmlns="" id="{31A04D53-9332-4C22-81F1-CE5FFB523612}"/>
                </a:ext>
              </a:extLst>
            </p:cNvPr>
            <p:cNvSpPr/>
            <p:nvPr/>
          </p:nvSpPr>
          <p:spPr>
            <a:xfrm>
              <a:off x="7315452" y="1799720"/>
              <a:ext cx="1067770" cy="479336"/>
            </a:xfrm>
            <a:custGeom>
              <a:avLst/>
              <a:gdLst>
                <a:gd name="connsiteX0" fmla="*/ 0 w 684798"/>
                <a:gd name="connsiteY0" fmla="*/ 79905 h 479336"/>
                <a:gd name="connsiteX1" fmla="*/ 79905 w 684798"/>
                <a:gd name="connsiteY1" fmla="*/ 0 h 479336"/>
                <a:gd name="connsiteX2" fmla="*/ 604893 w 684798"/>
                <a:gd name="connsiteY2" fmla="*/ 0 h 479336"/>
                <a:gd name="connsiteX3" fmla="*/ 684798 w 684798"/>
                <a:gd name="connsiteY3" fmla="*/ 79905 h 479336"/>
                <a:gd name="connsiteX4" fmla="*/ 684798 w 684798"/>
                <a:gd name="connsiteY4" fmla="*/ 399431 h 479336"/>
                <a:gd name="connsiteX5" fmla="*/ 604893 w 684798"/>
                <a:gd name="connsiteY5" fmla="*/ 479336 h 479336"/>
                <a:gd name="connsiteX6" fmla="*/ 79905 w 684798"/>
                <a:gd name="connsiteY6" fmla="*/ 479336 h 479336"/>
                <a:gd name="connsiteX7" fmla="*/ 0 w 684798"/>
                <a:gd name="connsiteY7" fmla="*/ 399431 h 479336"/>
                <a:gd name="connsiteX8" fmla="*/ 0 w 684798"/>
                <a:gd name="connsiteY8" fmla="*/ 79905 h 47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798" h="479336">
                  <a:moveTo>
                    <a:pt x="0" y="79905"/>
                  </a:moveTo>
                  <a:cubicBezTo>
                    <a:pt x="0" y="35775"/>
                    <a:pt x="35775" y="0"/>
                    <a:pt x="79905" y="0"/>
                  </a:cubicBezTo>
                  <a:lnTo>
                    <a:pt x="604893" y="0"/>
                  </a:lnTo>
                  <a:cubicBezTo>
                    <a:pt x="649023" y="0"/>
                    <a:pt x="684798" y="35775"/>
                    <a:pt x="684798" y="79905"/>
                  </a:cubicBezTo>
                  <a:lnTo>
                    <a:pt x="684798" y="399431"/>
                  </a:lnTo>
                  <a:cubicBezTo>
                    <a:pt x="684798" y="443561"/>
                    <a:pt x="649023" y="479336"/>
                    <a:pt x="604893" y="479336"/>
                  </a:cubicBezTo>
                  <a:lnTo>
                    <a:pt x="79905" y="479336"/>
                  </a:lnTo>
                  <a:cubicBezTo>
                    <a:pt x="35775" y="479336"/>
                    <a:pt x="0" y="443561"/>
                    <a:pt x="0" y="399431"/>
                  </a:cubicBezTo>
                  <a:lnTo>
                    <a:pt x="0" y="799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553" tIns="80553" rIns="80553" bIns="80553" numCol="1" spcCol="1270" anchor="ctr" anchorCtr="0">
              <a:noAutofit/>
            </a:bodyPr>
            <a:lstStyle/>
            <a:p>
              <a:pPr marL="0" lvl="0" indent="0" algn="ctr" defTabSz="666750">
                <a:lnSpc>
                  <a:spcPct val="90000"/>
                </a:lnSpc>
                <a:spcBef>
                  <a:spcPct val="0"/>
                </a:spcBef>
                <a:spcAft>
                  <a:spcPct val="35000"/>
                </a:spcAft>
                <a:buNone/>
              </a:pPr>
              <a:endParaRPr lang="en-GB" sz="1500" kern="1200"/>
            </a:p>
          </p:txBody>
        </p:sp>
        <p:sp>
          <p:nvSpPr>
            <p:cNvPr id="10" name="Rechthoek 9">
              <a:extLst>
                <a:ext uri="{FF2B5EF4-FFF2-40B4-BE49-F238E27FC236}">
                  <a16:creationId xmlns:a16="http://schemas.microsoft.com/office/drawing/2014/main" xmlns="" id="{93BE298A-F8EC-47B1-8D01-9B2456940E9B}"/>
                </a:ext>
              </a:extLst>
            </p:cNvPr>
            <p:cNvSpPr/>
            <p:nvPr/>
          </p:nvSpPr>
          <p:spPr>
            <a:xfrm>
              <a:off x="8383224" y="1845436"/>
              <a:ext cx="776595" cy="3874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Pijl: gebogen omhoog 10">
              <a:extLst>
                <a:ext uri="{FF2B5EF4-FFF2-40B4-BE49-F238E27FC236}">
                  <a16:creationId xmlns:a16="http://schemas.microsoft.com/office/drawing/2014/main" xmlns="" id="{F71493F6-041A-4439-9C6A-068FD664D313}"/>
                </a:ext>
              </a:extLst>
            </p:cNvPr>
            <p:cNvSpPr/>
            <p:nvPr/>
          </p:nvSpPr>
          <p:spPr>
            <a:xfrm rot="5400000">
              <a:off x="8482545" y="2659612"/>
              <a:ext cx="406792" cy="72211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Vrije vorm: vorm 11">
              <a:extLst>
                <a:ext uri="{FF2B5EF4-FFF2-40B4-BE49-F238E27FC236}">
                  <a16:creationId xmlns:a16="http://schemas.microsoft.com/office/drawing/2014/main" xmlns="" id="{ADA4444D-EA6E-40E6-B85A-EB0021405C45}"/>
                </a:ext>
              </a:extLst>
            </p:cNvPr>
            <p:cNvSpPr/>
            <p:nvPr/>
          </p:nvSpPr>
          <p:spPr>
            <a:xfrm>
              <a:off x="8200748" y="2338174"/>
              <a:ext cx="1067770" cy="479336"/>
            </a:xfrm>
            <a:custGeom>
              <a:avLst/>
              <a:gdLst>
                <a:gd name="connsiteX0" fmla="*/ 0 w 684798"/>
                <a:gd name="connsiteY0" fmla="*/ 79905 h 479336"/>
                <a:gd name="connsiteX1" fmla="*/ 79905 w 684798"/>
                <a:gd name="connsiteY1" fmla="*/ 0 h 479336"/>
                <a:gd name="connsiteX2" fmla="*/ 604893 w 684798"/>
                <a:gd name="connsiteY2" fmla="*/ 0 h 479336"/>
                <a:gd name="connsiteX3" fmla="*/ 684798 w 684798"/>
                <a:gd name="connsiteY3" fmla="*/ 79905 h 479336"/>
                <a:gd name="connsiteX4" fmla="*/ 684798 w 684798"/>
                <a:gd name="connsiteY4" fmla="*/ 399431 h 479336"/>
                <a:gd name="connsiteX5" fmla="*/ 604893 w 684798"/>
                <a:gd name="connsiteY5" fmla="*/ 479336 h 479336"/>
                <a:gd name="connsiteX6" fmla="*/ 79905 w 684798"/>
                <a:gd name="connsiteY6" fmla="*/ 479336 h 479336"/>
                <a:gd name="connsiteX7" fmla="*/ 0 w 684798"/>
                <a:gd name="connsiteY7" fmla="*/ 399431 h 479336"/>
                <a:gd name="connsiteX8" fmla="*/ 0 w 684798"/>
                <a:gd name="connsiteY8" fmla="*/ 79905 h 47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798" h="479336">
                  <a:moveTo>
                    <a:pt x="0" y="79905"/>
                  </a:moveTo>
                  <a:cubicBezTo>
                    <a:pt x="0" y="35775"/>
                    <a:pt x="35775" y="0"/>
                    <a:pt x="79905" y="0"/>
                  </a:cubicBezTo>
                  <a:lnTo>
                    <a:pt x="604893" y="0"/>
                  </a:lnTo>
                  <a:cubicBezTo>
                    <a:pt x="649023" y="0"/>
                    <a:pt x="684798" y="35775"/>
                    <a:pt x="684798" y="79905"/>
                  </a:cubicBezTo>
                  <a:lnTo>
                    <a:pt x="684798" y="399431"/>
                  </a:lnTo>
                  <a:cubicBezTo>
                    <a:pt x="684798" y="443561"/>
                    <a:pt x="649023" y="479336"/>
                    <a:pt x="604893" y="479336"/>
                  </a:cubicBezTo>
                  <a:lnTo>
                    <a:pt x="79905" y="479336"/>
                  </a:lnTo>
                  <a:cubicBezTo>
                    <a:pt x="35775" y="479336"/>
                    <a:pt x="0" y="443561"/>
                    <a:pt x="0" y="399431"/>
                  </a:cubicBezTo>
                  <a:lnTo>
                    <a:pt x="0" y="799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553" tIns="80553" rIns="80553" bIns="80553" numCol="1" spcCol="1270" anchor="ctr" anchorCtr="0">
              <a:noAutofit/>
            </a:bodyPr>
            <a:lstStyle/>
            <a:p>
              <a:pPr marL="0" lvl="0" indent="0" algn="ctr" defTabSz="666750">
                <a:lnSpc>
                  <a:spcPct val="90000"/>
                </a:lnSpc>
                <a:spcBef>
                  <a:spcPct val="0"/>
                </a:spcBef>
                <a:spcAft>
                  <a:spcPct val="35000"/>
                </a:spcAft>
                <a:buNone/>
              </a:pPr>
              <a:endParaRPr lang="en-GB" sz="1500" kern="1200"/>
            </a:p>
          </p:txBody>
        </p:sp>
        <p:sp>
          <p:nvSpPr>
            <p:cNvPr id="13" name="Rechthoek 12">
              <a:extLst>
                <a:ext uri="{FF2B5EF4-FFF2-40B4-BE49-F238E27FC236}">
                  <a16:creationId xmlns:a16="http://schemas.microsoft.com/office/drawing/2014/main" xmlns="" id="{D1E26D60-FB7B-4357-8620-F3AA16D230FF}"/>
                </a:ext>
              </a:extLst>
            </p:cNvPr>
            <p:cNvSpPr/>
            <p:nvPr/>
          </p:nvSpPr>
          <p:spPr>
            <a:xfrm>
              <a:off x="9268520" y="2383889"/>
              <a:ext cx="776595" cy="3874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Vrije vorm: vorm 13">
              <a:extLst>
                <a:ext uri="{FF2B5EF4-FFF2-40B4-BE49-F238E27FC236}">
                  <a16:creationId xmlns:a16="http://schemas.microsoft.com/office/drawing/2014/main" xmlns="" id="{429D5FD7-4417-4BA2-A856-15D2547ABFD6}"/>
                </a:ext>
              </a:extLst>
            </p:cNvPr>
            <p:cNvSpPr/>
            <p:nvPr/>
          </p:nvSpPr>
          <p:spPr>
            <a:xfrm>
              <a:off x="9086045" y="2876627"/>
              <a:ext cx="1067770" cy="479336"/>
            </a:xfrm>
            <a:custGeom>
              <a:avLst/>
              <a:gdLst>
                <a:gd name="connsiteX0" fmla="*/ 0 w 684798"/>
                <a:gd name="connsiteY0" fmla="*/ 79905 h 479336"/>
                <a:gd name="connsiteX1" fmla="*/ 79905 w 684798"/>
                <a:gd name="connsiteY1" fmla="*/ 0 h 479336"/>
                <a:gd name="connsiteX2" fmla="*/ 604893 w 684798"/>
                <a:gd name="connsiteY2" fmla="*/ 0 h 479336"/>
                <a:gd name="connsiteX3" fmla="*/ 684798 w 684798"/>
                <a:gd name="connsiteY3" fmla="*/ 79905 h 479336"/>
                <a:gd name="connsiteX4" fmla="*/ 684798 w 684798"/>
                <a:gd name="connsiteY4" fmla="*/ 399431 h 479336"/>
                <a:gd name="connsiteX5" fmla="*/ 604893 w 684798"/>
                <a:gd name="connsiteY5" fmla="*/ 479336 h 479336"/>
                <a:gd name="connsiteX6" fmla="*/ 79905 w 684798"/>
                <a:gd name="connsiteY6" fmla="*/ 479336 h 479336"/>
                <a:gd name="connsiteX7" fmla="*/ 0 w 684798"/>
                <a:gd name="connsiteY7" fmla="*/ 399431 h 479336"/>
                <a:gd name="connsiteX8" fmla="*/ 0 w 684798"/>
                <a:gd name="connsiteY8" fmla="*/ 79905 h 47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798" h="479336">
                  <a:moveTo>
                    <a:pt x="0" y="79905"/>
                  </a:moveTo>
                  <a:cubicBezTo>
                    <a:pt x="0" y="35775"/>
                    <a:pt x="35775" y="0"/>
                    <a:pt x="79905" y="0"/>
                  </a:cubicBezTo>
                  <a:lnTo>
                    <a:pt x="604893" y="0"/>
                  </a:lnTo>
                  <a:cubicBezTo>
                    <a:pt x="649023" y="0"/>
                    <a:pt x="684798" y="35775"/>
                    <a:pt x="684798" y="79905"/>
                  </a:cubicBezTo>
                  <a:lnTo>
                    <a:pt x="684798" y="399431"/>
                  </a:lnTo>
                  <a:cubicBezTo>
                    <a:pt x="684798" y="443561"/>
                    <a:pt x="649023" y="479336"/>
                    <a:pt x="604893" y="479336"/>
                  </a:cubicBezTo>
                  <a:lnTo>
                    <a:pt x="79905" y="479336"/>
                  </a:lnTo>
                  <a:cubicBezTo>
                    <a:pt x="35775" y="479336"/>
                    <a:pt x="0" y="443561"/>
                    <a:pt x="0" y="399431"/>
                  </a:cubicBezTo>
                  <a:lnTo>
                    <a:pt x="0" y="799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553" tIns="80553" rIns="80553" bIns="80553" numCol="1" spcCol="1270" anchor="ctr" anchorCtr="0">
              <a:noAutofit/>
            </a:bodyPr>
            <a:lstStyle/>
            <a:p>
              <a:pPr marL="0" lvl="0" indent="0" algn="ctr" defTabSz="666750">
                <a:lnSpc>
                  <a:spcPct val="90000"/>
                </a:lnSpc>
                <a:spcBef>
                  <a:spcPct val="0"/>
                </a:spcBef>
                <a:spcAft>
                  <a:spcPct val="35000"/>
                </a:spcAft>
                <a:buNone/>
              </a:pPr>
              <a:endParaRPr lang="en-GB" sz="1500" kern="1200"/>
            </a:p>
          </p:txBody>
        </p:sp>
        <p:sp>
          <p:nvSpPr>
            <p:cNvPr id="15" name="Pijl: gebogen omhoog 14">
              <a:extLst>
                <a:ext uri="{FF2B5EF4-FFF2-40B4-BE49-F238E27FC236}">
                  <a16:creationId xmlns:a16="http://schemas.microsoft.com/office/drawing/2014/main" xmlns="" id="{A38D11DE-D265-41F5-B8A2-67E985B640AF}"/>
                </a:ext>
              </a:extLst>
            </p:cNvPr>
            <p:cNvSpPr/>
            <p:nvPr/>
          </p:nvSpPr>
          <p:spPr>
            <a:xfrm rot="5400000">
              <a:off x="5843912" y="1058219"/>
              <a:ext cx="406792" cy="72211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Vrije vorm: vorm 15">
              <a:extLst>
                <a:ext uri="{FF2B5EF4-FFF2-40B4-BE49-F238E27FC236}">
                  <a16:creationId xmlns:a16="http://schemas.microsoft.com/office/drawing/2014/main" xmlns="" id="{18E71163-22CA-42CD-B53A-6D52D3D2909F}"/>
                </a:ext>
              </a:extLst>
            </p:cNvPr>
            <p:cNvSpPr/>
            <p:nvPr/>
          </p:nvSpPr>
          <p:spPr>
            <a:xfrm>
              <a:off x="5562115" y="736781"/>
              <a:ext cx="1067770" cy="479336"/>
            </a:xfrm>
            <a:custGeom>
              <a:avLst/>
              <a:gdLst>
                <a:gd name="connsiteX0" fmla="*/ 0 w 684798"/>
                <a:gd name="connsiteY0" fmla="*/ 79905 h 479336"/>
                <a:gd name="connsiteX1" fmla="*/ 79905 w 684798"/>
                <a:gd name="connsiteY1" fmla="*/ 0 h 479336"/>
                <a:gd name="connsiteX2" fmla="*/ 604893 w 684798"/>
                <a:gd name="connsiteY2" fmla="*/ 0 h 479336"/>
                <a:gd name="connsiteX3" fmla="*/ 684798 w 684798"/>
                <a:gd name="connsiteY3" fmla="*/ 79905 h 479336"/>
                <a:gd name="connsiteX4" fmla="*/ 684798 w 684798"/>
                <a:gd name="connsiteY4" fmla="*/ 399431 h 479336"/>
                <a:gd name="connsiteX5" fmla="*/ 604893 w 684798"/>
                <a:gd name="connsiteY5" fmla="*/ 479336 h 479336"/>
                <a:gd name="connsiteX6" fmla="*/ 79905 w 684798"/>
                <a:gd name="connsiteY6" fmla="*/ 479336 h 479336"/>
                <a:gd name="connsiteX7" fmla="*/ 0 w 684798"/>
                <a:gd name="connsiteY7" fmla="*/ 399431 h 479336"/>
                <a:gd name="connsiteX8" fmla="*/ 0 w 684798"/>
                <a:gd name="connsiteY8" fmla="*/ 79905 h 47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798" h="479336">
                  <a:moveTo>
                    <a:pt x="0" y="79905"/>
                  </a:moveTo>
                  <a:cubicBezTo>
                    <a:pt x="0" y="35775"/>
                    <a:pt x="35775" y="0"/>
                    <a:pt x="79905" y="0"/>
                  </a:cubicBezTo>
                  <a:lnTo>
                    <a:pt x="604893" y="0"/>
                  </a:lnTo>
                  <a:cubicBezTo>
                    <a:pt x="649023" y="0"/>
                    <a:pt x="684798" y="35775"/>
                    <a:pt x="684798" y="79905"/>
                  </a:cubicBezTo>
                  <a:lnTo>
                    <a:pt x="684798" y="399431"/>
                  </a:lnTo>
                  <a:cubicBezTo>
                    <a:pt x="684798" y="443561"/>
                    <a:pt x="649023" y="479336"/>
                    <a:pt x="604893" y="479336"/>
                  </a:cubicBezTo>
                  <a:lnTo>
                    <a:pt x="79905" y="479336"/>
                  </a:lnTo>
                  <a:cubicBezTo>
                    <a:pt x="35775" y="479336"/>
                    <a:pt x="0" y="443561"/>
                    <a:pt x="0" y="399431"/>
                  </a:cubicBezTo>
                  <a:lnTo>
                    <a:pt x="0" y="799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553" tIns="80553" rIns="80553" bIns="80553" numCol="1" spcCol="1270" anchor="ctr" anchorCtr="0">
              <a:noAutofit/>
            </a:bodyPr>
            <a:lstStyle/>
            <a:p>
              <a:pPr marL="0" lvl="0" indent="0" algn="ctr" defTabSz="666750">
                <a:lnSpc>
                  <a:spcPct val="90000"/>
                </a:lnSpc>
                <a:spcBef>
                  <a:spcPct val="0"/>
                </a:spcBef>
                <a:spcAft>
                  <a:spcPct val="35000"/>
                </a:spcAft>
                <a:buNone/>
              </a:pPr>
              <a:endParaRPr lang="en-GB" sz="1500" kern="1200"/>
            </a:p>
          </p:txBody>
        </p:sp>
        <p:sp>
          <p:nvSpPr>
            <p:cNvPr id="17" name="Rechthoek 16">
              <a:extLst>
                <a:ext uri="{FF2B5EF4-FFF2-40B4-BE49-F238E27FC236}">
                  <a16:creationId xmlns:a16="http://schemas.microsoft.com/office/drawing/2014/main" xmlns="" id="{8D7333EA-4620-4ED8-B6C5-5A2F42361ADE}"/>
                </a:ext>
              </a:extLst>
            </p:cNvPr>
            <p:cNvSpPr/>
            <p:nvPr/>
          </p:nvSpPr>
          <p:spPr>
            <a:xfrm>
              <a:off x="6629887" y="782497"/>
              <a:ext cx="776595" cy="3874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Pijl: gebogen omhoog 17">
              <a:extLst>
                <a:ext uri="{FF2B5EF4-FFF2-40B4-BE49-F238E27FC236}">
                  <a16:creationId xmlns:a16="http://schemas.microsoft.com/office/drawing/2014/main" xmlns="" id="{9C43AB76-6346-4DEC-BCA1-902855D239F4}"/>
                </a:ext>
              </a:extLst>
            </p:cNvPr>
            <p:cNvSpPr/>
            <p:nvPr/>
          </p:nvSpPr>
          <p:spPr>
            <a:xfrm rot="5400000">
              <a:off x="6729208" y="1596673"/>
              <a:ext cx="406792" cy="72211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Vrije vorm: vorm 18">
              <a:extLst>
                <a:ext uri="{FF2B5EF4-FFF2-40B4-BE49-F238E27FC236}">
                  <a16:creationId xmlns:a16="http://schemas.microsoft.com/office/drawing/2014/main" xmlns="" id="{59664046-4595-41FC-ABD3-C6DE62139162}"/>
                </a:ext>
              </a:extLst>
            </p:cNvPr>
            <p:cNvSpPr/>
            <p:nvPr/>
          </p:nvSpPr>
          <p:spPr>
            <a:xfrm>
              <a:off x="6447411" y="1275235"/>
              <a:ext cx="1067770" cy="479336"/>
            </a:xfrm>
            <a:custGeom>
              <a:avLst/>
              <a:gdLst>
                <a:gd name="connsiteX0" fmla="*/ 0 w 684798"/>
                <a:gd name="connsiteY0" fmla="*/ 79905 h 479336"/>
                <a:gd name="connsiteX1" fmla="*/ 79905 w 684798"/>
                <a:gd name="connsiteY1" fmla="*/ 0 h 479336"/>
                <a:gd name="connsiteX2" fmla="*/ 604893 w 684798"/>
                <a:gd name="connsiteY2" fmla="*/ 0 h 479336"/>
                <a:gd name="connsiteX3" fmla="*/ 684798 w 684798"/>
                <a:gd name="connsiteY3" fmla="*/ 79905 h 479336"/>
                <a:gd name="connsiteX4" fmla="*/ 684798 w 684798"/>
                <a:gd name="connsiteY4" fmla="*/ 399431 h 479336"/>
                <a:gd name="connsiteX5" fmla="*/ 604893 w 684798"/>
                <a:gd name="connsiteY5" fmla="*/ 479336 h 479336"/>
                <a:gd name="connsiteX6" fmla="*/ 79905 w 684798"/>
                <a:gd name="connsiteY6" fmla="*/ 479336 h 479336"/>
                <a:gd name="connsiteX7" fmla="*/ 0 w 684798"/>
                <a:gd name="connsiteY7" fmla="*/ 399431 h 479336"/>
                <a:gd name="connsiteX8" fmla="*/ 0 w 684798"/>
                <a:gd name="connsiteY8" fmla="*/ 79905 h 47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798" h="479336">
                  <a:moveTo>
                    <a:pt x="0" y="79905"/>
                  </a:moveTo>
                  <a:cubicBezTo>
                    <a:pt x="0" y="35775"/>
                    <a:pt x="35775" y="0"/>
                    <a:pt x="79905" y="0"/>
                  </a:cubicBezTo>
                  <a:lnTo>
                    <a:pt x="604893" y="0"/>
                  </a:lnTo>
                  <a:cubicBezTo>
                    <a:pt x="649023" y="0"/>
                    <a:pt x="684798" y="35775"/>
                    <a:pt x="684798" y="79905"/>
                  </a:cubicBezTo>
                  <a:lnTo>
                    <a:pt x="684798" y="399431"/>
                  </a:lnTo>
                  <a:cubicBezTo>
                    <a:pt x="684798" y="443561"/>
                    <a:pt x="649023" y="479336"/>
                    <a:pt x="604893" y="479336"/>
                  </a:cubicBezTo>
                  <a:lnTo>
                    <a:pt x="79905" y="479336"/>
                  </a:lnTo>
                  <a:cubicBezTo>
                    <a:pt x="35775" y="479336"/>
                    <a:pt x="0" y="443561"/>
                    <a:pt x="0" y="399431"/>
                  </a:cubicBezTo>
                  <a:lnTo>
                    <a:pt x="0" y="799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553" tIns="80553" rIns="80553" bIns="80553" numCol="1" spcCol="1270" anchor="ctr" anchorCtr="0">
              <a:noAutofit/>
            </a:bodyPr>
            <a:lstStyle/>
            <a:p>
              <a:pPr marL="0" lvl="0" indent="0" algn="ctr" defTabSz="666750">
                <a:lnSpc>
                  <a:spcPct val="90000"/>
                </a:lnSpc>
                <a:spcBef>
                  <a:spcPct val="0"/>
                </a:spcBef>
                <a:spcAft>
                  <a:spcPct val="35000"/>
                </a:spcAft>
                <a:buNone/>
              </a:pPr>
              <a:endParaRPr lang="en-GB" sz="1500" kern="1200"/>
            </a:p>
          </p:txBody>
        </p:sp>
      </p:grpSp>
      <p:graphicFrame>
        <p:nvGraphicFramePr>
          <p:cNvPr id="25" name="Diagram 24">
            <a:extLst>
              <a:ext uri="{FF2B5EF4-FFF2-40B4-BE49-F238E27FC236}">
                <a16:creationId xmlns:a16="http://schemas.microsoft.com/office/drawing/2014/main" xmlns="" id="{D8103A33-D8A5-4060-888F-0E806CAD8ED8}"/>
              </a:ext>
            </a:extLst>
          </p:cNvPr>
          <p:cNvGraphicFramePr/>
          <p:nvPr>
            <p:extLst/>
          </p:nvPr>
        </p:nvGraphicFramePr>
        <p:xfrm>
          <a:off x="2094997" y="4841943"/>
          <a:ext cx="605070" cy="558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6" name="Diagram 25">
            <a:extLst>
              <a:ext uri="{FF2B5EF4-FFF2-40B4-BE49-F238E27FC236}">
                <a16:creationId xmlns:a16="http://schemas.microsoft.com/office/drawing/2014/main" xmlns="" id="{56D7E366-9ED8-4616-8AE1-2AEBDF9E27A5}"/>
              </a:ext>
            </a:extLst>
          </p:cNvPr>
          <p:cNvGraphicFramePr/>
          <p:nvPr>
            <p:extLst/>
          </p:nvPr>
        </p:nvGraphicFramePr>
        <p:xfrm>
          <a:off x="2822101" y="4841943"/>
          <a:ext cx="605070" cy="5581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7" name="Diagram 26">
            <a:extLst>
              <a:ext uri="{FF2B5EF4-FFF2-40B4-BE49-F238E27FC236}">
                <a16:creationId xmlns:a16="http://schemas.microsoft.com/office/drawing/2014/main" xmlns="" id="{F69310D4-943F-413F-AF54-586E42B88914}"/>
              </a:ext>
            </a:extLst>
          </p:cNvPr>
          <p:cNvGraphicFramePr/>
          <p:nvPr>
            <p:extLst/>
          </p:nvPr>
        </p:nvGraphicFramePr>
        <p:xfrm>
          <a:off x="3549205" y="4841943"/>
          <a:ext cx="605070" cy="55816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8" name="Pijl: rechts 27">
            <a:extLst>
              <a:ext uri="{FF2B5EF4-FFF2-40B4-BE49-F238E27FC236}">
                <a16:creationId xmlns:a16="http://schemas.microsoft.com/office/drawing/2014/main" xmlns="" id="{5B09A19C-AE10-47F2-A5FD-DBD5B4318742}"/>
              </a:ext>
            </a:extLst>
          </p:cNvPr>
          <p:cNvSpPr/>
          <p:nvPr/>
        </p:nvSpPr>
        <p:spPr>
          <a:xfrm>
            <a:off x="2282025" y="5367818"/>
            <a:ext cx="1872250" cy="99464"/>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Vrije vorm: vorm 28">
            <a:extLst>
              <a:ext uri="{FF2B5EF4-FFF2-40B4-BE49-F238E27FC236}">
                <a16:creationId xmlns:a16="http://schemas.microsoft.com/office/drawing/2014/main" xmlns="" id="{190151FE-9E41-4AAB-BDED-C029E243F748}"/>
              </a:ext>
            </a:extLst>
          </p:cNvPr>
          <p:cNvSpPr/>
          <p:nvPr/>
        </p:nvSpPr>
        <p:spPr>
          <a:xfrm>
            <a:off x="4204146" y="5340875"/>
            <a:ext cx="428973" cy="163073"/>
          </a:xfrm>
          <a:custGeom>
            <a:avLst/>
            <a:gdLst>
              <a:gd name="connsiteX0" fmla="*/ 0 w 684798"/>
              <a:gd name="connsiteY0" fmla="*/ 79905 h 479336"/>
              <a:gd name="connsiteX1" fmla="*/ 79905 w 684798"/>
              <a:gd name="connsiteY1" fmla="*/ 0 h 479336"/>
              <a:gd name="connsiteX2" fmla="*/ 604893 w 684798"/>
              <a:gd name="connsiteY2" fmla="*/ 0 h 479336"/>
              <a:gd name="connsiteX3" fmla="*/ 684798 w 684798"/>
              <a:gd name="connsiteY3" fmla="*/ 79905 h 479336"/>
              <a:gd name="connsiteX4" fmla="*/ 684798 w 684798"/>
              <a:gd name="connsiteY4" fmla="*/ 399431 h 479336"/>
              <a:gd name="connsiteX5" fmla="*/ 604893 w 684798"/>
              <a:gd name="connsiteY5" fmla="*/ 479336 h 479336"/>
              <a:gd name="connsiteX6" fmla="*/ 79905 w 684798"/>
              <a:gd name="connsiteY6" fmla="*/ 479336 h 479336"/>
              <a:gd name="connsiteX7" fmla="*/ 0 w 684798"/>
              <a:gd name="connsiteY7" fmla="*/ 399431 h 479336"/>
              <a:gd name="connsiteX8" fmla="*/ 0 w 684798"/>
              <a:gd name="connsiteY8" fmla="*/ 79905 h 47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798" h="479336">
                <a:moveTo>
                  <a:pt x="0" y="79905"/>
                </a:moveTo>
                <a:cubicBezTo>
                  <a:pt x="0" y="35775"/>
                  <a:pt x="35775" y="0"/>
                  <a:pt x="79905" y="0"/>
                </a:cubicBezTo>
                <a:lnTo>
                  <a:pt x="604893" y="0"/>
                </a:lnTo>
                <a:cubicBezTo>
                  <a:pt x="649023" y="0"/>
                  <a:pt x="684798" y="35775"/>
                  <a:pt x="684798" y="79905"/>
                </a:cubicBezTo>
                <a:lnTo>
                  <a:pt x="684798" y="399431"/>
                </a:lnTo>
                <a:cubicBezTo>
                  <a:pt x="684798" y="443561"/>
                  <a:pt x="649023" y="479336"/>
                  <a:pt x="604893" y="479336"/>
                </a:cubicBezTo>
                <a:lnTo>
                  <a:pt x="79905" y="479336"/>
                </a:lnTo>
                <a:cubicBezTo>
                  <a:pt x="35775" y="479336"/>
                  <a:pt x="0" y="443561"/>
                  <a:pt x="0" y="399431"/>
                </a:cubicBezTo>
                <a:lnTo>
                  <a:pt x="0" y="799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553" tIns="80553" rIns="80553" bIns="80553" numCol="1" spcCol="1270" anchor="ctr" anchorCtr="0">
            <a:noAutofit/>
          </a:bodyPr>
          <a:lstStyle/>
          <a:p>
            <a:pPr marL="0" lvl="0" indent="0" algn="ctr" defTabSz="666750">
              <a:lnSpc>
                <a:spcPct val="90000"/>
              </a:lnSpc>
              <a:spcBef>
                <a:spcPct val="0"/>
              </a:spcBef>
              <a:spcAft>
                <a:spcPct val="35000"/>
              </a:spcAft>
              <a:buNone/>
            </a:pPr>
            <a:endParaRPr lang="en-GB" sz="1500" kern="1200"/>
          </a:p>
        </p:txBody>
      </p:sp>
    </p:spTree>
    <p:extLst>
      <p:ext uri="{BB962C8B-B14F-4D97-AF65-F5344CB8AC3E}">
        <p14:creationId xmlns:p14="http://schemas.microsoft.com/office/powerpoint/2010/main" val="19710732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16762" y="2606722"/>
            <a:ext cx="6889065" cy="923330"/>
          </a:xfrm>
          <a:prstGeom prst="rect">
            <a:avLst/>
          </a:prstGeom>
          <a:noFill/>
        </p:spPr>
        <p:txBody>
          <a:bodyPr wrap="none" rtlCol="0">
            <a:spAutoFit/>
          </a:bodyPr>
          <a:lstStyle/>
          <a:p>
            <a:r>
              <a:rPr lang="es-ES" sz="5400" dirty="0" smtClean="0"/>
              <a:t>SUCCESS STORIES PAGE </a:t>
            </a:r>
            <a:endParaRPr lang="es-ES" sz="5400" dirty="0"/>
          </a:p>
        </p:txBody>
      </p:sp>
      <p:sp>
        <p:nvSpPr>
          <p:cNvPr id="2" name="CuadroTexto 1"/>
          <p:cNvSpPr txBox="1"/>
          <p:nvPr/>
        </p:nvSpPr>
        <p:spPr>
          <a:xfrm>
            <a:off x="3376456" y="3530052"/>
            <a:ext cx="5369675" cy="369332"/>
          </a:xfrm>
          <a:prstGeom prst="rect">
            <a:avLst/>
          </a:prstGeom>
          <a:noFill/>
        </p:spPr>
        <p:txBody>
          <a:bodyPr wrap="none" rtlCol="0">
            <a:spAutoFit/>
          </a:bodyPr>
          <a:lstStyle/>
          <a:p>
            <a:r>
              <a:rPr lang="es-ES" dirty="0">
                <a:hlinkClick r:id="rId2"/>
              </a:rPr>
              <a:t>https://decidesoluciones.es/en/success-stories-decide/</a:t>
            </a:r>
            <a:endParaRPr lang="es-ES" dirty="0"/>
          </a:p>
        </p:txBody>
      </p:sp>
    </p:spTree>
    <p:extLst>
      <p:ext uri="{BB962C8B-B14F-4D97-AF65-F5344CB8AC3E}">
        <p14:creationId xmlns:p14="http://schemas.microsoft.com/office/powerpoint/2010/main" val="698802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162566" y="2879678"/>
            <a:ext cx="3639138" cy="923330"/>
          </a:xfrm>
          <a:prstGeom prst="rect">
            <a:avLst/>
          </a:prstGeom>
          <a:noFill/>
        </p:spPr>
        <p:txBody>
          <a:bodyPr wrap="none" rtlCol="0">
            <a:spAutoFit/>
          </a:bodyPr>
          <a:lstStyle/>
          <a:p>
            <a:r>
              <a:rPr lang="es-ES" sz="5400" dirty="0" smtClean="0"/>
              <a:t>HOME PAGE</a:t>
            </a:r>
            <a:endParaRPr lang="es-ES" sz="5400" dirty="0"/>
          </a:p>
        </p:txBody>
      </p:sp>
      <p:sp>
        <p:nvSpPr>
          <p:cNvPr id="3" name="CuadroTexto 2"/>
          <p:cNvSpPr txBox="1"/>
          <p:nvPr/>
        </p:nvSpPr>
        <p:spPr>
          <a:xfrm>
            <a:off x="2900361" y="4066837"/>
            <a:ext cx="6163547" cy="369332"/>
          </a:xfrm>
          <a:prstGeom prst="rect">
            <a:avLst/>
          </a:prstGeom>
          <a:noFill/>
        </p:spPr>
        <p:txBody>
          <a:bodyPr wrap="none" rtlCol="0">
            <a:spAutoFit/>
          </a:bodyPr>
          <a:lstStyle/>
          <a:p>
            <a:r>
              <a:rPr lang="es-ES" dirty="0" smtClean="0">
                <a:hlinkClick r:id="rId2"/>
              </a:rPr>
              <a:t>https://decidesoluciones.es/en/?page_id=19849&amp;preview=true</a:t>
            </a:r>
            <a:endParaRPr lang="es-ES" dirty="0"/>
          </a:p>
        </p:txBody>
      </p:sp>
    </p:spTree>
    <p:extLst>
      <p:ext uri="{BB962C8B-B14F-4D97-AF65-F5344CB8AC3E}">
        <p14:creationId xmlns:p14="http://schemas.microsoft.com/office/powerpoint/2010/main" val="22297988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31063" y="383791"/>
            <a:ext cx="11728150" cy="5869864"/>
          </a:xfrm>
          <a:prstGeom prst="rect">
            <a:avLst/>
          </a:prstGeom>
        </p:spPr>
      </p:pic>
    </p:spTree>
    <p:extLst>
      <p:ext uri="{BB962C8B-B14F-4D97-AF65-F5344CB8AC3E}">
        <p14:creationId xmlns:p14="http://schemas.microsoft.com/office/powerpoint/2010/main" val="3516049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25933" y="115613"/>
            <a:ext cx="9189819" cy="6552474"/>
          </a:xfrm>
          <a:prstGeom prst="rect">
            <a:avLst/>
          </a:prstGeom>
        </p:spPr>
      </p:pic>
    </p:spTree>
    <p:extLst>
      <p:ext uri="{BB962C8B-B14F-4D97-AF65-F5344CB8AC3E}">
        <p14:creationId xmlns:p14="http://schemas.microsoft.com/office/powerpoint/2010/main" val="9098743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51757" y="2702415"/>
            <a:ext cx="10718447" cy="923330"/>
          </a:xfrm>
          <a:prstGeom prst="rect">
            <a:avLst/>
          </a:prstGeom>
          <a:noFill/>
        </p:spPr>
        <p:txBody>
          <a:bodyPr wrap="none" rtlCol="0">
            <a:spAutoFit/>
          </a:bodyPr>
          <a:lstStyle/>
          <a:p>
            <a:r>
              <a:rPr lang="en-US" sz="5400" dirty="0" smtClean="0"/>
              <a:t>EXAMPLE OF A SUCCESS STORY </a:t>
            </a:r>
            <a:r>
              <a:rPr lang="es-ES" sz="5400" dirty="0" smtClean="0"/>
              <a:t>PAGE </a:t>
            </a:r>
            <a:endParaRPr lang="es-ES" sz="5400" dirty="0"/>
          </a:p>
        </p:txBody>
      </p:sp>
      <p:sp>
        <p:nvSpPr>
          <p:cNvPr id="3" name="CuadroTexto 2"/>
          <p:cNvSpPr txBox="1"/>
          <p:nvPr/>
        </p:nvSpPr>
        <p:spPr>
          <a:xfrm>
            <a:off x="3566377" y="3625745"/>
            <a:ext cx="5289205" cy="369332"/>
          </a:xfrm>
          <a:prstGeom prst="rect">
            <a:avLst/>
          </a:prstGeom>
          <a:noFill/>
        </p:spPr>
        <p:txBody>
          <a:bodyPr wrap="none" rtlCol="0">
            <a:spAutoFit/>
          </a:bodyPr>
          <a:lstStyle/>
          <a:p>
            <a:r>
              <a:rPr lang="es-ES" dirty="0">
                <a:hlinkClick r:id="rId2"/>
              </a:rPr>
              <a:t>https://decidesoluciones.es/en/casos-de-exito/airbus/</a:t>
            </a:r>
            <a:endParaRPr lang="es-ES" dirty="0"/>
          </a:p>
        </p:txBody>
      </p:sp>
    </p:spTree>
    <p:extLst>
      <p:ext uri="{BB962C8B-B14F-4D97-AF65-F5344CB8AC3E}">
        <p14:creationId xmlns:p14="http://schemas.microsoft.com/office/powerpoint/2010/main" val="3973926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69681" y="0"/>
            <a:ext cx="11315700" cy="2314575"/>
          </a:xfrm>
          <a:prstGeom prst="rect">
            <a:avLst/>
          </a:prstGeom>
        </p:spPr>
      </p:pic>
      <p:pic>
        <p:nvPicPr>
          <p:cNvPr id="3" name="Imagen 2"/>
          <p:cNvPicPr>
            <a:picLocks noChangeAspect="1"/>
          </p:cNvPicPr>
          <p:nvPr/>
        </p:nvPicPr>
        <p:blipFill>
          <a:blip r:embed="rId3"/>
          <a:stretch>
            <a:fillRect/>
          </a:stretch>
        </p:blipFill>
        <p:spPr>
          <a:xfrm>
            <a:off x="1171903" y="2459833"/>
            <a:ext cx="9911255" cy="4398167"/>
          </a:xfrm>
          <a:prstGeom prst="rect">
            <a:avLst/>
          </a:prstGeom>
        </p:spPr>
      </p:pic>
    </p:spTree>
    <p:extLst>
      <p:ext uri="{BB962C8B-B14F-4D97-AF65-F5344CB8AC3E}">
        <p14:creationId xmlns:p14="http://schemas.microsoft.com/office/powerpoint/2010/main" val="29535728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14817" y="478713"/>
            <a:ext cx="11645246" cy="5207384"/>
          </a:xfrm>
          <a:prstGeom prst="rect">
            <a:avLst/>
          </a:prstGeom>
        </p:spPr>
      </p:pic>
    </p:spTree>
    <p:extLst>
      <p:ext uri="{BB962C8B-B14F-4D97-AF65-F5344CB8AC3E}">
        <p14:creationId xmlns:p14="http://schemas.microsoft.com/office/powerpoint/2010/main" val="36053736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55531" y="2060971"/>
            <a:ext cx="9553903" cy="2585323"/>
          </a:xfrm>
          <a:prstGeom prst="rect">
            <a:avLst/>
          </a:prstGeom>
          <a:noFill/>
        </p:spPr>
        <p:txBody>
          <a:bodyPr wrap="square" rtlCol="0">
            <a:spAutoFit/>
          </a:bodyPr>
          <a:lstStyle/>
          <a:p>
            <a:r>
              <a:rPr lang="es-ES" sz="5400" dirty="0" smtClean="0"/>
              <a:t>INTERMEDIATE PAGE (POP UP?) BETWEEN HOME PAGE AND CARRERS PAGE</a:t>
            </a:r>
            <a:endParaRPr lang="es-ES" sz="5400" dirty="0"/>
          </a:p>
        </p:txBody>
      </p:sp>
    </p:spTree>
    <p:extLst>
      <p:ext uri="{BB962C8B-B14F-4D97-AF65-F5344CB8AC3E}">
        <p14:creationId xmlns:p14="http://schemas.microsoft.com/office/powerpoint/2010/main" val="20767317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xmlns="" id="{2DEC5FC9-3944-40F6-8380-C8776409F914}"/>
              </a:ext>
            </a:extLst>
          </p:cNvPr>
          <p:cNvSpPr txBox="1"/>
          <p:nvPr/>
        </p:nvSpPr>
        <p:spPr>
          <a:xfrm>
            <a:off x="5997158" y="1679611"/>
            <a:ext cx="7461504" cy="3416320"/>
          </a:xfrm>
          <a:prstGeom prst="rect">
            <a:avLst/>
          </a:prstGeom>
          <a:noFill/>
        </p:spPr>
        <p:txBody>
          <a:bodyPr wrap="square" rtlCol="0">
            <a:spAutoFit/>
          </a:bodyPr>
          <a:lstStyle/>
          <a:p>
            <a:r>
              <a:rPr lang="en-GB" b="1" dirty="0"/>
              <a:t>Here is the test to find out if Decide is a good fit for you:</a:t>
            </a:r>
          </a:p>
          <a:p>
            <a:endParaRPr lang="en-GB" b="1" dirty="0"/>
          </a:p>
          <a:p>
            <a:r>
              <a:rPr lang="en-GB" dirty="0"/>
              <a:t>1. I love cracking tough programming or optimization problems</a:t>
            </a:r>
          </a:p>
          <a:p>
            <a:endParaRPr lang="en-GB" dirty="0"/>
          </a:p>
          <a:p>
            <a:r>
              <a:rPr lang="en-GB" dirty="0"/>
              <a:t>2.  It’s great to work in a team with the brightest minds</a:t>
            </a:r>
          </a:p>
          <a:p>
            <a:endParaRPr lang="en-GB" dirty="0"/>
          </a:p>
          <a:p>
            <a:pPr marL="342900" indent="-342900">
              <a:buAutoNum type="arabicPeriod" startAt="3"/>
            </a:pPr>
            <a:r>
              <a:rPr lang="en-GB" dirty="0"/>
              <a:t>I love flexible working hours</a:t>
            </a:r>
          </a:p>
          <a:p>
            <a:endParaRPr lang="en-GB" dirty="0"/>
          </a:p>
          <a:p>
            <a:r>
              <a:rPr lang="en-GB" dirty="0"/>
              <a:t> </a:t>
            </a:r>
          </a:p>
          <a:p>
            <a:endParaRPr lang="en-GB" dirty="0"/>
          </a:p>
          <a:p>
            <a:r>
              <a:rPr lang="en-GB" dirty="0"/>
              <a:t>Three times Yes? Great!! Click here to find out more</a:t>
            </a:r>
          </a:p>
          <a:p>
            <a:r>
              <a:rPr lang="en-GB" dirty="0"/>
              <a:t> </a:t>
            </a:r>
          </a:p>
        </p:txBody>
      </p:sp>
      <p:pic>
        <p:nvPicPr>
          <p:cNvPr id="3074" name="Picture 2" descr="Resultado de imagen de test">
            <a:extLst>
              <a:ext uri="{FF2B5EF4-FFF2-40B4-BE49-F238E27FC236}">
                <a16:creationId xmlns:a16="http://schemas.microsoft.com/office/drawing/2014/main" xmlns="" id="{F3064317-7061-4D47-BFF1-CEF18337B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2542"/>
            <a:ext cx="5797296" cy="375045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redondeado 2"/>
          <p:cNvSpPr/>
          <p:nvPr/>
        </p:nvSpPr>
        <p:spPr>
          <a:xfrm>
            <a:off x="7197634" y="4937760"/>
            <a:ext cx="2965269" cy="339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BUTTOM</a:t>
            </a:r>
            <a:endParaRPr lang="es-ES" dirty="0"/>
          </a:p>
        </p:txBody>
      </p:sp>
    </p:spTree>
    <p:extLst>
      <p:ext uri="{BB962C8B-B14F-4D97-AF65-F5344CB8AC3E}">
        <p14:creationId xmlns:p14="http://schemas.microsoft.com/office/powerpoint/2010/main" val="41780297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03510" y="2879678"/>
            <a:ext cx="4365811" cy="923330"/>
          </a:xfrm>
          <a:prstGeom prst="rect">
            <a:avLst/>
          </a:prstGeom>
          <a:noFill/>
        </p:spPr>
        <p:txBody>
          <a:bodyPr wrap="none" rtlCol="0">
            <a:spAutoFit/>
          </a:bodyPr>
          <a:lstStyle/>
          <a:p>
            <a:r>
              <a:rPr lang="es-ES" sz="5400" dirty="0" smtClean="0"/>
              <a:t>CARRERS PAGE</a:t>
            </a:r>
            <a:endParaRPr lang="es-ES" sz="5400" dirty="0"/>
          </a:p>
        </p:txBody>
      </p:sp>
    </p:spTree>
    <p:extLst>
      <p:ext uri="{BB962C8B-B14F-4D97-AF65-F5344CB8AC3E}">
        <p14:creationId xmlns:p14="http://schemas.microsoft.com/office/powerpoint/2010/main" val="2134807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xmlns="" id="{A8FFB8E4-6BC2-4592-9B26-D6698E846322}"/>
              </a:ext>
            </a:extLst>
          </p:cNvPr>
          <p:cNvSpPr txBox="1"/>
          <p:nvPr/>
        </p:nvSpPr>
        <p:spPr>
          <a:xfrm>
            <a:off x="1179576" y="3256837"/>
            <a:ext cx="9966960" cy="3600986"/>
          </a:xfrm>
          <a:prstGeom prst="rect">
            <a:avLst/>
          </a:prstGeom>
          <a:noFill/>
        </p:spPr>
        <p:txBody>
          <a:bodyPr wrap="square" rtlCol="0">
            <a:spAutoFit/>
          </a:bodyPr>
          <a:lstStyle/>
          <a:p>
            <a:pPr algn="ctr"/>
            <a:r>
              <a:rPr lang="en-GB" sz="4000" b="1" dirty="0"/>
              <a:t>Decide for Decide! </a:t>
            </a:r>
          </a:p>
          <a:p>
            <a:pPr algn="ctr"/>
            <a:r>
              <a:rPr lang="en-GB" sz="4000" b="1" dirty="0"/>
              <a:t>Join us and work with the brightest minds  cracking the toughest problems.</a:t>
            </a:r>
          </a:p>
          <a:p>
            <a:pPr algn="ctr"/>
            <a:endParaRPr lang="en-GB" dirty="0"/>
          </a:p>
          <a:p>
            <a:pPr algn="ctr"/>
            <a:endParaRPr lang="en-GB" dirty="0"/>
          </a:p>
          <a:p>
            <a:pPr algn="ctr"/>
            <a:r>
              <a:rPr lang="en-GB" dirty="0"/>
              <a:t>At Decide we are group of AI and optimization technology driven people. We have different back grounds and interests but we have one thing in common, we are excited about applying the latest AI and optimization technology to make things better.  </a:t>
            </a:r>
          </a:p>
          <a:p>
            <a:pPr algn="ctr"/>
            <a:endParaRPr lang="en-GB" dirty="0"/>
          </a:p>
        </p:txBody>
      </p:sp>
      <p:grpSp>
        <p:nvGrpSpPr>
          <p:cNvPr id="7" name="Groep 6">
            <a:extLst>
              <a:ext uri="{FF2B5EF4-FFF2-40B4-BE49-F238E27FC236}">
                <a16:creationId xmlns:a16="http://schemas.microsoft.com/office/drawing/2014/main" xmlns="" id="{792BC1AA-A3F3-4131-A0FB-CC03B9F06561}"/>
              </a:ext>
            </a:extLst>
          </p:cNvPr>
          <p:cNvGrpSpPr/>
          <p:nvPr/>
        </p:nvGrpSpPr>
        <p:grpSpPr>
          <a:xfrm>
            <a:off x="0" y="0"/>
            <a:ext cx="12192000" cy="3175959"/>
            <a:chOff x="0" y="0"/>
            <a:chExt cx="12192000" cy="3175959"/>
          </a:xfrm>
        </p:grpSpPr>
        <p:pic>
          <p:nvPicPr>
            <p:cNvPr id="1026" name="Picture 2" descr="Imagen relacionada">
              <a:extLst>
                <a:ext uri="{FF2B5EF4-FFF2-40B4-BE49-F238E27FC236}">
                  <a16:creationId xmlns:a16="http://schemas.microsoft.com/office/drawing/2014/main" xmlns="" id="{9D50FE2C-7CCB-4B06-821F-7AB9822C2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247325" cy="31759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n relacionada">
              <a:extLst>
                <a:ext uri="{FF2B5EF4-FFF2-40B4-BE49-F238E27FC236}">
                  <a16:creationId xmlns:a16="http://schemas.microsoft.com/office/drawing/2014/main" xmlns="" id="{86E0E3FE-B412-4EC4-93B6-29686BA5F3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4181"/>
            <a:stretch/>
          </p:blipFill>
          <p:spPr bwMode="auto">
            <a:xfrm>
              <a:off x="8247325" y="177"/>
              <a:ext cx="3944675" cy="31757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98849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n relacionada">
            <a:extLst>
              <a:ext uri="{FF2B5EF4-FFF2-40B4-BE49-F238E27FC236}">
                <a16:creationId xmlns:a16="http://schemas.microsoft.com/office/drawing/2014/main" xmlns="" id="{0315AA13-37EC-48AD-838D-E47BAF338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744" y="1210817"/>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de working home">
            <a:extLst>
              <a:ext uri="{FF2B5EF4-FFF2-40B4-BE49-F238E27FC236}">
                <a16:creationId xmlns:a16="http://schemas.microsoft.com/office/drawing/2014/main" xmlns="" id="{ACAFE87F-F5E7-4958-B43F-6EBE32291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7077" y="2953893"/>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sultado de imagen de talent it career">
            <a:extLst>
              <a:ext uri="{FF2B5EF4-FFF2-40B4-BE49-F238E27FC236}">
                <a16:creationId xmlns:a16="http://schemas.microsoft.com/office/drawing/2014/main" xmlns="" id="{80F5176D-B097-4709-8430-F6668C2EEB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43" y="4687824"/>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sultado de imagen de craftsmanship">
            <a:extLst>
              <a:ext uri="{FF2B5EF4-FFF2-40B4-BE49-F238E27FC236}">
                <a16:creationId xmlns:a16="http://schemas.microsoft.com/office/drawing/2014/main" xmlns="" id="{D9606CD1-4EB1-49CC-8BF9-9DD006284C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7703" y="1210817"/>
            <a:ext cx="262116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Resultado de imagen de talent it person">
            <a:extLst>
              <a:ext uri="{FF2B5EF4-FFF2-40B4-BE49-F238E27FC236}">
                <a16:creationId xmlns:a16="http://schemas.microsoft.com/office/drawing/2014/main" xmlns="" id="{A149892B-8CF1-4FDE-A81B-F46E20A82D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7703" y="4706016"/>
            <a:ext cx="2619373" cy="172497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Resultado de imagen de talent it person">
            <a:extLst>
              <a:ext uri="{FF2B5EF4-FFF2-40B4-BE49-F238E27FC236}">
                <a16:creationId xmlns:a16="http://schemas.microsoft.com/office/drawing/2014/main" xmlns="" id="{2B8DC38B-79DF-434A-B136-2EBC76F348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8328" y="2971990"/>
            <a:ext cx="2619375" cy="1724978"/>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xmlns="" id="{3342D98C-35C9-46DA-A0DA-3408BFD881A3}"/>
              </a:ext>
            </a:extLst>
          </p:cNvPr>
          <p:cNvSpPr/>
          <p:nvPr/>
        </p:nvSpPr>
        <p:spPr>
          <a:xfrm>
            <a:off x="607163" y="2962847"/>
            <a:ext cx="2619375" cy="1724310"/>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Your talent</a:t>
            </a:r>
            <a:r>
              <a:rPr lang="en-GB" sz="1200" dirty="0">
                <a:solidFill>
                  <a:schemeClr val="tx1"/>
                </a:solidFill>
              </a:rPr>
              <a:t> </a:t>
            </a:r>
          </a:p>
          <a:p>
            <a:r>
              <a:rPr lang="en-GB" sz="1200" dirty="0">
                <a:solidFill>
                  <a:schemeClr val="tx1"/>
                </a:solidFill>
              </a:rPr>
              <a:t>We believe that your talent is the starting point. We will not try to push you into a role description. It’s the opposite, we organize work that fits your talent and ambition. (If none of the open vacancies exactly fit, don’t worry just drop us a mail and we’ll talk).</a:t>
            </a:r>
          </a:p>
        </p:txBody>
      </p:sp>
      <p:sp>
        <p:nvSpPr>
          <p:cNvPr id="15" name="Rechthoek 14">
            <a:extLst>
              <a:ext uri="{FF2B5EF4-FFF2-40B4-BE49-F238E27FC236}">
                <a16:creationId xmlns:a16="http://schemas.microsoft.com/office/drawing/2014/main" xmlns="" id="{B417E5F7-9FCF-4A86-A1F8-39D726DEC1A3}"/>
              </a:ext>
            </a:extLst>
          </p:cNvPr>
          <p:cNvSpPr/>
          <p:nvPr/>
        </p:nvSpPr>
        <p:spPr>
          <a:xfrm>
            <a:off x="3231906" y="4687157"/>
            <a:ext cx="2619375" cy="1734788"/>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Growth</a:t>
            </a:r>
          </a:p>
          <a:p>
            <a:r>
              <a:rPr lang="en-GB" sz="1200" dirty="0">
                <a:solidFill>
                  <a:schemeClr val="tx1"/>
                </a:solidFill>
              </a:rPr>
              <a:t>Being a technology frontrunner means that we need people who love to follow and learn the latest advancements in AI. That is why we will help you discover and grow your talents. Your growth is our growth.  </a:t>
            </a:r>
          </a:p>
          <a:p>
            <a:endParaRPr lang="en-GB" sz="1200" dirty="0">
              <a:solidFill>
                <a:schemeClr val="tx1"/>
              </a:solidFill>
            </a:endParaRPr>
          </a:p>
        </p:txBody>
      </p:sp>
      <p:sp>
        <p:nvSpPr>
          <p:cNvPr id="16" name="Rechthoek 15">
            <a:extLst>
              <a:ext uri="{FF2B5EF4-FFF2-40B4-BE49-F238E27FC236}">
                <a16:creationId xmlns:a16="http://schemas.microsoft.com/office/drawing/2014/main" xmlns="" id="{44DB37E7-7E17-4E79-82A4-7E4B02138B80}"/>
              </a:ext>
            </a:extLst>
          </p:cNvPr>
          <p:cNvSpPr/>
          <p:nvPr/>
        </p:nvSpPr>
        <p:spPr>
          <a:xfrm>
            <a:off x="5851282" y="2944843"/>
            <a:ext cx="2619375" cy="176117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Flexibility</a:t>
            </a:r>
          </a:p>
          <a:p>
            <a:r>
              <a:rPr lang="en-GB" sz="1200" dirty="0">
                <a:solidFill>
                  <a:schemeClr val="tx1"/>
                </a:solidFill>
              </a:rPr>
              <a:t>Working hours are flexible and whenever possible it is up to you where you like to work. Do you prefer to work from home or in the office? Or a combination. We believe that what counts are the results. </a:t>
            </a:r>
          </a:p>
          <a:p>
            <a:endParaRPr lang="en-GB" sz="1200" dirty="0">
              <a:solidFill>
                <a:schemeClr val="tx1"/>
              </a:solidFill>
            </a:endParaRPr>
          </a:p>
        </p:txBody>
      </p:sp>
      <p:sp>
        <p:nvSpPr>
          <p:cNvPr id="17" name="Rechthoek 16">
            <a:extLst>
              <a:ext uri="{FF2B5EF4-FFF2-40B4-BE49-F238E27FC236}">
                <a16:creationId xmlns:a16="http://schemas.microsoft.com/office/drawing/2014/main" xmlns="" id="{C2F15F8C-615F-4C54-B103-2F43B0CDA250}"/>
              </a:ext>
            </a:extLst>
          </p:cNvPr>
          <p:cNvSpPr/>
          <p:nvPr/>
        </p:nvSpPr>
        <p:spPr>
          <a:xfrm>
            <a:off x="8459917" y="1219866"/>
            <a:ext cx="2619375" cy="1724978"/>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Craftmanship</a:t>
            </a:r>
          </a:p>
          <a:p>
            <a:r>
              <a:rPr lang="en-GB" sz="1200" dirty="0">
                <a:solidFill>
                  <a:schemeClr val="tx1"/>
                </a:solidFill>
              </a:rPr>
              <a:t>Our aim is to deliver the best, to make ourselves feel proud on what our customers can achieve with our technology. </a:t>
            </a:r>
          </a:p>
          <a:p>
            <a:endParaRPr lang="en-GB" sz="1200" dirty="0">
              <a:solidFill>
                <a:schemeClr val="tx1"/>
              </a:solidFill>
            </a:endParaRPr>
          </a:p>
        </p:txBody>
      </p:sp>
      <p:sp>
        <p:nvSpPr>
          <p:cNvPr id="18" name="Rechthoek 17">
            <a:extLst>
              <a:ext uri="{FF2B5EF4-FFF2-40B4-BE49-F238E27FC236}">
                <a16:creationId xmlns:a16="http://schemas.microsoft.com/office/drawing/2014/main" xmlns="" id="{BA38200A-84FD-45E0-9F12-27CBB206C142}"/>
              </a:ext>
            </a:extLst>
          </p:cNvPr>
          <p:cNvSpPr/>
          <p:nvPr/>
        </p:nvSpPr>
        <p:spPr>
          <a:xfrm>
            <a:off x="3235488" y="1212722"/>
            <a:ext cx="2619375" cy="1761173"/>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Teamwork</a:t>
            </a:r>
          </a:p>
          <a:p>
            <a:r>
              <a:rPr lang="en-GB" sz="1200" dirty="0">
                <a:solidFill>
                  <a:schemeClr val="tx1"/>
                </a:solidFill>
              </a:rPr>
              <a:t>We have formed teams that jointly are responsible for good results. We believe that working in a team will help you to accelerate the learning process and, perhaps even more important, it is more fun to work in a team. </a:t>
            </a:r>
          </a:p>
          <a:p>
            <a:endParaRPr lang="en-GB" sz="1200" dirty="0">
              <a:solidFill>
                <a:schemeClr val="tx1"/>
              </a:solidFill>
            </a:endParaRPr>
          </a:p>
        </p:txBody>
      </p:sp>
      <p:sp>
        <p:nvSpPr>
          <p:cNvPr id="19" name="Rechthoek 18">
            <a:extLst>
              <a:ext uri="{FF2B5EF4-FFF2-40B4-BE49-F238E27FC236}">
                <a16:creationId xmlns:a16="http://schemas.microsoft.com/office/drawing/2014/main" xmlns="" id="{3FC10125-505D-4730-ADDC-277900B5F0EB}"/>
              </a:ext>
            </a:extLst>
          </p:cNvPr>
          <p:cNvSpPr/>
          <p:nvPr/>
        </p:nvSpPr>
        <p:spPr>
          <a:xfrm>
            <a:off x="8470657" y="4687632"/>
            <a:ext cx="2619375" cy="1743075"/>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How we are</a:t>
            </a:r>
          </a:p>
          <a:p>
            <a:pPr algn="ctr"/>
            <a:r>
              <a:rPr lang="en-GB" sz="1200" dirty="0">
                <a:solidFill>
                  <a:schemeClr val="tx1"/>
                </a:solidFill>
              </a:rPr>
              <a:t>We respect differences, actually, we love differences. We believe variety and inclusion propels creativity. We treat others the way we want to be treated. </a:t>
            </a:r>
          </a:p>
        </p:txBody>
      </p:sp>
      <p:sp>
        <p:nvSpPr>
          <p:cNvPr id="6" name="Tekstvak 5">
            <a:extLst>
              <a:ext uri="{FF2B5EF4-FFF2-40B4-BE49-F238E27FC236}">
                <a16:creationId xmlns:a16="http://schemas.microsoft.com/office/drawing/2014/main" xmlns="" id="{F7B69B99-D0A3-4BB7-9CC5-C817975ABFCA}"/>
              </a:ext>
            </a:extLst>
          </p:cNvPr>
          <p:cNvSpPr txBox="1"/>
          <p:nvPr/>
        </p:nvSpPr>
        <p:spPr>
          <a:xfrm>
            <a:off x="5102352" y="548640"/>
            <a:ext cx="3822192" cy="369332"/>
          </a:xfrm>
          <a:prstGeom prst="rect">
            <a:avLst/>
          </a:prstGeom>
          <a:noFill/>
        </p:spPr>
        <p:txBody>
          <a:bodyPr wrap="square" rtlCol="0">
            <a:spAutoFit/>
          </a:bodyPr>
          <a:lstStyle/>
          <a:p>
            <a:r>
              <a:rPr lang="en-GB" dirty="0"/>
              <a:t>Our values</a:t>
            </a:r>
          </a:p>
        </p:txBody>
      </p:sp>
    </p:spTree>
    <p:extLst>
      <p:ext uri="{BB962C8B-B14F-4D97-AF65-F5344CB8AC3E}">
        <p14:creationId xmlns:p14="http://schemas.microsoft.com/office/powerpoint/2010/main" val="1285500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6756" r="4483"/>
          <a:stretch/>
        </p:blipFill>
        <p:spPr>
          <a:xfrm>
            <a:off x="13648" y="0"/>
            <a:ext cx="12228394" cy="6858000"/>
          </a:xfrm>
          <a:prstGeom prst="rect">
            <a:avLst/>
          </a:prstGeom>
        </p:spPr>
      </p:pic>
      <p:sp>
        <p:nvSpPr>
          <p:cNvPr id="5" name="Rectángulo 4"/>
          <p:cNvSpPr/>
          <p:nvPr/>
        </p:nvSpPr>
        <p:spPr>
          <a:xfrm>
            <a:off x="8666327" y="736979"/>
            <a:ext cx="2579427" cy="16104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6" name="Tekstvak 2">
            <a:extLst>
              <a:ext uri="{FF2B5EF4-FFF2-40B4-BE49-F238E27FC236}">
                <a16:creationId xmlns:a16="http://schemas.microsoft.com/office/drawing/2014/main" xmlns="" id="{4847E252-ABBC-4A09-A259-038CF843E96F}"/>
              </a:ext>
            </a:extLst>
          </p:cNvPr>
          <p:cNvSpPr txBox="1"/>
          <p:nvPr/>
        </p:nvSpPr>
        <p:spPr>
          <a:xfrm>
            <a:off x="8963916" y="1018977"/>
            <a:ext cx="1984248" cy="1046440"/>
          </a:xfrm>
          <a:prstGeom prst="rect">
            <a:avLst/>
          </a:prstGeom>
          <a:noFill/>
        </p:spPr>
        <p:txBody>
          <a:bodyPr wrap="square" rtlCol="0">
            <a:spAutoFit/>
          </a:bodyPr>
          <a:lstStyle/>
          <a:p>
            <a:pPr algn="ctr"/>
            <a:r>
              <a:rPr lang="en-GB" sz="1400" b="1" dirty="0"/>
              <a:t>Interested to join us?</a:t>
            </a:r>
          </a:p>
          <a:p>
            <a:pPr algn="ctr"/>
            <a:r>
              <a:rPr lang="en-GB" sz="1200" dirty="0"/>
              <a:t>Click here and go through the 20 second test to find out if we are the right place to work for you</a:t>
            </a:r>
            <a:r>
              <a:rPr lang="en-GB" sz="1200" dirty="0" smtClean="0"/>
              <a:t>.</a:t>
            </a:r>
          </a:p>
        </p:txBody>
      </p:sp>
      <p:sp>
        <p:nvSpPr>
          <p:cNvPr id="4" name="Llamada con línea 1 3"/>
          <p:cNvSpPr/>
          <p:nvPr/>
        </p:nvSpPr>
        <p:spPr>
          <a:xfrm>
            <a:off x="9970702" y="3084394"/>
            <a:ext cx="1954924" cy="672662"/>
          </a:xfrm>
          <a:prstGeom prst="borderCallout1">
            <a:avLst>
              <a:gd name="adj1" fmla="val 50000"/>
              <a:gd name="adj2" fmla="val -806"/>
              <a:gd name="adj3" fmla="val -156250"/>
              <a:gd name="adj4" fmla="val -1252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solidFill>
                  <a:srgbClr val="FF0000"/>
                </a:solidFill>
              </a:rPr>
              <a:t>(</a:t>
            </a:r>
            <a:r>
              <a:rPr lang="en-US" sz="1100" dirty="0">
                <a:solidFill>
                  <a:srgbClr val="FF0000"/>
                </a:solidFill>
              </a:rPr>
              <a:t>This button goes to an intermediate page (pop up?) detailed on slide </a:t>
            </a:r>
            <a:r>
              <a:rPr lang="en-US" sz="1100" dirty="0" smtClean="0">
                <a:solidFill>
                  <a:srgbClr val="FF0000"/>
                </a:solidFill>
              </a:rPr>
              <a:t>56.</a:t>
            </a:r>
            <a:endParaRPr lang="en-GB" sz="1100" dirty="0">
              <a:solidFill>
                <a:srgbClr val="FF0000"/>
              </a:solidFill>
            </a:endParaRPr>
          </a:p>
        </p:txBody>
      </p:sp>
    </p:spTree>
    <p:extLst>
      <p:ext uri="{BB962C8B-B14F-4D97-AF65-F5344CB8AC3E}">
        <p14:creationId xmlns:p14="http://schemas.microsoft.com/office/powerpoint/2010/main" val="41257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xmlns="" id="{69BB012F-0118-4878-89F9-EBAA215CC16F}"/>
              </a:ext>
            </a:extLst>
          </p:cNvPr>
          <p:cNvSpPr txBox="1"/>
          <p:nvPr/>
        </p:nvSpPr>
        <p:spPr>
          <a:xfrm>
            <a:off x="1691640" y="740664"/>
            <a:ext cx="6336792" cy="923330"/>
          </a:xfrm>
          <a:prstGeom prst="rect">
            <a:avLst/>
          </a:prstGeom>
          <a:noFill/>
        </p:spPr>
        <p:txBody>
          <a:bodyPr wrap="square" rtlCol="0">
            <a:spAutoFit/>
          </a:bodyPr>
          <a:lstStyle/>
          <a:p>
            <a:r>
              <a:rPr lang="en-GB" b="1" dirty="0"/>
              <a:t>Find out more about our vacancies. </a:t>
            </a:r>
          </a:p>
          <a:p>
            <a:r>
              <a:rPr lang="en-GB" b="1" dirty="0"/>
              <a:t>No exact fit? Don’t worry simply send us your CV so we can find out how to make it work. </a:t>
            </a:r>
          </a:p>
        </p:txBody>
      </p:sp>
      <p:sp>
        <p:nvSpPr>
          <p:cNvPr id="5" name="Rechthoek: afgeronde hoeken 4">
            <a:extLst>
              <a:ext uri="{FF2B5EF4-FFF2-40B4-BE49-F238E27FC236}">
                <a16:creationId xmlns:a16="http://schemas.microsoft.com/office/drawing/2014/main" xmlns="" id="{16A11B67-8933-4FDC-90F9-3F4D3D593F0F}"/>
              </a:ext>
            </a:extLst>
          </p:cNvPr>
          <p:cNvSpPr/>
          <p:nvPr/>
        </p:nvSpPr>
        <p:spPr>
          <a:xfrm>
            <a:off x="1499616" y="2194560"/>
            <a:ext cx="2706624" cy="123444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Full stack python  developer</a:t>
            </a:r>
          </a:p>
          <a:p>
            <a:pPr algn="ctr"/>
            <a:r>
              <a:rPr lang="en-GB" dirty="0">
                <a:solidFill>
                  <a:schemeClr val="tx1"/>
                </a:solidFill>
              </a:rPr>
              <a:t>2 – 5 years experience</a:t>
            </a:r>
          </a:p>
        </p:txBody>
      </p:sp>
      <p:sp>
        <p:nvSpPr>
          <p:cNvPr id="6" name="Rechthoek: afgeronde hoeken 5">
            <a:extLst>
              <a:ext uri="{FF2B5EF4-FFF2-40B4-BE49-F238E27FC236}">
                <a16:creationId xmlns:a16="http://schemas.microsoft.com/office/drawing/2014/main" xmlns="" id="{C7E9E4B9-83C0-490E-B513-60F04613577C}"/>
              </a:ext>
            </a:extLst>
          </p:cNvPr>
          <p:cNvSpPr/>
          <p:nvPr/>
        </p:nvSpPr>
        <p:spPr>
          <a:xfrm>
            <a:off x="4477512" y="2194560"/>
            <a:ext cx="2706624" cy="123444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Optimization / Algorithm expert</a:t>
            </a:r>
          </a:p>
          <a:p>
            <a:pPr algn="ctr"/>
            <a:r>
              <a:rPr lang="en-GB" dirty="0" err="1">
                <a:solidFill>
                  <a:schemeClr val="tx1"/>
                </a:solidFill>
              </a:rPr>
              <a:t>Cplex</a:t>
            </a:r>
            <a:r>
              <a:rPr lang="en-GB" dirty="0">
                <a:solidFill>
                  <a:schemeClr val="tx1"/>
                </a:solidFill>
              </a:rPr>
              <a:t>, </a:t>
            </a:r>
            <a:r>
              <a:rPr lang="en-GB" dirty="0" err="1">
                <a:solidFill>
                  <a:schemeClr val="tx1"/>
                </a:solidFill>
              </a:rPr>
              <a:t>Gurobi</a:t>
            </a:r>
            <a:r>
              <a:rPr lang="en-GB" dirty="0">
                <a:solidFill>
                  <a:schemeClr val="tx1"/>
                </a:solidFill>
              </a:rPr>
              <a:t> or similar </a:t>
            </a:r>
          </a:p>
        </p:txBody>
      </p:sp>
      <p:sp>
        <p:nvSpPr>
          <p:cNvPr id="7" name="Rechthoek: afgeronde hoeken 6">
            <a:extLst>
              <a:ext uri="{FF2B5EF4-FFF2-40B4-BE49-F238E27FC236}">
                <a16:creationId xmlns:a16="http://schemas.microsoft.com/office/drawing/2014/main" xmlns="" id="{CDC0AF15-68EB-4D49-8F8D-6E683FF3133C}"/>
              </a:ext>
            </a:extLst>
          </p:cNvPr>
          <p:cNvSpPr/>
          <p:nvPr/>
        </p:nvSpPr>
        <p:spPr>
          <a:xfrm>
            <a:off x="1499616" y="3663696"/>
            <a:ext cx="2706624" cy="123444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Front end developer </a:t>
            </a:r>
          </a:p>
          <a:p>
            <a:pPr algn="ctr"/>
            <a:r>
              <a:rPr lang="en-GB" dirty="0">
                <a:solidFill>
                  <a:schemeClr val="tx1"/>
                </a:solidFill>
              </a:rPr>
              <a:t>………….. </a:t>
            </a:r>
          </a:p>
        </p:txBody>
      </p:sp>
      <p:sp>
        <p:nvSpPr>
          <p:cNvPr id="8" name="Rechthoek: afgeronde hoeken 7">
            <a:extLst>
              <a:ext uri="{FF2B5EF4-FFF2-40B4-BE49-F238E27FC236}">
                <a16:creationId xmlns:a16="http://schemas.microsoft.com/office/drawing/2014/main" xmlns="" id="{D1D57F15-08FB-4FF0-AE2F-DA1A6490408A}"/>
              </a:ext>
            </a:extLst>
          </p:cNvPr>
          <p:cNvSpPr/>
          <p:nvPr/>
        </p:nvSpPr>
        <p:spPr>
          <a:xfrm>
            <a:off x="4477512" y="3663696"/>
            <a:ext cx="2706624" cy="123444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hthoek: afgeronde hoeken 8">
            <a:extLst>
              <a:ext uri="{FF2B5EF4-FFF2-40B4-BE49-F238E27FC236}">
                <a16:creationId xmlns:a16="http://schemas.microsoft.com/office/drawing/2014/main" xmlns="" id="{F5410299-42FE-458F-951D-262E836C5F71}"/>
              </a:ext>
            </a:extLst>
          </p:cNvPr>
          <p:cNvSpPr/>
          <p:nvPr/>
        </p:nvSpPr>
        <p:spPr>
          <a:xfrm>
            <a:off x="7455408" y="2194560"/>
            <a:ext cx="2706624" cy="123444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Junior Sales, enterprise experience</a:t>
            </a:r>
          </a:p>
        </p:txBody>
      </p:sp>
      <p:sp>
        <p:nvSpPr>
          <p:cNvPr id="10" name="Rechthoek: afgeronde hoeken 9">
            <a:extLst>
              <a:ext uri="{FF2B5EF4-FFF2-40B4-BE49-F238E27FC236}">
                <a16:creationId xmlns:a16="http://schemas.microsoft.com/office/drawing/2014/main" xmlns="" id="{28C89EA8-0D72-4F8E-BD93-97EC5836E453}"/>
              </a:ext>
            </a:extLst>
          </p:cNvPr>
          <p:cNvSpPr/>
          <p:nvPr/>
        </p:nvSpPr>
        <p:spPr>
          <a:xfrm>
            <a:off x="7455408" y="3663696"/>
            <a:ext cx="2706624" cy="123444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Rechthoek: afgeronde hoeken 10">
            <a:extLst>
              <a:ext uri="{FF2B5EF4-FFF2-40B4-BE49-F238E27FC236}">
                <a16:creationId xmlns:a16="http://schemas.microsoft.com/office/drawing/2014/main" xmlns="" id="{1185F359-E97E-4E19-BBE6-6E9A6A67FCE8}"/>
              </a:ext>
            </a:extLst>
          </p:cNvPr>
          <p:cNvSpPr/>
          <p:nvPr/>
        </p:nvSpPr>
        <p:spPr>
          <a:xfrm>
            <a:off x="1499616" y="5132832"/>
            <a:ext cx="2706624" cy="123444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Rechthoek: afgeronde hoeken 11">
            <a:extLst>
              <a:ext uri="{FF2B5EF4-FFF2-40B4-BE49-F238E27FC236}">
                <a16:creationId xmlns:a16="http://schemas.microsoft.com/office/drawing/2014/main" xmlns="" id="{82ACF149-993C-4BE6-B64D-8760E85219B5}"/>
              </a:ext>
            </a:extLst>
          </p:cNvPr>
          <p:cNvSpPr/>
          <p:nvPr/>
        </p:nvSpPr>
        <p:spPr>
          <a:xfrm>
            <a:off x="4477512" y="5132832"/>
            <a:ext cx="2706624" cy="123444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Rechthoek: afgeronde hoeken 12">
            <a:extLst>
              <a:ext uri="{FF2B5EF4-FFF2-40B4-BE49-F238E27FC236}">
                <a16:creationId xmlns:a16="http://schemas.microsoft.com/office/drawing/2014/main" xmlns="" id="{EB832489-537E-45A0-943D-F15D10187D79}"/>
              </a:ext>
            </a:extLst>
          </p:cNvPr>
          <p:cNvSpPr/>
          <p:nvPr/>
        </p:nvSpPr>
        <p:spPr>
          <a:xfrm>
            <a:off x="7455408" y="5132832"/>
            <a:ext cx="2706624" cy="123444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1638481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53979" y="2775175"/>
            <a:ext cx="5553764" cy="923330"/>
          </a:xfrm>
          <a:prstGeom prst="rect">
            <a:avLst/>
          </a:prstGeom>
          <a:noFill/>
        </p:spPr>
        <p:txBody>
          <a:bodyPr wrap="none" rtlCol="0">
            <a:spAutoFit/>
          </a:bodyPr>
          <a:lstStyle/>
          <a:p>
            <a:r>
              <a:rPr lang="es-ES" sz="5400" dirty="0" smtClean="0"/>
              <a:t>CONTACT US PAGE</a:t>
            </a:r>
            <a:endParaRPr lang="es-ES" sz="5400" dirty="0"/>
          </a:p>
        </p:txBody>
      </p:sp>
      <p:sp>
        <p:nvSpPr>
          <p:cNvPr id="2" name="CuadroTexto 1"/>
          <p:cNvSpPr txBox="1"/>
          <p:nvPr/>
        </p:nvSpPr>
        <p:spPr>
          <a:xfrm>
            <a:off x="3842624" y="3698505"/>
            <a:ext cx="3976473" cy="369332"/>
          </a:xfrm>
          <a:prstGeom prst="rect">
            <a:avLst/>
          </a:prstGeom>
          <a:noFill/>
        </p:spPr>
        <p:txBody>
          <a:bodyPr wrap="none" rtlCol="0">
            <a:spAutoFit/>
          </a:bodyPr>
          <a:lstStyle/>
          <a:p>
            <a:r>
              <a:rPr lang="es-ES" dirty="0">
                <a:hlinkClick r:id="rId2"/>
              </a:rPr>
              <a:t>https://decidesoluciones.es/en/contact/</a:t>
            </a:r>
            <a:endParaRPr lang="es-ES" dirty="0"/>
          </a:p>
        </p:txBody>
      </p:sp>
    </p:spTree>
    <p:extLst>
      <p:ext uri="{BB962C8B-B14F-4D97-AF65-F5344CB8AC3E}">
        <p14:creationId xmlns:p14="http://schemas.microsoft.com/office/powerpoint/2010/main" val="571557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56553" y="0"/>
            <a:ext cx="8810693" cy="2238861"/>
          </a:xfrm>
          <a:prstGeom prst="rect">
            <a:avLst/>
          </a:prstGeom>
        </p:spPr>
      </p:pic>
      <p:pic>
        <p:nvPicPr>
          <p:cNvPr id="3" name="Imagen 2"/>
          <p:cNvPicPr>
            <a:picLocks noChangeAspect="1"/>
          </p:cNvPicPr>
          <p:nvPr/>
        </p:nvPicPr>
        <p:blipFill>
          <a:blip r:embed="rId3"/>
          <a:stretch>
            <a:fillRect/>
          </a:stretch>
        </p:blipFill>
        <p:spPr>
          <a:xfrm>
            <a:off x="1721367" y="2238861"/>
            <a:ext cx="8481064" cy="4710579"/>
          </a:xfrm>
          <a:prstGeom prst="rect">
            <a:avLst/>
          </a:prstGeom>
        </p:spPr>
      </p:pic>
    </p:spTree>
    <p:extLst>
      <p:ext uri="{BB962C8B-B14F-4D97-AF65-F5344CB8AC3E}">
        <p14:creationId xmlns:p14="http://schemas.microsoft.com/office/powerpoint/2010/main" val="4763203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302173" y="2579232"/>
            <a:ext cx="5179816" cy="923330"/>
          </a:xfrm>
          <a:prstGeom prst="rect">
            <a:avLst/>
          </a:prstGeom>
          <a:noFill/>
        </p:spPr>
        <p:txBody>
          <a:bodyPr wrap="none" rtlCol="0">
            <a:spAutoFit/>
          </a:bodyPr>
          <a:lstStyle/>
          <a:p>
            <a:r>
              <a:rPr lang="es-ES" sz="5400" dirty="0" smtClean="0"/>
              <a:t>RESOURCES PAGE</a:t>
            </a:r>
            <a:endParaRPr lang="es-ES" sz="5400" dirty="0"/>
          </a:p>
        </p:txBody>
      </p:sp>
      <p:sp>
        <p:nvSpPr>
          <p:cNvPr id="2" name="Rectángulo 1"/>
          <p:cNvSpPr/>
          <p:nvPr/>
        </p:nvSpPr>
        <p:spPr>
          <a:xfrm>
            <a:off x="4043305" y="3502562"/>
            <a:ext cx="3697551" cy="369332"/>
          </a:xfrm>
          <a:prstGeom prst="rect">
            <a:avLst/>
          </a:prstGeom>
        </p:spPr>
        <p:txBody>
          <a:bodyPr wrap="none">
            <a:spAutoFit/>
          </a:bodyPr>
          <a:lstStyle/>
          <a:p>
            <a:r>
              <a:rPr lang="es-ES" dirty="0">
                <a:hlinkClick r:id="rId2"/>
              </a:rPr>
              <a:t>https://decidesoluciones.es/en/blog/</a:t>
            </a:r>
            <a:endParaRPr lang="es-ES" dirty="0"/>
          </a:p>
        </p:txBody>
      </p:sp>
      <p:sp>
        <p:nvSpPr>
          <p:cNvPr id="5" name="CuadroTexto 4"/>
          <p:cNvSpPr txBox="1"/>
          <p:nvPr/>
        </p:nvSpPr>
        <p:spPr>
          <a:xfrm>
            <a:off x="2583717" y="4077107"/>
            <a:ext cx="7056673" cy="923330"/>
          </a:xfrm>
          <a:prstGeom prst="rect">
            <a:avLst/>
          </a:prstGeom>
          <a:noFill/>
        </p:spPr>
        <p:txBody>
          <a:bodyPr wrap="square" rtlCol="0">
            <a:spAutoFit/>
          </a:bodyPr>
          <a:lstStyle/>
          <a:p>
            <a:r>
              <a:rPr lang="en-US" dirty="0"/>
              <a:t>We currently have a simple blog page. But we have more types of content, and we would like to be able to show: articles, </a:t>
            </a:r>
            <a:r>
              <a:rPr lang="en-US" dirty="0" err="1"/>
              <a:t>infographics</a:t>
            </a:r>
            <a:r>
              <a:rPr lang="en-US" dirty="0"/>
              <a:t>, whitepapers, videos and press publications. </a:t>
            </a:r>
            <a:endParaRPr lang="es-ES" dirty="0"/>
          </a:p>
        </p:txBody>
      </p:sp>
    </p:spTree>
    <p:extLst>
      <p:ext uri="{BB962C8B-B14F-4D97-AF65-F5344CB8AC3E}">
        <p14:creationId xmlns:p14="http://schemas.microsoft.com/office/powerpoint/2010/main" val="35804486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335949" y="160837"/>
            <a:ext cx="9467850" cy="6457950"/>
          </a:xfrm>
          <a:prstGeom prst="rect">
            <a:avLst/>
          </a:prstGeom>
        </p:spPr>
      </p:pic>
    </p:spTree>
    <p:extLst>
      <p:ext uri="{BB962C8B-B14F-4D97-AF65-F5344CB8AC3E}">
        <p14:creationId xmlns:p14="http://schemas.microsoft.com/office/powerpoint/2010/main" val="30834136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694058" y="2944992"/>
            <a:ext cx="4705584" cy="923330"/>
          </a:xfrm>
          <a:prstGeom prst="rect">
            <a:avLst/>
          </a:prstGeom>
          <a:noFill/>
        </p:spPr>
        <p:txBody>
          <a:bodyPr wrap="none" rtlCol="0">
            <a:spAutoFit/>
          </a:bodyPr>
          <a:lstStyle/>
          <a:p>
            <a:r>
              <a:rPr lang="es-ES" sz="5400" dirty="0" smtClean="0"/>
              <a:t>PARTNERS PAGE</a:t>
            </a:r>
            <a:endParaRPr lang="es-ES" sz="5400" dirty="0"/>
          </a:p>
        </p:txBody>
      </p:sp>
      <p:sp>
        <p:nvSpPr>
          <p:cNvPr id="2" name="CuadroTexto 1"/>
          <p:cNvSpPr txBox="1"/>
          <p:nvPr/>
        </p:nvSpPr>
        <p:spPr>
          <a:xfrm>
            <a:off x="3766450" y="3868322"/>
            <a:ext cx="4560800" cy="369332"/>
          </a:xfrm>
          <a:prstGeom prst="rect">
            <a:avLst/>
          </a:prstGeom>
          <a:noFill/>
        </p:spPr>
        <p:txBody>
          <a:bodyPr wrap="none" rtlCol="0">
            <a:spAutoFit/>
          </a:bodyPr>
          <a:lstStyle/>
          <a:p>
            <a:r>
              <a:rPr lang="es-ES" dirty="0">
                <a:hlinkClick r:id="rId2"/>
              </a:rPr>
              <a:t>https://decidesoluciones.es/en/partners-area/</a:t>
            </a:r>
            <a:endParaRPr lang="es-ES" dirty="0"/>
          </a:p>
        </p:txBody>
      </p:sp>
    </p:spTree>
    <p:extLst>
      <p:ext uri="{BB962C8B-B14F-4D97-AF65-F5344CB8AC3E}">
        <p14:creationId xmlns:p14="http://schemas.microsoft.com/office/powerpoint/2010/main" val="12585066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80033" y="203970"/>
            <a:ext cx="11622371" cy="6340521"/>
          </a:xfrm>
          <a:prstGeom prst="rect">
            <a:avLst/>
          </a:prstGeom>
        </p:spPr>
      </p:pic>
    </p:spTree>
    <p:extLst>
      <p:ext uri="{BB962C8B-B14F-4D97-AF65-F5344CB8AC3E}">
        <p14:creationId xmlns:p14="http://schemas.microsoft.com/office/powerpoint/2010/main" val="8305766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54615" y="669472"/>
            <a:ext cx="9344025" cy="5257800"/>
          </a:xfrm>
          <a:prstGeom prst="rect">
            <a:avLst/>
          </a:prstGeom>
        </p:spPr>
      </p:pic>
    </p:spTree>
    <p:extLst>
      <p:ext uri="{BB962C8B-B14F-4D97-AF65-F5344CB8AC3E}">
        <p14:creationId xmlns:p14="http://schemas.microsoft.com/office/powerpoint/2010/main" val="41289065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8805" r="8215"/>
          <a:stretch/>
        </p:blipFill>
        <p:spPr>
          <a:xfrm>
            <a:off x="134110" y="431210"/>
            <a:ext cx="12057890" cy="6426790"/>
          </a:xfrm>
          <a:prstGeom prst="rect">
            <a:avLst/>
          </a:prstGeom>
        </p:spPr>
      </p:pic>
    </p:spTree>
    <p:extLst>
      <p:ext uri="{BB962C8B-B14F-4D97-AF65-F5344CB8AC3E}">
        <p14:creationId xmlns:p14="http://schemas.microsoft.com/office/powerpoint/2010/main" val="22712461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26337" y="403451"/>
            <a:ext cx="10887075" cy="6181725"/>
          </a:xfrm>
          <a:prstGeom prst="rect">
            <a:avLst/>
          </a:prstGeom>
        </p:spPr>
      </p:pic>
    </p:spTree>
    <p:extLst>
      <p:ext uri="{BB962C8B-B14F-4D97-AF65-F5344CB8AC3E}">
        <p14:creationId xmlns:p14="http://schemas.microsoft.com/office/powerpoint/2010/main" val="336020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18"/>
          <a:stretch/>
        </p:blipFill>
        <p:spPr>
          <a:xfrm>
            <a:off x="614149" y="0"/>
            <a:ext cx="11095630" cy="6858000"/>
          </a:xfrm>
          <a:prstGeom prst="rect">
            <a:avLst/>
          </a:prstGeom>
        </p:spPr>
      </p:pic>
    </p:spTree>
    <p:extLst>
      <p:ext uri="{BB962C8B-B14F-4D97-AF65-F5344CB8AC3E}">
        <p14:creationId xmlns:p14="http://schemas.microsoft.com/office/powerpoint/2010/main" val="1272515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555844" y="2879678"/>
            <a:ext cx="9106083" cy="923330"/>
          </a:xfrm>
          <a:prstGeom prst="rect">
            <a:avLst/>
          </a:prstGeom>
          <a:noFill/>
        </p:spPr>
        <p:txBody>
          <a:bodyPr wrap="none" rtlCol="0">
            <a:spAutoFit/>
          </a:bodyPr>
          <a:lstStyle/>
          <a:p>
            <a:r>
              <a:rPr lang="en-US" sz="5400" dirty="0"/>
              <a:t>We can't wait to see your work!</a:t>
            </a:r>
            <a:endParaRPr lang="es-ES" sz="5400" dirty="0"/>
          </a:p>
        </p:txBody>
      </p:sp>
    </p:spTree>
    <p:extLst>
      <p:ext uri="{BB962C8B-B14F-4D97-AF65-F5344CB8AC3E}">
        <p14:creationId xmlns:p14="http://schemas.microsoft.com/office/powerpoint/2010/main" val="138588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13404" b="6158"/>
          <a:stretch/>
        </p:blipFill>
        <p:spPr>
          <a:xfrm>
            <a:off x="262315" y="33831"/>
            <a:ext cx="11611238" cy="3916909"/>
          </a:xfrm>
          <a:prstGeom prst="rect">
            <a:avLst/>
          </a:prstGeom>
        </p:spPr>
      </p:pic>
      <p:pic>
        <p:nvPicPr>
          <p:cNvPr id="6" name="Imagen 5"/>
          <p:cNvPicPr>
            <a:picLocks noChangeAspect="1"/>
          </p:cNvPicPr>
          <p:nvPr/>
        </p:nvPicPr>
        <p:blipFill>
          <a:blip r:embed="rId3"/>
          <a:stretch>
            <a:fillRect/>
          </a:stretch>
        </p:blipFill>
        <p:spPr>
          <a:xfrm>
            <a:off x="313899" y="4059922"/>
            <a:ext cx="11559654" cy="2798078"/>
          </a:xfrm>
          <a:prstGeom prst="rect">
            <a:avLst/>
          </a:prstGeom>
        </p:spPr>
      </p:pic>
    </p:spTree>
    <p:extLst>
      <p:ext uri="{BB962C8B-B14F-4D97-AF65-F5344CB8AC3E}">
        <p14:creationId xmlns:p14="http://schemas.microsoft.com/office/powerpoint/2010/main" val="2781632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311552"/>
            <a:ext cx="11972144" cy="6266669"/>
          </a:xfrm>
          <a:prstGeom prst="rect">
            <a:avLst/>
          </a:prstGeom>
        </p:spPr>
      </p:pic>
    </p:spTree>
    <p:extLst>
      <p:ext uri="{BB962C8B-B14F-4D97-AF65-F5344CB8AC3E}">
        <p14:creationId xmlns:p14="http://schemas.microsoft.com/office/powerpoint/2010/main" val="32106116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1329</Words>
  <Application>Microsoft Office PowerPoint</Application>
  <PresentationFormat>Panorámica</PresentationFormat>
  <Paragraphs>175</Paragraphs>
  <Slides>70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70</vt:i4>
      </vt:variant>
    </vt:vector>
  </HeadingPairs>
  <TitlesOfParts>
    <vt:vector size="74"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THE LOW RISK, LOW COST APPROACH TO IDENTIFY WHAT SMART PLANNING COULD MEAN FOR YOU</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Patricia</dc:creator>
  <cp:lastModifiedBy>Patricia</cp:lastModifiedBy>
  <cp:revision>28</cp:revision>
  <dcterms:created xsi:type="dcterms:W3CDTF">2019-11-28T14:43:36Z</dcterms:created>
  <dcterms:modified xsi:type="dcterms:W3CDTF">2019-11-29T12:36:37Z</dcterms:modified>
</cp:coreProperties>
</file>