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 snapToObjects="1">
      <p:cViewPr>
        <p:scale>
          <a:sx n="102" d="100"/>
          <a:sy n="102" d="100"/>
        </p:scale>
        <p:origin x="91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45AD3-3FDE-7A47-8B82-CD309D780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071659-00AF-8147-9760-2687B018C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EB10E3-4FA6-F045-9381-7650FB34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B5F8A5-90CB-0E4F-AABB-91FF809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8C8692-064B-1E4B-829E-C22FB662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64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E873B-13FD-D844-AA42-E0DD140E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DA2CE0-9223-044B-A675-D7DB0BF04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B404B6-EA4B-B743-9DA5-A9EF94D5C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A3CBAE-F841-7247-80CD-98586133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140685-0739-1244-8B5B-71C70A4B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62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0BE9619-41D2-3441-BFF1-AF2B96411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0115608-AE16-2D4A-ADC5-3EFD17414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379ACC-6DBF-DD45-A256-EA40BD79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E030FC-5CF6-624C-AB21-687FD996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002B14-05AC-0B4B-8D7F-26C03FDD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15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52D3C-E6D3-C949-ADBE-A65565580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A92AD8-2ABF-4049-B600-95DAE5E80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12BE89-15DE-5A42-B759-406D18AC9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EF03A1-DC77-5242-A2E0-DBA77F27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8C9F18-C531-7943-8FEA-DE6C5568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43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52F17-21D2-1E46-B511-71C055AB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D26C47-0C19-1D48-8D26-B3847D2AD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CF8FB3-0315-E346-8E97-ED79A4CF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9E0AA-38F9-D14A-B19D-FCC99091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D1A927-1CAF-C741-9FEB-E79AABEA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73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86F71-B7D0-4940-874B-D2E3DA58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E6CC6B-6135-6E4B-A92C-DB1085257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7778D8-5E32-8348-93A8-4F408A1A0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11246D-96B3-BF45-A70B-C136AC86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D3150E-39E5-6D4B-930D-2077F927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9CAF61-8FD1-8C42-A1D5-8A8A395F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46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A2EEF-919B-454E-9E19-032801EF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D0849D-93BC-744F-927D-1C560E473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C5E20A-14FE-C349-AE7C-F42D98812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E80823-8355-874B-A767-EE2ADA6EB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ED29BC-DB55-4342-A724-21AA66EB9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8CE0E8-7E45-F64F-ACDB-593A90576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A2E0035-6C29-D84C-8D82-3060EC44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57AFBAE-7F7F-764F-A91C-F289F2BE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08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7813D-12D6-AA46-8B34-87A72161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8F7FA2-49F0-6442-9FD3-59A5A54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8F919A-F59D-3F40-883E-7F1DCE02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FAE08-F82B-DD44-888B-64DA6E91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59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2CAD10-2D23-084F-9193-E886DE4F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312178-86AD-7340-B7DF-B1B1F829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E917C1-6C0B-E049-8570-4D9205E2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3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2C337-C6B4-F847-A17F-6524D5AA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DC2075-71FA-C949-92AD-92FB7F40B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084CDF-54BC-E142-AE77-A7ADC989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D59FA6-C8FA-FB41-B082-85E354C3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1E583D-1740-7949-A56B-89A742A9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CAB7A8-B3B7-264A-8BD3-BCCA3655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10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DA6B5-EFB4-1343-BDFE-8B40E6CF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23DCFF8-25B1-1642-8B8B-B1FD85F8E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90A978-E0DE-984F-88F1-7E7FF79D7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DFB392-2E50-C248-B57B-224CE9FC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61C581-B02F-1F4A-821D-DFEB5EA0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CFE734-C468-504F-8F9B-1ABC1EEC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70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E768BF-DDC7-2F47-8970-416396F5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9F1CB-F837-F84E-9994-781A249D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600007-C5D0-3F45-BD12-71CFF192D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7A4DE-02EA-9B4B-9168-12C7265E37FD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0EED5A-7964-4440-887B-9538AFB2F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376C20-6979-8745-9015-E2F76BB37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0E22B-57B6-6047-9D9E-31101F050E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60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F76AE67-C067-6F49-90D0-4E5711B0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67" y="2508585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DE890-B73E-9341-8E85-10BE187EF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7324"/>
            <a:ext cx="7026441" cy="1103647"/>
          </a:xfrm>
        </p:spPr>
        <p:txBody>
          <a:bodyPr>
            <a:normAutofit/>
          </a:bodyPr>
          <a:lstStyle/>
          <a:p>
            <a:pPr algn="l"/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SEMadvisory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482135-4DA5-844F-9B99-56E72CD5B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6" y="1917064"/>
            <a:ext cx="7754513" cy="4940935"/>
          </a:xfrm>
        </p:spPr>
        <p:txBody>
          <a:bodyPr>
            <a:normAutofit/>
          </a:bodyPr>
          <a:lstStyle/>
          <a:p>
            <a:pPr algn="l"/>
            <a:r>
              <a:rPr lang="de-CH" dirty="0"/>
              <a:t>Meine Vision ist es, auch den kleinsten Unternehmen </a:t>
            </a:r>
            <a:r>
              <a:rPr lang="de-CH" dirty="0" smtClean="0"/>
              <a:t>die Türe zur professioneller Google-Ads-Kampagne zu öffnen und das Potential aufzuzeigen. </a:t>
            </a:r>
          </a:p>
          <a:p>
            <a:pPr algn="l"/>
            <a:r>
              <a:rPr lang="de-CH" dirty="0" smtClean="0"/>
              <a:t>Bei Google gefunden zu werden und neue Kunden zu gewinnen, soll nicht nur ein Privileg von Grossfirmen oder Agenturen sein..</a:t>
            </a:r>
          </a:p>
          <a:p>
            <a:pPr algn="l"/>
            <a:endParaRPr lang="de-CH" dirty="0" smtClean="0"/>
          </a:p>
          <a:p>
            <a:pPr algn="l"/>
            <a:r>
              <a:rPr lang="de-CH" dirty="0" smtClean="0"/>
              <a:t>Etc.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</a:t>
            </a:r>
            <a:r>
              <a:rPr lang="de-CH" dirty="0" smtClean="0"/>
              <a:t>.</a:t>
            </a:r>
            <a:r>
              <a:rPr lang="de-CH" dirty="0"/>
              <a:t> Etc.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949206-889E-664F-889B-5B3CEA55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288" y="2205871"/>
            <a:ext cx="2599214" cy="346435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CF3CC0D-C239-774F-BBDD-2F74FBEFE63A}"/>
              </a:ext>
            </a:extLst>
          </p:cNvPr>
          <p:cNvSpPr/>
          <p:nvPr/>
        </p:nvSpPr>
        <p:spPr>
          <a:xfrm>
            <a:off x="685800" y="1431758"/>
            <a:ext cx="7026441" cy="119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2482135-4DA5-844F-9B99-56E72CD5B634}"/>
              </a:ext>
            </a:extLst>
          </p:cNvPr>
          <p:cNvSpPr txBox="1">
            <a:spLocks/>
          </p:cNvSpPr>
          <p:nvPr/>
        </p:nvSpPr>
        <p:spPr>
          <a:xfrm>
            <a:off x="9014862" y="5759776"/>
            <a:ext cx="3177138" cy="967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1600" dirty="0" smtClean="0"/>
              <a:t>Jan Zindel</a:t>
            </a:r>
          </a:p>
          <a:p>
            <a:pPr algn="l"/>
            <a:r>
              <a:rPr lang="de-CH" sz="1600" dirty="0" smtClean="0"/>
              <a:t>Seit 2010 ist SEM in meiner DNA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04287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DE890-B73E-9341-8E85-10BE187EF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6" y="-50236"/>
            <a:ext cx="9950117" cy="1299411"/>
          </a:xfrm>
        </p:spPr>
        <p:txBody>
          <a:bodyPr>
            <a:normAutofit/>
          </a:bodyPr>
          <a:lstStyle/>
          <a:p>
            <a:pPr algn="l"/>
            <a:r>
              <a:rPr lang="de-CH" sz="4000" b="1" dirty="0" smtClean="0"/>
              <a:t>Ist Google Ads das Richtige für Sie?</a:t>
            </a:r>
            <a:endParaRPr lang="de-CH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3422" y="1489435"/>
            <a:ext cx="1923068" cy="53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121792" y="2815471"/>
            <a:ext cx="137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Online Shop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4955" y="2815471"/>
            <a:ext cx="137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Start 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8118" y="2815471"/>
            <a:ext cx="194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Ladenbesitzer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5318" y="2815471"/>
            <a:ext cx="137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Dienstleister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195" y="3218199"/>
            <a:ext cx="2441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 smtClean="0"/>
              <a:t>Die User mit Google Anzeigen direkt in der Kaufentscheidung ansprechen und überzeugen. </a:t>
            </a:r>
            <a:endParaRPr lang="de-DE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51698" y="3218199"/>
            <a:ext cx="24415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Als Start Up fehlt es Ihnen noch an Reichweite, um mögliche Interessenten in Kunden zu konvertieren. Mit der richtigen Werbestrategie können Sie über Google Ads Ihre Online-Präsenz aufbauen</a:t>
            </a:r>
            <a:endParaRPr lang="de-DE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02201" y="3218199"/>
            <a:ext cx="24415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Mit dem GEO-Targeting von Google Ads können Anzeigen ganz lokal geschaltet werden. So </a:t>
            </a:r>
            <a:r>
              <a:rPr lang="de-CH" sz="1400" dirty="0"/>
              <a:t>holen Sie mehr als nur Laufkundschaft </a:t>
            </a:r>
            <a:r>
              <a:rPr lang="de-CH" sz="1400" dirty="0" smtClean="0"/>
              <a:t>ab sondern können rund um Ihr Geschäft die Online-Präsenz verstärken.</a:t>
            </a:r>
            <a:endParaRPr lang="de-DE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452704" y="3218199"/>
            <a:ext cx="2441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Mit gezieltem Werben lässt sich der Streuverlust minimieren und ich senke Ihre Akquisekosten pro Anfrage</a:t>
            </a:r>
            <a:endParaRPr lang="de-DE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1" y="1372469"/>
            <a:ext cx="1440000" cy="144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38" y="1372469"/>
            <a:ext cx="1440000" cy="14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85" y="1372469"/>
            <a:ext cx="1440000" cy="14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32" y="1372469"/>
            <a:ext cx="1440000" cy="144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89682" y="5294299"/>
            <a:ext cx="190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Umsatz erhöhen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0" y="5258584"/>
            <a:ext cx="359500" cy="36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97112" y="5684659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Mehr Visits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0" y="5679092"/>
            <a:ext cx="359500" cy="36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0" y="6099601"/>
            <a:ext cx="359500" cy="36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9585" y="6114681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Neukunden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98782" y="5290314"/>
            <a:ext cx="27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Bekanntheitsgrad steigern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1" y="5254599"/>
            <a:ext cx="359500" cy="36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06213" y="5680674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Mehr Visits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1" y="5675107"/>
            <a:ext cx="359500" cy="36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1" y="6095616"/>
            <a:ext cx="359500" cy="36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18686" y="6110696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Neukunden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3096" y="5338904"/>
            <a:ext cx="27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Mehr Ladenbesuche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35" y="5303189"/>
            <a:ext cx="359500" cy="360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330527" y="5729264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Mehr Anrufe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35" y="5723697"/>
            <a:ext cx="359500" cy="36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35" y="6144206"/>
            <a:ext cx="359500" cy="360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343000" y="6159286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Neukunden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62649" y="5293857"/>
            <a:ext cx="27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Mehr Ladenbesuche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88" y="5258142"/>
            <a:ext cx="359500" cy="36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170080" y="5684217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Mehr Anrufe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88" y="5678650"/>
            <a:ext cx="359500" cy="36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88" y="6099159"/>
            <a:ext cx="359500" cy="3600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9182553" y="6114239"/>
            <a:ext cx="27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Neukunden</a:t>
            </a:r>
          </a:p>
        </p:txBody>
      </p:sp>
    </p:spTree>
    <p:extLst>
      <p:ext uri="{BB962C8B-B14F-4D97-AF65-F5344CB8AC3E}">
        <p14:creationId xmlns:p14="http://schemas.microsoft.com/office/powerpoint/2010/main" val="21349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DE890-B73E-9341-8E85-10BE187EF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883" y="0"/>
            <a:ext cx="9950117" cy="2387600"/>
          </a:xfrm>
        </p:spPr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2482135-4DA5-844F-9B99-56E72CD5B634}"/>
              </a:ext>
            </a:extLst>
          </p:cNvPr>
          <p:cNvSpPr txBox="1">
            <a:spLocks/>
          </p:cNvSpPr>
          <p:nvPr/>
        </p:nvSpPr>
        <p:spPr>
          <a:xfrm>
            <a:off x="830178" y="2824946"/>
            <a:ext cx="976563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de-DE" dirty="0" smtClean="0"/>
              <a:t>Telefonnummer</a:t>
            </a:r>
          </a:p>
          <a:p>
            <a:pPr marL="342900" indent="-342900" algn="l">
              <a:buFontTx/>
              <a:buChar char="-"/>
            </a:pPr>
            <a:r>
              <a:rPr lang="de-DE" dirty="0" smtClean="0"/>
              <a:t>Unverbindlich</a:t>
            </a:r>
          </a:p>
          <a:p>
            <a:pPr marL="342900" indent="-342900" algn="l">
              <a:buFontTx/>
              <a:buChar char="-"/>
            </a:pPr>
            <a:r>
              <a:rPr lang="de-CH" dirty="0" smtClean="0"/>
              <a:t>Spezifische Analyse der Branche/Produkt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504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Widescreen</PresentationFormat>
  <Paragraphs>32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PowerPoint Presentation</vt:lpstr>
      <vt:lpstr>About SEMadvisory</vt:lpstr>
      <vt:lpstr>Ist Google Ads das Richtige für Sie?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SEMadvisory</dc:title>
  <dc:creator>Jan Zindel</dc:creator>
  <cp:lastModifiedBy>Jan Zindel</cp:lastModifiedBy>
  <cp:revision>19</cp:revision>
  <dcterms:created xsi:type="dcterms:W3CDTF">2019-11-18T22:57:22Z</dcterms:created>
  <dcterms:modified xsi:type="dcterms:W3CDTF">2019-11-21T15:03:23Z</dcterms:modified>
</cp:coreProperties>
</file>