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75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D86CC-9B1A-4EF8-93ED-9525F40B2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5B88D2-A5E3-4B86-BEE4-195E5F5F0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762BA-8059-4DB1-AADD-1CF3E07E3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B35D-203F-4FF1-8F09-2B3C7B0FABF6}" type="datetimeFigureOut">
              <a:rPr lang="en-CA" smtClean="0"/>
              <a:t>2019-11-11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EAABD-EC3E-4F52-B840-095330FAD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5DE2D-1B9F-42E3-86DB-A718CFAA9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6A3A-F636-4877-8EC0-F92CDD1843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2897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E5335-0769-464C-91AE-735C30002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8F9DE-7309-4130-9152-06AA0C601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AF7E5-8831-43BF-B3F7-4F176759F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B35D-203F-4FF1-8F09-2B3C7B0FABF6}" type="datetimeFigureOut">
              <a:rPr lang="en-CA" smtClean="0"/>
              <a:t>2019-11-11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E335B-3BEA-46AB-97A0-164ACF9A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BF68D-9E01-4916-98B4-8DC74C9B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6A3A-F636-4877-8EC0-F92CDD1843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7742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DEC5-4ED7-480E-97C9-D83ACEB34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6058B-E427-4B70-B5EC-7F047B6A0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C8006-DA54-4EC1-9D10-662A18B86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B35D-203F-4FF1-8F09-2B3C7B0FABF6}" type="datetimeFigureOut">
              <a:rPr lang="en-CA" smtClean="0"/>
              <a:t>2019-11-11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9D6AD-7F7A-4E29-9236-0C5CF2126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5885B-D422-4695-9E62-D8F98E61B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6A3A-F636-4877-8EC0-F92CDD1843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322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D671E-05AE-451D-9958-1EE1F3D5C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56163-2A08-473D-B7D0-1322385EFC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9B372E-72F0-47EA-961F-47B868F26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48A3A-DFFA-4CC2-9B9A-1D5A7DC4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B35D-203F-4FF1-8F09-2B3C7B0FABF6}" type="datetimeFigureOut">
              <a:rPr lang="en-CA" smtClean="0"/>
              <a:t>2019-11-11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643E47-E1E7-4124-BA82-C52B610BB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CFD1DD-A4B1-4FFF-B105-6937807BC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6A3A-F636-4877-8EC0-F92CDD1843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2763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DAA40-7F40-41F5-9910-1DE0233C3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01878-AC6C-4620-A347-CF7654970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601C6D-3F8F-4924-A9BD-289BECD73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A8E33-92A7-43F0-BF35-C653624DC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D7B33E-F9E2-4839-A0A2-F8238EF79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CDCB49-AC8D-4DE2-ABD5-2AA7E82C9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B35D-203F-4FF1-8F09-2B3C7B0FABF6}" type="datetimeFigureOut">
              <a:rPr lang="en-CA" smtClean="0"/>
              <a:t>2019-11-11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03E9A9-1D94-4B3C-B250-C74A2D2A1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DEB475-655F-4CF5-B804-D9D77AB1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6A3A-F636-4877-8EC0-F92CDD1843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801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E556F-B232-47A8-B060-2B19A8633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8E399B-DF6B-40CB-A00C-06D47460C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B35D-203F-4FF1-8F09-2B3C7B0FABF6}" type="datetimeFigureOut">
              <a:rPr lang="en-CA" smtClean="0"/>
              <a:t>2019-11-11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03283-BC3B-40D8-80C1-17BDE8F3D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7DE295-BF09-4FE6-8829-70A46D30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6A3A-F636-4877-8EC0-F92CDD1843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714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05D8D8-D993-49CA-975A-4071F9793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B35D-203F-4FF1-8F09-2B3C7B0FABF6}" type="datetimeFigureOut">
              <a:rPr lang="en-CA" smtClean="0"/>
              <a:t>2019-11-11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DE263-70E9-494D-8572-ADE048613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3131F-3532-476B-A2A2-CF00C56D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6A3A-F636-4877-8EC0-F92CDD1843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0766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B9EE1-55C6-441C-938D-8A69CBF91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7AF5C-3751-4B9F-A2EB-AC55D81A4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7459D-C826-41FF-A300-CABF42F16A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C7F807-DB1B-4DE9-A428-649DEA9EF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B35D-203F-4FF1-8F09-2B3C7B0FABF6}" type="datetimeFigureOut">
              <a:rPr lang="en-CA" smtClean="0"/>
              <a:t>2019-11-11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9BCC08-600B-4557-BBA4-61A2089BF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981DE-3FD7-40D8-992F-119BC7B6A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6A3A-F636-4877-8EC0-F92CDD1843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235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631FF-2B19-4581-BD79-11F7E19DF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FFAB81-270E-4361-A307-62DDA322D7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AFE7F-6F80-4FFB-93E0-A879A7ED2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822F0-11A9-4814-9A4C-4E64B5D6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B35D-203F-4FF1-8F09-2B3C7B0FABF6}" type="datetimeFigureOut">
              <a:rPr lang="en-CA" smtClean="0"/>
              <a:t>2019-11-11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0334C0-C042-48B9-9077-27E9ED735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2C6B83-A772-44FF-8965-1B8B24A7F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6A3A-F636-4877-8EC0-F92CDD1843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4033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9F91-4A41-4D50-9E65-DD5B66F17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6DAF4-F334-4328-9A5D-6ADD026E3F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3A595-3BD1-4A39-9575-EC2DDAA2D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B35D-203F-4FF1-8F09-2B3C7B0FABF6}" type="datetimeFigureOut">
              <a:rPr lang="en-CA" smtClean="0"/>
              <a:t>2019-11-11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D2EE0-1A41-49F6-90D3-5C7A6F134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4EF9F-A8CB-4FFA-B9BE-1F77409F8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6A3A-F636-4877-8EC0-F92CDD1843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908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9AC0CF-3F16-48AB-9C19-63295DF26C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317FE7-F71A-42F7-B8D0-A3EBBAFCA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D80AB-D6F5-41E8-88F2-C99B27118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B35D-203F-4FF1-8F09-2B3C7B0FABF6}" type="datetimeFigureOut">
              <a:rPr lang="en-CA" smtClean="0"/>
              <a:t>2019-11-11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386A7-0895-4C7E-B6F6-349983FBD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1D049-1700-4EF8-A4F4-0FAAD2498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6A3A-F636-4877-8EC0-F92CDD1843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305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4925E5-B83A-4A9E-ADF1-DC0890DCA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E7DB93-020C-4913-AAD4-6EC6CD16E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9E060-4020-4A88-8C77-85AA07619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2B35D-203F-4FF1-8F09-2B3C7B0FABF6}" type="datetimeFigureOut">
              <a:rPr lang="en-CA" smtClean="0"/>
              <a:t>2019-11-11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F2E92-EFEF-4223-BE70-3DBC4F215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5A195-5A4E-43E3-8DA3-0299E790A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06A3A-F636-4877-8EC0-F92CDD1843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8722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29623-1EB7-4AD9-A9F8-C1DA53C9F1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CBEF9-5A9F-44A4-ACEC-5A9A129FF4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1B6F3-98AB-4397-9EE2-B22725E5F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1061"/>
            <a:ext cx="12192000" cy="543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95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Tracey Dorr</dc:creator>
  <cp:lastModifiedBy>Tracey Dorr</cp:lastModifiedBy>
  <cp:revision>6</cp:revision>
  <dcterms:created xsi:type="dcterms:W3CDTF">2019-10-28T19:30:33Z</dcterms:created>
  <dcterms:modified xsi:type="dcterms:W3CDTF">2019-11-12T16:39:59Z</dcterms:modified>
</cp:coreProperties>
</file>