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247"/>
    <p:restoredTop sz="94611"/>
  </p:normalViewPr>
  <p:slideViewPr>
    <p:cSldViewPr snapToGrid="0" snapToObjects="1">
      <p:cViewPr varScale="1">
        <p:scale>
          <a:sx n="85" d="100"/>
          <a:sy n="85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D7705-4568-C940-A02C-B904F7AEB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790450-634D-EC49-ABD6-41A878675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7F834-A58C-EF4E-824A-049631D02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AD8F5-5FE9-1D42-8316-61066FC38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8F96E-6DF4-8D4F-8FC4-344806171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4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0EA1E-5675-4448-BD15-ECC2FE18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24ABE-2869-B748-960F-E2A2237AE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D4FB6-564D-D64E-B73B-E2BE18725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C9CF4-FE40-6046-A5AB-E193476ED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558BF-7FC6-6347-8BDF-A2ACFDAF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1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2C2AA-21E3-9745-B228-49F8CD0B9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0AE5E-1732-1840-9D4D-AFE2E7228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9C782-E256-744C-A0CE-DF4D45B10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5C48B-1FD4-B045-88D0-73D6BABBE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1D0DE-D819-F44B-A6BC-7CC9E1A7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62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DE00-887B-C04C-A244-79293001A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B8ACE-212C-5146-9A2A-0E8AF5FF56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2FBD4-25A3-DA40-9407-15930DC9E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E8C62-8A14-4143-9B9E-036E53F44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05B39-C649-5046-A1CB-6F1D6F6AF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FDE035-148C-8244-855F-09D02D4E4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94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C50EE-D867-534D-AA2F-F38F27195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7323C-95DC-6447-8439-88A7354A8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296EE-5E23-6341-9B7F-D24CD2F09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EACE83-02A3-844E-BD06-7AC54B40B6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479359-0BAA-6A47-91F4-4B3B657664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1BA612-C299-4E4B-B26C-407F9173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B761AE-485A-CD41-B019-026F6C066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62CB8A-DF5E-2547-BF19-161A28A34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3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F1482-3A54-AC46-95EA-60E9A76C8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E7D554-C602-1345-AEE1-68BD358D1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E39534-FF30-9B4B-9290-9190F3EED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D50997-9373-5143-B83F-681E1D437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96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8E6D41-DF5C-524C-A857-286C8F1CF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128FAA-8DD9-5C48-8425-2D6FF0B32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CF6EC-F42B-BC43-8A98-B2260BD15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8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0FA0A-2F46-6A46-BC0D-38DD3AF34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6F90D-A6FC-0547-9216-4DE5B3A2A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A013C-F4CE-1B49-B62E-05AEEAA13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8B847-3040-AD47-8CB6-5D4CF1530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77533A-A3BC-B444-9EA0-0F603B780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95A2F-8AFF-7348-A65A-FA8FD8CEB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122EB-D88F-4B41-A7F2-56A949DA0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DCCB51-B0B7-CC4F-8A7E-1C8A23CF61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3FDF2-96C7-8245-9E11-5B324CD2A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8C9C8C-7B42-234E-A6F2-B8855AB51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F7F18-D4D5-DD46-9AC8-18C34C4B8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C1BB8F-ECCB-1040-B6D6-95D8D04D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A5391-B930-DD47-A539-ADAB23DD3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67E50-7303-F147-9AAA-605713BB9E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EC2BB-7339-3643-BA98-E36B03464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BD38F-869A-AE44-AEB5-3CE943AB9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3CA12-B48B-DA4F-A785-A72960B9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21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1EF0BD-74A8-024D-838B-BF8F62AB5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F4D5F1-9060-2E45-8202-0C7ECED93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D26CD-D3EF-584D-8A0C-481BD7674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139B9-30B6-F940-8E3F-BD4099251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D71C0-82AA-8846-9E3A-AA9887310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FA4854-D928-7249-ACCC-BCDACAD29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81B55-8258-2141-A3EE-F286AB2F7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19DE5-59FE-8D4B-9156-4A7F1D0754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C108B-6424-C14C-BBEC-A8743E301604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ED17D-777D-3D47-AAC0-B0F145C6C5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3081A-7736-BC4B-A3A4-F48140603B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F0245-1FF4-8442-AB9C-D209A4FA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1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D5210-F7D7-4B44-8F8C-9C77A7FC65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8971" y="1871871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LOGO BRIEF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Vitaminology</a:t>
            </a:r>
            <a:br>
              <a:rPr lang="en-US" dirty="0"/>
            </a:br>
            <a:r>
              <a:rPr lang="en-US" sz="3100" b="1" dirty="0"/>
              <a:t>“World’s Leading Vitamin Data Repository &amp; Insights”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944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DABAA9-5E4D-BD4D-9628-5EA05A635554}"/>
              </a:ext>
            </a:extLst>
          </p:cNvPr>
          <p:cNvSpPr txBox="1"/>
          <p:nvPr/>
        </p:nvSpPr>
        <p:spPr>
          <a:xfrm>
            <a:off x="449705" y="391886"/>
            <a:ext cx="4527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Company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46E277-2174-3747-9903-827E7C0AAC71}"/>
              </a:ext>
            </a:extLst>
          </p:cNvPr>
          <p:cNvSpPr txBox="1"/>
          <p:nvPr/>
        </p:nvSpPr>
        <p:spPr>
          <a:xfrm>
            <a:off x="1498913" y="2327706"/>
            <a:ext cx="89136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DESCRIPTION:</a:t>
            </a:r>
          </a:p>
          <a:p>
            <a:r>
              <a:rPr lang="en-US" dirty="0" err="1"/>
              <a:t>Vitaminology</a:t>
            </a:r>
            <a:r>
              <a:rPr lang="en-US" dirty="0"/>
              <a:t> offers the world’s most complete data directory of vitamins and supplements available on the market.   The </a:t>
            </a:r>
            <a:r>
              <a:rPr lang="en-US" dirty="0" err="1"/>
              <a:t>Vitaminology</a:t>
            </a:r>
            <a:r>
              <a:rPr lang="en-US" dirty="0"/>
              <a:t> Directory allows its business customers to compare and contrast products across multiple variables such as price, ingredients, availability and consumer feedback.   </a:t>
            </a:r>
            <a:r>
              <a:rPr lang="en-US" dirty="0" err="1"/>
              <a:t>Vitaminology</a:t>
            </a:r>
            <a:r>
              <a:rPr lang="en-US" dirty="0"/>
              <a:t> offers data services which uses big data and analytics to provide insights about the supplement industry.    Business customers log-in to the </a:t>
            </a:r>
            <a:r>
              <a:rPr lang="en-US" dirty="0" err="1"/>
              <a:t>Vitaminology</a:t>
            </a:r>
            <a:r>
              <a:rPr lang="en-US" dirty="0"/>
              <a:t> Dashboard to access reports and a large data repository.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466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DABAA9-5E4D-BD4D-9628-5EA05A635554}"/>
              </a:ext>
            </a:extLst>
          </p:cNvPr>
          <p:cNvSpPr txBox="1"/>
          <p:nvPr/>
        </p:nvSpPr>
        <p:spPr>
          <a:xfrm>
            <a:off x="508504" y="391886"/>
            <a:ext cx="5908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/>
              <a:t>Vitaminology</a:t>
            </a:r>
            <a:r>
              <a:rPr lang="en-US" sz="3200" b="1" dirty="0"/>
              <a:t> Business Customers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46E277-2174-3747-9903-827E7C0AAC71}"/>
              </a:ext>
            </a:extLst>
          </p:cNvPr>
          <p:cNvSpPr txBox="1"/>
          <p:nvPr/>
        </p:nvSpPr>
        <p:spPr>
          <a:xfrm>
            <a:off x="1277789" y="1479144"/>
            <a:ext cx="873564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Vitamin manufacturers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Vitamin distributors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Vitamin Retailers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These customers are seeking an authoritative and knowledgeable source of information about the vitamin industry.</a:t>
            </a:r>
            <a:endParaRPr lang="en-US" sz="3600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71473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DABAA9-5E4D-BD4D-9628-5EA05A635554}"/>
              </a:ext>
            </a:extLst>
          </p:cNvPr>
          <p:cNvSpPr txBox="1"/>
          <p:nvPr/>
        </p:nvSpPr>
        <p:spPr>
          <a:xfrm>
            <a:off x="508504" y="391886"/>
            <a:ext cx="6127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/>
              <a:t>Vitaminology</a:t>
            </a:r>
            <a:r>
              <a:rPr lang="en-US" sz="3200" b="1" dirty="0"/>
              <a:t> Brand Characteristics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46E277-2174-3747-9903-827E7C0AAC71}"/>
              </a:ext>
            </a:extLst>
          </p:cNvPr>
          <p:cNvSpPr txBox="1"/>
          <p:nvPr/>
        </p:nvSpPr>
        <p:spPr>
          <a:xfrm>
            <a:off x="1277789" y="1479144"/>
            <a:ext cx="87356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Fresh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Modern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Clean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Simple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Uncluttered</a:t>
            </a:r>
          </a:p>
        </p:txBody>
      </p:sp>
    </p:spTree>
    <p:extLst>
      <p:ext uri="{BB962C8B-B14F-4D97-AF65-F5344CB8AC3E}">
        <p14:creationId xmlns:p14="http://schemas.microsoft.com/office/powerpoint/2010/main" val="3927921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114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 LOGO BRIEF  Vitaminology “World’s Leading Vitamin Data Repository &amp; Insights”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Countdown Mock-Up Brief</dc:title>
  <dc:creator>Microsoft Office User</dc:creator>
  <cp:lastModifiedBy>Nicholas Wodtke</cp:lastModifiedBy>
  <cp:revision>8</cp:revision>
  <dcterms:created xsi:type="dcterms:W3CDTF">2019-10-29T05:25:20Z</dcterms:created>
  <dcterms:modified xsi:type="dcterms:W3CDTF">2019-11-11T14:24:27Z</dcterms:modified>
</cp:coreProperties>
</file>