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7" r:id="rId5"/>
    <p:sldId id="258" r:id="rId6"/>
    <p:sldId id="259" r:id="rId7"/>
    <p:sldId id="266" r:id="rId8"/>
    <p:sldId id="268" r:id="rId9"/>
    <p:sldId id="267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8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6165C-BE0C-4028-9577-10DE4B2ED0E3}" type="datetimeFigureOut">
              <a:rPr lang="en-AU" smtClean="0"/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507B8-2D83-4405-8D32-056B3FDA8F93}" type="slidenum">
              <a:rPr lang="en-AU" smtClean="0"/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auls new Acer work laptop\Documents\Old laptop documents\My Pictures\The Organizor\091124 Paul Cooper-276-Edit-2 - Copy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319" y="0"/>
            <a:ext cx="6840760" cy="655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040" y="4221088"/>
            <a:ext cx="230425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>
                <a:latin typeface="Bernard MT Condensed" panose="02050806060905020404" pitchFamily="18" charset="0"/>
              </a:rPr>
              <a:t>Lord </a:t>
            </a:r>
            <a:endParaRPr lang="en-AU" sz="3600" dirty="0">
              <a:latin typeface="Bernard MT Condensed" panose="02050806060905020404" pitchFamily="18" charset="0"/>
            </a:endParaRPr>
          </a:p>
          <a:p>
            <a:pPr algn="ctr"/>
            <a:r>
              <a:rPr lang="en-AU" sz="3600" dirty="0">
                <a:latin typeface="Bernard MT Condensed" panose="02050806060905020404" pitchFamily="18" charset="0"/>
              </a:rPr>
              <a:t>Kooperman</a:t>
            </a:r>
            <a:endParaRPr lang="en-AU" sz="3600" dirty="0">
              <a:latin typeface="Bernard MT Condensed" panose="020508060609050204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Pictures\Picture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47" y="152116"/>
            <a:ext cx="6840305" cy="655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Pauls new Acer work laptop\Documents\Old laptop documents\My Pictures\The Organizor\091124 Paul Cooper-246-Edit-2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4023"/>
            <a:ext cx="619268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Pauls new Acer work laptop\Documents\Old laptop documents\My Pictures\The Organizor\091124 Paul Cooper-230-Edit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7" t="15398" r="26338" b="28792"/>
          <a:stretch>
            <a:fillRect/>
          </a:stretch>
        </p:blipFill>
        <p:spPr bwMode="auto">
          <a:xfrm>
            <a:off x="2872383" y="450201"/>
            <a:ext cx="4536504" cy="59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7"/>
          <p:cNvSpPr/>
          <p:nvPr/>
        </p:nvSpPr>
        <p:spPr>
          <a:xfrm>
            <a:off x="4874821" y="5664530"/>
            <a:ext cx="112815" cy="47715"/>
          </a:xfrm>
          <a:custGeom>
            <a:avLst/>
            <a:gdLst>
              <a:gd name="connsiteX0" fmla="*/ 0 w 112815"/>
              <a:gd name="connsiteY0" fmla="*/ 17813 h 47715"/>
              <a:gd name="connsiteX1" fmla="*/ 29688 w 112815"/>
              <a:gd name="connsiteY1" fmla="*/ 35626 h 47715"/>
              <a:gd name="connsiteX2" fmla="*/ 47501 w 112815"/>
              <a:gd name="connsiteY2" fmla="*/ 47501 h 47715"/>
              <a:gd name="connsiteX3" fmla="*/ 77189 w 112815"/>
              <a:gd name="connsiteY3" fmla="*/ 41564 h 47715"/>
              <a:gd name="connsiteX4" fmla="*/ 112815 w 112815"/>
              <a:gd name="connsiteY4" fmla="*/ 29688 h 47715"/>
              <a:gd name="connsiteX5" fmla="*/ 77189 w 112815"/>
              <a:gd name="connsiteY5" fmla="*/ 17813 h 47715"/>
              <a:gd name="connsiteX6" fmla="*/ 41563 w 112815"/>
              <a:gd name="connsiteY6" fmla="*/ 0 h 47715"/>
              <a:gd name="connsiteX7" fmla="*/ 53439 w 112815"/>
              <a:gd name="connsiteY7" fmla="*/ 17813 h 47715"/>
              <a:gd name="connsiteX8" fmla="*/ 71252 w 112815"/>
              <a:gd name="connsiteY8" fmla="*/ 29688 h 47715"/>
              <a:gd name="connsiteX9" fmla="*/ 35626 w 112815"/>
              <a:gd name="connsiteY9" fmla="*/ 17813 h 47715"/>
              <a:gd name="connsiteX10" fmla="*/ 0 w 112815"/>
              <a:gd name="connsiteY10" fmla="*/ 17813 h 4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815" h="47715">
                <a:moveTo>
                  <a:pt x="0" y="17813"/>
                </a:moveTo>
                <a:cubicBezTo>
                  <a:pt x="9896" y="23751"/>
                  <a:pt x="19902" y="29509"/>
                  <a:pt x="29688" y="35626"/>
                </a:cubicBezTo>
                <a:cubicBezTo>
                  <a:pt x="35739" y="39408"/>
                  <a:pt x="40420" y="46616"/>
                  <a:pt x="47501" y="47501"/>
                </a:cubicBezTo>
                <a:cubicBezTo>
                  <a:pt x="57515" y="48753"/>
                  <a:pt x="67453" y="44219"/>
                  <a:pt x="77189" y="41564"/>
                </a:cubicBezTo>
                <a:cubicBezTo>
                  <a:pt x="89266" y="38270"/>
                  <a:pt x="112815" y="29688"/>
                  <a:pt x="112815" y="29688"/>
                </a:cubicBezTo>
                <a:cubicBezTo>
                  <a:pt x="100940" y="25730"/>
                  <a:pt x="87604" y="24756"/>
                  <a:pt x="77189" y="17813"/>
                </a:cubicBezTo>
                <a:cubicBezTo>
                  <a:pt x="54168" y="2466"/>
                  <a:pt x="66146" y="8195"/>
                  <a:pt x="41563" y="0"/>
                </a:cubicBezTo>
                <a:cubicBezTo>
                  <a:pt x="45522" y="5938"/>
                  <a:pt x="48393" y="12767"/>
                  <a:pt x="53439" y="17813"/>
                </a:cubicBezTo>
                <a:cubicBezTo>
                  <a:pt x="58485" y="22859"/>
                  <a:pt x="78022" y="31945"/>
                  <a:pt x="71252" y="29688"/>
                </a:cubicBezTo>
                <a:lnTo>
                  <a:pt x="35626" y="17813"/>
                </a:lnTo>
                <a:lnTo>
                  <a:pt x="0" y="17813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3476280" y="2926323"/>
            <a:ext cx="1454948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1400" dirty="0" smtClean="0">
                <a:solidFill>
                  <a:schemeClr val="bg1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LORD</a:t>
            </a:r>
            <a:endParaRPr lang="en-AU" sz="1400" dirty="0" smtClean="0">
              <a:solidFill>
                <a:schemeClr val="bg1"/>
              </a:solidFill>
              <a:latin typeface="Algerian" panose="04020705040A02060702" pitchFamily="82" charset="0"/>
              <a:cs typeface="Aharoni" panose="02010803020104030203" pitchFamily="2" charset="-79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07606" y="2929764"/>
            <a:ext cx="1452626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1400" dirty="0" smtClean="0">
                <a:solidFill>
                  <a:schemeClr val="bg1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Kooperman</a:t>
            </a:r>
            <a:endParaRPr lang="en-AU" sz="1400" dirty="0" smtClean="0">
              <a:solidFill>
                <a:schemeClr val="bg1"/>
              </a:solidFill>
              <a:latin typeface="Algerian" panose="04020705040A02060702" pitchFamily="82" charset="0"/>
              <a:cs typeface="Aharoni" panose="02010803020104030203" pitchFamily="2" charset="-79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4832819" y="5243992"/>
            <a:ext cx="1089302" cy="999151"/>
          </a:xfrm>
          <a:custGeom>
            <a:avLst/>
            <a:gdLst>
              <a:gd name="connsiteX0" fmla="*/ 1089302 w 1089302"/>
              <a:gd name="connsiteY0" fmla="*/ 187176 h 999151"/>
              <a:gd name="connsiteX1" fmla="*/ 1073960 w 1089302"/>
              <a:gd name="connsiteY1" fmla="*/ 177970 h 999151"/>
              <a:gd name="connsiteX2" fmla="*/ 1070891 w 1089302"/>
              <a:gd name="connsiteY2" fmla="*/ 168765 h 999151"/>
              <a:gd name="connsiteX3" fmla="*/ 1064754 w 1089302"/>
              <a:gd name="connsiteY3" fmla="*/ 159560 h 999151"/>
              <a:gd name="connsiteX4" fmla="*/ 1049412 w 1089302"/>
              <a:gd name="connsiteY4" fmla="*/ 131944 h 999151"/>
              <a:gd name="connsiteX5" fmla="*/ 1040207 w 1089302"/>
              <a:gd name="connsiteY5" fmla="*/ 122738 h 999151"/>
              <a:gd name="connsiteX6" fmla="*/ 1031001 w 1089302"/>
              <a:gd name="connsiteY6" fmla="*/ 104327 h 999151"/>
              <a:gd name="connsiteX7" fmla="*/ 1018727 w 1089302"/>
              <a:gd name="connsiteY7" fmla="*/ 85917 h 999151"/>
              <a:gd name="connsiteX8" fmla="*/ 1000317 w 1089302"/>
              <a:gd name="connsiteY8" fmla="*/ 67506 h 999151"/>
              <a:gd name="connsiteX9" fmla="*/ 991111 w 1089302"/>
              <a:gd name="connsiteY9" fmla="*/ 61369 h 999151"/>
              <a:gd name="connsiteX10" fmla="*/ 981906 w 1089302"/>
              <a:gd name="connsiteY10" fmla="*/ 52164 h 999151"/>
              <a:gd name="connsiteX11" fmla="*/ 966564 w 1089302"/>
              <a:gd name="connsiteY11" fmla="*/ 33753 h 999151"/>
              <a:gd name="connsiteX12" fmla="*/ 957358 w 1089302"/>
              <a:gd name="connsiteY12" fmla="*/ 30685 h 999151"/>
              <a:gd name="connsiteX13" fmla="*/ 951221 w 1089302"/>
              <a:gd name="connsiteY13" fmla="*/ 21479 h 999151"/>
              <a:gd name="connsiteX14" fmla="*/ 932811 w 1089302"/>
              <a:gd name="connsiteY14" fmla="*/ 6137 h 999151"/>
              <a:gd name="connsiteX15" fmla="*/ 914400 w 1089302"/>
              <a:gd name="connsiteY15" fmla="*/ 0 h 999151"/>
              <a:gd name="connsiteX16" fmla="*/ 889852 w 1089302"/>
              <a:gd name="connsiteY16" fmla="*/ 3068 h 999151"/>
              <a:gd name="connsiteX17" fmla="*/ 880647 w 1089302"/>
              <a:gd name="connsiteY17" fmla="*/ 21479 h 999151"/>
              <a:gd name="connsiteX18" fmla="*/ 865304 w 1089302"/>
              <a:gd name="connsiteY18" fmla="*/ 36821 h 999151"/>
              <a:gd name="connsiteX19" fmla="*/ 853031 w 1089302"/>
              <a:gd name="connsiteY19" fmla="*/ 55232 h 999151"/>
              <a:gd name="connsiteX20" fmla="*/ 846894 w 1089302"/>
              <a:gd name="connsiteY20" fmla="*/ 64438 h 999151"/>
              <a:gd name="connsiteX21" fmla="*/ 831551 w 1089302"/>
              <a:gd name="connsiteY21" fmla="*/ 82848 h 999151"/>
              <a:gd name="connsiteX22" fmla="*/ 828483 w 1089302"/>
              <a:gd name="connsiteY22" fmla="*/ 92054 h 999151"/>
              <a:gd name="connsiteX23" fmla="*/ 819278 w 1089302"/>
              <a:gd name="connsiteY23" fmla="*/ 98191 h 999151"/>
              <a:gd name="connsiteX24" fmla="*/ 810072 w 1089302"/>
              <a:gd name="connsiteY24" fmla="*/ 107396 h 999151"/>
              <a:gd name="connsiteX25" fmla="*/ 803935 w 1089302"/>
              <a:gd name="connsiteY25" fmla="*/ 116601 h 999151"/>
              <a:gd name="connsiteX26" fmla="*/ 794730 w 1089302"/>
              <a:gd name="connsiteY26" fmla="*/ 119670 h 999151"/>
              <a:gd name="connsiteX27" fmla="*/ 785525 w 1089302"/>
              <a:gd name="connsiteY27" fmla="*/ 125807 h 999151"/>
              <a:gd name="connsiteX28" fmla="*/ 773251 w 1089302"/>
              <a:gd name="connsiteY28" fmla="*/ 138080 h 999151"/>
              <a:gd name="connsiteX29" fmla="*/ 760977 w 1089302"/>
              <a:gd name="connsiteY29" fmla="*/ 150354 h 999151"/>
              <a:gd name="connsiteX30" fmla="*/ 757909 w 1089302"/>
              <a:gd name="connsiteY30" fmla="*/ 159560 h 999151"/>
              <a:gd name="connsiteX31" fmla="*/ 739498 w 1089302"/>
              <a:gd name="connsiteY31" fmla="*/ 174902 h 999151"/>
              <a:gd name="connsiteX32" fmla="*/ 730292 w 1089302"/>
              <a:gd name="connsiteY32" fmla="*/ 184107 h 999151"/>
              <a:gd name="connsiteX33" fmla="*/ 724155 w 1089302"/>
              <a:gd name="connsiteY33" fmla="*/ 193313 h 999151"/>
              <a:gd name="connsiteX34" fmla="*/ 705745 w 1089302"/>
              <a:gd name="connsiteY34" fmla="*/ 205587 h 999151"/>
              <a:gd name="connsiteX35" fmla="*/ 696539 w 1089302"/>
              <a:gd name="connsiteY35" fmla="*/ 211723 h 999151"/>
              <a:gd name="connsiteX36" fmla="*/ 681197 w 1089302"/>
              <a:gd name="connsiteY36" fmla="*/ 227066 h 999151"/>
              <a:gd name="connsiteX37" fmla="*/ 665855 w 1089302"/>
              <a:gd name="connsiteY37" fmla="*/ 245476 h 999151"/>
              <a:gd name="connsiteX38" fmla="*/ 656649 w 1089302"/>
              <a:gd name="connsiteY38" fmla="*/ 248545 h 999151"/>
              <a:gd name="connsiteX39" fmla="*/ 629033 w 1089302"/>
              <a:gd name="connsiteY39" fmla="*/ 270024 h 999151"/>
              <a:gd name="connsiteX40" fmla="*/ 619828 w 1089302"/>
              <a:gd name="connsiteY40" fmla="*/ 276161 h 999151"/>
              <a:gd name="connsiteX41" fmla="*/ 610623 w 1089302"/>
              <a:gd name="connsiteY41" fmla="*/ 279229 h 999151"/>
              <a:gd name="connsiteX42" fmla="*/ 592212 w 1089302"/>
              <a:gd name="connsiteY42" fmla="*/ 291503 h 999151"/>
              <a:gd name="connsiteX43" fmla="*/ 573801 w 1089302"/>
              <a:gd name="connsiteY43" fmla="*/ 300709 h 999151"/>
              <a:gd name="connsiteX44" fmla="*/ 549253 w 1089302"/>
              <a:gd name="connsiteY44" fmla="*/ 316051 h 999151"/>
              <a:gd name="connsiteX45" fmla="*/ 540048 w 1089302"/>
              <a:gd name="connsiteY45" fmla="*/ 319119 h 999151"/>
              <a:gd name="connsiteX46" fmla="*/ 512432 w 1089302"/>
              <a:gd name="connsiteY46" fmla="*/ 328325 h 999151"/>
              <a:gd name="connsiteX47" fmla="*/ 494021 w 1089302"/>
              <a:gd name="connsiteY47" fmla="*/ 334462 h 999151"/>
              <a:gd name="connsiteX48" fmla="*/ 475611 w 1089302"/>
              <a:gd name="connsiteY48" fmla="*/ 340599 h 999151"/>
              <a:gd name="connsiteX49" fmla="*/ 451063 w 1089302"/>
              <a:gd name="connsiteY49" fmla="*/ 346736 h 999151"/>
              <a:gd name="connsiteX50" fmla="*/ 392762 w 1089302"/>
              <a:gd name="connsiteY50" fmla="*/ 349804 h 999151"/>
              <a:gd name="connsiteX51" fmla="*/ 383557 w 1089302"/>
              <a:gd name="connsiteY51" fmla="*/ 352872 h 999151"/>
              <a:gd name="connsiteX52" fmla="*/ 322188 w 1089302"/>
              <a:gd name="connsiteY52" fmla="*/ 359009 h 999151"/>
              <a:gd name="connsiteX53" fmla="*/ 291503 w 1089302"/>
              <a:gd name="connsiteY53" fmla="*/ 368215 h 999151"/>
              <a:gd name="connsiteX54" fmla="*/ 282298 w 1089302"/>
              <a:gd name="connsiteY54" fmla="*/ 371283 h 999151"/>
              <a:gd name="connsiteX55" fmla="*/ 273092 w 1089302"/>
              <a:gd name="connsiteY55" fmla="*/ 374352 h 999151"/>
              <a:gd name="connsiteX56" fmla="*/ 46027 w 1089302"/>
              <a:gd name="connsiteY56" fmla="*/ 368215 h 999151"/>
              <a:gd name="connsiteX57" fmla="*/ 36821 w 1089302"/>
              <a:gd name="connsiteY57" fmla="*/ 365146 h 999151"/>
              <a:gd name="connsiteX58" fmla="*/ 0 w 1089302"/>
              <a:gd name="connsiteY58" fmla="*/ 362078 h 999151"/>
              <a:gd name="connsiteX59" fmla="*/ 18411 w 1089302"/>
              <a:gd name="connsiteY59" fmla="*/ 374352 h 999151"/>
              <a:gd name="connsiteX60" fmla="*/ 33753 w 1089302"/>
              <a:gd name="connsiteY60" fmla="*/ 389694 h 999151"/>
              <a:gd name="connsiteX61" fmla="*/ 49095 w 1089302"/>
              <a:gd name="connsiteY61" fmla="*/ 408105 h 999151"/>
              <a:gd name="connsiteX62" fmla="*/ 67506 w 1089302"/>
              <a:gd name="connsiteY62" fmla="*/ 420378 h 999151"/>
              <a:gd name="connsiteX63" fmla="*/ 85917 w 1089302"/>
              <a:gd name="connsiteY63" fmla="*/ 432652 h 999151"/>
              <a:gd name="connsiteX64" fmla="*/ 104327 w 1089302"/>
              <a:gd name="connsiteY64" fmla="*/ 444926 h 999151"/>
              <a:gd name="connsiteX65" fmla="*/ 113533 w 1089302"/>
              <a:gd name="connsiteY65" fmla="*/ 451063 h 999151"/>
              <a:gd name="connsiteX66" fmla="*/ 131943 w 1089302"/>
              <a:gd name="connsiteY66" fmla="*/ 457200 h 999151"/>
              <a:gd name="connsiteX67" fmla="*/ 159560 w 1089302"/>
              <a:gd name="connsiteY67" fmla="*/ 475611 h 999151"/>
              <a:gd name="connsiteX68" fmla="*/ 168765 w 1089302"/>
              <a:gd name="connsiteY68" fmla="*/ 481748 h 999151"/>
              <a:gd name="connsiteX69" fmla="*/ 187176 w 1089302"/>
              <a:gd name="connsiteY69" fmla="*/ 487885 h 999151"/>
              <a:gd name="connsiteX70" fmla="*/ 196381 w 1089302"/>
              <a:gd name="connsiteY70" fmla="*/ 494021 h 999151"/>
              <a:gd name="connsiteX71" fmla="*/ 214792 w 1089302"/>
              <a:gd name="connsiteY71" fmla="*/ 500158 h 999151"/>
              <a:gd name="connsiteX72" fmla="*/ 223997 w 1089302"/>
              <a:gd name="connsiteY72" fmla="*/ 503227 h 999151"/>
              <a:gd name="connsiteX73" fmla="*/ 242408 w 1089302"/>
              <a:gd name="connsiteY73" fmla="*/ 509364 h 999151"/>
              <a:gd name="connsiteX74" fmla="*/ 251613 w 1089302"/>
              <a:gd name="connsiteY74" fmla="*/ 512432 h 999151"/>
              <a:gd name="connsiteX75" fmla="*/ 270024 w 1089302"/>
              <a:gd name="connsiteY75" fmla="*/ 524706 h 999151"/>
              <a:gd name="connsiteX76" fmla="*/ 282298 w 1089302"/>
              <a:gd name="connsiteY76" fmla="*/ 530843 h 999151"/>
              <a:gd name="connsiteX77" fmla="*/ 300709 w 1089302"/>
              <a:gd name="connsiteY77" fmla="*/ 546185 h 999151"/>
              <a:gd name="connsiteX78" fmla="*/ 309914 w 1089302"/>
              <a:gd name="connsiteY78" fmla="*/ 549254 h 999151"/>
              <a:gd name="connsiteX79" fmla="*/ 328325 w 1089302"/>
              <a:gd name="connsiteY79" fmla="*/ 561527 h 999151"/>
              <a:gd name="connsiteX80" fmla="*/ 346735 w 1089302"/>
              <a:gd name="connsiteY80" fmla="*/ 567664 h 999151"/>
              <a:gd name="connsiteX81" fmla="*/ 355941 w 1089302"/>
              <a:gd name="connsiteY81" fmla="*/ 570733 h 999151"/>
              <a:gd name="connsiteX82" fmla="*/ 365146 w 1089302"/>
              <a:gd name="connsiteY82" fmla="*/ 576870 h 999151"/>
              <a:gd name="connsiteX83" fmla="*/ 383557 w 1089302"/>
              <a:gd name="connsiteY83" fmla="*/ 583007 h 999151"/>
              <a:gd name="connsiteX84" fmla="*/ 401968 w 1089302"/>
              <a:gd name="connsiteY84" fmla="*/ 595280 h 999151"/>
              <a:gd name="connsiteX85" fmla="*/ 429584 w 1089302"/>
              <a:gd name="connsiteY85" fmla="*/ 610623 h 999151"/>
              <a:gd name="connsiteX86" fmla="*/ 438789 w 1089302"/>
              <a:gd name="connsiteY86" fmla="*/ 616760 h 999151"/>
              <a:gd name="connsiteX87" fmla="*/ 457200 w 1089302"/>
              <a:gd name="connsiteY87" fmla="*/ 622897 h 999151"/>
              <a:gd name="connsiteX88" fmla="*/ 466405 w 1089302"/>
              <a:gd name="connsiteY88" fmla="*/ 625965 h 999151"/>
              <a:gd name="connsiteX89" fmla="*/ 478679 w 1089302"/>
              <a:gd name="connsiteY89" fmla="*/ 641307 h 999151"/>
              <a:gd name="connsiteX90" fmla="*/ 490953 w 1089302"/>
              <a:gd name="connsiteY90" fmla="*/ 659718 h 999151"/>
              <a:gd name="connsiteX91" fmla="*/ 497090 w 1089302"/>
              <a:gd name="connsiteY91" fmla="*/ 668923 h 999151"/>
              <a:gd name="connsiteX92" fmla="*/ 503227 w 1089302"/>
              <a:gd name="connsiteY92" fmla="*/ 678129 h 999151"/>
              <a:gd name="connsiteX93" fmla="*/ 521637 w 1089302"/>
              <a:gd name="connsiteY93" fmla="*/ 693471 h 999151"/>
              <a:gd name="connsiteX94" fmla="*/ 527774 w 1089302"/>
              <a:gd name="connsiteY94" fmla="*/ 702676 h 999151"/>
              <a:gd name="connsiteX95" fmla="*/ 536980 w 1089302"/>
              <a:gd name="connsiteY95" fmla="*/ 708813 h 999151"/>
              <a:gd name="connsiteX96" fmla="*/ 546185 w 1089302"/>
              <a:gd name="connsiteY96" fmla="*/ 718019 h 999151"/>
              <a:gd name="connsiteX97" fmla="*/ 555390 w 1089302"/>
              <a:gd name="connsiteY97" fmla="*/ 724156 h 999151"/>
              <a:gd name="connsiteX98" fmla="*/ 573801 w 1089302"/>
              <a:gd name="connsiteY98" fmla="*/ 736429 h 999151"/>
              <a:gd name="connsiteX99" fmla="*/ 589143 w 1089302"/>
              <a:gd name="connsiteY99" fmla="*/ 751772 h 999151"/>
              <a:gd name="connsiteX100" fmla="*/ 610623 w 1089302"/>
              <a:gd name="connsiteY100" fmla="*/ 773251 h 999151"/>
              <a:gd name="connsiteX101" fmla="*/ 638239 w 1089302"/>
              <a:gd name="connsiteY101" fmla="*/ 788593 h 999151"/>
              <a:gd name="connsiteX102" fmla="*/ 653581 w 1089302"/>
              <a:gd name="connsiteY102" fmla="*/ 800867 h 999151"/>
              <a:gd name="connsiteX103" fmla="*/ 662786 w 1089302"/>
              <a:gd name="connsiteY103" fmla="*/ 810072 h 999151"/>
              <a:gd name="connsiteX104" fmla="*/ 671992 w 1089302"/>
              <a:gd name="connsiteY104" fmla="*/ 816209 h 999151"/>
              <a:gd name="connsiteX105" fmla="*/ 681197 w 1089302"/>
              <a:gd name="connsiteY105" fmla="*/ 828483 h 999151"/>
              <a:gd name="connsiteX106" fmla="*/ 690402 w 1089302"/>
              <a:gd name="connsiteY106" fmla="*/ 834620 h 999151"/>
              <a:gd name="connsiteX107" fmla="*/ 705745 w 1089302"/>
              <a:gd name="connsiteY107" fmla="*/ 853031 h 999151"/>
              <a:gd name="connsiteX108" fmla="*/ 714950 w 1089302"/>
              <a:gd name="connsiteY108" fmla="*/ 856099 h 999151"/>
              <a:gd name="connsiteX109" fmla="*/ 730292 w 1089302"/>
              <a:gd name="connsiteY109" fmla="*/ 871442 h 999151"/>
              <a:gd name="connsiteX110" fmla="*/ 751772 w 1089302"/>
              <a:gd name="connsiteY110" fmla="*/ 889852 h 999151"/>
              <a:gd name="connsiteX111" fmla="*/ 770182 w 1089302"/>
              <a:gd name="connsiteY111" fmla="*/ 902126 h 999151"/>
              <a:gd name="connsiteX112" fmla="*/ 779388 w 1089302"/>
              <a:gd name="connsiteY112" fmla="*/ 908263 h 999151"/>
              <a:gd name="connsiteX113" fmla="*/ 794730 w 1089302"/>
              <a:gd name="connsiteY113" fmla="*/ 923605 h 999151"/>
              <a:gd name="connsiteX114" fmla="*/ 803935 w 1089302"/>
              <a:gd name="connsiteY114" fmla="*/ 932811 h 999151"/>
              <a:gd name="connsiteX115" fmla="*/ 822346 w 1089302"/>
              <a:gd name="connsiteY115" fmla="*/ 945085 h 999151"/>
              <a:gd name="connsiteX116" fmla="*/ 831551 w 1089302"/>
              <a:gd name="connsiteY116" fmla="*/ 951221 h 999151"/>
              <a:gd name="connsiteX117" fmla="*/ 856099 w 1089302"/>
              <a:gd name="connsiteY117" fmla="*/ 966564 h 999151"/>
              <a:gd name="connsiteX118" fmla="*/ 865304 w 1089302"/>
              <a:gd name="connsiteY118" fmla="*/ 969632 h 999151"/>
              <a:gd name="connsiteX119" fmla="*/ 892921 w 1089302"/>
              <a:gd name="connsiteY119" fmla="*/ 984974 h 999151"/>
              <a:gd name="connsiteX120" fmla="*/ 911331 w 1089302"/>
              <a:gd name="connsiteY120" fmla="*/ 997248 h 999151"/>
              <a:gd name="connsiteX121" fmla="*/ 902126 w 1089302"/>
              <a:gd name="connsiteY121" fmla="*/ 963495 h 999151"/>
              <a:gd name="connsiteX122" fmla="*/ 895989 w 1089302"/>
              <a:gd name="connsiteY122" fmla="*/ 954290 h 999151"/>
              <a:gd name="connsiteX123" fmla="*/ 892921 w 1089302"/>
              <a:gd name="connsiteY123" fmla="*/ 945085 h 999151"/>
              <a:gd name="connsiteX124" fmla="*/ 899058 w 1089302"/>
              <a:gd name="connsiteY124" fmla="*/ 813141 h 999151"/>
              <a:gd name="connsiteX125" fmla="*/ 902126 w 1089302"/>
              <a:gd name="connsiteY125" fmla="*/ 760977 h 999151"/>
              <a:gd name="connsiteX126" fmla="*/ 908263 w 1089302"/>
              <a:gd name="connsiteY126" fmla="*/ 751772 h 999151"/>
              <a:gd name="connsiteX127" fmla="*/ 911331 w 1089302"/>
              <a:gd name="connsiteY127" fmla="*/ 742566 h 999151"/>
              <a:gd name="connsiteX128" fmla="*/ 914400 w 1089302"/>
              <a:gd name="connsiteY128" fmla="*/ 730293 h 999151"/>
              <a:gd name="connsiteX129" fmla="*/ 917468 w 1089302"/>
              <a:gd name="connsiteY129" fmla="*/ 721087 h 999151"/>
              <a:gd name="connsiteX130" fmla="*/ 920537 w 1089302"/>
              <a:gd name="connsiteY130" fmla="*/ 708813 h 999151"/>
              <a:gd name="connsiteX131" fmla="*/ 932811 w 1089302"/>
              <a:gd name="connsiteY131" fmla="*/ 684266 h 999151"/>
              <a:gd name="connsiteX132" fmla="*/ 938947 w 1089302"/>
              <a:gd name="connsiteY132" fmla="*/ 675060 h 999151"/>
              <a:gd name="connsiteX133" fmla="*/ 948153 w 1089302"/>
              <a:gd name="connsiteY133" fmla="*/ 650513 h 999151"/>
              <a:gd name="connsiteX134" fmla="*/ 951221 w 1089302"/>
              <a:gd name="connsiteY134" fmla="*/ 613691 h 999151"/>
              <a:gd name="connsiteX135" fmla="*/ 957358 w 1089302"/>
              <a:gd name="connsiteY135" fmla="*/ 583007 h 999151"/>
              <a:gd name="connsiteX136" fmla="*/ 963495 w 1089302"/>
              <a:gd name="connsiteY136" fmla="*/ 573801 h 999151"/>
              <a:gd name="connsiteX137" fmla="*/ 969632 w 1089302"/>
              <a:gd name="connsiteY137" fmla="*/ 549254 h 999151"/>
              <a:gd name="connsiteX138" fmla="*/ 975769 w 1089302"/>
              <a:gd name="connsiteY138" fmla="*/ 527774 h 999151"/>
              <a:gd name="connsiteX139" fmla="*/ 981906 w 1089302"/>
              <a:gd name="connsiteY139" fmla="*/ 518569 h 999151"/>
              <a:gd name="connsiteX140" fmla="*/ 988043 w 1089302"/>
              <a:gd name="connsiteY140" fmla="*/ 497090 h 999151"/>
              <a:gd name="connsiteX141" fmla="*/ 991111 w 1089302"/>
              <a:gd name="connsiteY141" fmla="*/ 460268 h 999151"/>
              <a:gd name="connsiteX142" fmla="*/ 994180 w 1089302"/>
              <a:gd name="connsiteY142" fmla="*/ 451063 h 999151"/>
              <a:gd name="connsiteX143" fmla="*/ 997248 w 1089302"/>
              <a:gd name="connsiteY143" fmla="*/ 435721 h 999151"/>
              <a:gd name="connsiteX144" fmla="*/ 1009522 w 1089302"/>
              <a:gd name="connsiteY144" fmla="*/ 423447 h 999151"/>
              <a:gd name="connsiteX145" fmla="*/ 1024864 w 1089302"/>
              <a:gd name="connsiteY145" fmla="*/ 408105 h 999151"/>
              <a:gd name="connsiteX146" fmla="*/ 1037138 w 1089302"/>
              <a:gd name="connsiteY146" fmla="*/ 389694 h 999151"/>
              <a:gd name="connsiteX147" fmla="*/ 1049412 w 1089302"/>
              <a:gd name="connsiteY147" fmla="*/ 371283 h 999151"/>
              <a:gd name="connsiteX148" fmla="*/ 1055549 w 1089302"/>
              <a:gd name="connsiteY148" fmla="*/ 362078 h 999151"/>
              <a:gd name="connsiteX149" fmla="*/ 1067823 w 1089302"/>
              <a:gd name="connsiteY149" fmla="*/ 319119 h 999151"/>
              <a:gd name="connsiteX150" fmla="*/ 1070891 w 1089302"/>
              <a:gd name="connsiteY150" fmla="*/ 294572 h 999151"/>
              <a:gd name="connsiteX151" fmla="*/ 1073960 w 1089302"/>
              <a:gd name="connsiteY151" fmla="*/ 236271 h 999151"/>
              <a:gd name="connsiteX152" fmla="*/ 1080096 w 1089302"/>
              <a:gd name="connsiteY152" fmla="*/ 217860 h 999151"/>
              <a:gd name="connsiteX153" fmla="*/ 1083165 w 1089302"/>
              <a:gd name="connsiteY153" fmla="*/ 208655 h 999151"/>
              <a:gd name="connsiteX154" fmla="*/ 1089302 w 1089302"/>
              <a:gd name="connsiteY154" fmla="*/ 187176 h 9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089302" h="999151">
                <a:moveTo>
                  <a:pt x="1089302" y="187176"/>
                </a:moveTo>
                <a:cubicBezTo>
                  <a:pt x="1084188" y="184107"/>
                  <a:pt x="1078177" y="182187"/>
                  <a:pt x="1073960" y="177970"/>
                </a:cubicBezTo>
                <a:cubicBezTo>
                  <a:pt x="1071673" y="175683"/>
                  <a:pt x="1072338" y="171658"/>
                  <a:pt x="1070891" y="168765"/>
                </a:cubicBezTo>
                <a:cubicBezTo>
                  <a:pt x="1069242" y="165467"/>
                  <a:pt x="1066800" y="162628"/>
                  <a:pt x="1064754" y="159560"/>
                </a:cubicBezTo>
                <a:cubicBezTo>
                  <a:pt x="1060896" y="147982"/>
                  <a:pt x="1059966" y="142499"/>
                  <a:pt x="1049412" y="131944"/>
                </a:cubicBezTo>
                <a:cubicBezTo>
                  <a:pt x="1046344" y="128875"/>
                  <a:pt x="1042985" y="126072"/>
                  <a:pt x="1040207" y="122738"/>
                </a:cubicBezTo>
                <a:cubicBezTo>
                  <a:pt x="1026583" y="106389"/>
                  <a:pt x="1040229" y="120937"/>
                  <a:pt x="1031001" y="104327"/>
                </a:cubicBezTo>
                <a:cubicBezTo>
                  <a:pt x="1027419" y="97880"/>
                  <a:pt x="1023942" y="91132"/>
                  <a:pt x="1018727" y="85917"/>
                </a:cubicBezTo>
                <a:cubicBezTo>
                  <a:pt x="1012590" y="79780"/>
                  <a:pt x="1007538" y="72320"/>
                  <a:pt x="1000317" y="67506"/>
                </a:cubicBezTo>
                <a:cubicBezTo>
                  <a:pt x="997248" y="65460"/>
                  <a:pt x="993944" y="63730"/>
                  <a:pt x="991111" y="61369"/>
                </a:cubicBezTo>
                <a:cubicBezTo>
                  <a:pt x="987777" y="58591"/>
                  <a:pt x="984684" y="55498"/>
                  <a:pt x="981906" y="52164"/>
                </a:cubicBezTo>
                <a:cubicBezTo>
                  <a:pt x="974831" y="43674"/>
                  <a:pt x="976648" y="40475"/>
                  <a:pt x="966564" y="33753"/>
                </a:cubicBezTo>
                <a:cubicBezTo>
                  <a:pt x="963873" y="31959"/>
                  <a:pt x="960427" y="31708"/>
                  <a:pt x="957358" y="30685"/>
                </a:cubicBezTo>
                <a:cubicBezTo>
                  <a:pt x="955312" y="27616"/>
                  <a:pt x="953582" y="24312"/>
                  <a:pt x="951221" y="21479"/>
                </a:cubicBezTo>
                <a:cubicBezTo>
                  <a:pt x="946971" y="16379"/>
                  <a:pt x="939199" y="8976"/>
                  <a:pt x="932811" y="6137"/>
                </a:cubicBezTo>
                <a:cubicBezTo>
                  <a:pt x="926900" y="3510"/>
                  <a:pt x="914400" y="0"/>
                  <a:pt x="914400" y="0"/>
                </a:cubicBezTo>
                <a:cubicBezTo>
                  <a:pt x="906217" y="1023"/>
                  <a:pt x="897509" y="5"/>
                  <a:pt x="889852" y="3068"/>
                </a:cubicBezTo>
                <a:cubicBezTo>
                  <a:pt x="884356" y="5267"/>
                  <a:pt x="882746" y="17281"/>
                  <a:pt x="880647" y="21479"/>
                </a:cubicBezTo>
                <a:cubicBezTo>
                  <a:pt x="875532" y="31709"/>
                  <a:pt x="874511" y="30684"/>
                  <a:pt x="865304" y="36821"/>
                </a:cubicBezTo>
                <a:lnTo>
                  <a:pt x="853031" y="55232"/>
                </a:lnTo>
                <a:cubicBezTo>
                  <a:pt x="850985" y="58301"/>
                  <a:pt x="849502" y="61830"/>
                  <a:pt x="846894" y="64438"/>
                </a:cubicBezTo>
                <a:cubicBezTo>
                  <a:pt x="835080" y="76250"/>
                  <a:pt x="840095" y="70032"/>
                  <a:pt x="831551" y="82848"/>
                </a:cubicBezTo>
                <a:cubicBezTo>
                  <a:pt x="830528" y="85917"/>
                  <a:pt x="830503" y="89528"/>
                  <a:pt x="828483" y="92054"/>
                </a:cubicBezTo>
                <a:cubicBezTo>
                  <a:pt x="826179" y="94934"/>
                  <a:pt x="822111" y="95830"/>
                  <a:pt x="819278" y="98191"/>
                </a:cubicBezTo>
                <a:cubicBezTo>
                  <a:pt x="815944" y="100969"/>
                  <a:pt x="812850" y="104062"/>
                  <a:pt x="810072" y="107396"/>
                </a:cubicBezTo>
                <a:cubicBezTo>
                  <a:pt x="807711" y="110229"/>
                  <a:pt x="806815" y="114297"/>
                  <a:pt x="803935" y="116601"/>
                </a:cubicBezTo>
                <a:cubicBezTo>
                  <a:pt x="801409" y="118622"/>
                  <a:pt x="797623" y="118223"/>
                  <a:pt x="794730" y="119670"/>
                </a:cubicBezTo>
                <a:cubicBezTo>
                  <a:pt x="791432" y="121319"/>
                  <a:pt x="788593" y="123761"/>
                  <a:pt x="785525" y="125807"/>
                </a:cubicBezTo>
                <a:cubicBezTo>
                  <a:pt x="777340" y="150356"/>
                  <a:pt x="789617" y="121714"/>
                  <a:pt x="773251" y="138080"/>
                </a:cubicBezTo>
                <a:cubicBezTo>
                  <a:pt x="756886" y="154445"/>
                  <a:pt x="785522" y="142173"/>
                  <a:pt x="760977" y="150354"/>
                </a:cubicBezTo>
                <a:cubicBezTo>
                  <a:pt x="759954" y="153423"/>
                  <a:pt x="759703" y="156869"/>
                  <a:pt x="757909" y="159560"/>
                </a:cubicBezTo>
                <a:cubicBezTo>
                  <a:pt x="751189" y="169641"/>
                  <a:pt x="747985" y="167829"/>
                  <a:pt x="739498" y="174902"/>
                </a:cubicBezTo>
                <a:cubicBezTo>
                  <a:pt x="736164" y="177680"/>
                  <a:pt x="733070" y="180773"/>
                  <a:pt x="730292" y="184107"/>
                </a:cubicBezTo>
                <a:cubicBezTo>
                  <a:pt x="727931" y="186940"/>
                  <a:pt x="726930" y="190884"/>
                  <a:pt x="724155" y="193313"/>
                </a:cubicBezTo>
                <a:cubicBezTo>
                  <a:pt x="718605" y="198170"/>
                  <a:pt x="711882" y="201496"/>
                  <a:pt x="705745" y="205587"/>
                </a:cubicBezTo>
                <a:lnTo>
                  <a:pt x="696539" y="211723"/>
                </a:lnTo>
                <a:cubicBezTo>
                  <a:pt x="680176" y="236269"/>
                  <a:pt x="701651" y="206612"/>
                  <a:pt x="681197" y="227066"/>
                </a:cubicBezTo>
                <a:cubicBezTo>
                  <a:pt x="669878" y="238385"/>
                  <a:pt x="680933" y="235424"/>
                  <a:pt x="665855" y="245476"/>
                </a:cubicBezTo>
                <a:cubicBezTo>
                  <a:pt x="663164" y="247270"/>
                  <a:pt x="659718" y="247522"/>
                  <a:pt x="656649" y="248545"/>
                </a:cubicBezTo>
                <a:cubicBezTo>
                  <a:pt x="635952" y="269243"/>
                  <a:pt x="646473" y="264212"/>
                  <a:pt x="629033" y="270024"/>
                </a:cubicBezTo>
                <a:cubicBezTo>
                  <a:pt x="625965" y="272070"/>
                  <a:pt x="623126" y="274512"/>
                  <a:pt x="619828" y="276161"/>
                </a:cubicBezTo>
                <a:cubicBezTo>
                  <a:pt x="616935" y="277607"/>
                  <a:pt x="613450" y="277658"/>
                  <a:pt x="610623" y="279229"/>
                </a:cubicBezTo>
                <a:cubicBezTo>
                  <a:pt x="604175" y="282811"/>
                  <a:pt x="599209" y="289170"/>
                  <a:pt x="592212" y="291503"/>
                </a:cubicBezTo>
                <a:cubicBezTo>
                  <a:pt x="579508" y="295738"/>
                  <a:pt x="585698" y="292778"/>
                  <a:pt x="573801" y="300709"/>
                </a:cubicBezTo>
                <a:cubicBezTo>
                  <a:pt x="564076" y="315296"/>
                  <a:pt x="571162" y="308748"/>
                  <a:pt x="549253" y="316051"/>
                </a:cubicBezTo>
                <a:lnTo>
                  <a:pt x="540048" y="319119"/>
                </a:lnTo>
                <a:cubicBezTo>
                  <a:pt x="523053" y="330450"/>
                  <a:pt x="538889" y="321710"/>
                  <a:pt x="512432" y="328325"/>
                </a:cubicBezTo>
                <a:cubicBezTo>
                  <a:pt x="506156" y="329894"/>
                  <a:pt x="500158" y="332416"/>
                  <a:pt x="494021" y="334462"/>
                </a:cubicBezTo>
                <a:lnTo>
                  <a:pt x="475611" y="340599"/>
                </a:lnTo>
                <a:cubicBezTo>
                  <a:pt x="466822" y="343529"/>
                  <a:pt x="460928" y="345914"/>
                  <a:pt x="451063" y="346736"/>
                </a:cubicBezTo>
                <a:cubicBezTo>
                  <a:pt x="431670" y="348352"/>
                  <a:pt x="412196" y="348781"/>
                  <a:pt x="392762" y="349804"/>
                </a:cubicBezTo>
                <a:cubicBezTo>
                  <a:pt x="389694" y="350827"/>
                  <a:pt x="386695" y="352088"/>
                  <a:pt x="383557" y="352872"/>
                </a:cubicBezTo>
                <a:cubicBezTo>
                  <a:pt x="361428" y="358405"/>
                  <a:pt x="348976" y="357223"/>
                  <a:pt x="322188" y="359009"/>
                </a:cubicBezTo>
                <a:cubicBezTo>
                  <a:pt x="303636" y="363648"/>
                  <a:pt x="313918" y="360744"/>
                  <a:pt x="291503" y="368215"/>
                </a:cubicBezTo>
                <a:lnTo>
                  <a:pt x="282298" y="371283"/>
                </a:lnTo>
                <a:lnTo>
                  <a:pt x="273092" y="374352"/>
                </a:lnTo>
                <a:cubicBezTo>
                  <a:pt x="256695" y="374048"/>
                  <a:pt x="99620" y="372875"/>
                  <a:pt x="46027" y="368215"/>
                </a:cubicBezTo>
                <a:cubicBezTo>
                  <a:pt x="42804" y="367935"/>
                  <a:pt x="40027" y="365574"/>
                  <a:pt x="36821" y="365146"/>
                </a:cubicBezTo>
                <a:cubicBezTo>
                  <a:pt x="24613" y="363518"/>
                  <a:pt x="12274" y="363101"/>
                  <a:pt x="0" y="362078"/>
                </a:cubicBezTo>
                <a:cubicBezTo>
                  <a:pt x="6137" y="366169"/>
                  <a:pt x="14320" y="368215"/>
                  <a:pt x="18411" y="374352"/>
                </a:cubicBezTo>
                <a:cubicBezTo>
                  <a:pt x="26593" y="386626"/>
                  <a:pt x="21479" y="381512"/>
                  <a:pt x="33753" y="389694"/>
                </a:cubicBezTo>
                <a:cubicBezTo>
                  <a:pt x="39207" y="397874"/>
                  <a:pt x="40919" y="401746"/>
                  <a:pt x="49095" y="408105"/>
                </a:cubicBezTo>
                <a:cubicBezTo>
                  <a:pt x="54917" y="412633"/>
                  <a:pt x="61369" y="416287"/>
                  <a:pt x="67506" y="420378"/>
                </a:cubicBezTo>
                <a:lnTo>
                  <a:pt x="85917" y="432652"/>
                </a:lnTo>
                <a:lnTo>
                  <a:pt x="104327" y="444926"/>
                </a:lnTo>
                <a:cubicBezTo>
                  <a:pt x="107396" y="446972"/>
                  <a:pt x="110034" y="449897"/>
                  <a:pt x="113533" y="451063"/>
                </a:cubicBezTo>
                <a:cubicBezTo>
                  <a:pt x="119670" y="453109"/>
                  <a:pt x="126561" y="453612"/>
                  <a:pt x="131943" y="457200"/>
                </a:cubicBezTo>
                <a:lnTo>
                  <a:pt x="159560" y="475611"/>
                </a:lnTo>
                <a:cubicBezTo>
                  <a:pt x="162628" y="477657"/>
                  <a:pt x="165267" y="480582"/>
                  <a:pt x="168765" y="481748"/>
                </a:cubicBezTo>
                <a:cubicBezTo>
                  <a:pt x="174902" y="483794"/>
                  <a:pt x="181793" y="484297"/>
                  <a:pt x="187176" y="487885"/>
                </a:cubicBezTo>
                <a:cubicBezTo>
                  <a:pt x="190244" y="489930"/>
                  <a:pt x="193011" y="492523"/>
                  <a:pt x="196381" y="494021"/>
                </a:cubicBezTo>
                <a:cubicBezTo>
                  <a:pt x="202292" y="496648"/>
                  <a:pt x="208655" y="498112"/>
                  <a:pt x="214792" y="500158"/>
                </a:cubicBezTo>
                <a:lnTo>
                  <a:pt x="223997" y="503227"/>
                </a:lnTo>
                <a:lnTo>
                  <a:pt x="242408" y="509364"/>
                </a:lnTo>
                <a:lnTo>
                  <a:pt x="251613" y="512432"/>
                </a:lnTo>
                <a:cubicBezTo>
                  <a:pt x="257750" y="516523"/>
                  <a:pt x="263427" y="521407"/>
                  <a:pt x="270024" y="524706"/>
                </a:cubicBezTo>
                <a:cubicBezTo>
                  <a:pt x="274115" y="526752"/>
                  <a:pt x="278576" y="528184"/>
                  <a:pt x="282298" y="530843"/>
                </a:cubicBezTo>
                <a:cubicBezTo>
                  <a:pt x="298138" y="542157"/>
                  <a:pt x="284470" y="538065"/>
                  <a:pt x="300709" y="546185"/>
                </a:cubicBezTo>
                <a:cubicBezTo>
                  <a:pt x="303602" y="547632"/>
                  <a:pt x="307087" y="547683"/>
                  <a:pt x="309914" y="549254"/>
                </a:cubicBezTo>
                <a:cubicBezTo>
                  <a:pt x="316361" y="552836"/>
                  <a:pt x="321328" y="559195"/>
                  <a:pt x="328325" y="561527"/>
                </a:cubicBezTo>
                <a:lnTo>
                  <a:pt x="346735" y="567664"/>
                </a:lnTo>
                <a:cubicBezTo>
                  <a:pt x="349804" y="568687"/>
                  <a:pt x="353250" y="568939"/>
                  <a:pt x="355941" y="570733"/>
                </a:cubicBezTo>
                <a:cubicBezTo>
                  <a:pt x="359009" y="572779"/>
                  <a:pt x="361776" y="575372"/>
                  <a:pt x="365146" y="576870"/>
                </a:cubicBezTo>
                <a:cubicBezTo>
                  <a:pt x="371057" y="579497"/>
                  <a:pt x="378174" y="579419"/>
                  <a:pt x="383557" y="583007"/>
                </a:cubicBezTo>
                <a:cubicBezTo>
                  <a:pt x="389694" y="587098"/>
                  <a:pt x="394971" y="592947"/>
                  <a:pt x="401968" y="595280"/>
                </a:cubicBezTo>
                <a:cubicBezTo>
                  <a:pt x="418170" y="600682"/>
                  <a:pt x="408483" y="596555"/>
                  <a:pt x="429584" y="610623"/>
                </a:cubicBezTo>
                <a:cubicBezTo>
                  <a:pt x="432652" y="612669"/>
                  <a:pt x="435291" y="615594"/>
                  <a:pt x="438789" y="616760"/>
                </a:cubicBezTo>
                <a:lnTo>
                  <a:pt x="457200" y="622897"/>
                </a:lnTo>
                <a:lnTo>
                  <a:pt x="466405" y="625965"/>
                </a:lnTo>
                <a:cubicBezTo>
                  <a:pt x="473317" y="646695"/>
                  <a:pt x="463732" y="624224"/>
                  <a:pt x="478679" y="641307"/>
                </a:cubicBezTo>
                <a:cubicBezTo>
                  <a:pt x="483536" y="646858"/>
                  <a:pt x="486862" y="653581"/>
                  <a:pt x="490953" y="659718"/>
                </a:cubicBezTo>
                <a:lnTo>
                  <a:pt x="497090" y="668923"/>
                </a:lnTo>
                <a:cubicBezTo>
                  <a:pt x="499136" y="671992"/>
                  <a:pt x="500619" y="675521"/>
                  <a:pt x="503227" y="678129"/>
                </a:cubicBezTo>
                <a:cubicBezTo>
                  <a:pt x="515040" y="689942"/>
                  <a:pt x="508822" y="684927"/>
                  <a:pt x="521637" y="693471"/>
                </a:cubicBezTo>
                <a:cubicBezTo>
                  <a:pt x="523683" y="696539"/>
                  <a:pt x="525166" y="700068"/>
                  <a:pt x="527774" y="702676"/>
                </a:cubicBezTo>
                <a:cubicBezTo>
                  <a:pt x="530382" y="705284"/>
                  <a:pt x="534147" y="706452"/>
                  <a:pt x="536980" y="708813"/>
                </a:cubicBezTo>
                <a:cubicBezTo>
                  <a:pt x="540314" y="711591"/>
                  <a:pt x="542851" y="715241"/>
                  <a:pt x="546185" y="718019"/>
                </a:cubicBezTo>
                <a:cubicBezTo>
                  <a:pt x="549018" y="720380"/>
                  <a:pt x="552557" y="721795"/>
                  <a:pt x="555390" y="724156"/>
                </a:cubicBezTo>
                <a:cubicBezTo>
                  <a:pt x="570712" y="736924"/>
                  <a:pt x="557625" y="731038"/>
                  <a:pt x="573801" y="736429"/>
                </a:cubicBezTo>
                <a:cubicBezTo>
                  <a:pt x="586755" y="755861"/>
                  <a:pt x="572098" y="736432"/>
                  <a:pt x="589143" y="751772"/>
                </a:cubicBezTo>
                <a:cubicBezTo>
                  <a:pt x="596669" y="758546"/>
                  <a:pt x="602198" y="767634"/>
                  <a:pt x="610623" y="773251"/>
                </a:cubicBezTo>
                <a:cubicBezTo>
                  <a:pt x="631724" y="787319"/>
                  <a:pt x="622036" y="783193"/>
                  <a:pt x="638239" y="788593"/>
                </a:cubicBezTo>
                <a:cubicBezTo>
                  <a:pt x="651964" y="809182"/>
                  <a:pt x="635796" y="789011"/>
                  <a:pt x="653581" y="800867"/>
                </a:cubicBezTo>
                <a:cubicBezTo>
                  <a:pt x="657192" y="803274"/>
                  <a:pt x="659452" y="807294"/>
                  <a:pt x="662786" y="810072"/>
                </a:cubicBezTo>
                <a:cubicBezTo>
                  <a:pt x="665619" y="812433"/>
                  <a:pt x="668923" y="814163"/>
                  <a:pt x="671992" y="816209"/>
                </a:cubicBezTo>
                <a:cubicBezTo>
                  <a:pt x="675060" y="820300"/>
                  <a:pt x="677581" y="824867"/>
                  <a:pt x="681197" y="828483"/>
                </a:cubicBezTo>
                <a:cubicBezTo>
                  <a:pt x="683805" y="831091"/>
                  <a:pt x="687794" y="832012"/>
                  <a:pt x="690402" y="834620"/>
                </a:cubicBezTo>
                <a:cubicBezTo>
                  <a:pt x="701722" y="845940"/>
                  <a:pt x="690665" y="842978"/>
                  <a:pt x="705745" y="853031"/>
                </a:cubicBezTo>
                <a:cubicBezTo>
                  <a:pt x="708436" y="854825"/>
                  <a:pt x="711882" y="855076"/>
                  <a:pt x="714950" y="856099"/>
                </a:cubicBezTo>
                <a:cubicBezTo>
                  <a:pt x="731828" y="867352"/>
                  <a:pt x="717504" y="856097"/>
                  <a:pt x="730292" y="871442"/>
                </a:cubicBezTo>
                <a:cubicBezTo>
                  <a:pt x="736648" y="879069"/>
                  <a:pt x="743647" y="884164"/>
                  <a:pt x="751772" y="889852"/>
                </a:cubicBezTo>
                <a:cubicBezTo>
                  <a:pt x="757814" y="894082"/>
                  <a:pt x="764045" y="898035"/>
                  <a:pt x="770182" y="902126"/>
                </a:cubicBezTo>
                <a:lnTo>
                  <a:pt x="779388" y="908263"/>
                </a:lnTo>
                <a:cubicBezTo>
                  <a:pt x="790640" y="925141"/>
                  <a:pt x="779387" y="910818"/>
                  <a:pt x="794730" y="923605"/>
                </a:cubicBezTo>
                <a:cubicBezTo>
                  <a:pt x="798064" y="926383"/>
                  <a:pt x="800510" y="930147"/>
                  <a:pt x="803935" y="932811"/>
                </a:cubicBezTo>
                <a:cubicBezTo>
                  <a:pt x="809757" y="937339"/>
                  <a:pt x="816209" y="940994"/>
                  <a:pt x="822346" y="945085"/>
                </a:cubicBezTo>
                <a:lnTo>
                  <a:pt x="831551" y="951221"/>
                </a:lnTo>
                <a:cubicBezTo>
                  <a:pt x="841276" y="965809"/>
                  <a:pt x="834189" y="959261"/>
                  <a:pt x="856099" y="966564"/>
                </a:cubicBezTo>
                <a:lnTo>
                  <a:pt x="865304" y="969632"/>
                </a:lnTo>
                <a:cubicBezTo>
                  <a:pt x="886406" y="983700"/>
                  <a:pt x="876718" y="979574"/>
                  <a:pt x="892921" y="984974"/>
                </a:cubicBezTo>
                <a:cubicBezTo>
                  <a:pt x="899058" y="989065"/>
                  <a:pt x="912777" y="1004480"/>
                  <a:pt x="911331" y="997248"/>
                </a:cubicBezTo>
                <a:cubicBezTo>
                  <a:pt x="909684" y="989013"/>
                  <a:pt x="906576" y="970169"/>
                  <a:pt x="902126" y="963495"/>
                </a:cubicBezTo>
                <a:lnTo>
                  <a:pt x="895989" y="954290"/>
                </a:lnTo>
                <a:cubicBezTo>
                  <a:pt x="894966" y="951222"/>
                  <a:pt x="892921" y="948319"/>
                  <a:pt x="892921" y="945085"/>
                </a:cubicBezTo>
                <a:cubicBezTo>
                  <a:pt x="892921" y="833901"/>
                  <a:pt x="886645" y="862784"/>
                  <a:pt x="899058" y="813141"/>
                </a:cubicBezTo>
                <a:cubicBezTo>
                  <a:pt x="900081" y="795753"/>
                  <a:pt x="899542" y="778202"/>
                  <a:pt x="902126" y="760977"/>
                </a:cubicBezTo>
                <a:cubicBezTo>
                  <a:pt x="902673" y="757330"/>
                  <a:pt x="906614" y="755070"/>
                  <a:pt x="908263" y="751772"/>
                </a:cubicBezTo>
                <a:cubicBezTo>
                  <a:pt x="909709" y="748879"/>
                  <a:pt x="910442" y="745676"/>
                  <a:pt x="911331" y="742566"/>
                </a:cubicBezTo>
                <a:cubicBezTo>
                  <a:pt x="912490" y="738511"/>
                  <a:pt x="913241" y="734348"/>
                  <a:pt x="914400" y="730293"/>
                </a:cubicBezTo>
                <a:cubicBezTo>
                  <a:pt x="915289" y="727183"/>
                  <a:pt x="916579" y="724197"/>
                  <a:pt x="917468" y="721087"/>
                </a:cubicBezTo>
                <a:cubicBezTo>
                  <a:pt x="918627" y="717032"/>
                  <a:pt x="918915" y="712706"/>
                  <a:pt x="920537" y="708813"/>
                </a:cubicBezTo>
                <a:cubicBezTo>
                  <a:pt x="924056" y="700369"/>
                  <a:pt x="927737" y="691878"/>
                  <a:pt x="932811" y="684266"/>
                </a:cubicBezTo>
                <a:cubicBezTo>
                  <a:pt x="934856" y="681197"/>
                  <a:pt x="937298" y="678359"/>
                  <a:pt x="938947" y="675060"/>
                </a:cubicBezTo>
                <a:cubicBezTo>
                  <a:pt x="942615" y="667724"/>
                  <a:pt x="945497" y="658479"/>
                  <a:pt x="948153" y="650513"/>
                </a:cubicBezTo>
                <a:cubicBezTo>
                  <a:pt x="949176" y="638239"/>
                  <a:pt x="949932" y="625940"/>
                  <a:pt x="951221" y="613691"/>
                </a:cubicBezTo>
                <a:cubicBezTo>
                  <a:pt x="951974" y="606534"/>
                  <a:pt x="953243" y="591237"/>
                  <a:pt x="957358" y="583007"/>
                </a:cubicBezTo>
                <a:cubicBezTo>
                  <a:pt x="959007" y="579708"/>
                  <a:pt x="961449" y="576870"/>
                  <a:pt x="963495" y="573801"/>
                </a:cubicBezTo>
                <a:lnTo>
                  <a:pt x="969632" y="549254"/>
                </a:lnTo>
                <a:cubicBezTo>
                  <a:pt x="970616" y="545316"/>
                  <a:pt x="973566" y="532180"/>
                  <a:pt x="975769" y="527774"/>
                </a:cubicBezTo>
                <a:cubicBezTo>
                  <a:pt x="977418" y="524476"/>
                  <a:pt x="979860" y="521637"/>
                  <a:pt x="981906" y="518569"/>
                </a:cubicBezTo>
                <a:cubicBezTo>
                  <a:pt x="983943" y="512458"/>
                  <a:pt x="987273" y="503250"/>
                  <a:pt x="988043" y="497090"/>
                </a:cubicBezTo>
                <a:cubicBezTo>
                  <a:pt x="989571" y="484869"/>
                  <a:pt x="989483" y="472476"/>
                  <a:pt x="991111" y="460268"/>
                </a:cubicBezTo>
                <a:cubicBezTo>
                  <a:pt x="991538" y="457062"/>
                  <a:pt x="993396" y="454201"/>
                  <a:pt x="994180" y="451063"/>
                </a:cubicBezTo>
                <a:cubicBezTo>
                  <a:pt x="995445" y="446003"/>
                  <a:pt x="994715" y="440280"/>
                  <a:pt x="997248" y="435721"/>
                </a:cubicBezTo>
                <a:cubicBezTo>
                  <a:pt x="1000058" y="430663"/>
                  <a:pt x="1005756" y="427840"/>
                  <a:pt x="1009522" y="423447"/>
                </a:cubicBezTo>
                <a:cubicBezTo>
                  <a:pt x="1023160" y="407537"/>
                  <a:pt x="1007136" y="419924"/>
                  <a:pt x="1024864" y="408105"/>
                </a:cubicBezTo>
                <a:cubicBezTo>
                  <a:pt x="1030733" y="390499"/>
                  <a:pt x="1023730" y="406933"/>
                  <a:pt x="1037138" y="389694"/>
                </a:cubicBezTo>
                <a:cubicBezTo>
                  <a:pt x="1041666" y="383872"/>
                  <a:pt x="1045321" y="377420"/>
                  <a:pt x="1049412" y="371283"/>
                </a:cubicBezTo>
                <a:lnTo>
                  <a:pt x="1055549" y="362078"/>
                </a:lnTo>
                <a:cubicBezTo>
                  <a:pt x="1063255" y="331254"/>
                  <a:pt x="1059019" y="345532"/>
                  <a:pt x="1067823" y="319119"/>
                </a:cubicBezTo>
                <a:cubicBezTo>
                  <a:pt x="1068846" y="310937"/>
                  <a:pt x="1070282" y="302795"/>
                  <a:pt x="1070891" y="294572"/>
                </a:cubicBezTo>
                <a:cubicBezTo>
                  <a:pt x="1072329" y="275165"/>
                  <a:pt x="1071641" y="255593"/>
                  <a:pt x="1073960" y="236271"/>
                </a:cubicBezTo>
                <a:cubicBezTo>
                  <a:pt x="1074731" y="229848"/>
                  <a:pt x="1078050" y="223997"/>
                  <a:pt x="1080096" y="217860"/>
                </a:cubicBezTo>
                <a:cubicBezTo>
                  <a:pt x="1081119" y="214792"/>
                  <a:pt x="1083165" y="211889"/>
                  <a:pt x="1083165" y="208655"/>
                </a:cubicBezTo>
                <a:lnTo>
                  <a:pt x="1089302" y="18717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Pauls new Acer work laptop\Documents\Old laptop documents\My Pictures\The Organizor\091124 Paul Cooper-230-Edit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7" t="15398" r="26338" b="28792"/>
          <a:stretch>
            <a:fillRect/>
          </a:stretch>
        </p:blipFill>
        <p:spPr bwMode="auto">
          <a:xfrm>
            <a:off x="2843808" y="433056"/>
            <a:ext cx="4536504" cy="59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76280" y="2926323"/>
            <a:ext cx="1454948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1600" dirty="0" smtClean="0">
                <a:solidFill>
                  <a:schemeClr val="bg1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LORD</a:t>
            </a:r>
            <a:endParaRPr lang="en-AU" sz="1600" dirty="0" smtClean="0">
              <a:solidFill>
                <a:schemeClr val="bg1"/>
              </a:solidFill>
              <a:latin typeface="Algerian" panose="04020705040A02060702" pitchFamily="82" charset="0"/>
              <a:cs typeface="Aharoni" panose="02010803020104030203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07606" y="2929764"/>
            <a:ext cx="1452626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1600" dirty="0" smtClean="0">
                <a:solidFill>
                  <a:schemeClr val="bg1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KOOPERMAN</a:t>
            </a:r>
            <a:endParaRPr lang="en-AU" sz="1600" dirty="0" smtClean="0">
              <a:solidFill>
                <a:schemeClr val="bg1"/>
              </a:solidFill>
              <a:latin typeface="Algerian" panose="04020705040A02060702" pitchFamily="82" charset="0"/>
              <a:cs typeface="Aharoni" panose="02010803020104030203" pitchFamily="2" charset="-79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832819" y="5243992"/>
            <a:ext cx="1089302" cy="999151"/>
          </a:xfrm>
          <a:custGeom>
            <a:avLst/>
            <a:gdLst>
              <a:gd name="connsiteX0" fmla="*/ 1089302 w 1089302"/>
              <a:gd name="connsiteY0" fmla="*/ 187176 h 999151"/>
              <a:gd name="connsiteX1" fmla="*/ 1073960 w 1089302"/>
              <a:gd name="connsiteY1" fmla="*/ 177970 h 999151"/>
              <a:gd name="connsiteX2" fmla="*/ 1070891 w 1089302"/>
              <a:gd name="connsiteY2" fmla="*/ 168765 h 999151"/>
              <a:gd name="connsiteX3" fmla="*/ 1064754 w 1089302"/>
              <a:gd name="connsiteY3" fmla="*/ 159560 h 999151"/>
              <a:gd name="connsiteX4" fmla="*/ 1049412 w 1089302"/>
              <a:gd name="connsiteY4" fmla="*/ 131944 h 999151"/>
              <a:gd name="connsiteX5" fmla="*/ 1040207 w 1089302"/>
              <a:gd name="connsiteY5" fmla="*/ 122738 h 999151"/>
              <a:gd name="connsiteX6" fmla="*/ 1031001 w 1089302"/>
              <a:gd name="connsiteY6" fmla="*/ 104327 h 999151"/>
              <a:gd name="connsiteX7" fmla="*/ 1018727 w 1089302"/>
              <a:gd name="connsiteY7" fmla="*/ 85917 h 999151"/>
              <a:gd name="connsiteX8" fmla="*/ 1000317 w 1089302"/>
              <a:gd name="connsiteY8" fmla="*/ 67506 h 999151"/>
              <a:gd name="connsiteX9" fmla="*/ 991111 w 1089302"/>
              <a:gd name="connsiteY9" fmla="*/ 61369 h 999151"/>
              <a:gd name="connsiteX10" fmla="*/ 981906 w 1089302"/>
              <a:gd name="connsiteY10" fmla="*/ 52164 h 999151"/>
              <a:gd name="connsiteX11" fmla="*/ 966564 w 1089302"/>
              <a:gd name="connsiteY11" fmla="*/ 33753 h 999151"/>
              <a:gd name="connsiteX12" fmla="*/ 957358 w 1089302"/>
              <a:gd name="connsiteY12" fmla="*/ 30685 h 999151"/>
              <a:gd name="connsiteX13" fmla="*/ 951221 w 1089302"/>
              <a:gd name="connsiteY13" fmla="*/ 21479 h 999151"/>
              <a:gd name="connsiteX14" fmla="*/ 932811 w 1089302"/>
              <a:gd name="connsiteY14" fmla="*/ 6137 h 999151"/>
              <a:gd name="connsiteX15" fmla="*/ 914400 w 1089302"/>
              <a:gd name="connsiteY15" fmla="*/ 0 h 999151"/>
              <a:gd name="connsiteX16" fmla="*/ 889852 w 1089302"/>
              <a:gd name="connsiteY16" fmla="*/ 3068 h 999151"/>
              <a:gd name="connsiteX17" fmla="*/ 880647 w 1089302"/>
              <a:gd name="connsiteY17" fmla="*/ 21479 h 999151"/>
              <a:gd name="connsiteX18" fmla="*/ 865304 w 1089302"/>
              <a:gd name="connsiteY18" fmla="*/ 36821 h 999151"/>
              <a:gd name="connsiteX19" fmla="*/ 853031 w 1089302"/>
              <a:gd name="connsiteY19" fmla="*/ 55232 h 999151"/>
              <a:gd name="connsiteX20" fmla="*/ 846894 w 1089302"/>
              <a:gd name="connsiteY20" fmla="*/ 64438 h 999151"/>
              <a:gd name="connsiteX21" fmla="*/ 831551 w 1089302"/>
              <a:gd name="connsiteY21" fmla="*/ 82848 h 999151"/>
              <a:gd name="connsiteX22" fmla="*/ 828483 w 1089302"/>
              <a:gd name="connsiteY22" fmla="*/ 92054 h 999151"/>
              <a:gd name="connsiteX23" fmla="*/ 819278 w 1089302"/>
              <a:gd name="connsiteY23" fmla="*/ 98191 h 999151"/>
              <a:gd name="connsiteX24" fmla="*/ 810072 w 1089302"/>
              <a:gd name="connsiteY24" fmla="*/ 107396 h 999151"/>
              <a:gd name="connsiteX25" fmla="*/ 803935 w 1089302"/>
              <a:gd name="connsiteY25" fmla="*/ 116601 h 999151"/>
              <a:gd name="connsiteX26" fmla="*/ 794730 w 1089302"/>
              <a:gd name="connsiteY26" fmla="*/ 119670 h 999151"/>
              <a:gd name="connsiteX27" fmla="*/ 785525 w 1089302"/>
              <a:gd name="connsiteY27" fmla="*/ 125807 h 999151"/>
              <a:gd name="connsiteX28" fmla="*/ 773251 w 1089302"/>
              <a:gd name="connsiteY28" fmla="*/ 138080 h 999151"/>
              <a:gd name="connsiteX29" fmla="*/ 760977 w 1089302"/>
              <a:gd name="connsiteY29" fmla="*/ 150354 h 999151"/>
              <a:gd name="connsiteX30" fmla="*/ 757909 w 1089302"/>
              <a:gd name="connsiteY30" fmla="*/ 159560 h 999151"/>
              <a:gd name="connsiteX31" fmla="*/ 739498 w 1089302"/>
              <a:gd name="connsiteY31" fmla="*/ 174902 h 999151"/>
              <a:gd name="connsiteX32" fmla="*/ 730292 w 1089302"/>
              <a:gd name="connsiteY32" fmla="*/ 184107 h 999151"/>
              <a:gd name="connsiteX33" fmla="*/ 724155 w 1089302"/>
              <a:gd name="connsiteY33" fmla="*/ 193313 h 999151"/>
              <a:gd name="connsiteX34" fmla="*/ 705745 w 1089302"/>
              <a:gd name="connsiteY34" fmla="*/ 205587 h 999151"/>
              <a:gd name="connsiteX35" fmla="*/ 696539 w 1089302"/>
              <a:gd name="connsiteY35" fmla="*/ 211723 h 999151"/>
              <a:gd name="connsiteX36" fmla="*/ 681197 w 1089302"/>
              <a:gd name="connsiteY36" fmla="*/ 227066 h 999151"/>
              <a:gd name="connsiteX37" fmla="*/ 665855 w 1089302"/>
              <a:gd name="connsiteY37" fmla="*/ 245476 h 999151"/>
              <a:gd name="connsiteX38" fmla="*/ 656649 w 1089302"/>
              <a:gd name="connsiteY38" fmla="*/ 248545 h 999151"/>
              <a:gd name="connsiteX39" fmla="*/ 629033 w 1089302"/>
              <a:gd name="connsiteY39" fmla="*/ 270024 h 999151"/>
              <a:gd name="connsiteX40" fmla="*/ 619828 w 1089302"/>
              <a:gd name="connsiteY40" fmla="*/ 276161 h 999151"/>
              <a:gd name="connsiteX41" fmla="*/ 610623 w 1089302"/>
              <a:gd name="connsiteY41" fmla="*/ 279229 h 999151"/>
              <a:gd name="connsiteX42" fmla="*/ 592212 w 1089302"/>
              <a:gd name="connsiteY42" fmla="*/ 291503 h 999151"/>
              <a:gd name="connsiteX43" fmla="*/ 573801 w 1089302"/>
              <a:gd name="connsiteY43" fmla="*/ 300709 h 999151"/>
              <a:gd name="connsiteX44" fmla="*/ 549253 w 1089302"/>
              <a:gd name="connsiteY44" fmla="*/ 316051 h 999151"/>
              <a:gd name="connsiteX45" fmla="*/ 540048 w 1089302"/>
              <a:gd name="connsiteY45" fmla="*/ 319119 h 999151"/>
              <a:gd name="connsiteX46" fmla="*/ 512432 w 1089302"/>
              <a:gd name="connsiteY46" fmla="*/ 328325 h 999151"/>
              <a:gd name="connsiteX47" fmla="*/ 494021 w 1089302"/>
              <a:gd name="connsiteY47" fmla="*/ 334462 h 999151"/>
              <a:gd name="connsiteX48" fmla="*/ 475611 w 1089302"/>
              <a:gd name="connsiteY48" fmla="*/ 340599 h 999151"/>
              <a:gd name="connsiteX49" fmla="*/ 451063 w 1089302"/>
              <a:gd name="connsiteY49" fmla="*/ 346736 h 999151"/>
              <a:gd name="connsiteX50" fmla="*/ 392762 w 1089302"/>
              <a:gd name="connsiteY50" fmla="*/ 349804 h 999151"/>
              <a:gd name="connsiteX51" fmla="*/ 383557 w 1089302"/>
              <a:gd name="connsiteY51" fmla="*/ 352872 h 999151"/>
              <a:gd name="connsiteX52" fmla="*/ 322188 w 1089302"/>
              <a:gd name="connsiteY52" fmla="*/ 359009 h 999151"/>
              <a:gd name="connsiteX53" fmla="*/ 291503 w 1089302"/>
              <a:gd name="connsiteY53" fmla="*/ 368215 h 999151"/>
              <a:gd name="connsiteX54" fmla="*/ 282298 w 1089302"/>
              <a:gd name="connsiteY54" fmla="*/ 371283 h 999151"/>
              <a:gd name="connsiteX55" fmla="*/ 273092 w 1089302"/>
              <a:gd name="connsiteY55" fmla="*/ 374352 h 999151"/>
              <a:gd name="connsiteX56" fmla="*/ 46027 w 1089302"/>
              <a:gd name="connsiteY56" fmla="*/ 368215 h 999151"/>
              <a:gd name="connsiteX57" fmla="*/ 36821 w 1089302"/>
              <a:gd name="connsiteY57" fmla="*/ 365146 h 999151"/>
              <a:gd name="connsiteX58" fmla="*/ 0 w 1089302"/>
              <a:gd name="connsiteY58" fmla="*/ 362078 h 999151"/>
              <a:gd name="connsiteX59" fmla="*/ 18411 w 1089302"/>
              <a:gd name="connsiteY59" fmla="*/ 374352 h 999151"/>
              <a:gd name="connsiteX60" fmla="*/ 33753 w 1089302"/>
              <a:gd name="connsiteY60" fmla="*/ 389694 h 999151"/>
              <a:gd name="connsiteX61" fmla="*/ 49095 w 1089302"/>
              <a:gd name="connsiteY61" fmla="*/ 408105 h 999151"/>
              <a:gd name="connsiteX62" fmla="*/ 67506 w 1089302"/>
              <a:gd name="connsiteY62" fmla="*/ 420378 h 999151"/>
              <a:gd name="connsiteX63" fmla="*/ 85917 w 1089302"/>
              <a:gd name="connsiteY63" fmla="*/ 432652 h 999151"/>
              <a:gd name="connsiteX64" fmla="*/ 104327 w 1089302"/>
              <a:gd name="connsiteY64" fmla="*/ 444926 h 999151"/>
              <a:gd name="connsiteX65" fmla="*/ 113533 w 1089302"/>
              <a:gd name="connsiteY65" fmla="*/ 451063 h 999151"/>
              <a:gd name="connsiteX66" fmla="*/ 131943 w 1089302"/>
              <a:gd name="connsiteY66" fmla="*/ 457200 h 999151"/>
              <a:gd name="connsiteX67" fmla="*/ 159560 w 1089302"/>
              <a:gd name="connsiteY67" fmla="*/ 475611 h 999151"/>
              <a:gd name="connsiteX68" fmla="*/ 168765 w 1089302"/>
              <a:gd name="connsiteY68" fmla="*/ 481748 h 999151"/>
              <a:gd name="connsiteX69" fmla="*/ 187176 w 1089302"/>
              <a:gd name="connsiteY69" fmla="*/ 487885 h 999151"/>
              <a:gd name="connsiteX70" fmla="*/ 196381 w 1089302"/>
              <a:gd name="connsiteY70" fmla="*/ 494021 h 999151"/>
              <a:gd name="connsiteX71" fmla="*/ 214792 w 1089302"/>
              <a:gd name="connsiteY71" fmla="*/ 500158 h 999151"/>
              <a:gd name="connsiteX72" fmla="*/ 223997 w 1089302"/>
              <a:gd name="connsiteY72" fmla="*/ 503227 h 999151"/>
              <a:gd name="connsiteX73" fmla="*/ 242408 w 1089302"/>
              <a:gd name="connsiteY73" fmla="*/ 509364 h 999151"/>
              <a:gd name="connsiteX74" fmla="*/ 251613 w 1089302"/>
              <a:gd name="connsiteY74" fmla="*/ 512432 h 999151"/>
              <a:gd name="connsiteX75" fmla="*/ 270024 w 1089302"/>
              <a:gd name="connsiteY75" fmla="*/ 524706 h 999151"/>
              <a:gd name="connsiteX76" fmla="*/ 282298 w 1089302"/>
              <a:gd name="connsiteY76" fmla="*/ 530843 h 999151"/>
              <a:gd name="connsiteX77" fmla="*/ 300709 w 1089302"/>
              <a:gd name="connsiteY77" fmla="*/ 546185 h 999151"/>
              <a:gd name="connsiteX78" fmla="*/ 309914 w 1089302"/>
              <a:gd name="connsiteY78" fmla="*/ 549254 h 999151"/>
              <a:gd name="connsiteX79" fmla="*/ 328325 w 1089302"/>
              <a:gd name="connsiteY79" fmla="*/ 561527 h 999151"/>
              <a:gd name="connsiteX80" fmla="*/ 346735 w 1089302"/>
              <a:gd name="connsiteY80" fmla="*/ 567664 h 999151"/>
              <a:gd name="connsiteX81" fmla="*/ 355941 w 1089302"/>
              <a:gd name="connsiteY81" fmla="*/ 570733 h 999151"/>
              <a:gd name="connsiteX82" fmla="*/ 365146 w 1089302"/>
              <a:gd name="connsiteY82" fmla="*/ 576870 h 999151"/>
              <a:gd name="connsiteX83" fmla="*/ 383557 w 1089302"/>
              <a:gd name="connsiteY83" fmla="*/ 583007 h 999151"/>
              <a:gd name="connsiteX84" fmla="*/ 401968 w 1089302"/>
              <a:gd name="connsiteY84" fmla="*/ 595280 h 999151"/>
              <a:gd name="connsiteX85" fmla="*/ 429584 w 1089302"/>
              <a:gd name="connsiteY85" fmla="*/ 610623 h 999151"/>
              <a:gd name="connsiteX86" fmla="*/ 438789 w 1089302"/>
              <a:gd name="connsiteY86" fmla="*/ 616760 h 999151"/>
              <a:gd name="connsiteX87" fmla="*/ 457200 w 1089302"/>
              <a:gd name="connsiteY87" fmla="*/ 622897 h 999151"/>
              <a:gd name="connsiteX88" fmla="*/ 466405 w 1089302"/>
              <a:gd name="connsiteY88" fmla="*/ 625965 h 999151"/>
              <a:gd name="connsiteX89" fmla="*/ 478679 w 1089302"/>
              <a:gd name="connsiteY89" fmla="*/ 641307 h 999151"/>
              <a:gd name="connsiteX90" fmla="*/ 490953 w 1089302"/>
              <a:gd name="connsiteY90" fmla="*/ 659718 h 999151"/>
              <a:gd name="connsiteX91" fmla="*/ 497090 w 1089302"/>
              <a:gd name="connsiteY91" fmla="*/ 668923 h 999151"/>
              <a:gd name="connsiteX92" fmla="*/ 503227 w 1089302"/>
              <a:gd name="connsiteY92" fmla="*/ 678129 h 999151"/>
              <a:gd name="connsiteX93" fmla="*/ 521637 w 1089302"/>
              <a:gd name="connsiteY93" fmla="*/ 693471 h 999151"/>
              <a:gd name="connsiteX94" fmla="*/ 527774 w 1089302"/>
              <a:gd name="connsiteY94" fmla="*/ 702676 h 999151"/>
              <a:gd name="connsiteX95" fmla="*/ 536980 w 1089302"/>
              <a:gd name="connsiteY95" fmla="*/ 708813 h 999151"/>
              <a:gd name="connsiteX96" fmla="*/ 546185 w 1089302"/>
              <a:gd name="connsiteY96" fmla="*/ 718019 h 999151"/>
              <a:gd name="connsiteX97" fmla="*/ 555390 w 1089302"/>
              <a:gd name="connsiteY97" fmla="*/ 724156 h 999151"/>
              <a:gd name="connsiteX98" fmla="*/ 573801 w 1089302"/>
              <a:gd name="connsiteY98" fmla="*/ 736429 h 999151"/>
              <a:gd name="connsiteX99" fmla="*/ 589143 w 1089302"/>
              <a:gd name="connsiteY99" fmla="*/ 751772 h 999151"/>
              <a:gd name="connsiteX100" fmla="*/ 610623 w 1089302"/>
              <a:gd name="connsiteY100" fmla="*/ 773251 h 999151"/>
              <a:gd name="connsiteX101" fmla="*/ 638239 w 1089302"/>
              <a:gd name="connsiteY101" fmla="*/ 788593 h 999151"/>
              <a:gd name="connsiteX102" fmla="*/ 653581 w 1089302"/>
              <a:gd name="connsiteY102" fmla="*/ 800867 h 999151"/>
              <a:gd name="connsiteX103" fmla="*/ 662786 w 1089302"/>
              <a:gd name="connsiteY103" fmla="*/ 810072 h 999151"/>
              <a:gd name="connsiteX104" fmla="*/ 671992 w 1089302"/>
              <a:gd name="connsiteY104" fmla="*/ 816209 h 999151"/>
              <a:gd name="connsiteX105" fmla="*/ 681197 w 1089302"/>
              <a:gd name="connsiteY105" fmla="*/ 828483 h 999151"/>
              <a:gd name="connsiteX106" fmla="*/ 690402 w 1089302"/>
              <a:gd name="connsiteY106" fmla="*/ 834620 h 999151"/>
              <a:gd name="connsiteX107" fmla="*/ 705745 w 1089302"/>
              <a:gd name="connsiteY107" fmla="*/ 853031 h 999151"/>
              <a:gd name="connsiteX108" fmla="*/ 714950 w 1089302"/>
              <a:gd name="connsiteY108" fmla="*/ 856099 h 999151"/>
              <a:gd name="connsiteX109" fmla="*/ 730292 w 1089302"/>
              <a:gd name="connsiteY109" fmla="*/ 871442 h 999151"/>
              <a:gd name="connsiteX110" fmla="*/ 751772 w 1089302"/>
              <a:gd name="connsiteY110" fmla="*/ 889852 h 999151"/>
              <a:gd name="connsiteX111" fmla="*/ 770182 w 1089302"/>
              <a:gd name="connsiteY111" fmla="*/ 902126 h 999151"/>
              <a:gd name="connsiteX112" fmla="*/ 779388 w 1089302"/>
              <a:gd name="connsiteY112" fmla="*/ 908263 h 999151"/>
              <a:gd name="connsiteX113" fmla="*/ 794730 w 1089302"/>
              <a:gd name="connsiteY113" fmla="*/ 923605 h 999151"/>
              <a:gd name="connsiteX114" fmla="*/ 803935 w 1089302"/>
              <a:gd name="connsiteY114" fmla="*/ 932811 h 999151"/>
              <a:gd name="connsiteX115" fmla="*/ 822346 w 1089302"/>
              <a:gd name="connsiteY115" fmla="*/ 945085 h 999151"/>
              <a:gd name="connsiteX116" fmla="*/ 831551 w 1089302"/>
              <a:gd name="connsiteY116" fmla="*/ 951221 h 999151"/>
              <a:gd name="connsiteX117" fmla="*/ 856099 w 1089302"/>
              <a:gd name="connsiteY117" fmla="*/ 966564 h 999151"/>
              <a:gd name="connsiteX118" fmla="*/ 865304 w 1089302"/>
              <a:gd name="connsiteY118" fmla="*/ 969632 h 999151"/>
              <a:gd name="connsiteX119" fmla="*/ 892921 w 1089302"/>
              <a:gd name="connsiteY119" fmla="*/ 984974 h 999151"/>
              <a:gd name="connsiteX120" fmla="*/ 911331 w 1089302"/>
              <a:gd name="connsiteY120" fmla="*/ 997248 h 999151"/>
              <a:gd name="connsiteX121" fmla="*/ 902126 w 1089302"/>
              <a:gd name="connsiteY121" fmla="*/ 963495 h 999151"/>
              <a:gd name="connsiteX122" fmla="*/ 895989 w 1089302"/>
              <a:gd name="connsiteY122" fmla="*/ 954290 h 999151"/>
              <a:gd name="connsiteX123" fmla="*/ 892921 w 1089302"/>
              <a:gd name="connsiteY123" fmla="*/ 945085 h 999151"/>
              <a:gd name="connsiteX124" fmla="*/ 899058 w 1089302"/>
              <a:gd name="connsiteY124" fmla="*/ 813141 h 999151"/>
              <a:gd name="connsiteX125" fmla="*/ 902126 w 1089302"/>
              <a:gd name="connsiteY125" fmla="*/ 760977 h 999151"/>
              <a:gd name="connsiteX126" fmla="*/ 908263 w 1089302"/>
              <a:gd name="connsiteY126" fmla="*/ 751772 h 999151"/>
              <a:gd name="connsiteX127" fmla="*/ 911331 w 1089302"/>
              <a:gd name="connsiteY127" fmla="*/ 742566 h 999151"/>
              <a:gd name="connsiteX128" fmla="*/ 914400 w 1089302"/>
              <a:gd name="connsiteY128" fmla="*/ 730293 h 999151"/>
              <a:gd name="connsiteX129" fmla="*/ 917468 w 1089302"/>
              <a:gd name="connsiteY129" fmla="*/ 721087 h 999151"/>
              <a:gd name="connsiteX130" fmla="*/ 920537 w 1089302"/>
              <a:gd name="connsiteY130" fmla="*/ 708813 h 999151"/>
              <a:gd name="connsiteX131" fmla="*/ 932811 w 1089302"/>
              <a:gd name="connsiteY131" fmla="*/ 684266 h 999151"/>
              <a:gd name="connsiteX132" fmla="*/ 938947 w 1089302"/>
              <a:gd name="connsiteY132" fmla="*/ 675060 h 999151"/>
              <a:gd name="connsiteX133" fmla="*/ 948153 w 1089302"/>
              <a:gd name="connsiteY133" fmla="*/ 650513 h 999151"/>
              <a:gd name="connsiteX134" fmla="*/ 951221 w 1089302"/>
              <a:gd name="connsiteY134" fmla="*/ 613691 h 999151"/>
              <a:gd name="connsiteX135" fmla="*/ 957358 w 1089302"/>
              <a:gd name="connsiteY135" fmla="*/ 583007 h 999151"/>
              <a:gd name="connsiteX136" fmla="*/ 963495 w 1089302"/>
              <a:gd name="connsiteY136" fmla="*/ 573801 h 999151"/>
              <a:gd name="connsiteX137" fmla="*/ 969632 w 1089302"/>
              <a:gd name="connsiteY137" fmla="*/ 549254 h 999151"/>
              <a:gd name="connsiteX138" fmla="*/ 975769 w 1089302"/>
              <a:gd name="connsiteY138" fmla="*/ 527774 h 999151"/>
              <a:gd name="connsiteX139" fmla="*/ 981906 w 1089302"/>
              <a:gd name="connsiteY139" fmla="*/ 518569 h 999151"/>
              <a:gd name="connsiteX140" fmla="*/ 988043 w 1089302"/>
              <a:gd name="connsiteY140" fmla="*/ 497090 h 999151"/>
              <a:gd name="connsiteX141" fmla="*/ 991111 w 1089302"/>
              <a:gd name="connsiteY141" fmla="*/ 460268 h 999151"/>
              <a:gd name="connsiteX142" fmla="*/ 994180 w 1089302"/>
              <a:gd name="connsiteY142" fmla="*/ 451063 h 999151"/>
              <a:gd name="connsiteX143" fmla="*/ 997248 w 1089302"/>
              <a:gd name="connsiteY143" fmla="*/ 435721 h 999151"/>
              <a:gd name="connsiteX144" fmla="*/ 1009522 w 1089302"/>
              <a:gd name="connsiteY144" fmla="*/ 423447 h 999151"/>
              <a:gd name="connsiteX145" fmla="*/ 1024864 w 1089302"/>
              <a:gd name="connsiteY145" fmla="*/ 408105 h 999151"/>
              <a:gd name="connsiteX146" fmla="*/ 1037138 w 1089302"/>
              <a:gd name="connsiteY146" fmla="*/ 389694 h 999151"/>
              <a:gd name="connsiteX147" fmla="*/ 1049412 w 1089302"/>
              <a:gd name="connsiteY147" fmla="*/ 371283 h 999151"/>
              <a:gd name="connsiteX148" fmla="*/ 1055549 w 1089302"/>
              <a:gd name="connsiteY148" fmla="*/ 362078 h 999151"/>
              <a:gd name="connsiteX149" fmla="*/ 1067823 w 1089302"/>
              <a:gd name="connsiteY149" fmla="*/ 319119 h 999151"/>
              <a:gd name="connsiteX150" fmla="*/ 1070891 w 1089302"/>
              <a:gd name="connsiteY150" fmla="*/ 294572 h 999151"/>
              <a:gd name="connsiteX151" fmla="*/ 1073960 w 1089302"/>
              <a:gd name="connsiteY151" fmla="*/ 236271 h 999151"/>
              <a:gd name="connsiteX152" fmla="*/ 1080096 w 1089302"/>
              <a:gd name="connsiteY152" fmla="*/ 217860 h 999151"/>
              <a:gd name="connsiteX153" fmla="*/ 1083165 w 1089302"/>
              <a:gd name="connsiteY153" fmla="*/ 208655 h 999151"/>
              <a:gd name="connsiteX154" fmla="*/ 1089302 w 1089302"/>
              <a:gd name="connsiteY154" fmla="*/ 187176 h 9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089302" h="999151">
                <a:moveTo>
                  <a:pt x="1089302" y="187176"/>
                </a:moveTo>
                <a:cubicBezTo>
                  <a:pt x="1084188" y="184107"/>
                  <a:pt x="1078177" y="182187"/>
                  <a:pt x="1073960" y="177970"/>
                </a:cubicBezTo>
                <a:cubicBezTo>
                  <a:pt x="1071673" y="175683"/>
                  <a:pt x="1072338" y="171658"/>
                  <a:pt x="1070891" y="168765"/>
                </a:cubicBezTo>
                <a:cubicBezTo>
                  <a:pt x="1069242" y="165467"/>
                  <a:pt x="1066800" y="162628"/>
                  <a:pt x="1064754" y="159560"/>
                </a:cubicBezTo>
                <a:cubicBezTo>
                  <a:pt x="1060896" y="147982"/>
                  <a:pt x="1059966" y="142499"/>
                  <a:pt x="1049412" y="131944"/>
                </a:cubicBezTo>
                <a:cubicBezTo>
                  <a:pt x="1046344" y="128875"/>
                  <a:pt x="1042985" y="126072"/>
                  <a:pt x="1040207" y="122738"/>
                </a:cubicBezTo>
                <a:cubicBezTo>
                  <a:pt x="1026583" y="106389"/>
                  <a:pt x="1040229" y="120937"/>
                  <a:pt x="1031001" y="104327"/>
                </a:cubicBezTo>
                <a:cubicBezTo>
                  <a:pt x="1027419" y="97880"/>
                  <a:pt x="1023942" y="91132"/>
                  <a:pt x="1018727" y="85917"/>
                </a:cubicBezTo>
                <a:cubicBezTo>
                  <a:pt x="1012590" y="79780"/>
                  <a:pt x="1007538" y="72320"/>
                  <a:pt x="1000317" y="67506"/>
                </a:cubicBezTo>
                <a:cubicBezTo>
                  <a:pt x="997248" y="65460"/>
                  <a:pt x="993944" y="63730"/>
                  <a:pt x="991111" y="61369"/>
                </a:cubicBezTo>
                <a:cubicBezTo>
                  <a:pt x="987777" y="58591"/>
                  <a:pt x="984684" y="55498"/>
                  <a:pt x="981906" y="52164"/>
                </a:cubicBezTo>
                <a:cubicBezTo>
                  <a:pt x="974831" y="43674"/>
                  <a:pt x="976648" y="40475"/>
                  <a:pt x="966564" y="33753"/>
                </a:cubicBezTo>
                <a:cubicBezTo>
                  <a:pt x="963873" y="31959"/>
                  <a:pt x="960427" y="31708"/>
                  <a:pt x="957358" y="30685"/>
                </a:cubicBezTo>
                <a:cubicBezTo>
                  <a:pt x="955312" y="27616"/>
                  <a:pt x="953582" y="24312"/>
                  <a:pt x="951221" y="21479"/>
                </a:cubicBezTo>
                <a:cubicBezTo>
                  <a:pt x="946971" y="16379"/>
                  <a:pt x="939199" y="8976"/>
                  <a:pt x="932811" y="6137"/>
                </a:cubicBezTo>
                <a:cubicBezTo>
                  <a:pt x="926900" y="3510"/>
                  <a:pt x="914400" y="0"/>
                  <a:pt x="914400" y="0"/>
                </a:cubicBezTo>
                <a:cubicBezTo>
                  <a:pt x="906217" y="1023"/>
                  <a:pt x="897509" y="5"/>
                  <a:pt x="889852" y="3068"/>
                </a:cubicBezTo>
                <a:cubicBezTo>
                  <a:pt x="884356" y="5267"/>
                  <a:pt x="882746" y="17281"/>
                  <a:pt x="880647" y="21479"/>
                </a:cubicBezTo>
                <a:cubicBezTo>
                  <a:pt x="875532" y="31709"/>
                  <a:pt x="874511" y="30684"/>
                  <a:pt x="865304" y="36821"/>
                </a:cubicBezTo>
                <a:lnTo>
                  <a:pt x="853031" y="55232"/>
                </a:lnTo>
                <a:cubicBezTo>
                  <a:pt x="850985" y="58301"/>
                  <a:pt x="849502" y="61830"/>
                  <a:pt x="846894" y="64438"/>
                </a:cubicBezTo>
                <a:cubicBezTo>
                  <a:pt x="835080" y="76250"/>
                  <a:pt x="840095" y="70032"/>
                  <a:pt x="831551" y="82848"/>
                </a:cubicBezTo>
                <a:cubicBezTo>
                  <a:pt x="830528" y="85917"/>
                  <a:pt x="830503" y="89528"/>
                  <a:pt x="828483" y="92054"/>
                </a:cubicBezTo>
                <a:cubicBezTo>
                  <a:pt x="826179" y="94934"/>
                  <a:pt x="822111" y="95830"/>
                  <a:pt x="819278" y="98191"/>
                </a:cubicBezTo>
                <a:cubicBezTo>
                  <a:pt x="815944" y="100969"/>
                  <a:pt x="812850" y="104062"/>
                  <a:pt x="810072" y="107396"/>
                </a:cubicBezTo>
                <a:cubicBezTo>
                  <a:pt x="807711" y="110229"/>
                  <a:pt x="806815" y="114297"/>
                  <a:pt x="803935" y="116601"/>
                </a:cubicBezTo>
                <a:cubicBezTo>
                  <a:pt x="801409" y="118622"/>
                  <a:pt x="797623" y="118223"/>
                  <a:pt x="794730" y="119670"/>
                </a:cubicBezTo>
                <a:cubicBezTo>
                  <a:pt x="791432" y="121319"/>
                  <a:pt x="788593" y="123761"/>
                  <a:pt x="785525" y="125807"/>
                </a:cubicBezTo>
                <a:cubicBezTo>
                  <a:pt x="777340" y="150356"/>
                  <a:pt x="789617" y="121714"/>
                  <a:pt x="773251" y="138080"/>
                </a:cubicBezTo>
                <a:cubicBezTo>
                  <a:pt x="756886" y="154445"/>
                  <a:pt x="785522" y="142173"/>
                  <a:pt x="760977" y="150354"/>
                </a:cubicBezTo>
                <a:cubicBezTo>
                  <a:pt x="759954" y="153423"/>
                  <a:pt x="759703" y="156869"/>
                  <a:pt x="757909" y="159560"/>
                </a:cubicBezTo>
                <a:cubicBezTo>
                  <a:pt x="751189" y="169641"/>
                  <a:pt x="747985" y="167829"/>
                  <a:pt x="739498" y="174902"/>
                </a:cubicBezTo>
                <a:cubicBezTo>
                  <a:pt x="736164" y="177680"/>
                  <a:pt x="733070" y="180773"/>
                  <a:pt x="730292" y="184107"/>
                </a:cubicBezTo>
                <a:cubicBezTo>
                  <a:pt x="727931" y="186940"/>
                  <a:pt x="726930" y="190884"/>
                  <a:pt x="724155" y="193313"/>
                </a:cubicBezTo>
                <a:cubicBezTo>
                  <a:pt x="718605" y="198170"/>
                  <a:pt x="711882" y="201496"/>
                  <a:pt x="705745" y="205587"/>
                </a:cubicBezTo>
                <a:lnTo>
                  <a:pt x="696539" y="211723"/>
                </a:lnTo>
                <a:cubicBezTo>
                  <a:pt x="680176" y="236269"/>
                  <a:pt x="701651" y="206612"/>
                  <a:pt x="681197" y="227066"/>
                </a:cubicBezTo>
                <a:cubicBezTo>
                  <a:pt x="669878" y="238385"/>
                  <a:pt x="680933" y="235424"/>
                  <a:pt x="665855" y="245476"/>
                </a:cubicBezTo>
                <a:cubicBezTo>
                  <a:pt x="663164" y="247270"/>
                  <a:pt x="659718" y="247522"/>
                  <a:pt x="656649" y="248545"/>
                </a:cubicBezTo>
                <a:cubicBezTo>
                  <a:pt x="635952" y="269243"/>
                  <a:pt x="646473" y="264212"/>
                  <a:pt x="629033" y="270024"/>
                </a:cubicBezTo>
                <a:cubicBezTo>
                  <a:pt x="625965" y="272070"/>
                  <a:pt x="623126" y="274512"/>
                  <a:pt x="619828" y="276161"/>
                </a:cubicBezTo>
                <a:cubicBezTo>
                  <a:pt x="616935" y="277607"/>
                  <a:pt x="613450" y="277658"/>
                  <a:pt x="610623" y="279229"/>
                </a:cubicBezTo>
                <a:cubicBezTo>
                  <a:pt x="604175" y="282811"/>
                  <a:pt x="599209" y="289170"/>
                  <a:pt x="592212" y="291503"/>
                </a:cubicBezTo>
                <a:cubicBezTo>
                  <a:pt x="579508" y="295738"/>
                  <a:pt x="585698" y="292778"/>
                  <a:pt x="573801" y="300709"/>
                </a:cubicBezTo>
                <a:cubicBezTo>
                  <a:pt x="564076" y="315296"/>
                  <a:pt x="571162" y="308748"/>
                  <a:pt x="549253" y="316051"/>
                </a:cubicBezTo>
                <a:lnTo>
                  <a:pt x="540048" y="319119"/>
                </a:lnTo>
                <a:cubicBezTo>
                  <a:pt x="523053" y="330450"/>
                  <a:pt x="538889" y="321710"/>
                  <a:pt x="512432" y="328325"/>
                </a:cubicBezTo>
                <a:cubicBezTo>
                  <a:pt x="506156" y="329894"/>
                  <a:pt x="500158" y="332416"/>
                  <a:pt x="494021" y="334462"/>
                </a:cubicBezTo>
                <a:lnTo>
                  <a:pt x="475611" y="340599"/>
                </a:lnTo>
                <a:cubicBezTo>
                  <a:pt x="466822" y="343529"/>
                  <a:pt x="460928" y="345914"/>
                  <a:pt x="451063" y="346736"/>
                </a:cubicBezTo>
                <a:cubicBezTo>
                  <a:pt x="431670" y="348352"/>
                  <a:pt x="412196" y="348781"/>
                  <a:pt x="392762" y="349804"/>
                </a:cubicBezTo>
                <a:cubicBezTo>
                  <a:pt x="389694" y="350827"/>
                  <a:pt x="386695" y="352088"/>
                  <a:pt x="383557" y="352872"/>
                </a:cubicBezTo>
                <a:cubicBezTo>
                  <a:pt x="361428" y="358405"/>
                  <a:pt x="348976" y="357223"/>
                  <a:pt x="322188" y="359009"/>
                </a:cubicBezTo>
                <a:cubicBezTo>
                  <a:pt x="303636" y="363648"/>
                  <a:pt x="313918" y="360744"/>
                  <a:pt x="291503" y="368215"/>
                </a:cubicBezTo>
                <a:lnTo>
                  <a:pt x="282298" y="371283"/>
                </a:lnTo>
                <a:lnTo>
                  <a:pt x="273092" y="374352"/>
                </a:lnTo>
                <a:cubicBezTo>
                  <a:pt x="256695" y="374048"/>
                  <a:pt x="99620" y="372875"/>
                  <a:pt x="46027" y="368215"/>
                </a:cubicBezTo>
                <a:cubicBezTo>
                  <a:pt x="42804" y="367935"/>
                  <a:pt x="40027" y="365574"/>
                  <a:pt x="36821" y="365146"/>
                </a:cubicBezTo>
                <a:cubicBezTo>
                  <a:pt x="24613" y="363518"/>
                  <a:pt x="12274" y="363101"/>
                  <a:pt x="0" y="362078"/>
                </a:cubicBezTo>
                <a:cubicBezTo>
                  <a:pt x="6137" y="366169"/>
                  <a:pt x="14320" y="368215"/>
                  <a:pt x="18411" y="374352"/>
                </a:cubicBezTo>
                <a:cubicBezTo>
                  <a:pt x="26593" y="386626"/>
                  <a:pt x="21479" y="381512"/>
                  <a:pt x="33753" y="389694"/>
                </a:cubicBezTo>
                <a:cubicBezTo>
                  <a:pt x="39207" y="397874"/>
                  <a:pt x="40919" y="401746"/>
                  <a:pt x="49095" y="408105"/>
                </a:cubicBezTo>
                <a:cubicBezTo>
                  <a:pt x="54917" y="412633"/>
                  <a:pt x="61369" y="416287"/>
                  <a:pt x="67506" y="420378"/>
                </a:cubicBezTo>
                <a:lnTo>
                  <a:pt x="85917" y="432652"/>
                </a:lnTo>
                <a:lnTo>
                  <a:pt x="104327" y="444926"/>
                </a:lnTo>
                <a:cubicBezTo>
                  <a:pt x="107396" y="446972"/>
                  <a:pt x="110034" y="449897"/>
                  <a:pt x="113533" y="451063"/>
                </a:cubicBezTo>
                <a:cubicBezTo>
                  <a:pt x="119670" y="453109"/>
                  <a:pt x="126561" y="453612"/>
                  <a:pt x="131943" y="457200"/>
                </a:cubicBezTo>
                <a:lnTo>
                  <a:pt x="159560" y="475611"/>
                </a:lnTo>
                <a:cubicBezTo>
                  <a:pt x="162628" y="477657"/>
                  <a:pt x="165267" y="480582"/>
                  <a:pt x="168765" y="481748"/>
                </a:cubicBezTo>
                <a:cubicBezTo>
                  <a:pt x="174902" y="483794"/>
                  <a:pt x="181793" y="484297"/>
                  <a:pt x="187176" y="487885"/>
                </a:cubicBezTo>
                <a:cubicBezTo>
                  <a:pt x="190244" y="489930"/>
                  <a:pt x="193011" y="492523"/>
                  <a:pt x="196381" y="494021"/>
                </a:cubicBezTo>
                <a:cubicBezTo>
                  <a:pt x="202292" y="496648"/>
                  <a:pt x="208655" y="498112"/>
                  <a:pt x="214792" y="500158"/>
                </a:cubicBezTo>
                <a:lnTo>
                  <a:pt x="223997" y="503227"/>
                </a:lnTo>
                <a:lnTo>
                  <a:pt x="242408" y="509364"/>
                </a:lnTo>
                <a:lnTo>
                  <a:pt x="251613" y="512432"/>
                </a:lnTo>
                <a:cubicBezTo>
                  <a:pt x="257750" y="516523"/>
                  <a:pt x="263427" y="521407"/>
                  <a:pt x="270024" y="524706"/>
                </a:cubicBezTo>
                <a:cubicBezTo>
                  <a:pt x="274115" y="526752"/>
                  <a:pt x="278576" y="528184"/>
                  <a:pt x="282298" y="530843"/>
                </a:cubicBezTo>
                <a:cubicBezTo>
                  <a:pt x="298138" y="542157"/>
                  <a:pt x="284470" y="538065"/>
                  <a:pt x="300709" y="546185"/>
                </a:cubicBezTo>
                <a:cubicBezTo>
                  <a:pt x="303602" y="547632"/>
                  <a:pt x="307087" y="547683"/>
                  <a:pt x="309914" y="549254"/>
                </a:cubicBezTo>
                <a:cubicBezTo>
                  <a:pt x="316361" y="552836"/>
                  <a:pt x="321328" y="559195"/>
                  <a:pt x="328325" y="561527"/>
                </a:cubicBezTo>
                <a:lnTo>
                  <a:pt x="346735" y="567664"/>
                </a:lnTo>
                <a:cubicBezTo>
                  <a:pt x="349804" y="568687"/>
                  <a:pt x="353250" y="568939"/>
                  <a:pt x="355941" y="570733"/>
                </a:cubicBezTo>
                <a:cubicBezTo>
                  <a:pt x="359009" y="572779"/>
                  <a:pt x="361776" y="575372"/>
                  <a:pt x="365146" y="576870"/>
                </a:cubicBezTo>
                <a:cubicBezTo>
                  <a:pt x="371057" y="579497"/>
                  <a:pt x="378174" y="579419"/>
                  <a:pt x="383557" y="583007"/>
                </a:cubicBezTo>
                <a:cubicBezTo>
                  <a:pt x="389694" y="587098"/>
                  <a:pt x="394971" y="592947"/>
                  <a:pt x="401968" y="595280"/>
                </a:cubicBezTo>
                <a:cubicBezTo>
                  <a:pt x="418170" y="600682"/>
                  <a:pt x="408483" y="596555"/>
                  <a:pt x="429584" y="610623"/>
                </a:cubicBezTo>
                <a:cubicBezTo>
                  <a:pt x="432652" y="612669"/>
                  <a:pt x="435291" y="615594"/>
                  <a:pt x="438789" y="616760"/>
                </a:cubicBezTo>
                <a:lnTo>
                  <a:pt x="457200" y="622897"/>
                </a:lnTo>
                <a:lnTo>
                  <a:pt x="466405" y="625965"/>
                </a:lnTo>
                <a:cubicBezTo>
                  <a:pt x="473317" y="646695"/>
                  <a:pt x="463732" y="624224"/>
                  <a:pt x="478679" y="641307"/>
                </a:cubicBezTo>
                <a:cubicBezTo>
                  <a:pt x="483536" y="646858"/>
                  <a:pt x="486862" y="653581"/>
                  <a:pt x="490953" y="659718"/>
                </a:cubicBezTo>
                <a:lnTo>
                  <a:pt x="497090" y="668923"/>
                </a:lnTo>
                <a:cubicBezTo>
                  <a:pt x="499136" y="671992"/>
                  <a:pt x="500619" y="675521"/>
                  <a:pt x="503227" y="678129"/>
                </a:cubicBezTo>
                <a:cubicBezTo>
                  <a:pt x="515040" y="689942"/>
                  <a:pt x="508822" y="684927"/>
                  <a:pt x="521637" y="693471"/>
                </a:cubicBezTo>
                <a:cubicBezTo>
                  <a:pt x="523683" y="696539"/>
                  <a:pt x="525166" y="700068"/>
                  <a:pt x="527774" y="702676"/>
                </a:cubicBezTo>
                <a:cubicBezTo>
                  <a:pt x="530382" y="705284"/>
                  <a:pt x="534147" y="706452"/>
                  <a:pt x="536980" y="708813"/>
                </a:cubicBezTo>
                <a:cubicBezTo>
                  <a:pt x="540314" y="711591"/>
                  <a:pt x="542851" y="715241"/>
                  <a:pt x="546185" y="718019"/>
                </a:cubicBezTo>
                <a:cubicBezTo>
                  <a:pt x="549018" y="720380"/>
                  <a:pt x="552557" y="721795"/>
                  <a:pt x="555390" y="724156"/>
                </a:cubicBezTo>
                <a:cubicBezTo>
                  <a:pt x="570712" y="736924"/>
                  <a:pt x="557625" y="731038"/>
                  <a:pt x="573801" y="736429"/>
                </a:cubicBezTo>
                <a:cubicBezTo>
                  <a:pt x="586755" y="755861"/>
                  <a:pt x="572098" y="736432"/>
                  <a:pt x="589143" y="751772"/>
                </a:cubicBezTo>
                <a:cubicBezTo>
                  <a:pt x="596669" y="758546"/>
                  <a:pt x="602198" y="767634"/>
                  <a:pt x="610623" y="773251"/>
                </a:cubicBezTo>
                <a:cubicBezTo>
                  <a:pt x="631724" y="787319"/>
                  <a:pt x="622036" y="783193"/>
                  <a:pt x="638239" y="788593"/>
                </a:cubicBezTo>
                <a:cubicBezTo>
                  <a:pt x="651964" y="809182"/>
                  <a:pt x="635796" y="789011"/>
                  <a:pt x="653581" y="800867"/>
                </a:cubicBezTo>
                <a:cubicBezTo>
                  <a:pt x="657192" y="803274"/>
                  <a:pt x="659452" y="807294"/>
                  <a:pt x="662786" y="810072"/>
                </a:cubicBezTo>
                <a:cubicBezTo>
                  <a:pt x="665619" y="812433"/>
                  <a:pt x="668923" y="814163"/>
                  <a:pt x="671992" y="816209"/>
                </a:cubicBezTo>
                <a:cubicBezTo>
                  <a:pt x="675060" y="820300"/>
                  <a:pt x="677581" y="824867"/>
                  <a:pt x="681197" y="828483"/>
                </a:cubicBezTo>
                <a:cubicBezTo>
                  <a:pt x="683805" y="831091"/>
                  <a:pt x="687794" y="832012"/>
                  <a:pt x="690402" y="834620"/>
                </a:cubicBezTo>
                <a:cubicBezTo>
                  <a:pt x="701722" y="845940"/>
                  <a:pt x="690665" y="842978"/>
                  <a:pt x="705745" y="853031"/>
                </a:cubicBezTo>
                <a:cubicBezTo>
                  <a:pt x="708436" y="854825"/>
                  <a:pt x="711882" y="855076"/>
                  <a:pt x="714950" y="856099"/>
                </a:cubicBezTo>
                <a:cubicBezTo>
                  <a:pt x="731828" y="867352"/>
                  <a:pt x="717504" y="856097"/>
                  <a:pt x="730292" y="871442"/>
                </a:cubicBezTo>
                <a:cubicBezTo>
                  <a:pt x="736648" y="879069"/>
                  <a:pt x="743647" y="884164"/>
                  <a:pt x="751772" y="889852"/>
                </a:cubicBezTo>
                <a:cubicBezTo>
                  <a:pt x="757814" y="894082"/>
                  <a:pt x="764045" y="898035"/>
                  <a:pt x="770182" y="902126"/>
                </a:cubicBezTo>
                <a:lnTo>
                  <a:pt x="779388" y="908263"/>
                </a:lnTo>
                <a:cubicBezTo>
                  <a:pt x="790640" y="925141"/>
                  <a:pt x="779387" y="910818"/>
                  <a:pt x="794730" y="923605"/>
                </a:cubicBezTo>
                <a:cubicBezTo>
                  <a:pt x="798064" y="926383"/>
                  <a:pt x="800510" y="930147"/>
                  <a:pt x="803935" y="932811"/>
                </a:cubicBezTo>
                <a:cubicBezTo>
                  <a:pt x="809757" y="937339"/>
                  <a:pt x="816209" y="940994"/>
                  <a:pt x="822346" y="945085"/>
                </a:cubicBezTo>
                <a:lnTo>
                  <a:pt x="831551" y="951221"/>
                </a:lnTo>
                <a:cubicBezTo>
                  <a:pt x="841276" y="965809"/>
                  <a:pt x="834189" y="959261"/>
                  <a:pt x="856099" y="966564"/>
                </a:cubicBezTo>
                <a:lnTo>
                  <a:pt x="865304" y="969632"/>
                </a:lnTo>
                <a:cubicBezTo>
                  <a:pt x="886406" y="983700"/>
                  <a:pt x="876718" y="979574"/>
                  <a:pt x="892921" y="984974"/>
                </a:cubicBezTo>
                <a:cubicBezTo>
                  <a:pt x="899058" y="989065"/>
                  <a:pt x="912777" y="1004480"/>
                  <a:pt x="911331" y="997248"/>
                </a:cubicBezTo>
                <a:cubicBezTo>
                  <a:pt x="909684" y="989013"/>
                  <a:pt x="906576" y="970169"/>
                  <a:pt x="902126" y="963495"/>
                </a:cubicBezTo>
                <a:lnTo>
                  <a:pt x="895989" y="954290"/>
                </a:lnTo>
                <a:cubicBezTo>
                  <a:pt x="894966" y="951222"/>
                  <a:pt x="892921" y="948319"/>
                  <a:pt x="892921" y="945085"/>
                </a:cubicBezTo>
                <a:cubicBezTo>
                  <a:pt x="892921" y="833901"/>
                  <a:pt x="886645" y="862784"/>
                  <a:pt x="899058" y="813141"/>
                </a:cubicBezTo>
                <a:cubicBezTo>
                  <a:pt x="900081" y="795753"/>
                  <a:pt x="899542" y="778202"/>
                  <a:pt x="902126" y="760977"/>
                </a:cubicBezTo>
                <a:cubicBezTo>
                  <a:pt x="902673" y="757330"/>
                  <a:pt x="906614" y="755070"/>
                  <a:pt x="908263" y="751772"/>
                </a:cubicBezTo>
                <a:cubicBezTo>
                  <a:pt x="909709" y="748879"/>
                  <a:pt x="910442" y="745676"/>
                  <a:pt x="911331" y="742566"/>
                </a:cubicBezTo>
                <a:cubicBezTo>
                  <a:pt x="912490" y="738511"/>
                  <a:pt x="913241" y="734348"/>
                  <a:pt x="914400" y="730293"/>
                </a:cubicBezTo>
                <a:cubicBezTo>
                  <a:pt x="915289" y="727183"/>
                  <a:pt x="916579" y="724197"/>
                  <a:pt x="917468" y="721087"/>
                </a:cubicBezTo>
                <a:cubicBezTo>
                  <a:pt x="918627" y="717032"/>
                  <a:pt x="918915" y="712706"/>
                  <a:pt x="920537" y="708813"/>
                </a:cubicBezTo>
                <a:cubicBezTo>
                  <a:pt x="924056" y="700369"/>
                  <a:pt x="927737" y="691878"/>
                  <a:pt x="932811" y="684266"/>
                </a:cubicBezTo>
                <a:cubicBezTo>
                  <a:pt x="934856" y="681197"/>
                  <a:pt x="937298" y="678359"/>
                  <a:pt x="938947" y="675060"/>
                </a:cubicBezTo>
                <a:cubicBezTo>
                  <a:pt x="942615" y="667724"/>
                  <a:pt x="945497" y="658479"/>
                  <a:pt x="948153" y="650513"/>
                </a:cubicBezTo>
                <a:cubicBezTo>
                  <a:pt x="949176" y="638239"/>
                  <a:pt x="949932" y="625940"/>
                  <a:pt x="951221" y="613691"/>
                </a:cubicBezTo>
                <a:cubicBezTo>
                  <a:pt x="951974" y="606534"/>
                  <a:pt x="953243" y="591237"/>
                  <a:pt x="957358" y="583007"/>
                </a:cubicBezTo>
                <a:cubicBezTo>
                  <a:pt x="959007" y="579708"/>
                  <a:pt x="961449" y="576870"/>
                  <a:pt x="963495" y="573801"/>
                </a:cubicBezTo>
                <a:lnTo>
                  <a:pt x="969632" y="549254"/>
                </a:lnTo>
                <a:cubicBezTo>
                  <a:pt x="970616" y="545316"/>
                  <a:pt x="973566" y="532180"/>
                  <a:pt x="975769" y="527774"/>
                </a:cubicBezTo>
                <a:cubicBezTo>
                  <a:pt x="977418" y="524476"/>
                  <a:pt x="979860" y="521637"/>
                  <a:pt x="981906" y="518569"/>
                </a:cubicBezTo>
                <a:cubicBezTo>
                  <a:pt x="983943" y="512458"/>
                  <a:pt x="987273" y="503250"/>
                  <a:pt x="988043" y="497090"/>
                </a:cubicBezTo>
                <a:cubicBezTo>
                  <a:pt x="989571" y="484869"/>
                  <a:pt x="989483" y="472476"/>
                  <a:pt x="991111" y="460268"/>
                </a:cubicBezTo>
                <a:cubicBezTo>
                  <a:pt x="991538" y="457062"/>
                  <a:pt x="993396" y="454201"/>
                  <a:pt x="994180" y="451063"/>
                </a:cubicBezTo>
                <a:cubicBezTo>
                  <a:pt x="995445" y="446003"/>
                  <a:pt x="994715" y="440280"/>
                  <a:pt x="997248" y="435721"/>
                </a:cubicBezTo>
                <a:cubicBezTo>
                  <a:pt x="1000058" y="430663"/>
                  <a:pt x="1005756" y="427840"/>
                  <a:pt x="1009522" y="423447"/>
                </a:cubicBezTo>
                <a:cubicBezTo>
                  <a:pt x="1023160" y="407537"/>
                  <a:pt x="1007136" y="419924"/>
                  <a:pt x="1024864" y="408105"/>
                </a:cubicBezTo>
                <a:cubicBezTo>
                  <a:pt x="1030733" y="390499"/>
                  <a:pt x="1023730" y="406933"/>
                  <a:pt x="1037138" y="389694"/>
                </a:cubicBezTo>
                <a:cubicBezTo>
                  <a:pt x="1041666" y="383872"/>
                  <a:pt x="1045321" y="377420"/>
                  <a:pt x="1049412" y="371283"/>
                </a:cubicBezTo>
                <a:lnTo>
                  <a:pt x="1055549" y="362078"/>
                </a:lnTo>
                <a:cubicBezTo>
                  <a:pt x="1063255" y="331254"/>
                  <a:pt x="1059019" y="345532"/>
                  <a:pt x="1067823" y="319119"/>
                </a:cubicBezTo>
                <a:cubicBezTo>
                  <a:pt x="1068846" y="310937"/>
                  <a:pt x="1070282" y="302795"/>
                  <a:pt x="1070891" y="294572"/>
                </a:cubicBezTo>
                <a:cubicBezTo>
                  <a:pt x="1072329" y="275165"/>
                  <a:pt x="1071641" y="255593"/>
                  <a:pt x="1073960" y="236271"/>
                </a:cubicBezTo>
                <a:cubicBezTo>
                  <a:pt x="1074731" y="229848"/>
                  <a:pt x="1078050" y="223997"/>
                  <a:pt x="1080096" y="217860"/>
                </a:cubicBezTo>
                <a:cubicBezTo>
                  <a:pt x="1081119" y="214792"/>
                  <a:pt x="1083165" y="211889"/>
                  <a:pt x="1083165" y="208655"/>
                </a:cubicBezTo>
                <a:lnTo>
                  <a:pt x="1089302" y="18717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6" name="Picture 2" descr="E:\Pauls new Acer work laptop\Documents\Old laptop documents\My Pictures\The Organizor\091124 Paul Cooper-276-Edit-2 - Copy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319" y="0"/>
            <a:ext cx="6840760" cy="655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Picture 2" descr="E:\Pauls new Acer work laptop\Documents\Old laptop documents\My Pictures\The Organizor\091124 Paul Cooper-230-Edit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7" t="15398" r="26338" b="28792"/>
          <a:stretch>
            <a:fillRect/>
          </a:stretch>
        </p:blipFill>
        <p:spPr bwMode="auto">
          <a:xfrm>
            <a:off x="2872383" y="450201"/>
            <a:ext cx="4536504" cy="59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2" descr="E:\Pauls new Acer work laptop\Documents\Old laptop documents\My Pictures\The Organizor\091124 Paul Cooper-230-Edit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7" t="15398" r="26338" b="28792"/>
          <a:stretch>
            <a:fillRect/>
          </a:stretch>
        </p:blipFill>
        <p:spPr bwMode="auto">
          <a:xfrm>
            <a:off x="2843808" y="433056"/>
            <a:ext cx="4536504" cy="59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Pictures\Picture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098" y="450850"/>
            <a:ext cx="4535487" cy="595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WPS Presentation</Application>
  <PresentationFormat>On-screen Show (4:3)</PresentationFormat>
  <Paragraphs>11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SimSun</vt:lpstr>
      <vt:lpstr>Wingdings</vt:lpstr>
      <vt:lpstr>Bernard MT Condensed</vt:lpstr>
      <vt:lpstr>Algerian</vt:lpstr>
      <vt:lpstr>Aharoni</vt:lpstr>
      <vt:lpstr>Yu Gothic UI Semibold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paulc</cp:lastModifiedBy>
  <cp:revision>13</cp:revision>
  <dcterms:created xsi:type="dcterms:W3CDTF">2016-07-15T03:10:00Z</dcterms:created>
  <dcterms:modified xsi:type="dcterms:W3CDTF">2019-11-04T07:38:33Z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1033-11.2.0.8991</vt:lpwstr>
  </property>
</Properties>
</file>