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7" r:id="rId2"/>
    <p:sldId id="258" r:id="rId3"/>
    <p:sldId id="259" r:id="rId4"/>
    <p:sldId id="260" r:id="rId5"/>
    <p:sldId id="265" r:id="rId6"/>
    <p:sldId id="261" r:id="rId7"/>
    <p:sldId id="262" r:id="rId8"/>
    <p:sldId id="266" r:id="rId9"/>
    <p:sldId id="267" r:id="rId10"/>
    <p:sldId id="296" r:id="rId11"/>
    <p:sldId id="297" r:id="rId12"/>
    <p:sldId id="298" r:id="rId13"/>
    <p:sldId id="299" r:id="rId14"/>
    <p:sldId id="268" r:id="rId15"/>
    <p:sldId id="269" r:id="rId16"/>
    <p:sldId id="270" r:id="rId17"/>
    <p:sldId id="271" r:id="rId18"/>
    <p:sldId id="272" r:id="rId19"/>
    <p:sldId id="280" r:id="rId20"/>
    <p:sldId id="273" r:id="rId21"/>
    <p:sldId id="279" r:id="rId22"/>
    <p:sldId id="274" r:id="rId23"/>
    <p:sldId id="275" r:id="rId24"/>
    <p:sldId id="276" r:id="rId25"/>
    <p:sldId id="277" r:id="rId26"/>
    <p:sldId id="278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63" r:id="rId43"/>
    <p:sldId id="264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th Evans" initials="BE" lastIdx="7" clrIdx="0">
    <p:extLst>
      <p:ext uri="{19B8F6BF-5375-455C-9EA6-DF929625EA0E}">
        <p15:presenceInfo xmlns:p15="http://schemas.microsoft.com/office/powerpoint/2012/main" userId="8c90e5933b5be2f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6204"/>
    <a:srgbClr val="1B36AB"/>
    <a:srgbClr val="FC7404"/>
    <a:srgbClr val="FBB505"/>
    <a:srgbClr val="FE98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4T21:35:05.348" idx="3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4T21:35:46.653" idx="5">
    <p:pos x="10" y="10"/>
    <p:text>Decal on blue truck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4T21:37:09.019" idx="7">
    <p:pos x="7373" y="105"/>
    <p:text>Decal on oragne truck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04T21:36:02.624" idx="6">
    <p:pos x="10" y="10"/>
    <p:text>decal on orange truck- white border</p:text>
    <p:extLst>
      <p:ext uri="{C676402C-5697-4E1C-873F-D02D1690AC5C}">
        <p15:threadingInfo xmlns:p15="http://schemas.microsoft.com/office/powerpoint/2012/main" timeZoneBias="3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0690F-6FEB-461A-96F0-9399FB633825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0B783-5806-480C-ABE7-0B519DCF5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20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D5257-3997-4B3D-BB90-2747A86B8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1DBE3-EF0F-4F62-9A67-0BE5A77BE9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C176B-9357-4103-B87D-A595FDAD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71E1C-E3A9-45F1-8005-FA7E4F487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6188F-7CF5-4A39-A660-65FCEA53D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9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7738E-DFEE-4DDE-948B-0C7A6B51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51543-A9A6-41B6-A7BE-BC798A46B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4D2AA-3129-48DF-8DEC-38CB00AC3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3364C-B7A6-403B-BBD2-20D4FFC2C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3ED78-17AD-48DB-9876-1E57A1CC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180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AB2B-8E8F-4FA7-A20B-8E6D48D43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776BF-A6F7-437F-B8F1-DDB259DCA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6D28D-2BFF-4FE2-BC33-B98172789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DEAF5-E482-4328-BB1C-E6645624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5E0C0-E553-41EE-8215-2524330FF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5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AA0A-E5DA-49AA-A2D7-82F9CDAEF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18F51-2D94-4464-AD1B-3C5BDC3EE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DE71F-186B-49AE-872F-59A931B6B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C57DD-0FB4-424B-B229-AF5ACF45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0657C-55C5-48F8-A788-1081D2A0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6F018-392B-498F-AAFE-2AD508E64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9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AB0D2-E395-4EEB-A1F1-BD884BE2B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88B5C-D10D-4F2A-91DE-172F9E40F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D794C5-E0DD-40FA-AA1D-D7F14A447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1F1304-F929-422F-A8F0-C47309FE13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CE0AF1-268B-4293-8EBC-810531008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9889CA-CA92-440D-8BC8-4AC9D9A0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C83065-C2B3-4900-B0A3-76CA68548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B5061F-5F8E-448C-B90A-C8134FB2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98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AE4FD-D9C4-4373-9101-99C7AAF50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2BD6D9-D9A8-4196-B8A3-A8D43A2F9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3A806-EF19-427A-9083-9117E0F4F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9BDD7-5DFF-4C35-8444-00CE74570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11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1A821A-FCF9-4130-9327-CDCF501E5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795E3-2EBE-4B96-9E0A-94DED6FD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C6A3A-1F47-4C95-9B30-EB1A30A7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0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04CAA-482D-46AE-9A83-89651775C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C793C-AF21-410F-A574-67DFBA350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B4A4B-6417-401E-A47C-7D4A6873B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3DDE3-1EA1-42AB-B32C-4694373D3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C02A4-83FD-4282-8B0F-CF8C6D02F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756F0-BE4A-4340-BA30-61FEB963B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8941F-8B27-4969-9EF7-266B04D3E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57D4D-0AA5-4FC4-A43D-998C5FCEC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D2BB9-BDDB-4DD9-8931-705F5990D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48C033-AE36-4F7A-9100-5D36D9CBE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273B30-3524-48CF-81B5-23580AFF2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3C793E-5693-4726-8973-89C941B9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7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EE3D9-E8D6-47EC-9602-153FC9B9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B79A5-83D3-4C5B-8D11-5D32B380BE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49037-3636-4B8D-9B72-903D5C6E3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9D7BF-BF12-4045-87FB-77FF3C1E9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DBDC-2BB4-4D78-87A7-8BB30672C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5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70C78F-ED75-4FBC-85BC-F928981E91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46C4BF-9A37-41AD-B3A3-0759FBB6F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8B41D-71EA-427C-9E84-AF78F6E46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6F082-83B6-47B2-B0AD-8A97F60ED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E1C53-62F9-4DDB-9731-F4088D071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6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FBC5B4-C765-4D3B-92F7-5EEA45298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BC5CD-5ADE-4BB2-9797-22A603B35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056BE-EFB6-477E-8FA5-AF5A7948AC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9ECB6-2421-4928-A363-1962EE35BFDF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72A02-B9AA-4961-810E-580170C8C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780C4-DB61-4429-B218-553EF3B26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D22B0-69C8-4B9C-89F5-7FB96D118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7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comments" Target="../comments/comment1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png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12" Type="http://schemas.openxmlformats.org/officeDocument/2006/relationships/image" Target="../media/image34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11" Type="http://schemas.openxmlformats.org/officeDocument/2006/relationships/image" Target="../media/image33.png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7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AB4EFD-6677-47BE-A94C-7093C0952EAD}"/>
              </a:ext>
            </a:extLst>
          </p:cNvPr>
          <p:cNvSpPr txBox="1"/>
          <p:nvPr/>
        </p:nvSpPr>
        <p:spPr>
          <a:xfrm>
            <a:off x="0" y="0"/>
            <a:ext cx="383309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A897AC-0B2C-4F30-BB67-CF09550B8892}"/>
              </a:ext>
            </a:extLst>
          </p:cNvPr>
          <p:cNvSpPr txBox="1"/>
          <p:nvPr/>
        </p:nvSpPr>
        <p:spPr>
          <a:xfrm>
            <a:off x="3546764" y="-1"/>
            <a:ext cx="266930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0F16F0-BE5C-4449-B464-E7C6F643BC94}"/>
              </a:ext>
            </a:extLst>
          </p:cNvPr>
          <p:cNvSpPr txBox="1"/>
          <p:nvPr/>
        </p:nvSpPr>
        <p:spPr>
          <a:xfrm rot="10800000" flipH="1" flipV="1">
            <a:off x="6520877" y="0"/>
            <a:ext cx="160712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24C3B8-3836-468F-A46A-711E3651D4B8}"/>
              </a:ext>
            </a:extLst>
          </p:cNvPr>
          <p:cNvSpPr txBox="1"/>
          <p:nvPr/>
        </p:nvSpPr>
        <p:spPr>
          <a:xfrm>
            <a:off x="725053" y="5889702"/>
            <a:ext cx="8363529" cy="400110"/>
          </a:xfrm>
          <a:prstGeom prst="rect">
            <a:avLst/>
          </a:prstGeom>
          <a:solidFill>
            <a:srgbClr val="1B36AB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C7404"/>
                </a:solidFill>
                <a:latin typeface="Arial Black" panose="020B0A04020102020204" pitchFamily="34" charset="0"/>
              </a:rPr>
              <a:t>Don’t go </a:t>
            </a: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broke </a:t>
            </a:r>
            <a:r>
              <a:rPr lang="en-US" sz="2000" dirty="0">
                <a:solidFill>
                  <a:srgbClr val="FC7404"/>
                </a:solidFill>
                <a:latin typeface="Arial Black" panose="020B0A04020102020204" pitchFamily="34" charset="0"/>
              </a:rPr>
              <a:t>working with a broker</a:t>
            </a:r>
            <a:r>
              <a:rPr lang="en-US" sz="800" dirty="0">
                <a:solidFill>
                  <a:srgbClr val="FC7404"/>
                </a:solidFill>
                <a:latin typeface="Arial Black" panose="020B0A04020102020204" pitchFamily="34" charset="0"/>
              </a:rPr>
              <a:t>.</a:t>
            </a:r>
            <a:r>
              <a:rPr lang="en-US" dirty="0">
                <a:solidFill>
                  <a:srgbClr val="FC7404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>
                <a:solidFill>
                  <a:srgbClr val="FC7404"/>
                </a:solidFill>
                <a:latin typeface="Arial Black" panose="020B0A04020102020204" pitchFamily="34" charset="0"/>
              </a:rPr>
              <a:t>Let us work FOR you</a:t>
            </a:r>
            <a:r>
              <a:rPr lang="en-US" sz="800" dirty="0">
                <a:solidFill>
                  <a:srgbClr val="FC7404"/>
                </a:solidFill>
                <a:latin typeface="Arial Black" panose="020B0A04020102020204" pitchFamily="34" charset="0"/>
              </a:rPr>
              <a:t>.</a:t>
            </a:r>
            <a:r>
              <a:rPr lang="en-US" dirty="0">
                <a:solidFill>
                  <a:srgbClr val="FC7404"/>
                </a:solidFill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530B36-B7EF-4CCF-9482-F59B8B0C1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474" y="902481"/>
            <a:ext cx="438288" cy="4064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FD6081-EBFB-48C4-8501-D009096CC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839" y="1283855"/>
            <a:ext cx="359558" cy="3176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87B410-6D86-4A23-8A6C-D8973652D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264" y="1582118"/>
            <a:ext cx="354133" cy="3813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8563C1-C3F0-4EE5-A440-2AF3B84F88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9548" y="1944755"/>
            <a:ext cx="310849" cy="4001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9470D8-973E-4044-B9E5-45C5458F5E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8119" y="2338812"/>
            <a:ext cx="342278" cy="3492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D4E8974-B830-4559-B3D0-5E9E06E4E7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8117" y="2653439"/>
            <a:ext cx="342279" cy="4296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ACDF68-E685-4AE2-A523-42FF1E8BB3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3794" y="3050600"/>
            <a:ext cx="310923" cy="4023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92F0D3A-3CDC-48CA-97E4-E834D3ADA5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5453" y="3444631"/>
            <a:ext cx="349263" cy="3492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D928AC-CF73-40F1-93B0-2ACB0461D0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9915" y="3762707"/>
            <a:ext cx="341406" cy="3475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894D17-F9FE-4FE8-9C6E-81B4DD8343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7878022" y="2844030"/>
            <a:ext cx="6572058" cy="8839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B4795F-FE73-45E9-974A-D914498493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7098500" y="2423048"/>
            <a:ext cx="3207728" cy="18174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7069EA-11F7-47D0-8FC2-31B941B00F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1919" y="910056"/>
            <a:ext cx="182896" cy="32067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32E074A-A2D1-42CB-AC7F-5DDDBDA501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1918" y="1944753"/>
            <a:ext cx="227629" cy="158083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2A7A1C1-3248-47DD-83B8-EA64B90FD8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4283" y="3697354"/>
            <a:ext cx="182897" cy="4138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ED35DA1-0E8C-45E6-9E30-F810C748997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8333549" y="3854659"/>
            <a:ext cx="222956" cy="69641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A3DF0B6-F239-4814-80B4-8E539B41635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96817" y="709014"/>
            <a:ext cx="696419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27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DCCD61-5BF0-4AE9-B261-7F3AA5609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9" y="690559"/>
            <a:ext cx="9870423" cy="5476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115110-06FD-44F0-9954-902574376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791" y="1685074"/>
            <a:ext cx="464359" cy="34878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404895-9348-40BD-8838-DD0D1A089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081" y="4094013"/>
            <a:ext cx="380662" cy="388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A0DF4B-2436-4928-99A2-E7A76D601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4355" y="4439754"/>
            <a:ext cx="380662" cy="386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2EB906-3E42-4047-AFA4-E2E1D84F95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1736" y="4825854"/>
            <a:ext cx="405900" cy="3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32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4D57EB-C26E-4D34-9077-AD75B9B17C2E}"/>
              </a:ext>
            </a:extLst>
          </p:cNvPr>
          <p:cNvSpPr/>
          <p:nvPr/>
        </p:nvSpPr>
        <p:spPr>
          <a:xfrm>
            <a:off x="1089892" y="711200"/>
            <a:ext cx="10085131" cy="54522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BE2FA2-D9F8-4D3A-A872-5570DC02D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262" y="829266"/>
            <a:ext cx="9680330" cy="519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64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14F0F4-A009-41C9-AB21-15DD9057E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399" y="934199"/>
            <a:ext cx="9187201" cy="498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24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7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A35207-D6DA-45D4-B2E6-82641F89A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15" y="166254"/>
            <a:ext cx="11398380" cy="616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88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7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8E5470-6D1E-4430-BCB8-09D8D8B86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799" y="765899"/>
            <a:ext cx="9464401" cy="532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081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7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7C106A-F43E-4F3F-99AE-A3D2E79DD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" y="886691"/>
            <a:ext cx="12185358" cy="48655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80D30E-1013-44CD-A1F1-D6E449284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572" y="1105725"/>
            <a:ext cx="468858" cy="5237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23706C-227C-447D-98CE-9177182AB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3668" y="1639403"/>
            <a:ext cx="468858" cy="392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965AAC-C346-49E2-8ACE-887194F8F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3022" y="2023460"/>
            <a:ext cx="444230" cy="496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329F4E-9F4F-4B83-B9BA-506915F780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5269" y="2539582"/>
            <a:ext cx="358255" cy="4962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4E2090-D6CC-4572-B643-B3C57E2EFE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3610" y="3018188"/>
            <a:ext cx="388737" cy="4962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EF10A0-F9C8-40AF-B66B-2522767124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3668" y="3496728"/>
            <a:ext cx="422030" cy="5337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0FF21A-FAFB-4F10-8904-2980A94CBC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5269" y="4028290"/>
            <a:ext cx="359695" cy="4938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B1896E-8546-463A-8252-E82236DEF5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994" y="4509130"/>
            <a:ext cx="413970" cy="4723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1234E32-3C3A-4076-94AF-ACD80C953C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07046" y="4960174"/>
            <a:ext cx="390178" cy="4999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2CB73B-CCCC-4F85-AAA6-45E77C7EFB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71343" y="3923328"/>
            <a:ext cx="469433" cy="5243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BB6555-554D-4C05-A55D-B318D78819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92076" y="4459713"/>
            <a:ext cx="469433" cy="5243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CA8BB4C-0C39-40A4-ABF3-46DF544751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26212" y="4981483"/>
            <a:ext cx="414564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40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7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939B1E-8EE2-4CA6-8114-42603BC6A1CF}"/>
              </a:ext>
            </a:extLst>
          </p:cNvPr>
          <p:cNvSpPr txBox="1"/>
          <p:nvPr/>
        </p:nvSpPr>
        <p:spPr>
          <a:xfrm>
            <a:off x="1" y="1"/>
            <a:ext cx="12192000" cy="483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2613620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7EF7B4-DB84-4AEF-9FDB-8ED485CD0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1306"/>
            <a:ext cx="5357091" cy="4449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AF4F74-474A-4439-8A3F-90CEF1591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051" y="981306"/>
            <a:ext cx="4518312" cy="44496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ACDA96-3811-482C-98C1-36F59A832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8109" y="981304"/>
            <a:ext cx="2281382" cy="444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10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2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752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2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804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2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968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2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096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4A3624-6EFA-403A-92A0-33EF61E8D22D}"/>
              </a:ext>
            </a:extLst>
          </p:cNvPr>
          <p:cNvSpPr txBox="1"/>
          <p:nvPr/>
        </p:nvSpPr>
        <p:spPr>
          <a:xfrm>
            <a:off x="899531" y="301082"/>
            <a:ext cx="10392937" cy="470898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960664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007177-3F90-4C4E-B43A-D371D904B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5940"/>
            <a:ext cx="5459372" cy="44720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266F58-9882-42B1-895C-0F8EEBC38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646" y="835940"/>
            <a:ext cx="4400142" cy="44720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748768-C707-4980-86D6-7800B3452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4911" y="835940"/>
            <a:ext cx="2143110" cy="447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29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DE2FE7-156F-4E64-BC7E-1A2BCB4173F2}"/>
              </a:ext>
            </a:extLst>
          </p:cNvPr>
          <p:cNvSpPr txBox="1"/>
          <p:nvPr/>
        </p:nvSpPr>
        <p:spPr>
          <a:xfrm>
            <a:off x="166255" y="249382"/>
            <a:ext cx="110836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709974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196732-0C66-484A-92C3-62E540597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2222"/>
            <a:ext cx="4594900" cy="37889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98D30F-9B6D-4908-B45C-2E02BFCF7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033" y="872222"/>
            <a:ext cx="3795625" cy="37889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584874-F2CD-4DE8-8F6F-DD9C020C4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860" y="872222"/>
            <a:ext cx="1912146" cy="378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70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C3048D-51A6-4928-85AA-02B33B1DB44E}"/>
              </a:ext>
            </a:extLst>
          </p:cNvPr>
          <p:cNvSpPr txBox="1"/>
          <p:nvPr/>
        </p:nvSpPr>
        <p:spPr>
          <a:xfrm>
            <a:off x="434898" y="211873"/>
            <a:ext cx="106605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rgbClr val="FC7404"/>
                </a:solidFill>
                <a:latin typeface="Gill Sans Ultra Bold" panose="020B0A02020104020203" pitchFamily="34" charset="0"/>
              </a:rPr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256960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454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37C2C7-035E-4774-B8C4-A840FDAB5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88" y="0"/>
            <a:ext cx="11600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325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1891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D2050-719A-4346-9273-07E3D0C44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88" y="0"/>
            <a:ext cx="11600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91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473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DDE7EF-2B6E-48DD-8351-42E6BC4D54DB}"/>
              </a:ext>
            </a:extLst>
          </p:cNvPr>
          <p:cNvSpPr txBox="1"/>
          <p:nvPr/>
        </p:nvSpPr>
        <p:spPr>
          <a:xfrm>
            <a:off x="637309" y="378691"/>
            <a:ext cx="1091738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0" dirty="0">
                <a:latin typeface="Gill Sans Ultra Bold" panose="020B0A02020104020203" pitchFamily="34" charset="0"/>
              </a:rPr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2092761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740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14B94E-8978-48E7-93D8-B513F7288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121" y="0"/>
            <a:ext cx="11603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02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557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7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579BC3-7B53-4FDC-B78C-35D7C16CC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54" y="0"/>
            <a:ext cx="11603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09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7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88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9B3982-A4D9-44B1-AF92-610290B7597E}"/>
              </a:ext>
            </a:extLst>
          </p:cNvPr>
          <p:cNvSpPr txBox="1"/>
          <p:nvPr/>
        </p:nvSpPr>
        <p:spPr>
          <a:xfrm>
            <a:off x="0" y="1"/>
            <a:ext cx="1219200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Mni</a:t>
            </a:r>
          </a:p>
          <a:p>
            <a:endParaRPr lang="en-US" sz="35000" dirty="0">
              <a:solidFill>
                <a:srgbClr val="FF0000"/>
              </a:solidFill>
              <a:latin typeface="Gill Sans Ultra Bold" panose="020B0A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532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655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7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EE3016-1FFB-4F89-99B2-C70DD7B02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3922" y="-1043709"/>
            <a:ext cx="14526847" cy="879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38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7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760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F72AE4-CDE9-4854-8DFC-D1FD13270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87" y="0"/>
            <a:ext cx="1133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294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3925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A29CBB-559B-4671-AC1B-7B484479119E}"/>
              </a:ext>
            </a:extLst>
          </p:cNvPr>
          <p:cNvSpPr txBox="1"/>
          <p:nvPr/>
        </p:nvSpPr>
        <p:spPr>
          <a:xfrm>
            <a:off x="535709" y="581891"/>
            <a:ext cx="113884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>
                <a:solidFill>
                  <a:schemeClr val="bg1"/>
                </a:solidFill>
                <a:latin typeface="Gill Sans Ultra Bold" panose="020B0A02020104020203" pitchFamily="34" charset="0"/>
              </a:rPr>
              <a:t>MNi</a:t>
            </a:r>
          </a:p>
        </p:txBody>
      </p:sp>
    </p:spTree>
    <p:extLst>
      <p:ext uri="{BB962C8B-B14F-4D97-AF65-F5344CB8AC3E}">
        <p14:creationId xmlns:p14="http://schemas.microsoft.com/office/powerpoint/2010/main" val="4057329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3819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2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018518-E816-4967-A1E2-2A7FBE7C1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88" y="0"/>
            <a:ext cx="11600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257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62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3610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1BB363-BEE2-4F41-9310-DE9692A64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88" y="0"/>
            <a:ext cx="11600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134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1899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C6A7AB-EFBE-4EF7-82B7-B163D4620260}"/>
              </a:ext>
            </a:extLst>
          </p:cNvPr>
          <p:cNvSpPr txBox="1"/>
          <p:nvPr/>
        </p:nvSpPr>
        <p:spPr>
          <a:xfrm>
            <a:off x="157017" y="0"/>
            <a:ext cx="11785600" cy="1107996"/>
          </a:xfrm>
          <a:prstGeom prst="rect">
            <a:avLst/>
          </a:prstGeom>
          <a:solidFill>
            <a:srgbClr val="1B36AB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 l l c</a:t>
            </a:r>
            <a:r>
              <a:rPr lang="en-US" sz="32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00C95D-6C39-4A0E-9FCA-739FC454F7F8}"/>
              </a:ext>
            </a:extLst>
          </p:cNvPr>
          <p:cNvSpPr txBox="1"/>
          <p:nvPr/>
        </p:nvSpPr>
        <p:spPr>
          <a:xfrm>
            <a:off x="157017" y="2215992"/>
            <a:ext cx="11665527" cy="1107996"/>
          </a:xfrm>
          <a:prstGeom prst="rect">
            <a:avLst/>
          </a:prstGeom>
          <a:solidFill>
            <a:srgbClr val="FC7404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solidFill>
                  <a:schemeClr val="bg1"/>
                </a:solidFill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solidFill>
                  <a:schemeClr val="bg1"/>
                </a:solidFill>
                <a:latin typeface="Gill Sans Ultra Bold" panose="020B0A02020104020203" pitchFamily="34" charset="0"/>
              </a:rPr>
              <a:t> l l c</a:t>
            </a:r>
            <a:r>
              <a:rPr lang="en-US" sz="3200" dirty="0">
                <a:solidFill>
                  <a:schemeClr val="bg1"/>
                </a:solidFill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4B4F2-5A31-4A7E-91EA-D152CED9B567}"/>
              </a:ext>
            </a:extLst>
          </p:cNvPr>
          <p:cNvSpPr txBox="1"/>
          <p:nvPr/>
        </p:nvSpPr>
        <p:spPr>
          <a:xfrm>
            <a:off x="350982" y="4642008"/>
            <a:ext cx="11665527" cy="1107996"/>
          </a:xfrm>
          <a:prstGeom prst="rect">
            <a:avLst/>
          </a:prstGeom>
          <a:solidFill>
            <a:srgbClr val="FC7404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 l l c</a:t>
            </a:r>
            <a:r>
              <a:rPr lang="en-US" sz="32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149A26-383C-47D2-BAF2-E72C4C5C7F28}"/>
              </a:ext>
            </a:extLst>
          </p:cNvPr>
          <p:cNvSpPr txBox="1"/>
          <p:nvPr/>
        </p:nvSpPr>
        <p:spPr>
          <a:xfrm>
            <a:off x="249383" y="1107996"/>
            <a:ext cx="11665527" cy="1107996"/>
          </a:xfrm>
          <a:prstGeom prst="rect">
            <a:avLst/>
          </a:prstGeom>
          <a:solidFill>
            <a:srgbClr val="1B36AB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Gill Sans Ultra Bold" panose="020B0A02020104020203" pitchFamily="34" charset="0"/>
              </a:rPr>
              <a:t>L o g i s t i c s</a:t>
            </a:r>
            <a:r>
              <a:rPr lang="en-US" sz="2000" dirty="0">
                <a:solidFill>
                  <a:schemeClr val="bg1"/>
                </a:solidFill>
                <a:latin typeface="Gill Sans Ultra Bold" panose="020B0A02020104020203" pitchFamily="34" charset="0"/>
              </a:rPr>
              <a:t>,</a:t>
            </a:r>
            <a:r>
              <a:rPr lang="en-US" sz="4800" dirty="0">
                <a:solidFill>
                  <a:schemeClr val="bg1"/>
                </a:solidFill>
                <a:latin typeface="Gill Sans Ultra Bold" panose="020B0A02020104020203" pitchFamily="34" charset="0"/>
              </a:rPr>
              <a:t> </a:t>
            </a:r>
            <a:r>
              <a:rPr lang="en-US" sz="6600" dirty="0">
                <a:solidFill>
                  <a:schemeClr val="bg1"/>
                </a:solidFill>
                <a:latin typeface="Gill Sans Ultra Bold" panose="020B0A02020104020203" pitchFamily="34" charset="0"/>
              </a:rPr>
              <a:t>l l c</a:t>
            </a:r>
            <a:r>
              <a:rPr lang="en-US" sz="2400" dirty="0">
                <a:solidFill>
                  <a:schemeClr val="bg1"/>
                </a:solidFill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693074-449B-47C5-98E9-B3A38E886BEB}"/>
              </a:ext>
            </a:extLst>
          </p:cNvPr>
          <p:cNvSpPr txBox="1"/>
          <p:nvPr/>
        </p:nvSpPr>
        <p:spPr>
          <a:xfrm>
            <a:off x="157017" y="3429000"/>
            <a:ext cx="11757893" cy="1107996"/>
          </a:xfrm>
          <a:prstGeom prst="rect">
            <a:avLst/>
          </a:prstGeom>
          <a:solidFill>
            <a:srgbClr val="FC7404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 l l c</a:t>
            </a:r>
            <a:r>
              <a:rPr lang="en-US" sz="32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89C9F3-4420-429E-B230-CC28E9CABB9A}"/>
              </a:ext>
            </a:extLst>
          </p:cNvPr>
          <p:cNvSpPr txBox="1"/>
          <p:nvPr/>
        </p:nvSpPr>
        <p:spPr>
          <a:xfrm>
            <a:off x="157017" y="5818909"/>
            <a:ext cx="14889019" cy="1107996"/>
          </a:xfrm>
          <a:prstGeom prst="rect">
            <a:avLst/>
          </a:prstGeom>
          <a:solidFill>
            <a:srgbClr val="1B36AB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C7404"/>
                </a:solidFill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solidFill>
                  <a:srgbClr val="FC7404"/>
                </a:solidFill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solidFill>
                  <a:srgbClr val="FC7404"/>
                </a:solidFill>
                <a:latin typeface="Gill Sans Ultra Bold" panose="020B0A02020104020203" pitchFamily="34" charset="0"/>
              </a:rPr>
              <a:t> l l c</a:t>
            </a:r>
            <a:r>
              <a:rPr lang="en-US" sz="3200" dirty="0">
                <a:solidFill>
                  <a:srgbClr val="FC7404"/>
                </a:solidFill>
                <a:latin typeface="Gill Sans Ultra Bold" panose="020B0A020201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91921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D0F316-C886-479C-B081-2EAE221B58C5}"/>
              </a:ext>
            </a:extLst>
          </p:cNvPr>
          <p:cNvSpPr txBox="1"/>
          <p:nvPr/>
        </p:nvSpPr>
        <p:spPr>
          <a:xfrm>
            <a:off x="0" y="0"/>
            <a:ext cx="11545455" cy="110799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C7404"/>
                </a:solidFill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solidFill>
                  <a:srgbClr val="FC7404"/>
                </a:solidFill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solidFill>
                  <a:srgbClr val="FC7404"/>
                </a:solidFill>
                <a:latin typeface="Gill Sans Ultra Bold" panose="020B0A02020104020203" pitchFamily="34" charset="0"/>
              </a:rPr>
              <a:t> l l c</a:t>
            </a:r>
            <a:r>
              <a:rPr lang="en-US" sz="3200" dirty="0">
                <a:solidFill>
                  <a:srgbClr val="FC7404"/>
                </a:solidFill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B4994-D0AD-41BB-808A-FD93D736E3CB}"/>
              </a:ext>
            </a:extLst>
          </p:cNvPr>
          <p:cNvSpPr txBox="1"/>
          <p:nvPr/>
        </p:nvSpPr>
        <p:spPr>
          <a:xfrm>
            <a:off x="30773" y="1107996"/>
            <a:ext cx="12130454" cy="110799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 l l c</a:t>
            </a:r>
            <a:r>
              <a:rPr lang="en-US" sz="3200" dirty="0">
                <a:solidFill>
                  <a:srgbClr val="1B36AB"/>
                </a:solidFill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C2A2E-EBB6-4436-8797-23DBB044FB78}"/>
              </a:ext>
            </a:extLst>
          </p:cNvPr>
          <p:cNvSpPr txBox="1"/>
          <p:nvPr/>
        </p:nvSpPr>
        <p:spPr>
          <a:xfrm>
            <a:off x="159727" y="2215992"/>
            <a:ext cx="12001500" cy="110799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solidFill>
                  <a:schemeClr val="bg1"/>
                </a:solidFill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solidFill>
                  <a:schemeClr val="bg1"/>
                </a:solidFill>
                <a:latin typeface="Gill Sans Ultra Bold" panose="020B0A02020104020203" pitchFamily="34" charset="0"/>
              </a:rPr>
              <a:t> l </a:t>
            </a:r>
            <a:r>
              <a:rPr lang="en-US" sz="6600" dirty="0" err="1">
                <a:solidFill>
                  <a:schemeClr val="bg1"/>
                </a:solidFill>
                <a:latin typeface="Gill Sans Ultra Bold" panose="020B0A02020104020203" pitchFamily="34" charset="0"/>
              </a:rPr>
              <a:t>l</a:t>
            </a:r>
            <a:r>
              <a:rPr lang="en-US" sz="6600" dirty="0">
                <a:solidFill>
                  <a:schemeClr val="bg1"/>
                </a:solidFill>
                <a:latin typeface="Gill Sans Ultra Bold" panose="020B0A02020104020203" pitchFamily="34" charset="0"/>
              </a:rPr>
              <a:t> c</a:t>
            </a:r>
            <a:r>
              <a:rPr lang="en-US" sz="3200" dirty="0">
                <a:solidFill>
                  <a:schemeClr val="bg1"/>
                </a:solidFill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F72326-D6B2-405E-9DA2-351AD89C8D21}"/>
              </a:ext>
            </a:extLst>
          </p:cNvPr>
          <p:cNvSpPr txBox="1"/>
          <p:nvPr/>
        </p:nvSpPr>
        <p:spPr>
          <a:xfrm>
            <a:off x="61546" y="3323988"/>
            <a:ext cx="12256477" cy="110799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latin typeface="Gill Sans Ultra Bold" panose="020B0A02020104020203" pitchFamily="34" charset="0"/>
              </a:rPr>
              <a:t> l l c</a:t>
            </a:r>
            <a:r>
              <a:rPr lang="en-US" sz="3200" dirty="0"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79DF97-9E00-4D54-BC33-D12834BE90C5}"/>
              </a:ext>
            </a:extLst>
          </p:cNvPr>
          <p:cNvSpPr txBox="1"/>
          <p:nvPr/>
        </p:nvSpPr>
        <p:spPr>
          <a:xfrm>
            <a:off x="30773" y="4431984"/>
            <a:ext cx="12001500" cy="1107996"/>
          </a:xfrm>
          <a:prstGeom prst="rect">
            <a:avLst/>
          </a:prstGeom>
          <a:solidFill>
            <a:srgbClr val="1B36AB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latin typeface="Gill Sans Ultra Bold" panose="020B0A02020104020203" pitchFamily="34" charset="0"/>
              </a:rPr>
              <a:t> l l c</a:t>
            </a:r>
            <a:r>
              <a:rPr lang="en-US" sz="3200" dirty="0">
                <a:latin typeface="Gill Sans Ultra Bold" panose="020B0A02020104020203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524BD0-0BDA-4632-9F87-443F0BDC8F9C}"/>
              </a:ext>
            </a:extLst>
          </p:cNvPr>
          <p:cNvSpPr txBox="1"/>
          <p:nvPr/>
        </p:nvSpPr>
        <p:spPr>
          <a:xfrm>
            <a:off x="61546" y="5662246"/>
            <a:ext cx="11816862" cy="1107996"/>
          </a:xfrm>
          <a:prstGeom prst="rect">
            <a:avLst/>
          </a:prstGeom>
          <a:solidFill>
            <a:srgbClr val="FC7404"/>
          </a:solidFill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Gill Sans Ultra Bold" panose="020B0A02020104020203" pitchFamily="34" charset="0"/>
              </a:rPr>
              <a:t>L o g i s t i c s</a:t>
            </a:r>
            <a:r>
              <a:rPr lang="en-US" sz="3200" dirty="0">
                <a:latin typeface="Gill Sans Ultra Bold" panose="020B0A02020104020203" pitchFamily="34" charset="0"/>
              </a:rPr>
              <a:t>,</a:t>
            </a:r>
            <a:r>
              <a:rPr lang="en-US" sz="6600" dirty="0">
                <a:latin typeface="Gill Sans Ultra Bold" panose="020B0A02020104020203" pitchFamily="34" charset="0"/>
              </a:rPr>
              <a:t> l </a:t>
            </a:r>
            <a:r>
              <a:rPr lang="en-US" sz="6600" dirty="0" err="1">
                <a:latin typeface="Gill Sans Ultra Bold" panose="020B0A02020104020203" pitchFamily="34" charset="0"/>
              </a:rPr>
              <a:t>l</a:t>
            </a:r>
            <a:r>
              <a:rPr lang="en-US" sz="6600" dirty="0">
                <a:latin typeface="Gill Sans Ultra Bold" panose="020B0A02020104020203" pitchFamily="34" charset="0"/>
              </a:rPr>
              <a:t> c</a:t>
            </a:r>
            <a:r>
              <a:rPr lang="en-US" sz="3200" dirty="0">
                <a:latin typeface="Gill Sans Ultra Bold" panose="020B0A020201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2466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192</Words>
  <Application>Microsoft Office PowerPoint</Application>
  <PresentationFormat>Widescreen</PresentationFormat>
  <Paragraphs>23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Arial Black</vt:lpstr>
      <vt:lpstr>Calibri</vt:lpstr>
      <vt:lpstr>Calibri Light</vt:lpstr>
      <vt:lpstr>Gill Sans Ultra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Evans</dc:creator>
  <cp:lastModifiedBy>Beth Evans</cp:lastModifiedBy>
  <cp:revision>17</cp:revision>
  <dcterms:created xsi:type="dcterms:W3CDTF">2019-11-04T21:28:04Z</dcterms:created>
  <dcterms:modified xsi:type="dcterms:W3CDTF">2019-11-05T04:07:59Z</dcterms:modified>
</cp:coreProperties>
</file>