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0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3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6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3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3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1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0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0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7244D-6AF5-427C-9B61-F44E4C3F94D7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2ADD7-C6F6-4DAD-BC44-F4DB0E61B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4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74" t="11489" r="35889" b="63824"/>
          <a:stretch/>
        </p:blipFill>
        <p:spPr bwMode="auto">
          <a:xfrm>
            <a:off x="3755529" y="1226638"/>
            <a:ext cx="4889708" cy="3262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941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SFCC\UCSF-DEB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Wu, Lucy</dc:creator>
  <cp:lastModifiedBy>Wu, Lucy</cp:lastModifiedBy>
  <cp:revision>1</cp:revision>
  <dcterms:created xsi:type="dcterms:W3CDTF">2019-11-19T22:42:09Z</dcterms:created>
  <dcterms:modified xsi:type="dcterms:W3CDTF">2019-11-19T22:42:18Z</dcterms:modified>
</cp:coreProperties>
</file>