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5" autoAdjust="0"/>
    <p:restoredTop sz="94660"/>
  </p:normalViewPr>
  <p:slideViewPr>
    <p:cSldViewPr snapToGrid="0">
      <p:cViewPr varScale="1">
        <p:scale>
          <a:sx n="77" d="100"/>
          <a:sy n="77" d="100"/>
        </p:scale>
        <p:origin x="48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31607-69EF-4189-9280-3F4CC40B38D0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2995-CE90-45F7-A886-F9F110D57C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0183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31607-69EF-4189-9280-3F4CC40B38D0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2995-CE90-45F7-A886-F9F110D57C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505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31607-69EF-4189-9280-3F4CC40B38D0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2995-CE90-45F7-A886-F9F110D57C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501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31607-69EF-4189-9280-3F4CC40B38D0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2995-CE90-45F7-A886-F9F110D57C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120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31607-69EF-4189-9280-3F4CC40B38D0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2995-CE90-45F7-A886-F9F110D57C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84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31607-69EF-4189-9280-3F4CC40B38D0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2995-CE90-45F7-A886-F9F110D57C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757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31607-69EF-4189-9280-3F4CC40B38D0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2995-CE90-45F7-A886-F9F110D57C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328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31607-69EF-4189-9280-3F4CC40B38D0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2995-CE90-45F7-A886-F9F110D57C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17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31607-69EF-4189-9280-3F4CC40B38D0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2995-CE90-45F7-A886-F9F110D57C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700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31607-69EF-4189-9280-3F4CC40B38D0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2995-CE90-45F7-A886-F9F110D57C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840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31607-69EF-4189-9280-3F4CC40B38D0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2995-CE90-45F7-A886-F9F110D57C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174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131607-69EF-4189-9280-3F4CC40B38D0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C92995-CE90-45F7-A886-F9F110D57C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083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32300" t="53870" r="31874" b="37624"/>
          <a:stretch/>
        </p:blipFill>
        <p:spPr>
          <a:xfrm>
            <a:off x="4410323" y="3042457"/>
            <a:ext cx="2456954" cy="583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65054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SFCC\UCSF-DEB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Wu, Lucy</dc:creator>
  <cp:lastModifiedBy>Wu, Lucy</cp:lastModifiedBy>
  <cp:revision>1</cp:revision>
  <dcterms:created xsi:type="dcterms:W3CDTF">2019-11-19T22:39:41Z</dcterms:created>
  <dcterms:modified xsi:type="dcterms:W3CDTF">2019-11-19T22:39:53Z</dcterms:modified>
</cp:coreProperties>
</file>