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1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0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2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5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0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4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7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1607-69EF-4189-9280-3F4CC40B38D0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2995-CE90-45F7-A886-F9F110D57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83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p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251" y="1130531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50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SFCC\UCSF-DEB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Wu, Lucy</dc:creator>
  <cp:lastModifiedBy>Wu, Lucy</cp:lastModifiedBy>
  <cp:revision>2</cp:revision>
  <dcterms:created xsi:type="dcterms:W3CDTF">2019-11-19T22:39:41Z</dcterms:created>
  <dcterms:modified xsi:type="dcterms:W3CDTF">2019-11-25T18:14:05Z</dcterms:modified>
</cp:coreProperties>
</file>