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86"/>
    <p:restoredTop sz="94669"/>
  </p:normalViewPr>
  <p:slideViewPr>
    <p:cSldViewPr snapToGrid="0" snapToObjects="1">
      <p:cViewPr>
        <p:scale>
          <a:sx n="97" d="100"/>
          <a:sy n="97" d="100"/>
        </p:scale>
        <p:origin x="-2024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04D5E-B3CA-F743-9508-1437C4FCC86B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0F9F3E-4581-014E-A5A5-F892A203C51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95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A0F412-417C-5D43-99C2-21AF9E2A8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E6EA3A-B25B-2547-BAD5-CAD4BFE0E5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5D2CF3-6A59-E144-B9D3-713F648DE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9BB051-A2D3-F440-97DA-058D50078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D7F17D-E469-CE48-841B-5A9E7BFEA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7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EE6939-A738-5B41-9889-EEE8549D1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1562D75-A6E9-3241-9368-E4CB47429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FDF55B-E8BE-704A-B0FF-8C28A48FE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56809B-C288-A142-8937-8199F6B30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FECB13-6DBD-5848-BF24-E04036207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9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0E2D58B-D43F-004C-96E7-99907A5B33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BEE65D-715E-444F-ABDC-45511A910B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376A74-B33A-A34B-A4F3-B3B4E7E6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C08A80-5F5D-0F41-86AC-78B9939C9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900621-D23B-DE41-B72C-D7D4602AA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955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BE9929-39DF-ED4E-89A4-CE9F393EA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D5CFBF-F06C-1F4E-BC3F-E6535C056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A98CFC-A128-0B49-98F2-AA06EE702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E2B68E-FB5E-7B45-AC44-F6E1FB33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B7E98E-8D2D-8A4C-99DD-860FA1D55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22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F3AACE-1A64-1541-9BD7-CF5400E70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5141AA9-567D-1A45-BF5F-D1F0B686E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01D07A-8F6D-0744-85C6-E8D2D4A9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E602ED-6798-D744-AC28-EE36F75A2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2F8FC0-AB04-7F4D-8731-7AA3D5946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6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E87B58-E922-7944-9D66-6BF943BB5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B32D60-FE1A-3D4F-960A-4CA9834604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494DA44-90CC-4A4F-804B-135E99E44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61B4D3-1E22-BA48-B70B-0ECEFFFB5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B87EE9-E74B-854F-9A7F-7ADFFB63E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7CE499-850D-5B47-A96D-E13513142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1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1B5E56-36E9-E248-984D-0D06FDBE8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498735-0ED4-904B-9426-312D8A893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47C32A9-C2E5-9F4D-A0BC-9CB09F6564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F9F02B2-C39F-C241-9026-3B0446E7DF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FA8A960-9C43-0648-889D-F05BFA3238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A3FDCFE-40C4-D841-BB24-BA2889F70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5AEB258-16F0-E745-B67D-5CB0E2629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7CC9E0D-A662-3B44-9A32-850D6CE75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1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C09C5-89A1-4847-A43A-78AE68C4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692C5DA-BC78-8343-9277-8FABC7595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F256A1A-639A-6A48-B78A-BE65C6A55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4F39C17-2F51-8445-88A3-C82209689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9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A1A61C-2843-AB44-AD6B-5B130328E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394F22C-1BD6-D14F-9C02-2B88443FF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C4690B-DC76-314F-B267-7CF66A9D8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1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45C67D-CE4F-8042-8412-6D846196D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663611-C6D6-C342-ADBE-76CF8ECD6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4D427E4-0D0C-BC4C-A670-5328804CFB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9EA90E-E4D2-DE47-92B3-475556D23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E82645-A8B2-134B-857D-CB22D0DA7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1AB6B2-370B-8C46-8143-CB3825291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394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C3940D-7C3D-A641-81DD-079FD0459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2B383B5-21BD-1B49-94E4-8DB69EEFA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C7793D9-0DE7-7E43-9EB4-722D0FFA9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D51846-25E0-C746-82E0-847E0312B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1BAC42-307F-C749-BD51-66842A82B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DDBC2B0-5583-FB49-8D4B-ACE32B929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27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6B60BC-54CE-B94A-97B0-A884FCDC6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4DFD710-C973-B540-8891-908E533A4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39E5FF-87E4-C542-8599-12EA832BB7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A390-BF06-5C4E-987D-8EB529DC3D3F}" type="datetimeFigureOut">
              <a:rPr lang="en-US" smtClean="0"/>
              <a:t>10/29/19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B07FA0-7BEB-CA44-B953-3B550AA364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518DE9-AB2C-874A-BF48-D035A2822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071AA-3CC1-8845-8F2B-FDD79A5614D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1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B8EE4B0D-E2D1-D246-A2E2-AC49D9816FF6}"/>
              </a:ext>
            </a:extLst>
          </p:cNvPr>
          <p:cNvGrpSpPr/>
          <p:nvPr/>
        </p:nvGrpSpPr>
        <p:grpSpPr>
          <a:xfrm>
            <a:off x="1585711" y="867325"/>
            <a:ext cx="8612836" cy="3939625"/>
            <a:chOff x="1585711" y="867325"/>
            <a:chExt cx="8612836" cy="3939625"/>
          </a:xfrm>
        </p:grpSpPr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9679D133-89FA-C943-89A3-61B22FA065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85711" y="867325"/>
              <a:ext cx="8612836" cy="3939625"/>
            </a:xfrm>
            <a:prstGeom prst="rect">
              <a:avLst/>
            </a:prstGeom>
          </p:spPr>
        </p:pic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7408EA2B-8340-F749-8053-C1E9E58B7BEC}"/>
                </a:ext>
              </a:extLst>
            </p:cNvPr>
            <p:cNvSpPr txBox="1"/>
            <p:nvPr/>
          </p:nvSpPr>
          <p:spPr>
            <a:xfrm>
              <a:off x="3529834" y="3314700"/>
              <a:ext cx="40767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                                                   </a:t>
              </a:r>
            </a:p>
          </p:txBody>
        </p:sp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0E771C75-33E9-2042-9EDD-EFE787ABF1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70800" y="2324101"/>
              <a:ext cx="1701799" cy="1701799"/>
            </a:xfrm>
            <a:prstGeom prst="rect">
              <a:avLst/>
            </a:prstGeom>
          </p:spPr>
        </p:pic>
      </p:grpSp>
      <p:sp>
        <p:nvSpPr>
          <p:cNvPr id="8" name="ZoneTexte 7">
            <a:extLst>
              <a:ext uri="{FF2B5EF4-FFF2-40B4-BE49-F238E27FC236}">
                <a16:creationId xmlns:a16="http://schemas.microsoft.com/office/drawing/2014/main" id="{E825E80A-7BBE-584E-A5FF-3BF0ED9B16CB}"/>
              </a:ext>
            </a:extLst>
          </p:cNvPr>
          <p:cNvSpPr txBox="1"/>
          <p:nvPr/>
        </p:nvSpPr>
        <p:spPr>
          <a:xfrm>
            <a:off x="4644929" y="3267184"/>
            <a:ext cx="31534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>
                <a:solidFill>
                  <a:srgbClr val="0070C0"/>
                </a:solidFill>
                <a:latin typeface="Matura MT Script Capitals" panose="03020802060602070202" pitchFamily="66" charset="77"/>
              </a:rPr>
              <a:t>Clubfitting</a:t>
            </a:r>
            <a:endParaRPr lang="en-US" sz="4800" dirty="0">
              <a:solidFill>
                <a:srgbClr val="0070C0"/>
              </a:solidFill>
              <a:latin typeface="Matura MT Script Capitals" panose="03020802060602070202" pitchFamily="66" charset="77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70904DC-3FAF-9445-9AE5-232635971EFC}"/>
              </a:ext>
            </a:extLst>
          </p:cNvPr>
          <p:cNvSpPr txBox="1"/>
          <p:nvPr/>
        </p:nvSpPr>
        <p:spPr>
          <a:xfrm>
            <a:off x="8039060" y="2628805"/>
            <a:ext cx="5790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rgbClr val="0070C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5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32FE742-AF82-5246-9FF8-8E02B2BD1B8E}"/>
              </a:ext>
            </a:extLst>
          </p:cNvPr>
          <p:cNvSpPr txBox="1"/>
          <p:nvPr/>
        </p:nvSpPr>
        <p:spPr>
          <a:xfrm>
            <a:off x="8461651" y="2482354"/>
            <a:ext cx="5693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rgbClr val="0070C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962840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EC18DFE5-1F7F-DD4D-9B81-8469AAEF70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9957" y="-140929"/>
            <a:ext cx="6350000" cy="63500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984B53CB-42B8-F244-BCE1-2E9E4D9261CF}"/>
              </a:ext>
            </a:extLst>
          </p:cNvPr>
          <p:cNvSpPr txBox="1"/>
          <p:nvPr/>
        </p:nvSpPr>
        <p:spPr>
          <a:xfrm>
            <a:off x="3655684" y="3937819"/>
            <a:ext cx="545854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4000" dirty="0" err="1">
                <a:solidFill>
                  <a:srgbClr val="0070C0"/>
                </a:solidFill>
                <a:latin typeface="Matura MT Script Capitals" panose="03020802060602070202" pitchFamily="66" charset="77"/>
              </a:rPr>
              <a:t>Clubfitting</a:t>
            </a:r>
            <a:endParaRPr lang="en-US" sz="4000" dirty="0">
              <a:solidFill>
                <a:srgbClr val="0070C0"/>
              </a:solidFill>
              <a:latin typeface="Matura MT Script Capitals" panose="03020802060602070202" pitchFamily="66" charset="77"/>
            </a:endParaRPr>
          </a:p>
          <a:p>
            <a:pPr algn="ctr"/>
            <a:r>
              <a:rPr lang="en-US" sz="4000" dirty="0">
                <a:latin typeface="Khmer MN" pitchFamily="2" charset="0"/>
                <a:cs typeface="Apple Chancery" panose="03020702040506060504" pitchFamily="66" charset="-79"/>
              </a:rPr>
              <a:t>Golf Performance center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4F9338F-6FAC-D64B-AAE3-100FF59A3876}"/>
              </a:ext>
            </a:extLst>
          </p:cNvPr>
          <p:cNvSpPr txBox="1"/>
          <p:nvPr/>
        </p:nvSpPr>
        <p:spPr>
          <a:xfrm>
            <a:off x="7765675" y="3632001"/>
            <a:ext cx="5132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70C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5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D2311B-CE14-8B45-B341-6376B82A8772}"/>
              </a:ext>
            </a:extLst>
          </p:cNvPr>
          <p:cNvSpPr txBox="1"/>
          <p:nvPr/>
        </p:nvSpPr>
        <p:spPr>
          <a:xfrm>
            <a:off x="8109798" y="3518709"/>
            <a:ext cx="5052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70C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38700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10</Words>
  <Application>Microsoft Macintosh PowerPoint</Application>
  <PresentationFormat>Grand écran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Brush Script MT</vt:lpstr>
      <vt:lpstr>Apple Chancery</vt:lpstr>
      <vt:lpstr>Arial</vt:lpstr>
      <vt:lpstr>Calibri</vt:lpstr>
      <vt:lpstr>Calibri Light</vt:lpstr>
      <vt:lpstr>Khmer MN</vt:lpstr>
      <vt:lpstr>Matura MT Script Capitals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Jean-Luc TURMEL</dc:creator>
  <cp:lastModifiedBy>Jean-Luc TURMEL</cp:lastModifiedBy>
  <cp:revision>14</cp:revision>
  <dcterms:created xsi:type="dcterms:W3CDTF">2019-10-27T12:31:36Z</dcterms:created>
  <dcterms:modified xsi:type="dcterms:W3CDTF">2019-10-29T14:04:47Z</dcterms:modified>
</cp:coreProperties>
</file>