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1" r:id="rId4"/>
    <p:sldId id="258" r:id="rId5"/>
    <p:sldId id="262" r:id="rId6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0" d="100"/>
          <a:sy n="120" d="100"/>
        </p:scale>
        <p:origin x="-1080" y="-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0F853-70A5-4DD2-B61E-D557EABDA5CD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D1E8-D957-4C62-9DD3-4635FEADD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40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0F853-70A5-4DD2-B61E-D557EABDA5CD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D1E8-D957-4C62-9DD3-4635FEADD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76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0F853-70A5-4DD2-B61E-D557EABDA5CD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D1E8-D957-4C62-9DD3-4635FEADD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57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0F853-70A5-4DD2-B61E-D557EABDA5CD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D1E8-D957-4C62-9DD3-4635FEADD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33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0F853-70A5-4DD2-B61E-D557EABDA5CD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D1E8-D957-4C62-9DD3-4635FEADD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63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0F853-70A5-4DD2-B61E-D557EABDA5CD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D1E8-D957-4C62-9DD3-4635FEADD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519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0F853-70A5-4DD2-B61E-D557EABDA5CD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D1E8-D957-4C62-9DD3-4635FEADD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32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0F853-70A5-4DD2-B61E-D557EABDA5CD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D1E8-D957-4C62-9DD3-4635FEADD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323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0F853-70A5-4DD2-B61E-D557EABDA5CD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D1E8-D957-4C62-9DD3-4635FEADD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78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0F853-70A5-4DD2-B61E-D557EABDA5CD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D1E8-D957-4C62-9DD3-4635FEADD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652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0F853-70A5-4DD2-B61E-D557EABDA5CD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FD1E8-D957-4C62-9DD3-4635FEADD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198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0F853-70A5-4DD2-B61E-D557EABDA5CD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FD1E8-D957-4C62-9DD3-4635FEADD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681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86494" y="1006427"/>
            <a:ext cx="2129317" cy="13388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Camp David</a:t>
            </a:r>
          </a:p>
          <a:p>
            <a:pPr algn="ctr"/>
            <a:r>
              <a:rPr lang="en-US" sz="1050" i="1" dirty="0"/>
              <a:t>Camp David RV resort, is a beautiful rustic 33 acre property, conveniently located near Columbus and Fort Benning local attractions, including Historic Westville and the National Infantry Museum.</a:t>
            </a:r>
            <a:endParaRPr lang="en-US" sz="1050" dirty="0"/>
          </a:p>
        </p:txBody>
      </p:sp>
      <p:sp>
        <p:nvSpPr>
          <p:cNvPr id="40" name="TextBox 39"/>
          <p:cNvSpPr txBox="1"/>
          <p:nvPr/>
        </p:nvSpPr>
        <p:spPr>
          <a:xfrm>
            <a:off x="9855201" y="5771626"/>
            <a:ext cx="2120082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Contact Information</a:t>
            </a:r>
          </a:p>
          <a:p>
            <a:pPr algn="ctr"/>
            <a:r>
              <a:rPr lang="en-US" sz="1200" dirty="0"/>
              <a:t>Camp David, LLC</a:t>
            </a:r>
          </a:p>
          <a:p>
            <a:pPr algn="ctr"/>
            <a:r>
              <a:rPr lang="en-US" sz="1200" dirty="0"/>
              <a:t>Adam Hunt</a:t>
            </a:r>
          </a:p>
          <a:p>
            <a:pPr algn="ctr"/>
            <a:r>
              <a:rPr lang="en-US" sz="1200" dirty="0"/>
              <a:t>adam.dale.hunt@gmail.com</a:t>
            </a:r>
          </a:p>
          <a:p>
            <a:pPr algn="ctr"/>
            <a:r>
              <a:rPr lang="en-US" sz="1200" dirty="0"/>
              <a:t>870-632-0788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xmlns="" id="{51161444-F60E-458B-8E05-892A4FB7F3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03" t="11084" r="23866" b="6016"/>
          <a:stretch/>
        </p:blipFill>
        <p:spPr>
          <a:xfrm>
            <a:off x="2302312" y="249996"/>
            <a:ext cx="7197242" cy="63580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BA5520AB-9E96-4A1B-A605-3F204FE12907}"/>
              </a:ext>
            </a:extLst>
          </p:cNvPr>
          <p:cNvSpPr/>
          <p:nvPr/>
        </p:nvSpPr>
        <p:spPr>
          <a:xfrm>
            <a:off x="3179428" y="5352176"/>
            <a:ext cx="1208014" cy="419450"/>
          </a:xfrm>
          <a:prstGeom prst="round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Camp David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B6026847-A83C-47FF-B765-FCCDD3D47643}"/>
              </a:ext>
            </a:extLst>
          </p:cNvPr>
          <p:cNvSpPr txBox="1"/>
          <p:nvPr/>
        </p:nvSpPr>
        <p:spPr>
          <a:xfrm>
            <a:off x="86495" y="3241561"/>
            <a:ext cx="2129317" cy="286232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Open to the Public including:</a:t>
            </a:r>
          </a:p>
          <a:p>
            <a:pPr algn="ctr"/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/>
              <a:t>Visitors to Historic Westville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 smtClean="0"/>
              <a:t>Families </a:t>
            </a:r>
            <a:r>
              <a:rPr lang="en-US" sz="1200" i="1" dirty="0"/>
              <a:t>in the Columbus and </a:t>
            </a:r>
            <a:r>
              <a:rPr lang="en-US" sz="1200" i="1" dirty="0" smtClean="0"/>
              <a:t>Chattahoochee Valley Area</a:t>
            </a:r>
            <a:endParaRPr lang="en-US" sz="1200" i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 smtClean="0"/>
              <a:t>Families </a:t>
            </a:r>
            <a:r>
              <a:rPr lang="en-US" sz="1200" i="1" dirty="0"/>
              <a:t>visiting Soldiers at Fort Benning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/>
              <a:t>Retired military personnel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 smtClean="0"/>
              <a:t>Visitors </a:t>
            </a:r>
            <a:r>
              <a:rPr lang="en-US" sz="1200" i="1" dirty="0"/>
              <a:t>to the National Infantry Museum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 smtClean="0"/>
              <a:t>Soldiers </a:t>
            </a:r>
            <a:r>
              <a:rPr lang="en-US" sz="1200" i="1" dirty="0"/>
              <a:t>at Fort Benning for temporary duty stations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/>
              <a:t>Soldiers stationed at Fort Benning</a:t>
            </a:r>
            <a:endParaRPr lang="en-US" sz="12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4B0B52F1-3D09-4418-AE27-FE1E4EA0FE96}"/>
              </a:ext>
            </a:extLst>
          </p:cNvPr>
          <p:cNvSpPr txBox="1"/>
          <p:nvPr/>
        </p:nvSpPr>
        <p:spPr>
          <a:xfrm>
            <a:off x="9626699" y="1634771"/>
            <a:ext cx="2463414" cy="292605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Convenient Location: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Fort Benning (Cemetery entrance):  &lt;1 mi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National Infantry Museum: 0.7 mi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Columbus City Dog Park: 0.6 mi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Fort Benning Visitor Center (main post entrance): 10 min, 4.3 mi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Gas Stations, grocery stores, restaurants, and shopping all within 10 minutes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DC248E08-3D3C-4258-BD7F-E41A9DA2010B}"/>
              </a:ext>
            </a:extLst>
          </p:cNvPr>
          <p:cNvSpPr/>
          <p:nvPr/>
        </p:nvSpPr>
        <p:spPr>
          <a:xfrm>
            <a:off x="4529979" y="2254450"/>
            <a:ext cx="647076" cy="4179906"/>
          </a:xfrm>
          <a:custGeom>
            <a:avLst/>
            <a:gdLst>
              <a:gd name="connsiteX0" fmla="*/ 620861 w 647076"/>
              <a:gd name="connsiteY0" fmla="*/ 4179906 h 4179906"/>
              <a:gd name="connsiteX1" fmla="*/ 646028 w 647076"/>
              <a:gd name="connsiteY1" fmla="*/ 3911458 h 4179906"/>
              <a:gd name="connsiteX2" fmla="*/ 637639 w 647076"/>
              <a:gd name="connsiteY2" fmla="*/ 3668178 h 4179906"/>
              <a:gd name="connsiteX3" fmla="*/ 595694 w 647076"/>
              <a:gd name="connsiteY3" fmla="*/ 3441675 h 4179906"/>
              <a:gd name="connsiteX4" fmla="*/ 520193 w 647076"/>
              <a:gd name="connsiteY4" fmla="*/ 3198394 h 4179906"/>
              <a:gd name="connsiteX5" fmla="*/ 461471 w 647076"/>
              <a:gd name="connsiteY5" fmla="*/ 3047392 h 4179906"/>
              <a:gd name="connsiteX6" fmla="*/ 394359 w 647076"/>
              <a:gd name="connsiteY6" fmla="*/ 2829278 h 4179906"/>
              <a:gd name="connsiteX7" fmla="*/ 352414 w 647076"/>
              <a:gd name="connsiteY7" fmla="*/ 2535664 h 4179906"/>
              <a:gd name="connsiteX8" fmla="*/ 302080 w 647076"/>
              <a:gd name="connsiteY8" fmla="*/ 2267216 h 4179906"/>
              <a:gd name="connsiteX9" fmla="*/ 310469 w 647076"/>
              <a:gd name="connsiteY9" fmla="*/ 2049102 h 4179906"/>
              <a:gd name="connsiteX10" fmla="*/ 318858 w 647076"/>
              <a:gd name="connsiteY10" fmla="*/ 1830989 h 4179906"/>
              <a:gd name="connsiteX11" fmla="*/ 344025 w 647076"/>
              <a:gd name="connsiteY11" fmla="*/ 1604486 h 4179906"/>
              <a:gd name="connsiteX12" fmla="*/ 344025 w 647076"/>
              <a:gd name="connsiteY12" fmla="*/ 1294093 h 4179906"/>
              <a:gd name="connsiteX13" fmla="*/ 327247 w 647076"/>
              <a:gd name="connsiteY13" fmla="*/ 1126313 h 4179906"/>
              <a:gd name="connsiteX14" fmla="*/ 352414 w 647076"/>
              <a:gd name="connsiteY14" fmla="*/ 975311 h 4179906"/>
              <a:gd name="connsiteX15" fmla="*/ 394359 w 647076"/>
              <a:gd name="connsiteY15" fmla="*/ 849477 h 4179906"/>
              <a:gd name="connsiteX16" fmla="*/ 310469 w 647076"/>
              <a:gd name="connsiteY16" fmla="*/ 698475 h 4179906"/>
              <a:gd name="connsiteX17" fmla="*/ 167856 w 647076"/>
              <a:gd name="connsiteY17" fmla="*/ 631363 h 4179906"/>
              <a:gd name="connsiteX18" fmla="*/ 58799 w 647076"/>
              <a:gd name="connsiteY18" fmla="*/ 547473 h 4179906"/>
              <a:gd name="connsiteX19" fmla="*/ 25243 w 647076"/>
              <a:gd name="connsiteY19" fmla="*/ 371304 h 4179906"/>
              <a:gd name="connsiteX20" fmla="*/ 76 w 647076"/>
              <a:gd name="connsiteY20" fmla="*/ 195135 h 4179906"/>
              <a:gd name="connsiteX21" fmla="*/ 16854 w 647076"/>
              <a:gd name="connsiteY21" fmla="*/ 27356 h 4179906"/>
              <a:gd name="connsiteX22" fmla="*/ 16854 w 647076"/>
              <a:gd name="connsiteY22" fmla="*/ 2189 h 4179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47076" h="4179906">
                <a:moveTo>
                  <a:pt x="620861" y="4179906"/>
                </a:moveTo>
                <a:cubicBezTo>
                  <a:pt x="632046" y="4088326"/>
                  <a:pt x="643232" y="3996746"/>
                  <a:pt x="646028" y="3911458"/>
                </a:cubicBezTo>
                <a:cubicBezTo>
                  <a:pt x="648824" y="3826170"/>
                  <a:pt x="646028" y="3746475"/>
                  <a:pt x="637639" y="3668178"/>
                </a:cubicBezTo>
                <a:cubicBezTo>
                  <a:pt x="629250" y="3589881"/>
                  <a:pt x="615268" y="3519972"/>
                  <a:pt x="595694" y="3441675"/>
                </a:cubicBezTo>
                <a:cubicBezTo>
                  <a:pt x="576120" y="3363378"/>
                  <a:pt x="542563" y="3264108"/>
                  <a:pt x="520193" y="3198394"/>
                </a:cubicBezTo>
                <a:cubicBezTo>
                  <a:pt x="497823" y="3132680"/>
                  <a:pt x="482443" y="3108911"/>
                  <a:pt x="461471" y="3047392"/>
                </a:cubicBezTo>
                <a:cubicBezTo>
                  <a:pt x="440499" y="2985873"/>
                  <a:pt x="412535" y="2914566"/>
                  <a:pt x="394359" y="2829278"/>
                </a:cubicBezTo>
                <a:cubicBezTo>
                  <a:pt x="376183" y="2743990"/>
                  <a:pt x="367794" y="2629341"/>
                  <a:pt x="352414" y="2535664"/>
                </a:cubicBezTo>
                <a:cubicBezTo>
                  <a:pt x="337034" y="2441987"/>
                  <a:pt x="309071" y="2348310"/>
                  <a:pt x="302080" y="2267216"/>
                </a:cubicBezTo>
                <a:cubicBezTo>
                  <a:pt x="295089" y="2186122"/>
                  <a:pt x="310469" y="2049102"/>
                  <a:pt x="310469" y="2049102"/>
                </a:cubicBezTo>
                <a:cubicBezTo>
                  <a:pt x="313265" y="1976398"/>
                  <a:pt x="313265" y="1905092"/>
                  <a:pt x="318858" y="1830989"/>
                </a:cubicBezTo>
                <a:cubicBezTo>
                  <a:pt x="324451" y="1756886"/>
                  <a:pt x="339830" y="1693969"/>
                  <a:pt x="344025" y="1604486"/>
                </a:cubicBezTo>
                <a:cubicBezTo>
                  <a:pt x="348219" y="1515003"/>
                  <a:pt x="346821" y="1373788"/>
                  <a:pt x="344025" y="1294093"/>
                </a:cubicBezTo>
                <a:cubicBezTo>
                  <a:pt x="341229" y="1214398"/>
                  <a:pt x="325849" y="1179443"/>
                  <a:pt x="327247" y="1126313"/>
                </a:cubicBezTo>
                <a:cubicBezTo>
                  <a:pt x="328645" y="1073183"/>
                  <a:pt x="341229" y="1021450"/>
                  <a:pt x="352414" y="975311"/>
                </a:cubicBezTo>
                <a:cubicBezTo>
                  <a:pt x="363599" y="929172"/>
                  <a:pt x="401350" y="895616"/>
                  <a:pt x="394359" y="849477"/>
                </a:cubicBezTo>
                <a:cubicBezTo>
                  <a:pt x="387368" y="803338"/>
                  <a:pt x="348220" y="734827"/>
                  <a:pt x="310469" y="698475"/>
                </a:cubicBezTo>
                <a:cubicBezTo>
                  <a:pt x="272718" y="662123"/>
                  <a:pt x="209801" y="656530"/>
                  <a:pt x="167856" y="631363"/>
                </a:cubicBezTo>
                <a:cubicBezTo>
                  <a:pt x="125911" y="606196"/>
                  <a:pt x="82568" y="590816"/>
                  <a:pt x="58799" y="547473"/>
                </a:cubicBezTo>
                <a:cubicBezTo>
                  <a:pt x="35030" y="504130"/>
                  <a:pt x="35030" y="430027"/>
                  <a:pt x="25243" y="371304"/>
                </a:cubicBezTo>
                <a:cubicBezTo>
                  <a:pt x="15456" y="312581"/>
                  <a:pt x="1474" y="252460"/>
                  <a:pt x="76" y="195135"/>
                </a:cubicBezTo>
                <a:cubicBezTo>
                  <a:pt x="-1322" y="137810"/>
                  <a:pt x="16854" y="27356"/>
                  <a:pt x="16854" y="27356"/>
                </a:cubicBezTo>
                <a:cubicBezTo>
                  <a:pt x="19650" y="-4802"/>
                  <a:pt x="18252" y="-1307"/>
                  <a:pt x="16854" y="2189"/>
                </a:cubicBezTo>
              </a:path>
            </a:pathLst>
          </a:cu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xmlns="" id="{296D4B0B-8CD5-4918-837A-A360F20B1C39}"/>
              </a:ext>
            </a:extLst>
          </p:cNvPr>
          <p:cNvSpPr/>
          <p:nvPr/>
        </p:nvSpPr>
        <p:spPr>
          <a:xfrm rot="776155">
            <a:off x="3916490" y="4142533"/>
            <a:ext cx="898750" cy="343595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Riverwalk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FBA15540-9B2D-44F8-8EDF-6C9C110D5862}"/>
              </a:ext>
            </a:extLst>
          </p:cNvPr>
          <p:cNvSpPr/>
          <p:nvPr/>
        </p:nvSpPr>
        <p:spPr>
          <a:xfrm>
            <a:off x="2336799" y="1634771"/>
            <a:ext cx="2209268" cy="609665"/>
          </a:xfrm>
          <a:custGeom>
            <a:avLst/>
            <a:gdLst>
              <a:gd name="connsiteX0" fmla="*/ 2207491 w 2209268"/>
              <a:gd name="connsiteY0" fmla="*/ 609665 h 609665"/>
              <a:gd name="connsiteX1" fmla="*/ 2207491 w 2209268"/>
              <a:gd name="connsiteY1" fmla="*/ 471120 h 609665"/>
              <a:gd name="connsiteX2" fmla="*/ 2189018 w 2209268"/>
              <a:gd name="connsiteY2" fmla="*/ 295629 h 609665"/>
              <a:gd name="connsiteX3" fmla="*/ 2078182 w 2209268"/>
              <a:gd name="connsiteY3" fmla="*/ 286393 h 609665"/>
              <a:gd name="connsiteX4" fmla="*/ 1995055 w 2209268"/>
              <a:gd name="connsiteY4" fmla="*/ 286393 h 609665"/>
              <a:gd name="connsiteX5" fmla="*/ 1948873 w 2209268"/>
              <a:gd name="connsiteY5" fmla="*/ 258684 h 609665"/>
              <a:gd name="connsiteX6" fmla="*/ 1921164 w 2209268"/>
              <a:gd name="connsiteY6" fmla="*/ 175556 h 609665"/>
              <a:gd name="connsiteX7" fmla="*/ 1874982 w 2209268"/>
              <a:gd name="connsiteY7" fmla="*/ 73956 h 609665"/>
              <a:gd name="connsiteX8" fmla="*/ 1819564 w 2209268"/>
              <a:gd name="connsiteY8" fmla="*/ 37011 h 609665"/>
              <a:gd name="connsiteX9" fmla="*/ 1653309 w 2209268"/>
              <a:gd name="connsiteY9" fmla="*/ 65 h 609665"/>
              <a:gd name="connsiteX10" fmla="*/ 1422400 w 2209268"/>
              <a:gd name="connsiteY10" fmla="*/ 46247 h 609665"/>
              <a:gd name="connsiteX11" fmla="*/ 1283855 w 2209268"/>
              <a:gd name="connsiteY11" fmla="*/ 110902 h 609665"/>
              <a:gd name="connsiteX12" fmla="*/ 1089891 w 2209268"/>
              <a:gd name="connsiteY12" fmla="*/ 230974 h 609665"/>
              <a:gd name="connsiteX13" fmla="*/ 969818 w 2209268"/>
              <a:gd name="connsiteY13" fmla="*/ 295629 h 609665"/>
              <a:gd name="connsiteX14" fmla="*/ 803564 w 2209268"/>
              <a:gd name="connsiteY14" fmla="*/ 351047 h 609665"/>
              <a:gd name="connsiteX15" fmla="*/ 600364 w 2209268"/>
              <a:gd name="connsiteY15" fmla="*/ 387993 h 609665"/>
              <a:gd name="connsiteX16" fmla="*/ 378691 w 2209268"/>
              <a:gd name="connsiteY16" fmla="*/ 406465 h 609665"/>
              <a:gd name="connsiteX17" fmla="*/ 212437 w 2209268"/>
              <a:gd name="connsiteY17" fmla="*/ 415702 h 609665"/>
              <a:gd name="connsiteX18" fmla="*/ 83128 w 2209268"/>
              <a:gd name="connsiteY18" fmla="*/ 424938 h 609665"/>
              <a:gd name="connsiteX19" fmla="*/ 0 w 2209268"/>
              <a:gd name="connsiteY19" fmla="*/ 415702 h 60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209268" h="609665">
                <a:moveTo>
                  <a:pt x="2207491" y="609665"/>
                </a:moveTo>
                <a:cubicBezTo>
                  <a:pt x="2209030" y="566562"/>
                  <a:pt x="2210570" y="523459"/>
                  <a:pt x="2207491" y="471120"/>
                </a:cubicBezTo>
                <a:cubicBezTo>
                  <a:pt x="2204412" y="418781"/>
                  <a:pt x="2210570" y="326417"/>
                  <a:pt x="2189018" y="295629"/>
                </a:cubicBezTo>
                <a:cubicBezTo>
                  <a:pt x="2167466" y="264841"/>
                  <a:pt x="2110509" y="287932"/>
                  <a:pt x="2078182" y="286393"/>
                </a:cubicBezTo>
                <a:cubicBezTo>
                  <a:pt x="2045855" y="284854"/>
                  <a:pt x="2016606" y="291011"/>
                  <a:pt x="1995055" y="286393"/>
                </a:cubicBezTo>
                <a:cubicBezTo>
                  <a:pt x="1973503" y="281775"/>
                  <a:pt x="1961188" y="277157"/>
                  <a:pt x="1948873" y="258684"/>
                </a:cubicBezTo>
                <a:cubicBezTo>
                  <a:pt x="1936558" y="240211"/>
                  <a:pt x="1933479" y="206344"/>
                  <a:pt x="1921164" y="175556"/>
                </a:cubicBezTo>
                <a:cubicBezTo>
                  <a:pt x="1908849" y="144768"/>
                  <a:pt x="1891915" y="97047"/>
                  <a:pt x="1874982" y="73956"/>
                </a:cubicBezTo>
                <a:cubicBezTo>
                  <a:pt x="1858049" y="50865"/>
                  <a:pt x="1856509" y="49326"/>
                  <a:pt x="1819564" y="37011"/>
                </a:cubicBezTo>
                <a:cubicBezTo>
                  <a:pt x="1782619" y="24696"/>
                  <a:pt x="1719503" y="-1474"/>
                  <a:pt x="1653309" y="65"/>
                </a:cubicBezTo>
                <a:cubicBezTo>
                  <a:pt x="1587115" y="1604"/>
                  <a:pt x="1483976" y="27774"/>
                  <a:pt x="1422400" y="46247"/>
                </a:cubicBezTo>
                <a:cubicBezTo>
                  <a:pt x="1360824" y="64720"/>
                  <a:pt x="1339273" y="80114"/>
                  <a:pt x="1283855" y="110902"/>
                </a:cubicBezTo>
                <a:cubicBezTo>
                  <a:pt x="1228437" y="141690"/>
                  <a:pt x="1142230" y="200186"/>
                  <a:pt x="1089891" y="230974"/>
                </a:cubicBezTo>
                <a:cubicBezTo>
                  <a:pt x="1037552" y="261762"/>
                  <a:pt x="1017539" y="275617"/>
                  <a:pt x="969818" y="295629"/>
                </a:cubicBezTo>
                <a:cubicBezTo>
                  <a:pt x="922097" y="315641"/>
                  <a:pt x="865140" y="335653"/>
                  <a:pt x="803564" y="351047"/>
                </a:cubicBezTo>
                <a:cubicBezTo>
                  <a:pt x="741988" y="366441"/>
                  <a:pt x="671176" y="378757"/>
                  <a:pt x="600364" y="387993"/>
                </a:cubicBezTo>
                <a:cubicBezTo>
                  <a:pt x="529552" y="397229"/>
                  <a:pt x="443345" y="401847"/>
                  <a:pt x="378691" y="406465"/>
                </a:cubicBezTo>
                <a:cubicBezTo>
                  <a:pt x="314036" y="411083"/>
                  <a:pt x="212437" y="415702"/>
                  <a:pt x="212437" y="415702"/>
                </a:cubicBezTo>
                <a:cubicBezTo>
                  <a:pt x="163177" y="418781"/>
                  <a:pt x="118534" y="424938"/>
                  <a:pt x="83128" y="424938"/>
                </a:cubicBezTo>
                <a:cubicBezTo>
                  <a:pt x="47722" y="424938"/>
                  <a:pt x="23861" y="420320"/>
                  <a:pt x="0" y="415702"/>
                </a:cubicBez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xmlns="" id="{7F1CA86C-B1C0-4215-80B6-F1E45E661320}"/>
              </a:ext>
            </a:extLst>
          </p:cNvPr>
          <p:cNvSpPr/>
          <p:nvPr/>
        </p:nvSpPr>
        <p:spPr>
          <a:xfrm>
            <a:off x="5394038" y="1091632"/>
            <a:ext cx="1242304" cy="436479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National Infantry Museum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1D14D2C2-C8CD-44EE-867C-26922F8ADDA4}"/>
              </a:ext>
            </a:extLst>
          </p:cNvPr>
          <p:cNvSpPr/>
          <p:nvPr/>
        </p:nvSpPr>
        <p:spPr>
          <a:xfrm>
            <a:off x="5668938" y="4362149"/>
            <a:ext cx="1112911" cy="436479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Entrance to Fort Benning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xmlns="" id="{43100F6F-FD42-4731-9640-BE0F96CD1C69}"/>
              </a:ext>
            </a:extLst>
          </p:cNvPr>
          <p:cNvSpPr/>
          <p:nvPr/>
        </p:nvSpPr>
        <p:spPr>
          <a:xfrm>
            <a:off x="2666841" y="1006427"/>
            <a:ext cx="1025174" cy="436479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Columbus City Dog Park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xmlns="" id="{A68A0CEA-8AD2-45D2-89E9-D56A1E94ABA3}"/>
              </a:ext>
            </a:extLst>
          </p:cNvPr>
          <p:cNvSpPr/>
          <p:nvPr/>
        </p:nvSpPr>
        <p:spPr>
          <a:xfrm>
            <a:off x="3266295" y="3361826"/>
            <a:ext cx="908037" cy="436479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Historic Westville</a:t>
            </a:r>
          </a:p>
        </p:txBody>
      </p:sp>
    </p:spTree>
    <p:extLst>
      <p:ext uri="{BB962C8B-B14F-4D97-AF65-F5344CB8AC3E}">
        <p14:creationId xmlns:p14="http://schemas.microsoft.com/office/powerpoint/2010/main" val="193923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34" b="134"/>
          <a:stretch/>
        </p:blipFill>
        <p:spPr>
          <a:xfrm>
            <a:off x="2144009" y="9236"/>
            <a:ext cx="7903981" cy="683952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9" name="Freeform 8"/>
          <p:cNvSpPr/>
          <p:nvPr/>
        </p:nvSpPr>
        <p:spPr>
          <a:xfrm>
            <a:off x="7721427" y="5214892"/>
            <a:ext cx="635905" cy="252227"/>
          </a:xfrm>
          <a:custGeom>
            <a:avLst/>
            <a:gdLst>
              <a:gd name="connsiteX0" fmla="*/ 704165 w 704717"/>
              <a:gd name="connsiteY0" fmla="*/ 0 h 158262"/>
              <a:gd name="connsiteX1" fmla="*/ 668996 w 704717"/>
              <a:gd name="connsiteY1" fmla="*/ 123092 h 158262"/>
              <a:gd name="connsiteX2" fmla="*/ 589865 w 704717"/>
              <a:gd name="connsiteY2" fmla="*/ 140677 h 158262"/>
              <a:gd name="connsiteX3" fmla="*/ 519527 w 704717"/>
              <a:gd name="connsiteY3" fmla="*/ 158262 h 158262"/>
              <a:gd name="connsiteX4" fmla="*/ 308512 w 704717"/>
              <a:gd name="connsiteY4" fmla="*/ 158262 h 158262"/>
              <a:gd name="connsiteX5" fmla="*/ 167835 w 704717"/>
              <a:gd name="connsiteY5" fmla="*/ 149469 h 158262"/>
              <a:gd name="connsiteX6" fmla="*/ 115081 w 704717"/>
              <a:gd name="connsiteY6" fmla="*/ 131885 h 158262"/>
              <a:gd name="connsiteX7" fmla="*/ 79912 w 704717"/>
              <a:gd name="connsiteY7" fmla="*/ 79131 h 158262"/>
              <a:gd name="connsiteX8" fmla="*/ 53535 w 704717"/>
              <a:gd name="connsiteY8" fmla="*/ 70339 h 158262"/>
              <a:gd name="connsiteX9" fmla="*/ 781 w 704717"/>
              <a:gd name="connsiteY9" fmla="*/ 26377 h 158262"/>
              <a:gd name="connsiteX10" fmla="*/ 781 w 704717"/>
              <a:gd name="connsiteY10" fmla="*/ 17585 h 158262"/>
              <a:gd name="connsiteX0" fmla="*/ 703902 w 704454"/>
              <a:gd name="connsiteY0" fmla="*/ 44123 h 202385"/>
              <a:gd name="connsiteX1" fmla="*/ 668733 w 704454"/>
              <a:gd name="connsiteY1" fmla="*/ 167215 h 202385"/>
              <a:gd name="connsiteX2" fmla="*/ 589602 w 704454"/>
              <a:gd name="connsiteY2" fmla="*/ 184800 h 202385"/>
              <a:gd name="connsiteX3" fmla="*/ 519264 w 704454"/>
              <a:gd name="connsiteY3" fmla="*/ 202385 h 202385"/>
              <a:gd name="connsiteX4" fmla="*/ 308249 w 704454"/>
              <a:gd name="connsiteY4" fmla="*/ 202385 h 202385"/>
              <a:gd name="connsiteX5" fmla="*/ 167572 w 704454"/>
              <a:gd name="connsiteY5" fmla="*/ 193592 h 202385"/>
              <a:gd name="connsiteX6" fmla="*/ 114818 w 704454"/>
              <a:gd name="connsiteY6" fmla="*/ 176008 h 202385"/>
              <a:gd name="connsiteX7" fmla="*/ 79649 w 704454"/>
              <a:gd name="connsiteY7" fmla="*/ 123254 h 202385"/>
              <a:gd name="connsiteX8" fmla="*/ 53272 w 704454"/>
              <a:gd name="connsiteY8" fmla="*/ 114462 h 202385"/>
              <a:gd name="connsiteX9" fmla="*/ 518 w 704454"/>
              <a:gd name="connsiteY9" fmla="*/ 70500 h 202385"/>
              <a:gd name="connsiteX10" fmla="*/ 84665 w 704454"/>
              <a:gd name="connsiteY10" fmla="*/ 0 h 202385"/>
              <a:gd name="connsiteX0" fmla="*/ 656011 w 656563"/>
              <a:gd name="connsiteY0" fmla="*/ 44123 h 202385"/>
              <a:gd name="connsiteX1" fmla="*/ 620842 w 656563"/>
              <a:gd name="connsiteY1" fmla="*/ 167215 h 202385"/>
              <a:gd name="connsiteX2" fmla="*/ 541711 w 656563"/>
              <a:gd name="connsiteY2" fmla="*/ 184800 h 202385"/>
              <a:gd name="connsiteX3" fmla="*/ 471373 w 656563"/>
              <a:gd name="connsiteY3" fmla="*/ 202385 h 202385"/>
              <a:gd name="connsiteX4" fmla="*/ 260358 w 656563"/>
              <a:gd name="connsiteY4" fmla="*/ 202385 h 202385"/>
              <a:gd name="connsiteX5" fmla="*/ 119681 w 656563"/>
              <a:gd name="connsiteY5" fmla="*/ 193592 h 202385"/>
              <a:gd name="connsiteX6" fmla="*/ 66927 w 656563"/>
              <a:gd name="connsiteY6" fmla="*/ 176008 h 202385"/>
              <a:gd name="connsiteX7" fmla="*/ 31758 w 656563"/>
              <a:gd name="connsiteY7" fmla="*/ 123254 h 202385"/>
              <a:gd name="connsiteX8" fmla="*/ 5381 w 656563"/>
              <a:gd name="connsiteY8" fmla="*/ 114462 h 202385"/>
              <a:gd name="connsiteX9" fmla="*/ 42384 w 656563"/>
              <a:gd name="connsiteY9" fmla="*/ 81720 h 202385"/>
              <a:gd name="connsiteX10" fmla="*/ 36774 w 656563"/>
              <a:gd name="connsiteY10" fmla="*/ 0 h 202385"/>
              <a:gd name="connsiteX0" fmla="*/ 656011 w 656563"/>
              <a:gd name="connsiteY0" fmla="*/ 44123 h 236044"/>
              <a:gd name="connsiteX1" fmla="*/ 620842 w 656563"/>
              <a:gd name="connsiteY1" fmla="*/ 167215 h 236044"/>
              <a:gd name="connsiteX2" fmla="*/ 541711 w 656563"/>
              <a:gd name="connsiteY2" fmla="*/ 184800 h 236044"/>
              <a:gd name="connsiteX3" fmla="*/ 471373 w 656563"/>
              <a:gd name="connsiteY3" fmla="*/ 202385 h 236044"/>
              <a:gd name="connsiteX4" fmla="*/ 271577 w 656563"/>
              <a:gd name="connsiteY4" fmla="*/ 236044 h 236044"/>
              <a:gd name="connsiteX5" fmla="*/ 119681 w 656563"/>
              <a:gd name="connsiteY5" fmla="*/ 193592 h 236044"/>
              <a:gd name="connsiteX6" fmla="*/ 66927 w 656563"/>
              <a:gd name="connsiteY6" fmla="*/ 176008 h 236044"/>
              <a:gd name="connsiteX7" fmla="*/ 31758 w 656563"/>
              <a:gd name="connsiteY7" fmla="*/ 123254 h 236044"/>
              <a:gd name="connsiteX8" fmla="*/ 5381 w 656563"/>
              <a:gd name="connsiteY8" fmla="*/ 114462 h 236044"/>
              <a:gd name="connsiteX9" fmla="*/ 42384 w 656563"/>
              <a:gd name="connsiteY9" fmla="*/ 81720 h 236044"/>
              <a:gd name="connsiteX10" fmla="*/ 36774 w 656563"/>
              <a:gd name="connsiteY10" fmla="*/ 0 h 236044"/>
              <a:gd name="connsiteX0" fmla="*/ 656011 w 656563"/>
              <a:gd name="connsiteY0" fmla="*/ 44123 h 241912"/>
              <a:gd name="connsiteX1" fmla="*/ 620842 w 656563"/>
              <a:gd name="connsiteY1" fmla="*/ 167215 h 241912"/>
              <a:gd name="connsiteX2" fmla="*/ 541711 w 656563"/>
              <a:gd name="connsiteY2" fmla="*/ 184800 h 241912"/>
              <a:gd name="connsiteX3" fmla="*/ 488202 w 656563"/>
              <a:gd name="connsiteY3" fmla="*/ 236044 h 241912"/>
              <a:gd name="connsiteX4" fmla="*/ 271577 w 656563"/>
              <a:gd name="connsiteY4" fmla="*/ 236044 h 241912"/>
              <a:gd name="connsiteX5" fmla="*/ 119681 w 656563"/>
              <a:gd name="connsiteY5" fmla="*/ 193592 h 241912"/>
              <a:gd name="connsiteX6" fmla="*/ 66927 w 656563"/>
              <a:gd name="connsiteY6" fmla="*/ 176008 h 241912"/>
              <a:gd name="connsiteX7" fmla="*/ 31758 w 656563"/>
              <a:gd name="connsiteY7" fmla="*/ 123254 h 241912"/>
              <a:gd name="connsiteX8" fmla="*/ 5381 w 656563"/>
              <a:gd name="connsiteY8" fmla="*/ 114462 h 241912"/>
              <a:gd name="connsiteX9" fmla="*/ 42384 w 656563"/>
              <a:gd name="connsiteY9" fmla="*/ 81720 h 241912"/>
              <a:gd name="connsiteX10" fmla="*/ 36774 w 656563"/>
              <a:gd name="connsiteY10" fmla="*/ 0 h 241912"/>
              <a:gd name="connsiteX0" fmla="*/ 656011 w 656011"/>
              <a:gd name="connsiteY0" fmla="*/ 44123 h 239945"/>
              <a:gd name="connsiteX1" fmla="*/ 620842 w 656011"/>
              <a:gd name="connsiteY1" fmla="*/ 167215 h 239945"/>
              <a:gd name="connsiteX2" fmla="*/ 580979 w 656011"/>
              <a:gd name="connsiteY2" fmla="*/ 218459 h 239945"/>
              <a:gd name="connsiteX3" fmla="*/ 488202 w 656011"/>
              <a:gd name="connsiteY3" fmla="*/ 236044 h 239945"/>
              <a:gd name="connsiteX4" fmla="*/ 271577 w 656011"/>
              <a:gd name="connsiteY4" fmla="*/ 236044 h 239945"/>
              <a:gd name="connsiteX5" fmla="*/ 119681 w 656011"/>
              <a:gd name="connsiteY5" fmla="*/ 193592 h 239945"/>
              <a:gd name="connsiteX6" fmla="*/ 66927 w 656011"/>
              <a:gd name="connsiteY6" fmla="*/ 176008 h 239945"/>
              <a:gd name="connsiteX7" fmla="*/ 31758 w 656011"/>
              <a:gd name="connsiteY7" fmla="*/ 123254 h 239945"/>
              <a:gd name="connsiteX8" fmla="*/ 5381 w 656011"/>
              <a:gd name="connsiteY8" fmla="*/ 114462 h 239945"/>
              <a:gd name="connsiteX9" fmla="*/ 42384 w 656011"/>
              <a:gd name="connsiteY9" fmla="*/ 81720 h 239945"/>
              <a:gd name="connsiteX10" fmla="*/ 36774 w 656011"/>
              <a:gd name="connsiteY10" fmla="*/ 0 h 239945"/>
              <a:gd name="connsiteX0" fmla="*/ 656011 w 656011"/>
              <a:gd name="connsiteY0" fmla="*/ 44123 h 239945"/>
              <a:gd name="connsiteX1" fmla="*/ 620842 w 656011"/>
              <a:gd name="connsiteY1" fmla="*/ 167215 h 239945"/>
              <a:gd name="connsiteX2" fmla="*/ 580979 w 656011"/>
              <a:gd name="connsiteY2" fmla="*/ 218459 h 239945"/>
              <a:gd name="connsiteX3" fmla="*/ 404055 w 656011"/>
              <a:gd name="connsiteY3" fmla="*/ 236044 h 239945"/>
              <a:gd name="connsiteX4" fmla="*/ 271577 w 656011"/>
              <a:gd name="connsiteY4" fmla="*/ 236044 h 239945"/>
              <a:gd name="connsiteX5" fmla="*/ 119681 w 656011"/>
              <a:gd name="connsiteY5" fmla="*/ 193592 h 239945"/>
              <a:gd name="connsiteX6" fmla="*/ 66927 w 656011"/>
              <a:gd name="connsiteY6" fmla="*/ 176008 h 239945"/>
              <a:gd name="connsiteX7" fmla="*/ 31758 w 656011"/>
              <a:gd name="connsiteY7" fmla="*/ 123254 h 239945"/>
              <a:gd name="connsiteX8" fmla="*/ 5381 w 656011"/>
              <a:gd name="connsiteY8" fmla="*/ 114462 h 239945"/>
              <a:gd name="connsiteX9" fmla="*/ 42384 w 656011"/>
              <a:gd name="connsiteY9" fmla="*/ 81720 h 239945"/>
              <a:gd name="connsiteX10" fmla="*/ 36774 w 656011"/>
              <a:gd name="connsiteY10" fmla="*/ 0 h 239945"/>
              <a:gd name="connsiteX0" fmla="*/ 656011 w 656011"/>
              <a:gd name="connsiteY0" fmla="*/ 44123 h 265245"/>
              <a:gd name="connsiteX1" fmla="*/ 620842 w 656011"/>
              <a:gd name="connsiteY1" fmla="*/ 167215 h 265245"/>
              <a:gd name="connsiteX2" fmla="*/ 580979 w 656011"/>
              <a:gd name="connsiteY2" fmla="*/ 218459 h 265245"/>
              <a:gd name="connsiteX3" fmla="*/ 404055 w 656011"/>
              <a:gd name="connsiteY3" fmla="*/ 236044 h 265245"/>
              <a:gd name="connsiteX4" fmla="*/ 237918 w 656011"/>
              <a:gd name="connsiteY4" fmla="*/ 264094 h 265245"/>
              <a:gd name="connsiteX5" fmla="*/ 119681 w 656011"/>
              <a:gd name="connsiteY5" fmla="*/ 193592 h 265245"/>
              <a:gd name="connsiteX6" fmla="*/ 66927 w 656011"/>
              <a:gd name="connsiteY6" fmla="*/ 176008 h 265245"/>
              <a:gd name="connsiteX7" fmla="*/ 31758 w 656011"/>
              <a:gd name="connsiteY7" fmla="*/ 123254 h 265245"/>
              <a:gd name="connsiteX8" fmla="*/ 5381 w 656011"/>
              <a:gd name="connsiteY8" fmla="*/ 114462 h 265245"/>
              <a:gd name="connsiteX9" fmla="*/ 42384 w 656011"/>
              <a:gd name="connsiteY9" fmla="*/ 81720 h 265245"/>
              <a:gd name="connsiteX10" fmla="*/ 36774 w 656011"/>
              <a:gd name="connsiteY10" fmla="*/ 0 h 265245"/>
              <a:gd name="connsiteX0" fmla="*/ 656011 w 656011"/>
              <a:gd name="connsiteY0" fmla="*/ 44123 h 264164"/>
              <a:gd name="connsiteX1" fmla="*/ 620842 w 656011"/>
              <a:gd name="connsiteY1" fmla="*/ 167215 h 264164"/>
              <a:gd name="connsiteX2" fmla="*/ 580979 w 656011"/>
              <a:gd name="connsiteY2" fmla="*/ 218459 h 264164"/>
              <a:gd name="connsiteX3" fmla="*/ 404055 w 656011"/>
              <a:gd name="connsiteY3" fmla="*/ 236044 h 264164"/>
              <a:gd name="connsiteX4" fmla="*/ 237918 w 656011"/>
              <a:gd name="connsiteY4" fmla="*/ 264094 h 264164"/>
              <a:gd name="connsiteX5" fmla="*/ 102852 w 656011"/>
              <a:gd name="connsiteY5" fmla="*/ 227251 h 264164"/>
              <a:gd name="connsiteX6" fmla="*/ 66927 w 656011"/>
              <a:gd name="connsiteY6" fmla="*/ 176008 h 264164"/>
              <a:gd name="connsiteX7" fmla="*/ 31758 w 656011"/>
              <a:gd name="connsiteY7" fmla="*/ 123254 h 264164"/>
              <a:gd name="connsiteX8" fmla="*/ 5381 w 656011"/>
              <a:gd name="connsiteY8" fmla="*/ 114462 h 264164"/>
              <a:gd name="connsiteX9" fmla="*/ 42384 w 656011"/>
              <a:gd name="connsiteY9" fmla="*/ 81720 h 264164"/>
              <a:gd name="connsiteX10" fmla="*/ 36774 w 656011"/>
              <a:gd name="connsiteY10" fmla="*/ 0 h 264164"/>
              <a:gd name="connsiteX0" fmla="*/ 624355 w 624355"/>
              <a:gd name="connsiteY0" fmla="*/ 44123 h 264164"/>
              <a:gd name="connsiteX1" fmla="*/ 589186 w 624355"/>
              <a:gd name="connsiteY1" fmla="*/ 167215 h 264164"/>
              <a:gd name="connsiteX2" fmla="*/ 549323 w 624355"/>
              <a:gd name="connsiteY2" fmla="*/ 218459 h 264164"/>
              <a:gd name="connsiteX3" fmla="*/ 372399 w 624355"/>
              <a:gd name="connsiteY3" fmla="*/ 236044 h 264164"/>
              <a:gd name="connsiteX4" fmla="*/ 206262 w 624355"/>
              <a:gd name="connsiteY4" fmla="*/ 264094 h 264164"/>
              <a:gd name="connsiteX5" fmla="*/ 71196 w 624355"/>
              <a:gd name="connsiteY5" fmla="*/ 227251 h 264164"/>
              <a:gd name="connsiteX6" fmla="*/ 35271 w 624355"/>
              <a:gd name="connsiteY6" fmla="*/ 176008 h 264164"/>
              <a:gd name="connsiteX7" fmla="*/ 102 w 624355"/>
              <a:gd name="connsiteY7" fmla="*/ 123254 h 264164"/>
              <a:gd name="connsiteX8" fmla="*/ 46652 w 624355"/>
              <a:gd name="connsiteY8" fmla="*/ 142511 h 264164"/>
              <a:gd name="connsiteX9" fmla="*/ 10728 w 624355"/>
              <a:gd name="connsiteY9" fmla="*/ 81720 h 264164"/>
              <a:gd name="connsiteX10" fmla="*/ 5118 w 624355"/>
              <a:gd name="connsiteY10" fmla="*/ 0 h 264164"/>
              <a:gd name="connsiteX0" fmla="*/ 624401 w 624401"/>
              <a:gd name="connsiteY0" fmla="*/ 44123 h 264217"/>
              <a:gd name="connsiteX1" fmla="*/ 589232 w 624401"/>
              <a:gd name="connsiteY1" fmla="*/ 167215 h 264217"/>
              <a:gd name="connsiteX2" fmla="*/ 549369 w 624401"/>
              <a:gd name="connsiteY2" fmla="*/ 218459 h 264217"/>
              <a:gd name="connsiteX3" fmla="*/ 372445 w 624401"/>
              <a:gd name="connsiteY3" fmla="*/ 236044 h 264217"/>
              <a:gd name="connsiteX4" fmla="*/ 206308 w 624401"/>
              <a:gd name="connsiteY4" fmla="*/ 264094 h 264217"/>
              <a:gd name="connsiteX5" fmla="*/ 123629 w 624401"/>
              <a:gd name="connsiteY5" fmla="*/ 246301 h 264217"/>
              <a:gd name="connsiteX6" fmla="*/ 35317 w 624401"/>
              <a:gd name="connsiteY6" fmla="*/ 176008 h 264217"/>
              <a:gd name="connsiteX7" fmla="*/ 148 w 624401"/>
              <a:gd name="connsiteY7" fmla="*/ 123254 h 264217"/>
              <a:gd name="connsiteX8" fmla="*/ 46698 w 624401"/>
              <a:gd name="connsiteY8" fmla="*/ 142511 h 264217"/>
              <a:gd name="connsiteX9" fmla="*/ 10774 w 624401"/>
              <a:gd name="connsiteY9" fmla="*/ 81720 h 264217"/>
              <a:gd name="connsiteX10" fmla="*/ 5164 w 624401"/>
              <a:gd name="connsiteY10" fmla="*/ 0 h 264217"/>
              <a:gd name="connsiteX0" fmla="*/ 624290 w 624290"/>
              <a:gd name="connsiteY0" fmla="*/ 44123 h 264217"/>
              <a:gd name="connsiteX1" fmla="*/ 589121 w 624290"/>
              <a:gd name="connsiteY1" fmla="*/ 167215 h 264217"/>
              <a:gd name="connsiteX2" fmla="*/ 549258 w 624290"/>
              <a:gd name="connsiteY2" fmla="*/ 218459 h 264217"/>
              <a:gd name="connsiteX3" fmla="*/ 372334 w 624290"/>
              <a:gd name="connsiteY3" fmla="*/ 236044 h 264217"/>
              <a:gd name="connsiteX4" fmla="*/ 206197 w 624290"/>
              <a:gd name="connsiteY4" fmla="*/ 264094 h 264217"/>
              <a:gd name="connsiteX5" fmla="*/ 123518 w 624290"/>
              <a:gd name="connsiteY5" fmla="*/ 246301 h 264217"/>
              <a:gd name="connsiteX6" fmla="*/ 56638 w 624290"/>
              <a:gd name="connsiteY6" fmla="*/ 199820 h 264217"/>
              <a:gd name="connsiteX7" fmla="*/ 37 w 624290"/>
              <a:gd name="connsiteY7" fmla="*/ 123254 h 264217"/>
              <a:gd name="connsiteX8" fmla="*/ 46587 w 624290"/>
              <a:gd name="connsiteY8" fmla="*/ 142511 h 264217"/>
              <a:gd name="connsiteX9" fmla="*/ 10663 w 624290"/>
              <a:gd name="connsiteY9" fmla="*/ 81720 h 264217"/>
              <a:gd name="connsiteX10" fmla="*/ 5053 w 624290"/>
              <a:gd name="connsiteY10" fmla="*/ 0 h 264217"/>
              <a:gd name="connsiteX0" fmla="*/ 619337 w 619337"/>
              <a:gd name="connsiteY0" fmla="*/ 44123 h 264217"/>
              <a:gd name="connsiteX1" fmla="*/ 584168 w 619337"/>
              <a:gd name="connsiteY1" fmla="*/ 167215 h 264217"/>
              <a:gd name="connsiteX2" fmla="*/ 544305 w 619337"/>
              <a:gd name="connsiteY2" fmla="*/ 218459 h 264217"/>
              <a:gd name="connsiteX3" fmla="*/ 367381 w 619337"/>
              <a:gd name="connsiteY3" fmla="*/ 236044 h 264217"/>
              <a:gd name="connsiteX4" fmla="*/ 201244 w 619337"/>
              <a:gd name="connsiteY4" fmla="*/ 264094 h 264217"/>
              <a:gd name="connsiteX5" fmla="*/ 118565 w 619337"/>
              <a:gd name="connsiteY5" fmla="*/ 246301 h 264217"/>
              <a:gd name="connsiteX6" fmla="*/ 51685 w 619337"/>
              <a:gd name="connsiteY6" fmla="*/ 199820 h 264217"/>
              <a:gd name="connsiteX7" fmla="*/ 35565 w 619337"/>
              <a:gd name="connsiteY7" fmla="*/ 158973 h 264217"/>
              <a:gd name="connsiteX8" fmla="*/ 41634 w 619337"/>
              <a:gd name="connsiteY8" fmla="*/ 142511 h 264217"/>
              <a:gd name="connsiteX9" fmla="*/ 5710 w 619337"/>
              <a:gd name="connsiteY9" fmla="*/ 81720 h 264217"/>
              <a:gd name="connsiteX10" fmla="*/ 100 w 619337"/>
              <a:gd name="connsiteY10" fmla="*/ 0 h 264217"/>
              <a:gd name="connsiteX0" fmla="*/ 619237 w 619237"/>
              <a:gd name="connsiteY0" fmla="*/ 44123 h 264217"/>
              <a:gd name="connsiteX1" fmla="*/ 584068 w 619237"/>
              <a:gd name="connsiteY1" fmla="*/ 167215 h 264217"/>
              <a:gd name="connsiteX2" fmla="*/ 544205 w 619237"/>
              <a:gd name="connsiteY2" fmla="*/ 218459 h 264217"/>
              <a:gd name="connsiteX3" fmla="*/ 367281 w 619237"/>
              <a:gd name="connsiteY3" fmla="*/ 236044 h 264217"/>
              <a:gd name="connsiteX4" fmla="*/ 201144 w 619237"/>
              <a:gd name="connsiteY4" fmla="*/ 264094 h 264217"/>
              <a:gd name="connsiteX5" fmla="*/ 118465 w 619237"/>
              <a:gd name="connsiteY5" fmla="*/ 246301 h 264217"/>
              <a:gd name="connsiteX6" fmla="*/ 51585 w 619237"/>
              <a:gd name="connsiteY6" fmla="*/ 199820 h 264217"/>
              <a:gd name="connsiteX7" fmla="*/ 35465 w 619237"/>
              <a:gd name="connsiteY7" fmla="*/ 158973 h 264217"/>
              <a:gd name="connsiteX8" fmla="*/ 32009 w 619237"/>
              <a:gd name="connsiteY8" fmla="*/ 121079 h 264217"/>
              <a:gd name="connsiteX9" fmla="*/ 5610 w 619237"/>
              <a:gd name="connsiteY9" fmla="*/ 81720 h 264217"/>
              <a:gd name="connsiteX10" fmla="*/ 0 w 619237"/>
              <a:gd name="connsiteY10" fmla="*/ 0 h 264217"/>
              <a:gd name="connsiteX0" fmla="*/ 619237 w 619237"/>
              <a:gd name="connsiteY0" fmla="*/ 44123 h 264217"/>
              <a:gd name="connsiteX1" fmla="*/ 584068 w 619237"/>
              <a:gd name="connsiteY1" fmla="*/ 167215 h 264217"/>
              <a:gd name="connsiteX2" fmla="*/ 544205 w 619237"/>
              <a:gd name="connsiteY2" fmla="*/ 218459 h 264217"/>
              <a:gd name="connsiteX3" fmla="*/ 367281 w 619237"/>
              <a:gd name="connsiteY3" fmla="*/ 236044 h 264217"/>
              <a:gd name="connsiteX4" fmla="*/ 201144 w 619237"/>
              <a:gd name="connsiteY4" fmla="*/ 264094 h 264217"/>
              <a:gd name="connsiteX5" fmla="*/ 118465 w 619237"/>
              <a:gd name="connsiteY5" fmla="*/ 246301 h 264217"/>
              <a:gd name="connsiteX6" fmla="*/ 51585 w 619237"/>
              <a:gd name="connsiteY6" fmla="*/ 199820 h 264217"/>
              <a:gd name="connsiteX7" fmla="*/ 35465 w 619237"/>
              <a:gd name="connsiteY7" fmla="*/ 158973 h 264217"/>
              <a:gd name="connsiteX8" fmla="*/ 12959 w 619237"/>
              <a:gd name="connsiteY8" fmla="*/ 140129 h 264217"/>
              <a:gd name="connsiteX9" fmla="*/ 5610 w 619237"/>
              <a:gd name="connsiteY9" fmla="*/ 81720 h 264217"/>
              <a:gd name="connsiteX10" fmla="*/ 0 w 619237"/>
              <a:gd name="connsiteY10" fmla="*/ 0 h 264217"/>
              <a:gd name="connsiteX0" fmla="*/ 619237 w 619237"/>
              <a:gd name="connsiteY0" fmla="*/ 44123 h 264217"/>
              <a:gd name="connsiteX1" fmla="*/ 584068 w 619237"/>
              <a:gd name="connsiteY1" fmla="*/ 167215 h 264217"/>
              <a:gd name="connsiteX2" fmla="*/ 544205 w 619237"/>
              <a:gd name="connsiteY2" fmla="*/ 218459 h 264217"/>
              <a:gd name="connsiteX3" fmla="*/ 367281 w 619237"/>
              <a:gd name="connsiteY3" fmla="*/ 236044 h 264217"/>
              <a:gd name="connsiteX4" fmla="*/ 201144 w 619237"/>
              <a:gd name="connsiteY4" fmla="*/ 264094 h 264217"/>
              <a:gd name="connsiteX5" fmla="*/ 118465 w 619237"/>
              <a:gd name="connsiteY5" fmla="*/ 246301 h 264217"/>
              <a:gd name="connsiteX6" fmla="*/ 51585 w 619237"/>
              <a:gd name="connsiteY6" fmla="*/ 199820 h 264217"/>
              <a:gd name="connsiteX7" fmla="*/ 35465 w 619237"/>
              <a:gd name="connsiteY7" fmla="*/ 158973 h 264217"/>
              <a:gd name="connsiteX8" fmla="*/ 12959 w 619237"/>
              <a:gd name="connsiteY8" fmla="*/ 140129 h 264217"/>
              <a:gd name="connsiteX9" fmla="*/ 5610 w 619237"/>
              <a:gd name="connsiteY9" fmla="*/ 81720 h 264217"/>
              <a:gd name="connsiteX10" fmla="*/ 0 w 619237"/>
              <a:gd name="connsiteY10" fmla="*/ 0 h 264217"/>
              <a:gd name="connsiteX0" fmla="*/ 619237 w 619237"/>
              <a:gd name="connsiteY0" fmla="*/ 44123 h 264217"/>
              <a:gd name="connsiteX1" fmla="*/ 584068 w 619237"/>
              <a:gd name="connsiteY1" fmla="*/ 167215 h 264217"/>
              <a:gd name="connsiteX2" fmla="*/ 544205 w 619237"/>
              <a:gd name="connsiteY2" fmla="*/ 218459 h 264217"/>
              <a:gd name="connsiteX3" fmla="*/ 367281 w 619237"/>
              <a:gd name="connsiteY3" fmla="*/ 236044 h 264217"/>
              <a:gd name="connsiteX4" fmla="*/ 201144 w 619237"/>
              <a:gd name="connsiteY4" fmla="*/ 264094 h 264217"/>
              <a:gd name="connsiteX5" fmla="*/ 118465 w 619237"/>
              <a:gd name="connsiteY5" fmla="*/ 246301 h 264217"/>
              <a:gd name="connsiteX6" fmla="*/ 51585 w 619237"/>
              <a:gd name="connsiteY6" fmla="*/ 199820 h 264217"/>
              <a:gd name="connsiteX7" fmla="*/ 42608 w 619237"/>
              <a:gd name="connsiteY7" fmla="*/ 178023 h 264217"/>
              <a:gd name="connsiteX8" fmla="*/ 12959 w 619237"/>
              <a:gd name="connsiteY8" fmla="*/ 140129 h 264217"/>
              <a:gd name="connsiteX9" fmla="*/ 5610 w 619237"/>
              <a:gd name="connsiteY9" fmla="*/ 81720 h 264217"/>
              <a:gd name="connsiteX10" fmla="*/ 0 w 619237"/>
              <a:gd name="connsiteY10" fmla="*/ 0 h 264217"/>
              <a:gd name="connsiteX0" fmla="*/ 635905 w 635905"/>
              <a:gd name="connsiteY0" fmla="*/ 32217 h 252311"/>
              <a:gd name="connsiteX1" fmla="*/ 600736 w 635905"/>
              <a:gd name="connsiteY1" fmla="*/ 155309 h 252311"/>
              <a:gd name="connsiteX2" fmla="*/ 560873 w 635905"/>
              <a:gd name="connsiteY2" fmla="*/ 206553 h 252311"/>
              <a:gd name="connsiteX3" fmla="*/ 383949 w 635905"/>
              <a:gd name="connsiteY3" fmla="*/ 224138 h 252311"/>
              <a:gd name="connsiteX4" fmla="*/ 217812 w 635905"/>
              <a:gd name="connsiteY4" fmla="*/ 252188 h 252311"/>
              <a:gd name="connsiteX5" fmla="*/ 135133 w 635905"/>
              <a:gd name="connsiteY5" fmla="*/ 234395 h 252311"/>
              <a:gd name="connsiteX6" fmla="*/ 68253 w 635905"/>
              <a:gd name="connsiteY6" fmla="*/ 187914 h 252311"/>
              <a:gd name="connsiteX7" fmla="*/ 59276 w 635905"/>
              <a:gd name="connsiteY7" fmla="*/ 166117 h 252311"/>
              <a:gd name="connsiteX8" fmla="*/ 29627 w 635905"/>
              <a:gd name="connsiteY8" fmla="*/ 128223 h 252311"/>
              <a:gd name="connsiteX9" fmla="*/ 22278 w 635905"/>
              <a:gd name="connsiteY9" fmla="*/ 69814 h 252311"/>
              <a:gd name="connsiteX10" fmla="*/ 0 w 635905"/>
              <a:gd name="connsiteY10" fmla="*/ 0 h 252311"/>
              <a:gd name="connsiteX0" fmla="*/ 635905 w 635905"/>
              <a:gd name="connsiteY0" fmla="*/ 32217 h 252311"/>
              <a:gd name="connsiteX1" fmla="*/ 600736 w 635905"/>
              <a:gd name="connsiteY1" fmla="*/ 155309 h 252311"/>
              <a:gd name="connsiteX2" fmla="*/ 560873 w 635905"/>
              <a:gd name="connsiteY2" fmla="*/ 206553 h 252311"/>
              <a:gd name="connsiteX3" fmla="*/ 383949 w 635905"/>
              <a:gd name="connsiteY3" fmla="*/ 224138 h 252311"/>
              <a:gd name="connsiteX4" fmla="*/ 217812 w 635905"/>
              <a:gd name="connsiteY4" fmla="*/ 252188 h 252311"/>
              <a:gd name="connsiteX5" fmla="*/ 135133 w 635905"/>
              <a:gd name="connsiteY5" fmla="*/ 234395 h 252311"/>
              <a:gd name="connsiteX6" fmla="*/ 68253 w 635905"/>
              <a:gd name="connsiteY6" fmla="*/ 187914 h 252311"/>
              <a:gd name="connsiteX7" fmla="*/ 59276 w 635905"/>
              <a:gd name="connsiteY7" fmla="*/ 166117 h 252311"/>
              <a:gd name="connsiteX8" fmla="*/ 29627 w 635905"/>
              <a:gd name="connsiteY8" fmla="*/ 128223 h 252311"/>
              <a:gd name="connsiteX9" fmla="*/ 15134 w 635905"/>
              <a:gd name="connsiteY9" fmla="*/ 72195 h 252311"/>
              <a:gd name="connsiteX10" fmla="*/ 0 w 635905"/>
              <a:gd name="connsiteY10" fmla="*/ 0 h 252311"/>
              <a:gd name="connsiteX0" fmla="*/ 635905 w 635905"/>
              <a:gd name="connsiteY0" fmla="*/ 32217 h 252311"/>
              <a:gd name="connsiteX1" fmla="*/ 600736 w 635905"/>
              <a:gd name="connsiteY1" fmla="*/ 155309 h 252311"/>
              <a:gd name="connsiteX2" fmla="*/ 515629 w 635905"/>
              <a:gd name="connsiteY2" fmla="*/ 213697 h 252311"/>
              <a:gd name="connsiteX3" fmla="*/ 383949 w 635905"/>
              <a:gd name="connsiteY3" fmla="*/ 224138 h 252311"/>
              <a:gd name="connsiteX4" fmla="*/ 217812 w 635905"/>
              <a:gd name="connsiteY4" fmla="*/ 252188 h 252311"/>
              <a:gd name="connsiteX5" fmla="*/ 135133 w 635905"/>
              <a:gd name="connsiteY5" fmla="*/ 234395 h 252311"/>
              <a:gd name="connsiteX6" fmla="*/ 68253 w 635905"/>
              <a:gd name="connsiteY6" fmla="*/ 187914 h 252311"/>
              <a:gd name="connsiteX7" fmla="*/ 59276 w 635905"/>
              <a:gd name="connsiteY7" fmla="*/ 166117 h 252311"/>
              <a:gd name="connsiteX8" fmla="*/ 29627 w 635905"/>
              <a:gd name="connsiteY8" fmla="*/ 128223 h 252311"/>
              <a:gd name="connsiteX9" fmla="*/ 15134 w 635905"/>
              <a:gd name="connsiteY9" fmla="*/ 72195 h 252311"/>
              <a:gd name="connsiteX10" fmla="*/ 0 w 635905"/>
              <a:gd name="connsiteY10" fmla="*/ 0 h 252311"/>
              <a:gd name="connsiteX0" fmla="*/ 635905 w 635905"/>
              <a:gd name="connsiteY0" fmla="*/ 32217 h 252227"/>
              <a:gd name="connsiteX1" fmla="*/ 600736 w 635905"/>
              <a:gd name="connsiteY1" fmla="*/ 155309 h 252227"/>
              <a:gd name="connsiteX2" fmla="*/ 515629 w 635905"/>
              <a:gd name="connsiteY2" fmla="*/ 213697 h 252227"/>
              <a:gd name="connsiteX3" fmla="*/ 388711 w 635905"/>
              <a:gd name="connsiteY3" fmla="*/ 238425 h 252227"/>
              <a:gd name="connsiteX4" fmla="*/ 217812 w 635905"/>
              <a:gd name="connsiteY4" fmla="*/ 252188 h 252227"/>
              <a:gd name="connsiteX5" fmla="*/ 135133 w 635905"/>
              <a:gd name="connsiteY5" fmla="*/ 234395 h 252227"/>
              <a:gd name="connsiteX6" fmla="*/ 68253 w 635905"/>
              <a:gd name="connsiteY6" fmla="*/ 187914 h 252227"/>
              <a:gd name="connsiteX7" fmla="*/ 59276 w 635905"/>
              <a:gd name="connsiteY7" fmla="*/ 166117 h 252227"/>
              <a:gd name="connsiteX8" fmla="*/ 29627 w 635905"/>
              <a:gd name="connsiteY8" fmla="*/ 128223 h 252227"/>
              <a:gd name="connsiteX9" fmla="*/ 15134 w 635905"/>
              <a:gd name="connsiteY9" fmla="*/ 72195 h 252227"/>
              <a:gd name="connsiteX10" fmla="*/ 0 w 635905"/>
              <a:gd name="connsiteY10" fmla="*/ 0 h 252227"/>
              <a:gd name="connsiteX0" fmla="*/ 635905 w 635905"/>
              <a:gd name="connsiteY0" fmla="*/ 32217 h 252227"/>
              <a:gd name="connsiteX1" fmla="*/ 600736 w 635905"/>
              <a:gd name="connsiteY1" fmla="*/ 155309 h 252227"/>
              <a:gd name="connsiteX2" fmla="*/ 515629 w 635905"/>
              <a:gd name="connsiteY2" fmla="*/ 213697 h 252227"/>
              <a:gd name="connsiteX3" fmla="*/ 388711 w 635905"/>
              <a:gd name="connsiteY3" fmla="*/ 238425 h 252227"/>
              <a:gd name="connsiteX4" fmla="*/ 217812 w 635905"/>
              <a:gd name="connsiteY4" fmla="*/ 252188 h 252227"/>
              <a:gd name="connsiteX5" fmla="*/ 135133 w 635905"/>
              <a:gd name="connsiteY5" fmla="*/ 234395 h 252227"/>
              <a:gd name="connsiteX6" fmla="*/ 68253 w 635905"/>
              <a:gd name="connsiteY6" fmla="*/ 187914 h 252227"/>
              <a:gd name="connsiteX7" fmla="*/ 47370 w 635905"/>
              <a:gd name="connsiteY7" fmla="*/ 166117 h 252227"/>
              <a:gd name="connsiteX8" fmla="*/ 29627 w 635905"/>
              <a:gd name="connsiteY8" fmla="*/ 128223 h 252227"/>
              <a:gd name="connsiteX9" fmla="*/ 15134 w 635905"/>
              <a:gd name="connsiteY9" fmla="*/ 72195 h 252227"/>
              <a:gd name="connsiteX10" fmla="*/ 0 w 635905"/>
              <a:gd name="connsiteY10" fmla="*/ 0 h 252227"/>
              <a:gd name="connsiteX0" fmla="*/ 635905 w 635905"/>
              <a:gd name="connsiteY0" fmla="*/ 32217 h 252227"/>
              <a:gd name="connsiteX1" fmla="*/ 600736 w 635905"/>
              <a:gd name="connsiteY1" fmla="*/ 155309 h 252227"/>
              <a:gd name="connsiteX2" fmla="*/ 515629 w 635905"/>
              <a:gd name="connsiteY2" fmla="*/ 213697 h 252227"/>
              <a:gd name="connsiteX3" fmla="*/ 388711 w 635905"/>
              <a:gd name="connsiteY3" fmla="*/ 238425 h 252227"/>
              <a:gd name="connsiteX4" fmla="*/ 217812 w 635905"/>
              <a:gd name="connsiteY4" fmla="*/ 252188 h 252227"/>
              <a:gd name="connsiteX5" fmla="*/ 135133 w 635905"/>
              <a:gd name="connsiteY5" fmla="*/ 234395 h 252227"/>
              <a:gd name="connsiteX6" fmla="*/ 82541 w 635905"/>
              <a:gd name="connsiteY6" fmla="*/ 204583 h 252227"/>
              <a:gd name="connsiteX7" fmla="*/ 47370 w 635905"/>
              <a:gd name="connsiteY7" fmla="*/ 166117 h 252227"/>
              <a:gd name="connsiteX8" fmla="*/ 29627 w 635905"/>
              <a:gd name="connsiteY8" fmla="*/ 128223 h 252227"/>
              <a:gd name="connsiteX9" fmla="*/ 15134 w 635905"/>
              <a:gd name="connsiteY9" fmla="*/ 72195 h 252227"/>
              <a:gd name="connsiteX10" fmla="*/ 0 w 635905"/>
              <a:gd name="connsiteY10" fmla="*/ 0 h 25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5905" h="252227">
                <a:moveTo>
                  <a:pt x="635905" y="32217"/>
                </a:moveTo>
                <a:cubicBezTo>
                  <a:pt x="628933" y="115884"/>
                  <a:pt x="620782" y="125062"/>
                  <a:pt x="600736" y="155309"/>
                </a:cubicBezTo>
                <a:cubicBezTo>
                  <a:pt x="580690" y="185556"/>
                  <a:pt x="550966" y="199844"/>
                  <a:pt x="515629" y="213697"/>
                </a:cubicBezTo>
                <a:cubicBezTo>
                  <a:pt x="480292" y="227550"/>
                  <a:pt x="438347" y="232010"/>
                  <a:pt x="388711" y="238425"/>
                </a:cubicBezTo>
                <a:cubicBezTo>
                  <a:pt x="339075" y="244840"/>
                  <a:pt x="260075" y="252860"/>
                  <a:pt x="217812" y="252188"/>
                </a:cubicBezTo>
                <a:cubicBezTo>
                  <a:pt x="175549" y="251516"/>
                  <a:pt x="182025" y="237326"/>
                  <a:pt x="135133" y="234395"/>
                </a:cubicBezTo>
                <a:cubicBezTo>
                  <a:pt x="117548" y="228534"/>
                  <a:pt x="97168" y="215963"/>
                  <a:pt x="82541" y="204583"/>
                </a:cubicBezTo>
                <a:cubicBezTo>
                  <a:pt x="67914" y="193203"/>
                  <a:pt x="56189" y="178844"/>
                  <a:pt x="47370" y="166117"/>
                </a:cubicBezTo>
                <a:cubicBezTo>
                  <a:pt x="38551" y="153390"/>
                  <a:pt x="38419" y="131154"/>
                  <a:pt x="29627" y="128223"/>
                </a:cubicBezTo>
                <a:cubicBezTo>
                  <a:pt x="26337" y="101424"/>
                  <a:pt x="20072" y="93566"/>
                  <a:pt x="15134" y="72195"/>
                </a:cubicBezTo>
                <a:cubicBezTo>
                  <a:pt x="10196" y="50824"/>
                  <a:pt x="0" y="2931"/>
                  <a:pt x="0" y="0"/>
                </a:cubicBezTo>
              </a:path>
            </a:pathLst>
          </a:custGeom>
          <a:ln w="76200">
            <a:solidFill>
              <a:schemeClr val="bg2">
                <a:lumMod val="9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7198039" y="2082102"/>
            <a:ext cx="1044334" cy="655501"/>
          </a:xfrm>
          <a:custGeom>
            <a:avLst/>
            <a:gdLst>
              <a:gd name="connsiteX0" fmla="*/ 0 w 1053047"/>
              <a:gd name="connsiteY0" fmla="*/ 249382 h 644274"/>
              <a:gd name="connsiteX1" fmla="*/ 18473 w 1053047"/>
              <a:gd name="connsiteY1" fmla="*/ 203200 h 644274"/>
              <a:gd name="connsiteX2" fmla="*/ 101600 w 1053047"/>
              <a:gd name="connsiteY2" fmla="*/ 83127 h 644274"/>
              <a:gd name="connsiteX3" fmla="*/ 129310 w 1053047"/>
              <a:gd name="connsiteY3" fmla="*/ 73891 h 644274"/>
              <a:gd name="connsiteX4" fmla="*/ 157019 w 1053047"/>
              <a:gd name="connsiteY4" fmla="*/ 55418 h 644274"/>
              <a:gd name="connsiteX5" fmla="*/ 184728 w 1053047"/>
              <a:gd name="connsiteY5" fmla="*/ 46182 h 644274"/>
              <a:gd name="connsiteX6" fmla="*/ 267855 w 1053047"/>
              <a:gd name="connsiteY6" fmla="*/ 0 h 644274"/>
              <a:gd name="connsiteX7" fmla="*/ 526473 w 1053047"/>
              <a:gd name="connsiteY7" fmla="*/ 9237 h 644274"/>
              <a:gd name="connsiteX8" fmla="*/ 609600 w 1053047"/>
              <a:gd name="connsiteY8" fmla="*/ 73891 h 644274"/>
              <a:gd name="connsiteX9" fmla="*/ 628073 w 1053047"/>
              <a:gd name="connsiteY9" fmla="*/ 101600 h 644274"/>
              <a:gd name="connsiteX10" fmla="*/ 646546 w 1053047"/>
              <a:gd name="connsiteY10" fmla="*/ 157018 h 644274"/>
              <a:gd name="connsiteX11" fmla="*/ 655782 w 1053047"/>
              <a:gd name="connsiteY11" fmla="*/ 230909 h 644274"/>
              <a:gd name="connsiteX12" fmla="*/ 674255 w 1053047"/>
              <a:gd name="connsiteY12" fmla="*/ 563418 h 644274"/>
              <a:gd name="connsiteX13" fmla="*/ 729673 w 1053047"/>
              <a:gd name="connsiteY13" fmla="*/ 600364 h 644274"/>
              <a:gd name="connsiteX14" fmla="*/ 757382 w 1053047"/>
              <a:gd name="connsiteY14" fmla="*/ 618837 h 644274"/>
              <a:gd name="connsiteX15" fmla="*/ 905164 w 1053047"/>
              <a:gd name="connsiteY15" fmla="*/ 637309 h 644274"/>
              <a:gd name="connsiteX16" fmla="*/ 1052946 w 1053047"/>
              <a:gd name="connsiteY16" fmla="*/ 600364 h 644274"/>
              <a:gd name="connsiteX0" fmla="*/ 0 w 1053047"/>
              <a:gd name="connsiteY0" fmla="*/ 249382 h 644274"/>
              <a:gd name="connsiteX1" fmla="*/ 61003 w 1053047"/>
              <a:gd name="connsiteY1" fmla="*/ 112824 h 644274"/>
              <a:gd name="connsiteX2" fmla="*/ 101600 w 1053047"/>
              <a:gd name="connsiteY2" fmla="*/ 83127 h 644274"/>
              <a:gd name="connsiteX3" fmla="*/ 129310 w 1053047"/>
              <a:gd name="connsiteY3" fmla="*/ 73891 h 644274"/>
              <a:gd name="connsiteX4" fmla="*/ 157019 w 1053047"/>
              <a:gd name="connsiteY4" fmla="*/ 55418 h 644274"/>
              <a:gd name="connsiteX5" fmla="*/ 184728 w 1053047"/>
              <a:gd name="connsiteY5" fmla="*/ 46182 h 644274"/>
              <a:gd name="connsiteX6" fmla="*/ 267855 w 1053047"/>
              <a:gd name="connsiteY6" fmla="*/ 0 h 644274"/>
              <a:gd name="connsiteX7" fmla="*/ 526473 w 1053047"/>
              <a:gd name="connsiteY7" fmla="*/ 9237 h 644274"/>
              <a:gd name="connsiteX8" fmla="*/ 609600 w 1053047"/>
              <a:gd name="connsiteY8" fmla="*/ 73891 h 644274"/>
              <a:gd name="connsiteX9" fmla="*/ 628073 w 1053047"/>
              <a:gd name="connsiteY9" fmla="*/ 101600 h 644274"/>
              <a:gd name="connsiteX10" fmla="*/ 646546 w 1053047"/>
              <a:gd name="connsiteY10" fmla="*/ 157018 h 644274"/>
              <a:gd name="connsiteX11" fmla="*/ 655782 w 1053047"/>
              <a:gd name="connsiteY11" fmla="*/ 230909 h 644274"/>
              <a:gd name="connsiteX12" fmla="*/ 674255 w 1053047"/>
              <a:gd name="connsiteY12" fmla="*/ 563418 h 644274"/>
              <a:gd name="connsiteX13" fmla="*/ 729673 w 1053047"/>
              <a:gd name="connsiteY13" fmla="*/ 600364 h 644274"/>
              <a:gd name="connsiteX14" fmla="*/ 757382 w 1053047"/>
              <a:gd name="connsiteY14" fmla="*/ 618837 h 644274"/>
              <a:gd name="connsiteX15" fmla="*/ 905164 w 1053047"/>
              <a:gd name="connsiteY15" fmla="*/ 637309 h 644274"/>
              <a:gd name="connsiteX16" fmla="*/ 1052946 w 1053047"/>
              <a:gd name="connsiteY16" fmla="*/ 600364 h 644274"/>
              <a:gd name="connsiteX0" fmla="*/ 0 w 1005201"/>
              <a:gd name="connsiteY0" fmla="*/ 307861 h 644274"/>
              <a:gd name="connsiteX1" fmla="*/ 13157 w 1005201"/>
              <a:gd name="connsiteY1" fmla="*/ 112824 h 644274"/>
              <a:gd name="connsiteX2" fmla="*/ 53754 w 1005201"/>
              <a:gd name="connsiteY2" fmla="*/ 83127 h 644274"/>
              <a:gd name="connsiteX3" fmla="*/ 81464 w 1005201"/>
              <a:gd name="connsiteY3" fmla="*/ 73891 h 644274"/>
              <a:gd name="connsiteX4" fmla="*/ 109173 w 1005201"/>
              <a:gd name="connsiteY4" fmla="*/ 55418 h 644274"/>
              <a:gd name="connsiteX5" fmla="*/ 136882 w 1005201"/>
              <a:gd name="connsiteY5" fmla="*/ 46182 h 644274"/>
              <a:gd name="connsiteX6" fmla="*/ 220009 w 1005201"/>
              <a:gd name="connsiteY6" fmla="*/ 0 h 644274"/>
              <a:gd name="connsiteX7" fmla="*/ 478627 w 1005201"/>
              <a:gd name="connsiteY7" fmla="*/ 9237 h 644274"/>
              <a:gd name="connsiteX8" fmla="*/ 561754 w 1005201"/>
              <a:gd name="connsiteY8" fmla="*/ 73891 h 644274"/>
              <a:gd name="connsiteX9" fmla="*/ 580227 w 1005201"/>
              <a:gd name="connsiteY9" fmla="*/ 101600 h 644274"/>
              <a:gd name="connsiteX10" fmla="*/ 598700 w 1005201"/>
              <a:gd name="connsiteY10" fmla="*/ 157018 h 644274"/>
              <a:gd name="connsiteX11" fmla="*/ 607936 w 1005201"/>
              <a:gd name="connsiteY11" fmla="*/ 230909 h 644274"/>
              <a:gd name="connsiteX12" fmla="*/ 626409 w 1005201"/>
              <a:gd name="connsiteY12" fmla="*/ 563418 h 644274"/>
              <a:gd name="connsiteX13" fmla="*/ 681827 w 1005201"/>
              <a:gd name="connsiteY13" fmla="*/ 600364 h 644274"/>
              <a:gd name="connsiteX14" fmla="*/ 709536 w 1005201"/>
              <a:gd name="connsiteY14" fmla="*/ 618837 h 644274"/>
              <a:gd name="connsiteX15" fmla="*/ 857318 w 1005201"/>
              <a:gd name="connsiteY15" fmla="*/ 637309 h 644274"/>
              <a:gd name="connsiteX16" fmla="*/ 1005100 w 1005201"/>
              <a:gd name="connsiteY16" fmla="*/ 600364 h 644274"/>
              <a:gd name="connsiteX0" fmla="*/ 817 w 1006018"/>
              <a:gd name="connsiteY0" fmla="*/ 307861 h 644274"/>
              <a:gd name="connsiteX1" fmla="*/ 3341 w 1006018"/>
              <a:gd name="connsiteY1" fmla="*/ 192568 h 644274"/>
              <a:gd name="connsiteX2" fmla="*/ 54571 w 1006018"/>
              <a:gd name="connsiteY2" fmla="*/ 83127 h 644274"/>
              <a:gd name="connsiteX3" fmla="*/ 82281 w 1006018"/>
              <a:gd name="connsiteY3" fmla="*/ 73891 h 644274"/>
              <a:gd name="connsiteX4" fmla="*/ 109990 w 1006018"/>
              <a:gd name="connsiteY4" fmla="*/ 55418 h 644274"/>
              <a:gd name="connsiteX5" fmla="*/ 137699 w 1006018"/>
              <a:gd name="connsiteY5" fmla="*/ 46182 h 644274"/>
              <a:gd name="connsiteX6" fmla="*/ 220826 w 1006018"/>
              <a:gd name="connsiteY6" fmla="*/ 0 h 644274"/>
              <a:gd name="connsiteX7" fmla="*/ 479444 w 1006018"/>
              <a:gd name="connsiteY7" fmla="*/ 9237 h 644274"/>
              <a:gd name="connsiteX8" fmla="*/ 562571 w 1006018"/>
              <a:gd name="connsiteY8" fmla="*/ 73891 h 644274"/>
              <a:gd name="connsiteX9" fmla="*/ 581044 w 1006018"/>
              <a:gd name="connsiteY9" fmla="*/ 101600 h 644274"/>
              <a:gd name="connsiteX10" fmla="*/ 599517 w 1006018"/>
              <a:gd name="connsiteY10" fmla="*/ 157018 h 644274"/>
              <a:gd name="connsiteX11" fmla="*/ 608753 w 1006018"/>
              <a:gd name="connsiteY11" fmla="*/ 230909 h 644274"/>
              <a:gd name="connsiteX12" fmla="*/ 627226 w 1006018"/>
              <a:gd name="connsiteY12" fmla="*/ 563418 h 644274"/>
              <a:gd name="connsiteX13" fmla="*/ 682644 w 1006018"/>
              <a:gd name="connsiteY13" fmla="*/ 600364 h 644274"/>
              <a:gd name="connsiteX14" fmla="*/ 710353 w 1006018"/>
              <a:gd name="connsiteY14" fmla="*/ 618837 h 644274"/>
              <a:gd name="connsiteX15" fmla="*/ 858135 w 1006018"/>
              <a:gd name="connsiteY15" fmla="*/ 637309 h 644274"/>
              <a:gd name="connsiteX16" fmla="*/ 1005917 w 1006018"/>
              <a:gd name="connsiteY16" fmla="*/ 600364 h 644274"/>
              <a:gd name="connsiteX0" fmla="*/ 817 w 1006018"/>
              <a:gd name="connsiteY0" fmla="*/ 313177 h 649590"/>
              <a:gd name="connsiteX1" fmla="*/ 3341 w 1006018"/>
              <a:gd name="connsiteY1" fmla="*/ 197884 h 649590"/>
              <a:gd name="connsiteX2" fmla="*/ 54571 w 1006018"/>
              <a:gd name="connsiteY2" fmla="*/ 88443 h 649590"/>
              <a:gd name="connsiteX3" fmla="*/ 82281 w 1006018"/>
              <a:gd name="connsiteY3" fmla="*/ 79207 h 649590"/>
              <a:gd name="connsiteX4" fmla="*/ 109990 w 1006018"/>
              <a:gd name="connsiteY4" fmla="*/ 60734 h 649590"/>
              <a:gd name="connsiteX5" fmla="*/ 137699 w 1006018"/>
              <a:gd name="connsiteY5" fmla="*/ 51498 h 649590"/>
              <a:gd name="connsiteX6" fmla="*/ 311203 w 1006018"/>
              <a:gd name="connsiteY6" fmla="*/ 0 h 649590"/>
              <a:gd name="connsiteX7" fmla="*/ 479444 w 1006018"/>
              <a:gd name="connsiteY7" fmla="*/ 14553 h 649590"/>
              <a:gd name="connsiteX8" fmla="*/ 562571 w 1006018"/>
              <a:gd name="connsiteY8" fmla="*/ 79207 h 649590"/>
              <a:gd name="connsiteX9" fmla="*/ 581044 w 1006018"/>
              <a:gd name="connsiteY9" fmla="*/ 106916 h 649590"/>
              <a:gd name="connsiteX10" fmla="*/ 599517 w 1006018"/>
              <a:gd name="connsiteY10" fmla="*/ 162334 h 649590"/>
              <a:gd name="connsiteX11" fmla="*/ 608753 w 1006018"/>
              <a:gd name="connsiteY11" fmla="*/ 236225 h 649590"/>
              <a:gd name="connsiteX12" fmla="*/ 627226 w 1006018"/>
              <a:gd name="connsiteY12" fmla="*/ 568734 h 649590"/>
              <a:gd name="connsiteX13" fmla="*/ 682644 w 1006018"/>
              <a:gd name="connsiteY13" fmla="*/ 605680 h 649590"/>
              <a:gd name="connsiteX14" fmla="*/ 710353 w 1006018"/>
              <a:gd name="connsiteY14" fmla="*/ 624153 h 649590"/>
              <a:gd name="connsiteX15" fmla="*/ 858135 w 1006018"/>
              <a:gd name="connsiteY15" fmla="*/ 642625 h 649590"/>
              <a:gd name="connsiteX16" fmla="*/ 1005917 w 1006018"/>
              <a:gd name="connsiteY16" fmla="*/ 605680 h 649590"/>
              <a:gd name="connsiteX0" fmla="*/ 817 w 1006018"/>
              <a:gd name="connsiteY0" fmla="*/ 313177 h 649590"/>
              <a:gd name="connsiteX1" fmla="*/ 3341 w 1006018"/>
              <a:gd name="connsiteY1" fmla="*/ 197884 h 649590"/>
              <a:gd name="connsiteX2" fmla="*/ 54571 w 1006018"/>
              <a:gd name="connsiteY2" fmla="*/ 88443 h 649590"/>
              <a:gd name="connsiteX3" fmla="*/ 82281 w 1006018"/>
              <a:gd name="connsiteY3" fmla="*/ 79207 h 649590"/>
              <a:gd name="connsiteX4" fmla="*/ 109990 w 1006018"/>
              <a:gd name="connsiteY4" fmla="*/ 60734 h 649590"/>
              <a:gd name="connsiteX5" fmla="*/ 190861 w 1006018"/>
              <a:gd name="connsiteY5" fmla="*/ 35549 h 649590"/>
              <a:gd name="connsiteX6" fmla="*/ 311203 w 1006018"/>
              <a:gd name="connsiteY6" fmla="*/ 0 h 649590"/>
              <a:gd name="connsiteX7" fmla="*/ 479444 w 1006018"/>
              <a:gd name="connsiteY7" fmla="*/ 14553 h 649590"/>
              <a:gd name="connsiteX8" fmla="*/ 562571 w 1006018"/>
              <a:gd name="connsiteY8" fmla="*/ 79207 h 649590"/>
              <a:gd name="connsiteX9" fmla="*/ 581044 w 1006018"/>
              <a:gd name="connsiteY9" fmla="*/ 106916 h 649590"/>
              <a:gd name="connsiteX10" fmla="*/ 599517 w 1006018"/>
              <a:gd name="connsiteY10" fmla="*/ 162334 h 649590"/>
              <a:gd name="connsiteX11" fmla="*/ 608753 w 1006018"/>
              <a:gd name="connsiteY11" fmla="*/ 236225 h 649590"/>
              <a:gd name="connsiteX12" fmla="*/ 627226 w 1006018"/>
              <a:gd name="connsiteY12" fmla="*/ 568734 h 649590"/>
              <a:gd name="connsiteX13" fmla="*/ 682644 w 1006018"/>
              <a:gd name="connsiteY13" fmla="*/ 605680 h 649590"/>
              <a:gd name="connsiteX14" fmla="*/ 710353 w 1006018"/>
              <a:gd name="connsiteY14" fmla="*/ 624153 h 649590"/>
              <a:gd name="connsiteX15" fmla="*/ 858135 w 1006018"/>
              <a:gd name="connsiteY15" fmla="*/ 642625 h 649590"/>
              <a:gd name="connsiteX16" fmla="*/ 1005917 w 1006018"/>
              <a:gd name="connsiteY16" fmla="*/ 605680 h 649590"/>
              <a:gd name="connsiteX0" fmla="*/ 817 w 1006018"/>
              <a:gd name="connsiteY0" fmla="*/ 313177 h 649590"/>
              <a:gd name="connsiteX1" fmla="*/ 3341 w 1006018"/>
              <a:gd name="connsiteY1" fmla="*/ 197884 h 649590"/>
              <a:gd name="connsiteX2" fmla="*/ 54571 w 1006018"/>
              <a:gd name="connsiteY2" fmla="*/ 88443 h 649590"/>
              <a:gd name="connsiteX3" fmla="*/ 82281 w 1006018"/>
              <a:gd name="connsiteY3" fmla="*/ 79207 h 649590"/>
              <a:gd name="connsiteX4" fmla="*/ 317325 w 1006018"/>
              <a:gd name="connsiteY4" fmla="*/ 7571 h 649590"/>
              <a:gd name="connsiteX5" fmla="*/ 190861 w 1006018"/>
              <a:gd name="connsiteY5" fmla="*/ 35549 h 649590"/>
              <a:gd name="connsiteX6" fmla="*/ 311203 w 1006018"/>
              <a:gd name="connsiteY6" fmla="*/ 0 h 649590"/>
              <a:gd name="connsiteX7" fmla="*/ 479444 w 1006018"/>
              <a:gd name="connsiteY7" fmla="*/ 14553 h 649590"/>
              <a:gd name="connsiteX8" fmla="*/ 562571 w 1006018"/>
              <a:gd name="connsiteY8" fmla="*/ 79207 h 649590"/>
              <a:gd name="connsiteX9" fmla="*/ 581044 w 1006018"/>
              <a:gd name="connsiteY9" fmla="*/ 106916 h 649590"/>
              <a:gd name="connsiteX10" fmla="*/ 599517 w 1006018"/>
              <a:gd name="connsiteY10" fmla="*/ 162334 h 649590"/>
              <a:gd name="connsiteX11" fmla="*/ 608753 w 1006018"/>
              <a:gd name="connsiteY11" fmla="*/ 236225 h 649590"/>
              <a:gd name="connsiteX12" fmla="*/ 627226 w 1006018"/>
              <a:gd name="connsiteY12" fmla="*/ 568734 h 649590"/>
              <a:gd name="connsiteX13" fmla="*/ 682644 w 1006018"/>
              <a:gd name="connsiteY13" fmla="*/ 605680 h 649590"/>
              <a:gd name="connsiteX14" fmla="*/ 710353 w 1006018"/>
              <a:gd name="connsiteY14" fmla="*/ 624153 h 649590"/>
              <a:gd name="connsiteX15" fmla="*/ 858135 w 1006018"/>
              <a:gd name="connsiteY15" fmla="*/ 642625 h 649590"/>
              <a:gd name="connsiteX16" fmla="*/ 1005917 w 1006018"/>
              <a:gd name="connsiteY16" fmla="*/ 605680 h 649590"/>
              <a:gd name="connsiteX0" fmla="*/ 817 w 1006018"/>
              <a:gd name="connsiteY0" fmla="*/ 313177 h 649590"/>
              <a:gd name="connsiteX1" fmla="*/ 3341 w 1006018"/>
              <a:gd name="connsiteY1" fmla="*/ 197884 h 649590"/>
              <a:gd name="connsiteX2" fmla="*/ 54571 w 1006018"/>
              <a:gd name="connsiteY2" fmla="*/ 88443 h 649590"/>
              <a:gd name="connsiteX3" fmla="*/ 82281 w 1006018"/>
              <a:gd name="connsiteY3" fmla="*/ 79207 h 649590"/>
              <a:gd name="connsiteX4" fmla="*/ 138732 w 1006018"/>
              <a:gd name="connsiteY4" fmla="*/ 43289 h 649590"/>
              <a:gd name="connsiteX5" fmla="*/ 190861 w 1006018"/>
              <a:gd name="connsiteY5" fmla="*/ 35549 h 649590"/>
              <a:gd name="connsiteX6" fmla="*/ 311203 w 1006018"/>
              <a:gd name="connsiteY6" fmla="*/ 0 h 649590"/>
              <a:gd name="connsiteX7" fmla="*/ 479444 w 1006018"/>
              <a:gd name="connsiteY7" fmla="*/ 14553 h 649590"/>
              <a:gd name="connsiteX8" fmla="*/ 562571 w 1006018"/>
              <a:gd name="connsiteY8" fmla="*/ 79207 h 649590"/>
              <a:gd name="connsiteX9" fmla="*/ 581044 w 1006018"/>
              <a:gd name="connsiteY9" fmla="*/ 106916 h 649590"/>
              <a:gd name="connsiteX10" fmla="*/ 599517 w 1006018"/>
              <a:gd name="connsiteY10" fmla="*/ 162334 h 649590"/>
              <a:gd name="connsiteX11" fmla="*/ 608753 w 1006018"/>
              <a:gd name="connsiteY11" fmla="*/ 236225 h 649590"/>
              <a:gd name="connsiteX12" fmla="*/ 627226 w 1006018"/>
              <a:gd name="connsiteY12" fmla="*/ 568734 h 649590"/>
              <a:gd name="connsiteX13" fmla="*/ 682644 w 1006018"/>
              <a:gd name="connsiteY13" fmla="*/ 605680 h 649590"/>
              <a:gd name="connsiteX14" fmla="*/ 710353 w 1006018"/>
              <a:gd name="connsiteY14" fmla="*/ 624153 h 649590"/>
              <a:gd name="connsiteX15" fmla="*/ 858135 w 1006018"/>
              <a:gd name="connsiteY15" fmla="*/ 642625 h 649590"/>
              <a:gd name="connsiteX16" fmla="*/ 1005917 w 1006018"/>
              <a:gd name="connsiteY16" fmla="*/ 605680 h 649590"/>
              <a:gd name="connsiteX0" fmla="*/ 817 w 1006018"/>
              <a:gd name="connsiteY0" fmla="*/ 313177 h 649590"/>
              <a:gd name="connsiteX1" fmla="*/ 3341 w 1006018"/>
              <a:gd name="connsiteY1" fmla="*/ 197884 h 649590"/>
              <a:gd name="connsiteX2" fmla="*/ 54571 w 1006018"/>
              <a:gd name="connsiteY2" fmla="*/ 88443 h 649590"/>
              <a:gd name="connsiteX3" fmla="*/ 82281 w 1006018"/>
              <a:gd name="connsiteY3" fmla="*/ 79207 h 649590"/>
              <a:gd name="connsiteX4" fmla="*/ 138732 w 1006018"/>
              <a:gd name="connsiteY4" fmla="*/ 43289 h 649590"/>
              <a:gd name="connsiteX5" fmla="*/ 236105 w 1006018"/>
              <a:gd name="connsiteY5" fmla="*/ 21262 h 649590"/>
              <a:gd name="connsiteX6" fmla="*/ 311203 w 1006018"/>
              <a:gd name="connsiteY6" fmla="*/ 0 h 649590"/>
              <a:gd name="connsiteX7" fmla="*/ 479444 w 1006018"/>
              <a:gd name="connsiteY7" fmla="*/ 14553 h 649590"/>
              <a:gd name="connsiteX8" fmla="*/ 562571 w 1006018"/>
              <a:gd name="connsiteY8" fmla="*/ 79207 h 649590"/>
              <a:gd name="connsiteX9" fmla="*/ 581044 w 1006018"/>
              <a:gd name="connsiteY9" fmla="*/ 106916 h 649590"/>
              <a:gd name="connsiteX10" fmla="*/ 599517 w 1006018"/>
              <a:gd name="connsiteY10" fmla="*/ 162334 h 649590"/>
              <a:gd name="connsiteX11" fmla="*/ 608753 w 1006018"/>
              <a:gd name="connsiteY11" fmla="*/ 236225 h 649590"/>
              <a:gd name="connsiteX12" fmla="*/ 627226 w 1006018"/>
              <a:gd name="connsiteY12" fmla="*/ 568734 h 649590"/>
              <a:gd name="connsiteX13" fmla="*/ 682644 w 1006018"/>
              <a:gd name="connsiteY13" fmla="*/ 605680 h 649590"/>
              <a:gd name="connsiteX14" fmla="*/ 710353 w 1006018"/>
              <a:gd name="connsiteY14" fmla="*/ 624153 h 649590"/>
              <a:gd name="connsiteX15" fmla="*/ 858135 w 1006018"/>
              <a:gd name="connsiteY15" fmla="*/ 642625 h 649590"/>
              <a:gd name="connsiteX16" fmla="*/ 1005917 w 1006018"/>
              <a:gd name="connsiteY16" fmla="*/ 605680 h 649590"/>
              <a:gd name="connsiteX0" fmla="*/ 817 w 1006018"/>
              <a:gd name="connsiteY0" fmla="*/ 313177 h 649590"/>
              <a:gd name="connsiteX1" fmla="*/ 3341 w 1006018"/>
              <a:gd name="connsiteY1" fmla="*/ 197884 h 649590"/>
              <a:gd name="connsiteX2" fmla="*/ 54571 w 1006018"/>
              <a:gd name="connsiteY2" fmla="*/ 88443 h 649590"/>
              <a:gd name="connsiteX3" fmla="*/ 101331 w 1006018"/>
              <a:gd name="connsiteY3" fmla="*/ 64919 h 649590"/>
              <a:gd name="connsiteX4" fmla="*/ 138732 w 1006018"/>
              <a:gd name="connsiteY4" fmla="*/ 43289 h 649590"/>
              <a:gd name="connsiteX5" fmla="*/ 236105 w 1006018"/>
              <a:gd name="connsiteY5" fmla="*/ 21262 h 649590"/>
              <a:gd name="connsiteX6" fmla="*/ 311203 w 1006018"/>
              <a:gd name="connsiteY6" fmla="*/ 0 h 649590"/>
              <a:gd name="connsiteX7" fmla="*/ 479444 w 1006018"/>
              <a:gd name="connsiteY7" fmla="*/ 14553 h 649590"/>
              <a:gd name="connsiteX8" fmla="*/ 562571 w 1006018"/>
              <a:gd name="connsiteY8" fmla="*/ 79207 h 649590"/>
              <a:gd name="connsiteX9" fmla="*/ 581044 w 1006018"/>
              <a:gd name="connsiteY9" fmla="*/ 106916 h 649590"/>
              <a:gd name="connsiteX10" fmla="*/ 599517 w 1006018"/>
              <a:gd name="connsiteY10" fmla="*/ 162334 h 649590"/>
              <a:gd name="connsiteX11" fmla="*/ 608753 w 1006018"/>
              <a:gd name="connsiteY11" fmla="*/ 236225 h 649590"/>
              <a:gd name="connsiteX12" fmla="*/ 627226 w 1006018"/>
              <a:gd name="connsiteY12" fmla="*/ 568734 h 649590"/>
              <a:gd name="connsiteX13" fmla="*/ 682644 w 1006018"/>
              <a:gd name="connsiteY13" fmla="*/ 605680 h 649590"/>
              <a:gd name="connsiteX14" fmla="*/ 710353 w 1006018"/>
              <a:gd name="connsiteY14" fmla="*/ 624153 h 649590"/>
              <a:gd name="connsiteX15" fmla="*/ 858135 w 1006018"/>
              <a:gd name="connsiteY15" fmla="*/ 642625 h 649590"/>
              <a:gd name="connsiteX16" fmla="*/ 1005917 w 1006018"/>
              <a:gd name="connsiteY16" fmla="*/ 605680 h 649590"/>
              <a:gd name="connsiteX0" fmla="*/ 0 w 1005201"/>
              <a:gd name="connsiteY0" fmla="*/ 313177 h 649590"/>
              <a:gd name="connsiteX1" fmla="*/ 2524 w 1005201"/>
              <a:gd name="connsiteY1" fmla="*/ 197884 h 649590"/>
              <a:gd name="connsiteX2" fmla="*/ 37085 w 1005201"/>
              <a:gd name="connsiteY2" fmla="*/ 109874 h 649590"/>
              <a:gd name="connsiteX3" fmla="*/ 100514 w 1005201"/>
              <a:gd name="connsiteY3" fmla="*/ 64919 h 649590"/>
              <a:gd name="connsiteX4" fmla="*/ 137915 w 1005201"/>
              <a:gd name="connsiteY4" fmla="*/ 43289 h 649590"/>
              <a:gd name="connsiteX5" fmla="*/ 235288 w 1005201"/>
              <a:gd name="connsiteY5" fmla="*/ 21262 h 649590"/>
              <a:gd name="connsiteX6" fmla="*/ 310386 w 1005201"/>
              <a:gd name="connsiteY6" fmla="*/ 0 h 649590"/>
              <a:gd name="connsiteX7" fmla="*/ 478627 w 1005201"/>
              <a:gd name="connsiteY7" fmla="*/ 14553 h 649590"/>
              <a:gd name="connsiteX8" fmla="*/ 561754 w 1005201"/>
              <a:gd name="connsiteY8" fmla="*/ 79207 h 649590"/>
              <a:gd name="connsiteX9" fmla="*/ 580227 w 1005201"/>
              <a:gd name="connsiteY9" fmla="*/ 106916 h 649590"/>
              <a:gd name="connsiteX10" fmla="*/ 598700 w 1005201"/>
              <a:gd name="connsiteY10" fmla="*/ 162334 h 649590"/>
              <a:gd name="connsiteX11" fmla="*/ 607936 w 1005201"/>
              <a:gd name="connsiteY11" fmla="*/ 236225 h 649590"/>
              <a:gd name="connsiteX12" fmla="*/ 626409 w 1005201"/>
              <a:gd name="connsiteY12" fmla="*/ 568734 h 649590"/>
              <a:gd name="connsiteX13" fmla="*/ 681827 w 1005201"/>
              <a:gd name="connsiteY13" fmla="*/ 605680 h 649590"/>
              <a:gd name="connsiteX14" fmla="*/ 709536 w 1005201"/>
              <a:gd name="connsiteY14" fmla="*/ 624153 h 649590"/>
              <a:gd name="connsiteX15" fmla="*/ 857318 w 1005201"/>
              <a:gd name="connsiteY15" fmla="*/ 642625 h 649590"/>
              <a:gd name="connsiteX16" fmla="*/ 1005100 w 1005201"/>
              <a:gd name="connsiteY16" fmla="*/ 605680 h 649590"/>
              <a:gd name="connsiteX0" fmla="*/ 0 w 1005201"/>
              <a:gd name="connsiteY0" fmla="*/ 313177 h 649590"/>
              <a:gd name="connsiteX1" fmla="*/ 2524 w 1005201"/>
              <a:gd name="connsiteY1" fmla="*/ 197884 h 649590"/>
              <a:gd name="connsiteX2" fmla="*/ 37085 w 1005201"/>
              <a:gd name="connsiteY2" fmla="*/ 109874 h 649590"/>
              <a:gd name="connsiteX3" fmla="*/ 100514 w 1005201"/>
              <a:gd name="connsiteY3" fmla="*/ 64919 h 649590"/>
              <a:gd name="connsiteX4" fmla="*/ 137915 w 1005201"/>
              <a:gd name="connsiteY4" fmla="*/ 43289 h 649590"/>
              <a:gd name="connsiteX5" fmla="*/ 218619 w 1005201"/>
              <a:gd name="connsiteY5" fmla="*/ 11737 h 649590"/>
              <a:gd name="connsiteX6" fmla="*/ 310386 w 1005201"/>
              <a:gd name="connsiteY6" fmla="*/ 0 h 649590"/>
              <a:gd name="connsiteX7" fmla="*/ 478627 w 1005201"/>
              <a:gd name="connsiteY7" fmla="*/ 14553 h 649590"/>
              <a:gd name="connsiteX8" fmla="*/ 561754 w 1005201"/>
              <a:gd name="connsiteY8" fmla="*/ 79207 h 649590"/>
              <a:gd name="connsiteX9" fmla="*/ 580227 w 1005201"/>
              <a:gd name="connsiteY9" fmla="*/ 106916 h 649590"/>
              <a:gd name="connsiteX10" fmla="*/ 598700 w 1005201"/>
              <a:gd name="connsiteY10" fmla="*/ 162334 h 649590"/>
              <a:gd name="connsiteX11" fmla="*/ 607936 w 1005201"/>
              <a:gd name="connsiteY11" fmla="*/ 236225 h 649590"/>
              <a:gd name="connsiteX12" fmla="*/ 626409 w 1005201"/>
              <a:gd name="connsiteY12" fmla="*/ 568734 h 649590"/>
              <a:gd name="connsiteX13" fmla="*/ 681827 w 1005201"/>
              <a:gd name="connsiteY13" fmla="*/ 605680 h 649590"/>
              <a:gd name="connsiteX14" fmla="*/ 709536 w 1005201"/>
              <a:gd name="connsiteY14" fmla="*/ 624153 h 649590"/>
              <a:gd name="connsiteX15" fmla="*/ 857318 w 1005201"/>
              <a:gd name="connsiteY15" fmla="*/ 642625 h 649590"/>
              <a:gd name="connsiteX16" fmla="*/ 1005100 w 1005201"/>
              <a:gd name="connsiteY16" fmla="*/ 605680 h 649590"/>
              <a:gd name="connsiteX0" fmla="*/ 0 w 1005201"/>
              <a:gd name="connsiteY0" fmla="*/ 313177 h 649590"/>
              <a:gd name="connsiteX1" fmla="*/ 2524 w 1005201"/>
              <a:gd name="connsiteY1" fmla="*/ 197884 h 649590"/>
              <a:gd name="connsiteX2" fmla="*/ 37085 w 1005201"/>
              <a:gd name="connsiteY2" fmla="*/ 109874 h 649590"/>
              <a:gd name="connsiteX3" fmla="*/ 100514 w 1005201"/>
              <a:gd name="connsiteY3" fmla="*/ 64919 h 649590"/>
              <a:gd name="connsiteX4" fmla="*/ 133153 w 1005201"/>
              <a:gd name="connsiteY4" fmla="*/ 29002 h 649590"/>
              <a:gd name="connsiteX5" fmla="*/ 218619 w 1005201"/>
              <a:gd name="connsiteY5" fmla="*/ 11737 h 649590"/>
              <a:gd name="connsiteX6" fmla="*/ 310386 w 1005201"/>
              <a:gd name="connsiteY6" fmla="*/ 0 h 649590"/>
              <a:gd name="connsiteX7" fmla="*/ 478627 w 1005201"/>
              <a:gd name="connsiteY7" fmla="*/ 14553 h 649590"/>
              <a:gd name="connsiteX8" fmla="*/ 561754 w 1005201"/>
              <a:gd name="connsiteY8" fmla="*/ 79207 h 649590"/>
              <a:gd name="connsiteX9" fmla="*/ 580227 w 1005201"/>
              <a:gd name="connsiteY9" fmla="*/ 106916 h 649590"/>
              <a:gd name="connsiteX10" fmla="*/ 598700 w 1005201"/>
              <a:gd name="connsiteY10" fmla="*/ 162334 h 649590"/>
              <a:gd name="connsiteX11" fmla="*/ 607936 w 1005201"/>
              <a:gd name="connsiteY11" fmla="*/ 236225 h 649590"/>
              <a:gd name="connsiteX12" fmla="*/ 626409 w 1005201"/>
              <a:gd name="connsiteY12" fmla="*/ 568734 h 649590"/>
              <a:gd name="connsiteX13" fmla="*/ 681827 w 1005201"/>
              <a:gd name="connsiteY13" fmla="*/ 605680 h 649590"/>
              <a:gd name="connsiteX14" fmla="*/ 709536 w 1005201"/>
              <a:gd name="connsiteY14" fmla="*/ 624153 h 649590"/>
              <a:gd name="connsiteX15" fmla="*/ 857318 w 1005201"/>
              <a:gd name="connsiteY15" fmla="*/ 642625 h 649590"/>
              <a:gd name="connsiteX16" fmla="*/ 1005100 w 1005201"/>
              <a:gd name="connsiteY16" fmla="*/ 605680 h 649590"/>
              <a:gd name="connsiteX0" fmla="*/ 0 w 1005201"/>
              <a:gd name="connsiteY0" fmla="*/ 313177 h 649590"/>
              <a:gd name="connsiteX1" fmla="*/ 2524 w 1005201"/>
              <a:gd name="connsiteY1" fmla="*/ 197884 h 649590"/>
              <a:gd name="connsiteX2" fmla="*/ 37085 w 1005201"/>
              <a:gd name="connsiteY2" fmla="*/ 109874 h 649590"/>
              <a:gd name="connsiteX3" fmla="*/ 81464 w 1005201"/>
              <a:gd name="connsiteY3" fmla="*/ 60157 h 649590"/>
              <a:gd name="connsiteX4" fmla="*/ 133153 w 1005201"/>
              <a:gd name="connsiteY4" fmla="*/ 29002 h 649590"/>
              <a:gd name="connsiteX5" fmla="*/ 218619 w 1005201"/>
              <a:gd name="connsiteY5" fmla="*/ 11737 h 649590"/>
              <a:gd name="connsiteX6" fmla="*/ 310386 w 1005201"/>
              <a:gd name="connsiteY6" fmla="*/ 0 h 649590"/>
              <a:gd name="connsiteX7" fmla="*/ 478627 w 1005201"/>
              <a:gd name="connsiteY7" fmla="*/ 14553 h 649590"/>
              <a:gd name="connsiteX8" fmla="*/ 561754 w 1005201"/>
              <a:gd name="connsiteY8" fmla="*/ 79207 h 649590"/>
              <a:gd name="connsiteX9" fmla="*/ 580227 w 1005201"/>
              <a:gd name="connsiteY9" fmla="*/ 106916 h 649590"/>
              <a:gd name="connsiteX10" fmla="*/ 598700 w 1005201"/>
              <a:gd name="connsiteY10" fmla="*/ 162334 h 649590"/>
              <a:gd name="connsiteX11" fmla="*/ 607936 w 1005201"/>
              <a:gd name="connsiteY11" fmla="*/ 236225 h 649590"/>
              <a:gd name="connsiteX12" fmla="*/ 626409 w 1005201"/>
              <a:gd name="connsiteY12" fmla="*/ 568734 h 649590"/>
              <a:gd name="connsiteX13" fmla="*/ 681827 w 1005201"/>
              <a:gd name="connsiteY13" fmla="*/ 605680 h 649590"/>
              <a:gd name="connsiteX14" fmla="*/ 709536 w 1005201"/>
              <a:gd name="connsiteY14" fmla="*/ 624153 h 649590"/>
              <a:gd name="connsiteX15" fmla="*/ 857318 w 1005201"/>
              <a:gd name="connsiteY15" fmla="*/ 642625 h 649590"/>
              <a:gd name="connsiteX16" fmla="*/ 1005100 w 1005201"/>
              <a:gd name="connsiteY16" fmla="*/ 605680 h 649590"/>
              <a:gd name="connsiteX0" fmla="*/ 0 w 1005201"/>
              <a:gd name="connsiteY0" fmla="*/ 313177 h 649590"/>
              <a:gd name="connsiteX1" fmla="*/ 2524 w 1005201"/>
              <a:gd name="connsiteY1" fmla="*/ 197884 h 649590"/>
              <a:gd name="connsiteX2" fmla="*/ 37085 w 1005201"/>
              <a:gd name="connsiteY2" fmla="*/ 109874 h 649590"/>
              <a:gd name="connsiteX3" fmla="*/ 81464 w 1005201"/>
              <a:gd name="connsiteY3" fmla="*/ 60157 h 649590"/>
              <a:gd name="connsiteX4" fmla="*/ 133153 w 1005201"/>
              <a:gd name="connsiteY4" fmla="*/ 29002 h 649590"/>
              <a:gd name="connsiteX5" fmla="*/ 218619 w 1005201"/>
              <a:gd name="connsiteY5" fmla="*/ 11737 h 649590"/>
              <a:gd name="connsiteX6" fmla="*/ 310386 w 1005201"/>
              <a:gd name="connsiteY6" fmla="*/ 0 h 649590"/>
              <a:gd name="connsiteX7" fmla="*/ 478627 w 1005201"/>
              <a:gd name="connsiteY7" fmla="*/ 14553 h 649590"/>
              <a:gd name="connsiteX8" fmla="*/ 561754 w 1005201"/>
              <a:gd name="connsiteY8" fmla="*/ 79207 h 649590"/>
              <a:gd name="connsiteX9" fmla="*/ 580227 w 1005201"/>
              <a:gd name="connsiteY9" fmla="*/ 106916 h 649590"/>
              <a:gd name="connsiteX10" fmla="*/ 598700 w 1005201"/>
              <a:gd name="connsiteY10" fmla="*/ 162334 h 649590"/>
              <a:gd name="connsiteX11" fmla="*/ 607936 w 1005201"/>
              <a:gd name="connsiteY11" fmla="*/ 236225 h 649590"/>
              <a:gd name="connsiteX12" fmla="*/ 612122 w 1005201"/>
              <a:gd name="connsiteY12" fmla="*/ 547303 h 649590"/>
              <a:gd name="connsiteX13" fmla="*/ 681827 w 1005201"/>
              <a:gd name="connsiteY13" fmla="*/ 605680 h 649590"/>
              <a:gd name="connsiteX14" fmla="*/ 709536 w 1005201"/>
              <a:gd name="connsiteY14" fmla="*/ 624153 h 649590"/>
              <a:gd name="connsiteX15" fmla="*/ 857318 w 1005201"/>
              <a:gd name="connsiteY15" fmla="*/ 642625 h 649590"/>
              <a:gd name="connsiteX16" fmla="*/ 1005100 w 1005201"/>
              <a:gd name="connsiteY16" fmla="*/ 605680 h 649590"/>
              <a:gd name="connsiteX0" fmla="*/ 0 w 1005201"/>
              <a:gd name="connsiteY0" fmla="*/ 313177 h 649590"/>
              <a:gd name="connsiteX1" fmla="*/ 2524 w 1005201"/>
              <a:gd name="connsiteY1" fmla="*/ 197884 h 649590"/>
              <a:gd name="connsiteX2" fmla="*/ 37085 w 1005201"/>
              <a:gd name="connsiteY2" fmla="*/ 109874 h 649590"/>
              <a:gd name="connsiteX3" fmla="*/ 81464 w 1005201"/>
              <a:gd name="connsiteY3" fmla="*/ 60157 h 649590"/>
              <a:gd name="connsiteX4" fmla="*/ 133153 w 1005201"/>
              <a:gd name="connsiteY4" fmla="*/ 29002 h 649590"/>
              <a:gd name="connsiteX5" fmla="*/ 218619 w 1005201"/>
              <a:gd name="connsiteY5" fmla="*/ 11737 h 649590"/>
              <a:gd name="connsiteX6" fmla="*/ 310386 w 1005201"/>
              <a:gd name="connsiteY6" fmla="*/ 0 h 649590"/>
              <a:gd name="connsiteX7" fmla="*/ 478627 w 1005201"/>
              <a:gd name="connsiteY7" fmla="*/ 14553 h 649590"/>
              <a:gd name="connsiteX8" fmla="*/ 561754 w 1005201"/>
              <a:gd name="connsiteY8" fmla="*/ 79207 h 649590"/>
              <a:gd name="connsiteX9" fmla="*/ 580227 w 1005201"/>
              <a:gd name="connsiteY9" fmla="*/ 106916 h 649590"/>
              <a:gd name="connsiteX10" fmla="*/ 598700 w 1005201"/>
              <a:gd name="connsiteY10" fmla="*/ 162334 h 649590"/>
              <a:gd name="connsiteX11" fmla="*/ 607936 w 1005201"/>
              <a:gd name="connsiteY11" fmla="*/ 236225 h 649590"/>
              <a:gd name="connsiteX12" fmla="*/ 612122 w 1005201"/>
              <a:gd name="connsiteY12" fmla="*/ 547303 h 649590"/>
              <a:gd name="connsiteX13" fmla="*/ 681827 w 1005201"/>
              <a:gd name="connsiteY13" fmla="*/ 605680 h 649590"/>
              <a:gd name="connsiteX14" fmla="*/ 709536 w 1005201"/>
              <a:gd name="connsiteY14" fmla="*/ 624153 h 649590"/>
              <a:gd name="connsiteX15" fmla="*/ 857318 w 1005201"/>
              <a:gd name="connsiteY15" fmla="*/ 642625 h 649590"/>
              <a:gd name="connsiteX16" fmla="*/ 1005100 w 1005201"/>
              <a:gd name="connsiteY16" fmla="*/ 605680 h 649590"/>
              <a:gd name="connsiteX0" fmla="*/ 0 w 1005201"/>
              <a:gd name="connsiteY0" fmla="*/ 313177 h 649590"/>
              <a:gd name="connsiteX1" fmla="*/ 2524 w 1005201"/>
              <a:gd name="connsiteY1" fmla="*/ 197884 h 649590"/>
              <a:gd name="connsiteX2" fmla="*/ 37085 w 1005201"/>
              <a:gd name="connsiteY2" fmla="*/ 109874 h 649590"/>
              <a:gd name="connsiteX3" fmla="*/ 81464 w 1005201"/>
              <a:gd name="connsiteY3" fmla="*/ 60157 h 649590"/>
              <a:gd name="connsiteX4" fmla="*/ 133153 w 1005201"/>
              <a:gd name="connsiteY4" fmla="*/ 29002 h 649590"/>
              <a:gd name="connsiteX5" fmla="*/ 218619 w 1005201"/>
              <a:gd name="connsiteY5" fmla="*/ 11737 h 649590"/>
              <a:gd name="connsiteX6" fmla="*/ 310386 w 1005201"/>
              <a:gd name="connsiteY6" fmla="*/ 0 h 649590"/>
              <a:gd name="connsiteX7" fmla="*/ 478627 w 1005201"/>
              <a:gd name="connsiteY7" fmla="*/ 14553 h 649590"/>
              <a:gd name="connsiteX8" fmla="*/ 561754 w 1005201"/>
              <a:gd name="connsiteY8" fmla="*/ 79207 h 649590"/>
              <a:gd name="connsiteX9" fmla="*/ 580227 w 1005201"/>
              <a:gd name="connsiteY9" fmla="*/ 106916 h 649590"/>
              <a:gd name="connsiteX10" fmla="*/ 598700 w 1005201"/>
              <a:gd name="connsiteY10" fmla="*/ 162334 h 649590"/>
              <a:gd name="connsiteX11" fmla="*/ 607936 w 1005201"/>
              <a:gd name="connsiteY11" fmla="*/ 236225 h 649590"/>
              <a:gd name="connsiteX12" fmla="*/ 612122 w 1005201"/>
              <a:gd name="connsiteY12" fmla="*/ 547303 h 649590"/>
              <a:gd name="connsiteX13" fmla="*/ 681827 w 1005201"/>
              <a:gd name="connsiteY13" fmla="*/ 605680 h 649590"/>
              <a:gd name="connsiteX14" fmla="*/ 735729 w 1005201"/>
              <a:gd name="connsiteY14" fmla="*/ 628915 h 649590"/>
              <a:gd name="connsiteX15" fmla="*/ 857318 w 1005201"/>
              <a:gd name="connsiteY15" fmla="*/ 642625 h 649590"/>
              <a:gd name="connsiteX16" fmla="*/ 1005100 w 1005201"/>
              <a:gd name="connsiteY16" fmla="*/ 605680 h 649590"/>
              <a:gd name="connsiteX0" fmla="*/ 0 w 1005201"/>
              <a:gd name="connsiteY0" fmla="*/ 313177 h 649590"/>
              <a:gd name="connsiteX1" fmla="*/ 2524 w 1005201"/>
              <a:gd name="connsiteY1" fmla="*/ 197884 h 649590"/>
              <a:gd name="connsiteX2" fmla="*/ 37085 w 1005201"/>
              <a:gd name="connsiteY2" fmla="*/ 109874 h 649590"/>
              <a:gd name="connsiteX3" fmla="*/ 81464 w 1005201"/>
              <a:gd name="connsiteY3" fmla="*/ 60157 h 649590"/>
              <a:gd name="connsiteX4" fmla="*/ 133153 w 1005201"/>
              <a:gd name="connsiteY4" fmla="*/ 29002 h 649590"/>
              <a:gd name="connsiteX5" fmla="*/ 218619 w 1005201"/>
              <a:gd name="connsiteY5" fmla="*/ 11737 h 649590"/>
              <a:gd name="connsiteX6" fmla="*/ 310386 w 1005201"/>
              <a:gd name="connsiteY6" fmla="*/ 0 h 649590"/>
              <a:gd name="connsiteX7" fmla="*/ 478627 w 1005201"/>
              <a:gd name="connsiteY7" fmla="*/ 14553 h 649590"/>
              <a:gd name="connsiteX8" fmla="*/ 561754 w 1005201"/>
              <a:gd name="connsiteY8" fmla="*/ 79207 h 649590"/>
              <a:gd name="connsiteX9" fmla="*/ 580227 w 1005201"/>
              <a:gd name="connsiteY9" fmla="*/ 106916 h 649590"/>
              <a:gd name="connsiteX10" fmla="*/ 598700 w 1005201"/>
              <a:gd name="connsiteY10" fmla="*/ 162334 h 649590"/>
              <a:gd name="connsiteX11" fmla="*/ 607936 w 1005201"/>
              <a:gd name="connsiteY11" fmla="*/ 236225 h 649590"/>
              <a:gd name="connsiteX12" fmla="*/ 612122 w 1005201"/>
              <a:gd name="connsiteY12" fmla="*/ 547303 h 649590"/>
              <a:gd name="connsiteX13" fmla="*/ 681827 w 1005201"/>
              <a:gd name="connsiteY13" fmla="*/ 605680 h 649590"/>
              <a:gd name="connsiteX14" fmla="*/ 735729 w 1005201"/>
              <a:gd name="connsiteY14" fmla="*/ 628915 h 649590"/>
              <a:gd name="connsiteX15" fmla="*/ 857318 w 1005201"/>
              <a:gd name="connsiteY15" fmla="*/ 642625 h 649590"/>
              <a:gd name="connsiteX16" fmla="*/ 1005100 w 1005201"/>
              <a:gd name="connsiteY16" fmla="*/ 605680 h 649590"/>
              <a:gd name="connsiteX0" fmla="*/ 0 w 1005201"/>
              <a:gd name="connsiteY0" fmla="*/ 313177 h 649590"/>
              <a:gd name="connsiteX1" fmla="*/ 2524 w 1005201"/>
              <a:gd name="connsiteY1" fmla="*/ 197884 h 649590"/>
              <a:gd name="connsiteX2" fmla="*/ 37085 w 1005201"/>
              <a:gd name="connsiteY2" fmla="*/ 109874 h 649590"/>
              <a:gd name="connsiteX3" fmla="*/ 81464 w 1005201"/>
              <a:gd name="connsiteY3" fmla="*/ 60157 h 649590"/>
              <a:gd name="connsiteX4" fmla="*/ 133153 w 1005201"/>
              <a:gd name="connsiteY4" fmla="*/ 29002 h 649590"/>
              <a:gd name="connsiteX5" fmla="*/ 218619 w 1005201"/>
              <a:gd name="connsiteY5" fmla="*/ 11737 h 649590"/>
              <a:gd name="connsiteX6" fmla="*/ 310386 w 1005201"/>
              <a:gd name="connsiteY6" fmla="*/ 0 h 649590"/>
              <a:gd name="connsiteX7" fmla="*/ 478627 w 1005201"/>
              <a:gd name="connsiteY7" fmla="*/ 14553 h 649590"/>
              <a:gd name="connsiteX8" fmla="*/ 561754 w 1005201"/>
              <a:gd name="connsiteY8" fmla="*/ 79207 h 649590"/>
              <a:gd name="connsiteX9" fmla="*/ 580227 w 1005201"/>
              <a:gd name="connsiteY9" fmla="*/ 106916 h 649590"/>
              <a:gd name="connsiteX10" fmla="*/ 598700 w 1005201"/>
              <a:gd name="connsiteY10" fmla="*/ 162334 h 649590"/>
              <a:gd name="connsiteX11" fmla="*/ 607936 w 1005201"/>
              <a:gd name="connsiteY11" fmla="*/ 236225 h 649590"/>
              <a:gd name="connsiteX12" fmla="*/ 612122 w 1005201"/>
              <a:gd name="connsiteY12" fmla="*/ 547303 h 649590"/>
              <a:gd name="connsiteX13" fmla="*/ 681827 w 1005201"/>
              <a:gd name="connsiteY13" fmla="*/ 605680 h 649590"/>
              <a:gd name="connsiteX14" fmla="*/ 735729 w 1005201"/>
              <a:gd name="connsiteY14" fmla="*/ 628915 h 649590"/>
              <a:gd name="connsiteX15" fmla="*/ 857318 w 1005201"/>
              <a:gd name="connsiteY15" fmla="*/ 642625 h 649590"/>
              <a:gd name="connsiteX16" fmla="*/ 1005100 w 1005201"/>
              <a:gd name="connsiteY16" fmla="*/ 605680 h 649590"/>
              <a:gd name="connsiteX0" fmla="*/ 0 w 1005201"/>
              <a:gd name="connsiteY0" fmla="*/ 313177 h 649590"/>
              <a:gd name="connsiteX1" fmla="*/ 2524 w 1005201"/>
              <a:gd name="connsiteY1" fmla="*/ 197884 h 649590"/>
              <a:gd name="connsiteX2" fmla="*/ 37085 w 1005201"/>
              <a:gd name="connsiteY2" fmla="*/ 109874 h 649590"/>
              <a:gd name="connsiteX3" fmla="*/ 81464 w 1005201"/>
              <a:gd name="connsiteY3" fmla="*/ 60157 h 649590"/>
              <a:gd name="connsiteX4" fmla="*/ 133153 w 1005201"/>
              <a:gd name="connsiteY4" fmla="*/ 29002 h 649590"/>
              <a:gd name="connsiteX5" fmla="*/ 218619 w 1005201"/>
              <a:gd name="connsiteY5" fmla="*/ 11737 h 649590"/>
              <a:gd name="connsiteX6" fmla="*/ 310386 w 1005201"/>
              <a:gd name="connsiteY6" fmla="*/ 0 h 649590"/>
              <a:gd name="connsiteX7" fmla="*/ 478627 w 1005201"/>
              <a:gd name="connsiteY7" fmla="*/ 14553 h 649590"/>
              <a:gd name="connsiteX8" fmla="*/ 561754 w 1005201"/>
              <a:gd name="connsiteY8" fmla="*/ 79207 h 649590"/>
              <a:gd name="connsiteX9" fmla="*/ 580227 w 1005201"/>
              <a:gd name="connsiteY9" fmla="*/ 106916 h 649590"/>
              <a:gd name="connsiteX10" fmla="*/ 598700 w 1005201"/>
              <a:gd name="connsiteY10" fmla="*/ 162334 h 649590"/>
              <a:gd name="connsiteX11" fmla="*/ 607936 w 1005201"/>
              <a:gd name="connsiteY11" fmla="*/ 236225 h 649590"/>
              <a:gd name="connsiteX12" fmla="*/ 612122 w 1005201"/>
              <a:gd name="connsiteY12" fmla="*/ 547303 h 649590"/>
              <a:gd name="connsiteX13" fmla="*/ 660396 w 1005201"/>
              <a:gd name="connsiteY13" fmla="*/ 617586 h 649590"/>
              <a:gd name="connsiteX14" fmla="*/ 735729 w 1005201"/>
              <a:gd name="connsiteY14" fmla="*/ 628915 h 649590"/>
              <a:gd name="connsiteX15" fmla="*/ 857318 w 1005201"/>
              <a:gd name="connsiteY15" fmla="*/ 642625 h 649590"/>
              <a:gd name="connsiteX16" fmla="*/ 1005100 w 1005201"/>
              <a:gd name="connsiteY16" fmla="*/ 605680 h 649590"/>
              <a:gd name="connsiteX0" fmla="*/ 0 w 1005201"/>
              <a:gd name="connsiteY0" fmla="*/ 313177 h 649590"/>
              <a:gd name="connsiteX1" fmla="*/ 2524 w 1005201"/>
              <a:gd name="connsiteY1" fmla="*/ 197884 h 649590"/>
              <a:gd name="connsiteX2" fmla="*/ 37085 w 1005201"/>
              <a:gd name="connsiteY2" fmla="*/ 109874 h 649590"/>
              <a:gd name="connsiteX3" fmla="*/ 81464 w 1005201"/>
              <a:gd name="connsiteY3" fmla="*/ 60157 h 649590"/>
              <a:gd name="connsiteX4" fmla="*/ 133153 w 1005201"/>
              <a:gd name="connsiteY4" fmla="*/ 29002 h 649590"/>
              <a:gd name="connsiteX5" fmla="*/ 218619 w 1005201"/>
              <a:gd name="connsiteY5" fmla="*/ 11737 h 649590"/>
              <a:gd name="connsiteX6" fmla="*/ 310386 w 1005201"/>
              <a:gd name="connsiteY6" fmla="*/ 0 h 649590"/>
              <a:gd name="connsiteX7" fmla="*/ 478627 w 1005201"/>
              <a:gd name="connsiteY7" fmla="*/ 14553 h 649590"/>
              <a:gd name="connsiteX8" fmla="*/ 561754 w 1005201"/>
              <a:gd name="connsiteY8" fmla="*/ 79207 h 649590"/>
              <a:gd name="connsiteX9" fmla="*/ 580227 w 1005201"/>
              <a:gd name="connsiteY9" fmla="*/ 106916 h 649590"/>
              <a:gd name="connsiteX10" fmla="*/ 598700 w 1005201"/>
              <a:gd name="connsiteY10" fmla="*/ 162334 h 649590"/>
              <a:gd name="connsiteX11" fmla="*/ 607936 w 1005201"/>
              <a:gd name="connsiteY11" fmla="*/ 236225 h 649590"/>
              <a:gd name="connsiteX12" fmla="*/ 612122 w 1005201"/>
              <a:gd name="connsiteY12" fmla="*/ 547303 h 649590"/>
              <a:gd name="connsiteX13" fmla="*/ 662777 w 1005201"/>
              <a:gd name="connsiteY13" fmla="*/ 608061 h 649590"/>
              <a:gd name="connsiteX14" fmla="*/ 735729 w 1005201"/>
              <a:gd name="connsiteY14" fmla="*/ 628915 h 649590"/>
              <a:gd name="connsiteX15" fmla="*/ 857318 w 1005201"/>
              <a:gd name="connsiteY15" fmla="*/ 642625 h 649590"/>
              <a:gd name="connsiteX16" fmla="*/ 1005100 w 1005201"/>
              <a:gd name="connsiteY16" fmla="*/ 605680 h 649590"/>
              <a:gd name="connsiteX0" fmla="*/ 0 w 1005201"/>
              <a:gd name="connsiteY0" fmla="*/ 313177 h 649590"/>
              <a:gd name="connsiteX1" fmla="*/ 2524 w 1005201"/>
              <a:gd name="connsiteY1" fmla="*/ 197884 h 649590"/>
              <a:gd name="connsiteX2" fmla="*/ 37085 w 1005201"/>
              <a:gd name="connsiteY2" fmla="*/ 109874 h 649590"/>
              <a:gd name="connsiteX3" fmla="*/ 81464 w 1005201"/>
              <a:gd name="connsiteY3" fmla="*/ 60157 h 649590"/>
              <a:gd name="connsiteX4" fmla="*/ 133153 w 1005201"/>
              <a:gd name="connsiteY4" fmla="*/ 29002 h 649590"/>
              <a:gd name="connsiteX5" fmla="*/ 218619 w 1005201"/>
              <a:gd name="connsiteY5" fmla="*/ 11737 h 649590"/>
              <a:gd name="connsiteX6" fmla="*/ 310386 w 1005201"/>
              <a:gd name="connsiteY6" fmla="*/ 0 h 649590"/>
              <a:gd name="connsiteX7" fmla="*/ 478627 w 1005201"/>
              <a:gd name="connsiteY7" fmla="*/ 14553 h 649590"/>
              <a:gd name="connsiteX8" fmla="*/ 561754 w 1005201"/>
              <a:gd name="connsiteY8" fmla="*/ 79207 h 649590"/>
              <a:gd name="connsiteX9" fmla="*/ 580227 w 1005201"/>
              <a:gd name="connsiteY9" fmla="*/ 106916 h 649590"/>
              <a:gd name="connsiteX10" fmla="*/ 598700 w 1005201"/>
              <a:gd name="connsiteY10" fmla="*/ 162334 h 649590"/>
              <a:gd name="connsiteX11" fmla="*/ 607936 w 1005201"/>
              <a:gd name="connsiteY11" fmla="*/ 236225 h 649590"/>
              <a:gd name="connsiteX12" fmla="*/ 624028 w 1005201"/>
              <a:gd name="connsiteY12" fmla="*/ 540159 h 649590"/>
              <a:gd name="connsiteX13" fmla="*/ 662777 w 1005201"/>
              <a:gd name="connsiteY13" fmla="*/ 608061 h 649590"/>
              <a:gd name="connsiteX14" fmla="*/ 735729 w 1005201"/>
              <a:gd name="connsiteY14" fmla="*/ 628915 h 649590"/>
              <a:gd name="connsiteX15" fmla="*/ 857318 w 1005201"/>
              <a:gd name="connsiteY15" fmla="*/ 642625 h 649590"/>
              <a:gd name="connsiteX16" fmla="*/ 1005100 w 1005201"/>
              <a:gd name="connsiteY16" fmla="*/ 605680 h 649590"/>
              <a:gd name="connsiteX0" fmla="*/ 0 w 1045581"/>
              <a:gd name="connsiteY0" fmla="*/ 313177 h 649590"/>
              <a:gd name="connsiteX1" fmla="*/ 2524 w 1045581"/>
              <a:gd name="connsiteY1" fmla="*/ 197884 h 649590"/>
              <a:gd name="connsiteX2" fmla="*/ 37085 w 1045581"/>
              <a:gd name="connsiteY2" fmla="*/ 109874 h 649590"/>
              <a:gd name="connsiteX3" fmla="*/ 81464 w 1045581"/>
              <a:gd name="connsiteY3" fmla="*/ 60157 h 649590"/>
              <a:gd name="connsiteX4" fmla="*/ 133153 w 1045581"/>
              <a:gd name="connsiteY4" fmla="*/ 29002 h 649590"/>
              <a:gd name="connsiteX5" fmla="*/ 218619 w 1045581"/>
              <a:gd name="connsiteY5" fmla="*/ 11737 h 649590"/>
              <a:gd name="connsiteX6" fmla="*/ 310386 w 1045581"/>
              <a:gd name="connsiteY6" fmla="*/ 0 h 649590"/>
              <a:gd name="connsiteX7" fmla="*/ 478627 w 1045581"/>
              <a:gd name="connsiteY7" fmla="*/ 14553 h 649590"/>
              <a:gd name="connsiteX8" fmla="*/ 561754 w 1045581"/>
              <a:gd name="connsiteY8" fmla="*/ 79207 h 649590"/>
              <a:gd name="connsiteX9" fmla="*/ 580227 w 1045581"/>
              <a:gd name="connsiteY9" fmla="*/ 106916 h 649590"/>
              <a:gd name="connsiteX10" fmla="*/ 598700 w 1045581"/>
              <a:gd name="connsiteY10" fmla="*/ 162334 h 649590"/>
              <a:gd name="connsiteX11" fmla="*/ 607936 w 1045581"/>
              <a:gd name="connsiteY11" fmla="*/ 236225 h 649590"/>
              <a:gd name="connsiteX12" fmla="*/ 624028 w 1045581"/>
              <a:gd name="connsiteY12" fmla="*/ 540159 h 649590"/>
              <a:gd name="connsiteX13" fmla="*/ 662777 w 1045581"/>
              <a:gd name="connsiteY13" fmla="*/ 608061 h 649590"/>
              <a:gd name="connsiteX14" fmla="*/ 735729 w 1045581"/>
              <a:gd name="connsiteY14" fmla="*/ 628915 h 649590"/>
              <a:gd name="connsiteX15" fmla="*/ 857318 w 1045581"/>
              <a:gd name="connsiteY15" fmla="*/ 642625 h 649590"/>
              <a:gd name="connsiteX16" fmla="*/ 1045581 w 1045581"/>
              <a:gd name="connsiteY16" fmla="*/ 605680 h 649590"/>
              <a:gd name="connsiteX0" fmla="*/ 0 w 1045581"/>
              <a:gd name="connsiteY0" fmla="*/ 313177 h 649590"/>
              <a:gd name="connsiteX1" fmla="*/ 2524 w 1045581"/>
              <a:gd name="connsiteY1" fmla="*/ 197884 h 649590"/>
              <a:gd name="connsiteX2" fmla="*/ 37085 w 1045581"/>
              <a:gd name="connsiteY2" fmla="*/ 109874 h 649590"/>
              <a:gd name="connsiteX3" fmla="*/ 81464 w 1045581"/>
              <a:gd name="connsiteY3" fmla="*/ 60157 h 649590"/>
              <a:gd name="connsiteX4" fmla="*/ 133153 w 1045581"/>
              <a:gd name="connsiteY4" fmla="*/ 29002 h 649590"/>
              <a:gd name="connsiteX5" fmla="*/ 218619 w 1045581"/>
              <a:gd name="connsiteY5" fmla="*/ 11737 h 649590"/>
              <a:gd name="connsiteX6" fmla="*/ 310386 w 1045581"/>
              <a:gd name="connsiteY6" fmla="*/ 0 h 649590"/>
              <a:gd name="connsiteX7" fmla="*/ 478627 w 1045581"/>
              <a:gd name="connsiteY7" fmla="*/ 14553 h 649590"/>
              <a:gd name="connsiteX8" fmla="*/ 561754 w 1045581"/>
              <a:gd name="connsiteY8" fmla="*/ 79207 h 649590"/>
              <a:gd name="connsiteX9" fmla="*/ 580227 w 1045581"/>
              <a:gd name="connsiteY9" fmla="*/ 106916 h 649590"/>
              <a:gd name="connsiteX10" fmla="*/ 598700 w 1045581"/>
              <a:gd name="connsiteY10" fmla="*/ 162334 h 649590"/>
              <a:gd name="connsiteX11" fmla="*/ 607936 w 1045581"/>
              <a:gd name="connsiteY11" fmla="*/ 236225 h 649590"/>
              <a:gd name="connsiteX12" fmla="*/ 624028 w 1045581"/>
              <a:gd name="connsiteY12" fmla="*/ 540159 h 649590"/>
              <a:gd name="connsiteX13" fmla="*/ 662777 w 1045581"/>
              <a:gd name="connsiteY13" fmla="*/ 608061 h 649590"/>
              <a:gd name="connsiteX14" fmla="*/ 735729 w 1045581"/>
              <a:gd name="connsiteY14" fmla="*/ 628915 h 649590"/>
              <a:gd name="connsiteX15" fmla="*/ 857318 w 1045581"/>
              <a:gd name="connsiteY15" fmla="*/ 642625 h 649590"/>
              <a:gd name="connsiteX16" fmla="*/ 1045581 w 1045581"/>
              <a:gd name="connsiteY16" fmla="*/ 605680 h 649590"/>
              <a:gd name="connsiteX0" fmla="*/ 0 w 1045581"/>
              <a:gd name="connsiteY0" fmla="*/ 313177 h 655501"/>
              <a:gd name="connsiteX1" fmla="*/ 2524 w 1045581"/>
              <a:gd name="connsiteY1" fmla="*/ 197884 h 655501"/>
              <a:gd name="connsiteX2" fmla="*/ 37085 w 1045581"/>
              <a:gd name="connsiteY2" fmla="*/ 109874 h 655501"/>
              <a:gd name="connsiteX3" fmla="*/ 81464 w 1045581"/>
              <a:gd name="connsiteY3" fmla="*/ 60157 h 655501"/>
              <a:gd name="connsiteX4" fmla="*/ 133153 w 1045581"/>
              <a:gd name="connsiteY4" fmla="*/ 29002 h 655501"/>
              <a:gd name="connsiteX5" fmla="*/ 218619 w 1045581"/>
              <a:gd name="connsiteY5" fmla="*/ 11737 h 655501"/>
              <a:gd name="connsiteX6" fmla="*/ 310386 w 1045581"/>
              <a:gd name="connsiteY6" fmla="*/ 0 h 655501"/>
              <a:gd name="connsiteX7" fmla="*/ 478627 w 1045581"/>
              <a:gd name="connsiteY7" fmla="*/ 14553 h 655501"/>
              <a:gd name="connsiteX8" fmla="*/ 561754 w 1045581"/>
              <a:gd name="connsiteY8" fmla="*/ 79207 h 655501"/>
              <a:gd name="connsiteX9" fmla="*/ 580227 w 1045581"/>
              <a:gd name="connsiteY9" fmla="*/ 106916 h 655501"/>
              <a:gd name="connsiteX10" fmla="*/ 598700 w 1045581"/>
              <a:gd name="connsiteY10" fmla="*/ 162334 h 655501"/>
              <a:gd name="connsiteX11" fmla="*/ 607936 w 1045581"/>
              <a:gd name="connsiteY11" fmla="*/ 236225 h 655501"/>
              <a:gd name="connsiteX12" fmla="*/ 624028 w 1045581"/>
              <a:gd name="connsiteY12" fmla="*/ 540159 h 655501"/>
              <a:gd name="connsiteX13" fmla="*/ 662777 w 1045581"/>
              <a:gd name="connsiteY13" fmla="*/ 608061 h 655501"/>
              <a:gd name="connsiteX14" fmla="*/ 735729 w 1045581"/>
              <a:gd name="connsiteY14" fmla="*/ 628915 h 655501"/>
              <a:gd name="connsiteX15" fmla="*/ 854937 w 1045581"/>
              <a:gd name="connsiteY15" fmla="*/ 654531 h 655501"/>
              <a:gd name="connsiteX16" fmla="*/ 1045581 w 1045581"/>
              <a:gd name="connsiteY16" fmla="*/ 605680 h 655501"/>
              <a:gd name="connsiteX0" fmla="*/ 0 w 1045581"/>
              <a:gd name="connsiteY0" fmla="*/ 313177 h 655501"/>
              <a:gd name="connsiteX1" fmla="*/ 2524 w 1045581"/>
              <a:gd name="connsiteY1" fmla="*/ 197884 h 655501"/>
              <a:gd name="connsiteX2" fmla="*/ 37085 w 1045581"/>
              <a:gd name="connsiteY2" fmla="*/ 109874 h 655501"/>
              <a:gd name="connsiteX3" fmla="*/ 81464 w 1045581"/>
              <a:gd name="connsiteY3" fmla="*/ 60157 h 655501"/>
              <a:gd name="connsiteX4" fmla="*/ 133153 w 1045581"/>
              <a:gd name="connsiteY4" fmla="*/ 29002 h 655501"/>
              <a:gd name="connsiteX5" fmla="*/ 218619 w 1045581"/>
              <a:gd name="connsiteY5" fmla="*/ 11737 h 655501"/>
              <a:gd name="connsiteX6" fmla="*/ 310386 w 1045581"/>
              <a:gd name="connsiteY6" fmla="*/ 0 h 655501"/>
              <a:gd name="connsiteX7" fmla="*/ 478627 w 1045581"/>
              <a:gd name="connsiteY7" fmla="*/ 14553 h 655501"/>
              <a:gd name="connsiteX8" fmla="*/ 561754 w 1045581"/>
              <a:gd name="connsiteY8" fmla="*/ 79207 h 655501"/>
              <a:gd name="connsiteX9" fmla="*/ 580227 w 1045581"/>
              <a:gd name="connsiteY9" fmla="*/ 106916 h 655501"/>
              <a:gd name="connsiteX10" fmla="*/ 598700 w 1045581"/>
              <a:gd name="connsiteY10" fmla="*/ 162334 h 655501"/>
              <a:gd name="connsiteX11" fmla="*/ 607936 w 1045581"/>
              <a:gd name="connsiteY11" fmla="*/ 236225 h 655501"/>
              <a:gd name="connsiteX12" fmla="*/ 624028 w 1045581"/>
              <a:gd name="connsiteY12" fmla="*/ 540159 h 655501"/>
              <a:gd name="connsiteX13" fmla="*/ 662777 w 1045581"/>
              <a:gd name="connsiteY13" fmla="*/ 608061 h 655501"/>
              <a:gd name="connsiteX14" fmla="*/ 735729 w 1045581"/>
              <a:gd name="connsiteY14" fmla="*/ 636058 h 655501"/>
              <a:gd name="connsiteX15" fmla="*/ 854937 w 1045581"/>
              <a:gd name="connsiteY15" fmla="*/ 654531 h 655501"/>
              <a:gd name="connsiteX16" fmla="*/ 1045581 w 1045581"/>
              <a:gd name="connsiteY16" fmla="*/ 605680 h 655501"/>
              <a:gd name="connsiteX0" fmla="*/ 19082 w 1043232"/>
              <a:gd name="connsiteY0" fmla="*/ 315558 h 655501"/>
              <a:gd name="connsiteX1" fmla="*/ 175 w 1043232"/>
              <a:gd name="connsiteY1" fmla="*/ 197884 h 655501"/>
              <a:gd name="connsiteX2" fmla="*/ 34736 w 1043232"/>
              <a:gd name="connsiteY2" fmla="*/ 109874 h 655501"/>
              <a:gd name="connsiteX3" fmla="*/ 79115 w 1043232"/>
              <a:gd name="connsiteY3" fmla="*/ 60157 h 655501"/>
              <a:gd name="connsiteX4" fmla="*/ 130804 w 1043232"/>
              <a:gd name="connsiteY4" fmla="*/ 29002 h 655501"/>
              <a:gd name="connsiteX5" fmla="*/ 216270 w 1043232"/>
              <a:gd name="connsiteY5" fmla="*/ 11737 h 655501"/>
              <a:gd name="connsiteX6" fmla="*/ 308037 w 1043232"/>
              <a:gd name="connsiteY6" fmla="*/ 0 h 655501"/>
              <a:gd name="connsiteX7" fmla="*/ 476278 w 1043232"/>
              <a:gd name="connsiteY7" fmla="*/ 14553 h 655501"/>
              <a:gd name="connsiteX8" fmla="*/ 559405 w 1043232"/>
              <a:gd name="connsiteY8" fmla="*/ 79207 h 655501"/>
              <a:gd name="connsiteX9" fmla="*/ 577878 w 1043232"/>
              <a:gd name="connsiteY9" fmla="*/ 106916 h 655501"/>
              <a:gd name="connsiteX10" fmla="*/ 596351 w 1043232"/>
              <a:gd name="connsiteY10" fmla="*/ 162334 h 655501"/>
              <a:gd name="connsiteX11" fmla="*/ 605587 w 1043232"/>
              <a:gd name="connsiteY11" fmla="*/ 236225 h 655501"/>
              <a:gd name="connsiteX12" fmla="*/ 621679 w 1043232"/>
              <a:gd name="connsiteY12" fmla="*/ 540159 h 655501"/>
              <a:gd name="connsiteX13" fmla="*/ 660428 w 1043232"/>
              <a:gd name="connsiteY13" fmla="*/ 608061 h 655501"/>
              <a:gd name="connsiteX14" fmla="*/ 733380 w 1043232"/>
              <a:gd name="connsiteY14" fmla="*/ 636058 h 655501"/>
              <a:gd name="connsiteX15" fmla="*/ 852588 w 1043232"/>
              <a:gd name="connsiteY15" fmla="*/ 654531 h 655501"/>
              <a:gd name="connsiteX16" fmla="*/ 1043232 w 1043232"/>
              <a:gd name="connsiteY16" fmla="*/ 605680 h 655501"/>
              <a:gd name="connsiteX0" fmla="*/ 3515 w 1044334"/>
              <a:gd name="connsiteY0" fmla="*/ 298889 h 655501"/>
              <a:gd name="connsiteX1" fmla="*/ 1277 w 1044334"/>
              <a:gd name="connsiteY1" fmla="*/ 197884 h 655501"/>
              <a:gd name="connsiteX2" fmla="*/ 35838 w 1044334"/>
              <a:gd name="connsiteY2" fmla="*/ 109874 h 655501"/>
              <a:gd name="connsiteX3" fmla="*/ 80217 w 1044334"/>
              <a:gd name="connsiteY3" fmla="*/ 60157 h 655501"/>
              <a:gd name="connsiteX4" fmla="*/ 131906 w 1044334"/>
              <a:gd name="connsiteY4" fmla="*/ 29002 h 655501"/>
              <a:gd name="connsiteX5" fmla="*/ 217372 w 1044334"/>
              <a:gd name="connsiteY5" fmla="*/ 11737 h 655501"/>
              <a:gd name="connsiteX6" fmla="*/ 309139 w 1044334"/>
              <a:gd name="connsiteY6" fmla="*/ 0 h 655501"/>
              <a:gd name="connsiteX7" fmla="*/ 477380 w 1044334"/>
              <a:gd name="connsiteY7" fmla="*/ 14553 h 655501"/>
              <a:gd name="connsiteX8" fmla="*/ 560507 w 1044334"/>
              <a:gd name="connsiteY8" fmla="*/ 79207 h 655501"/>
              <a:gd name="connsiteX9" fmla="*/ 578980 w 1044334"/>
              <a:gd name="connsiteY9" fmla="*/ 106916 h 655501"/>
              <a:gd name="connsiteX10" fmla="*/ 597453 w 1044334"/>
              <a:gd name="connsiteY10" fmla="*/ 162334 h 655501"/>
              <a:gd name="connsiteX11" fmla="*/ 606689 w 1044334"/>
              <a:gd name="connsiteY11" fmla="*/ 236225 h 655501"/>
              <a:gd name="connsiteX12" fmla="*/ 622781 w 1044334"/>
              <a:gd name="connsiteY12" fmla="*/ 540159 h 655501"/>
              <a:gd name="connsiteX13" fmla="*/ 661530 w 1044334"/>
              <a:gd name="connsiteY13" fmla="*/ 608061 h 655501"/>
              <a:gd name="connsiteX14" fmla="*/ 734482 w 1044334"/>
              <a:gd name="connsiteY14" fmla="*/ 636058 h 655501"/>
              <a:gd name="connsiteX15" fmla="*/ 853690 w 1044334"/>
              <a:gd name="connsiteY15" fmla="*/ 654531 h 655501"/>
              <a:gd name="connsiteX16" fmla="*/ 1044334 w 1044334"/>
              <a:gd name="connsiteY16" fmla="*/ 605680 h 655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4334" h="655501">
                <a:moveTo>
                  <a:pt x="3515" y="298889"/>
                </a:moveTo>
                <a:cubicBezTo>
                  <a:pt x="9673" y="283495"/>
                  <a:pt x="-4110" y="229386"/>
                  <a:pt x="1277" y="197884"/>
                </a:cubicBezTo>
                <a:cubicBezTo>
                  <a:pt x="6664" y="166382"/>
                  <a:pt x="22681" y="132828"/>
                  <a:pt x="35838" y="109874"/>
                </a:cubicBezTo>
                <a:cubicBezTo>
                  <a:pt x="48995" y="86920"/>
                  <a:pt x="70980" y="63236"/>
                  <a:pt x="80217" y="60157"/>
                </a:cubicBezTo>
                <a:cubicBezTo>
                  <a:pt x="89453" y="53999"/>
                  <a:pt x="109047" y="37072"/>
                  <a:pt x="131906" y="29002"/>
                </a:cubicBezTo>
                <a:cubicBezTo>
                  <a:pt x="154765" y="20932"/>
                  <a:pt x="187833" y="16571"/>
                  <a:pt x="217372" y="11737"/>
                </a:cubicBezTo>
                <a:cubicBezTo>
                  <a:pt x="246911" y="6903"/>
                  <a:pt x="246438" y="20902"/>
                  <a:pt x="309139" y="0"/>
                </a:cubicBezTo>
                <a:cubicBezTo>
                  <a:pt x="395345" y="3079"/>
                  <a:pt x="435485" y="1352"/>
                  <a:pt x="477380" y="14553"/>
                </a:cubicBezTo>
                <a:cubicBezTo>
                  <a:pt x="519275" y="27754"/>
                  <a:pt x="544590" y="60106"/>
                  <a:pt x="560507" y="79207"/>
                </a:cubicBezTo>
                <a:cubicBezTo>
                  <a:pt x="567614" y="87735"/>
                  <a:pt x="574471" y="96772"/>
                  <a:pt x="578980" y="106916"/>
                </a:cubicBezTo>
                <a:cubicBezTo>
                  <a:pt x="586888" y="124710"/>
                  <a:pt x="597453" y="162334"/>
                  <a:pt x="597453" y="162334"/>
                </a:cubicBezTo>
                <a:cubicBezTo>
                  <a:pt x="600532" y="186964"/>
                  <a:pt x="602468" y="173254"/>
                  <a:pt x="606689" y="236225"/>
                </a:cubicBezTo>
                <a:cubicBezTo>
                  <a:pt x="610910" y="299196"/>
                  <a:pt x="613641" y="478186"/>
                  <a:pt x="622781" y="540159"/>
                </a:cubicBezTo>
                <a:cubicBezTo>
                  <a:pt x="631921" y="602132"/>
                  <a:pt x="642913" y="592078"/>
                  <a:pt x="661530" y="608061"/>
                </a:cubicBezTo>
                <a:cubicBezTo>
                  <a:pt x="680147" y="624044"/>
                  <a:pt x="702455" y="628313"/>
                  <a:pt x="734482" y="636058"/>
                </a:cubicBezTo>
                <a:cubicBezTo>
                  <a:pt x="766509" y="643803"/>
                  <a:pt x="723910" y="644548"/>
                  <a:pt x="853690" y="654531"/>
                </a:cubicBezTo>
                <a:cubicBezTo>
                  <a:pt x="1010690" y="644719"/>
                  <a:pt x="1015759" y="682746"/>
                  <a:pt x="1044334" y="605680"/>
                </a:cubicBezTo>
              </a:path>
            </a:pathLst>
          </a:custGeom>
          <a:noFill/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1492258">
            <a:off x="7800101" y="2862841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1492258">
            <a:off x="7800466" y="3083310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rot="1492258">
            <a:off x="7800466" y="3319769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rot="1492258">
            <a:off x="7819184" y="3557282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 rot="1492258">
            <a:off x="7823951" y="3814483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 rot="1492258">
            <a:off x="7807792" y="4052930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 rot="1492258">
            <a:off x="7843158" y="4323292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 rot="1492258">
            <a:off x="7851852" y="4573385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 rot="1492258">
            <a:off x="7842046" y="4837235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 rot="1492258">
            <a:off x="7841088" y="5116202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 rot="1492258">
            <a:off x="7413484" y="2311009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 rot="1492258">
            <a:off x="7423813" y="2574308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 rot="1492258">
            <a:off x="7407133" y="2818210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1492258">
            <a:off x="7412023" y="3067108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1492258">
            <a:off x="7396966" y="3328358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 rot="1492258">
            <a:off x="7396965" y="3589608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 rot="1492258">
            <a:off x="7396964" y="3827287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 rot="1492258">
            <a:off x="7399445" y="4063724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 rot="1492258">
            <a:off x="7390971" y="4297388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 rot="1492258">
            <a:off x="7390970" y="4531052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 rot="4688800">
            <a:off x="7240650" y="4979726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7208464" y="2368660"/>
            <a:ext cx="44575" cy="2344683"/>
          </a:xfrm>
          <a:prstGeom prst="line">
            <a:avLst/>
          </a:prstGeom>
          <a:ln w="762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7677551" y="2763793"/>
            <a:ext cx="46542" cy="2455673"/>
          </a:xfrm>
          <a:prstGeom prst="line">
            <a:avLst/>
          </a:prstGeom>
          <a:ln w="762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6722025" y="4328334"/>
            <a:ext cx="457123" cy="366536"/>
          </a:xfrm>
          <a:prstGeom prst="line">
            <a:avLst/>
          </a:prstGeom>
          <a:ln w="762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Freeform 55"/>
          <p:cNvSpPr/>
          <p:nvPr/>
        </p:nvSpPr>
        <p:spPr>
          <a:xfrm>
            <a:off x="6576231" y="3270841"/>
            <a:ext cx="654795" cy="1077875"/>
          </a:xfrm>
          <a:custGeom>
            <a:avLst/>
            <a:gdLst>
              <a:gd name="connsiteX0" fmla="*/ 253781 w 732247"/>
              <a:gd name="connsiteY0" fmla="*/ 994144 h 994144"/>
              <a:gd name="connsiteX1" fmla="*/ 3916 w 732247"/>
              <a:gd name="connsiteY1" fmla="*/ 643269 h 994144"/>
              <a:gd name="connsiteX2" fmla="*/ 429219 w 732247"/>
              <a:gd name="connsiteY2" fmla="*/ 393404 h 994144"/>
              <a:gd name="connsiteX3" fmla="*/ 732247 w 732247"/>
              <a:gd name="connsiteY3" fmla="*/ 0 h 994144"/>
              <a:gd name="connsiteX0" fmla="*/ 162772 w 641238"/>
              <a:gd name="connsiteY0" fmla="*/ 994144 h 994144"/>
              <a:gd name="connsiteX1" fmla="*/ 8600 w 641238"/>
              <a:gd name="connsiteY1" fmla="*/ 664534 h 994144"/>
              <a:gd name="connsiteX2" fmla="*/ 338210 w 641238"/>
              <a:gd name="connsiteY2" fmla="*/ 393404 h 994144"/>
              <a:gd name="connsiteX3" fmla="*/ 641238 w 641238"/>
              <a:gd name="connsiteY3" fmla="*/ 0 h 994144"/>
              <a:gd name="connsiteX0" fmla="*/ 166546 w 645012"/>
              <a:gd name="connsiteY0" fmla="*/ 994144 h 994144"/>
              <a:gd name="connsiteX1" fmla="*/ 12374 w 645012"/>
              <a:gd name="connsiteY1" fmla="*/ 664534 h 994144"/>
              <a:gd name="connsiteX2" fmla="*/ 400463 w 645012"/>
              <a:gd name="connsiteY2" fmla="*/ 377455 h 994144"/>
              <a:gd name="connsiteX3" fmla="*/ 645012 w 645012"/>
              <a:gd name="connsiteY3" fmla="*/ 0 h 994144"/>
              <a:gd name="connsiteX0" fmla="*/ 166546 w 645012"/>
              <a:gd name="connsiteY0" fmla="*/ 994144 h 994144"/>
              <a:gd name="connsiteX1" fmla="*/ 12374 w 645012"/>
              <a:gd name="connsiteY1" fmla="*/ 664534 h 994144"/>
              <a:gd name="connsiteX2" fmla="*/ 400463 w 645012"/>
              <a:gd name="connsiteY2" fmla="*/ 377455 h 994144"/>
              <a:gd name="connsiteX3" fmla="*/ 645012 w 645012"/>
              <a:gd name="connsiteY3" fmla="*/ 0 h 994144"/>
              <a:gd name="connsiteX0" fmla="*/ 143818 w 622284"/>
              <a:gd name="connsiteY0" fmla="*/ 994144 h 994144"/>
              <a:gd name="connsiteX1" fmla="*/ 16227 w 622284"/>
              <a:gd name="connsiteY1" fmla="*/ 664534 h 994144"/>
              <a:gd name="connsiteX2" fmla="*/ 377735 w 622284"/>
              <a:gd name="connsiteY2" fmla="*/ 377455 h 994144"/>
              <a:gd name="connsiteX3" fmla="*/ 622284 w 622284"/>
              <a:gd name="connsiteY3" fmla="*/ 0 h 994144"/>
              <a:gd name="connsiteX0" fmla="*/ 134768 w 613234"/>
              <a:gd name="connsiteY0" fmla="*/ 994144 h 994144"/>
              <a:gd name="connsiteX1" fmla="*/ 7177 w 613234"/>
              <a:gd name="connsiteY1" fmla="*/ 664534 h 994144"/>
              <a:gd name="connsiteX2" fmla="*/ 368685 w 613234"/>
              <a:gd name="connsiteY2" fmla="*/ 377455 h 994144"/>
              <a:gd name="connsiteX3" fmla="*/ 613234 w 613234"/>
              <a:gd name="connsiteY3" fmla="*/ 0 h 994144"/>
              <a:gd name="connsiteX0" fmla="*/ 164810 w 616695"/>
              <a:gd name="connsiteY0" fmla="*/ 1020725 h 1020725"/>
              <a:gd name="connsiteX1" fmla="*/ 10638 w 616695"/>
              <a:gd name="connsiteY1" fmla="*/ 664534 h 1020725"/>
              <a:gd name="connsiteX2" fmla="*/ 372146 w 616695"/>
              <a:gd name="connsiteY2" fmla="*/ 377455 h 1020725"/>
              <a:gd name="connsiteX3" fmla="*/ 616695 w 616695"/>
              <a:gd name="connsiteY3" fmla="*/ 0 h 1020725"/>
              <a:gd name="connsiteX0" fmla="*/ 164810 w 654795"/>
              <a:gd name="connsiteY0" fmla="*/ 1077875 h 1077875"/>
              <a:gd name="connsiteX1" fmla="*/ 10638 w 654795"/>
              <a:gd name="connsiteY1" fmla="*/ 721684 h 1077875"/>
              <a:gd name="connsiteX2" fmla="*/ 372146 w 654795"/>
              <a:gd name="connsiteY2" fmla="*/ 434605 h 1077875"/>
              <a:gd name="connsiteX3" fmla="*/ 654795 w 654795"/>
              <a:gd name="connsiteY3" fmla="*/ 0 h 10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795" h="1077875">
                <a:moveTo>
                  <a:pt x="164810" y="1077875"/>
                </a:moveTo>
                <a:cubicBezTo>
                  <a:pt x="25257" y="952499"/>
                  <a:pt x="-23918" y="828896"/>
                  <a:pt x="10638" y="721684"/>
                </a:cubicBezTo>
                <a:cubicBezTo>
                  <a:pt x="45194" y="614472"/>
                  <a:pt x="264787" y="554886"/>
                  <a:pt x="372146" y="434605"/>
                </a:cubicBezTo>
                <a:cubicBezTo>
                  <a:pt x="479505" y="314324"/>
                  <a:pt x="588342" y="77086"/>
                  <a:pt x="654795" y="0"/>
                </a:cubicBezTo>
              </a:path>
            </a:pathLst>
          </a:custGeom>
          <a:noFill/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 rot="1970142">
            <a:off x="6337421" y="3799200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 rot="1492258">
            <a:off x="6929260" y="4070217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 rot="1492258">
            <a:off x="6929259" y="4303881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 rot="6477289">
            <a:off x="6743000" y="4661461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 rot="7089977">
            <a:off x="6531159" y="4462550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 rot="8321964">
            <a:off x="6359878" y="4264479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 rot="10488141">
            <a:off x="6266932" y="4026836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64"/>
          <p:cNvSpPr/>
          <p:nvPr/>
        </p:nvSpPr>
        <p:spPr>
          <a:xfrm>
            <a:off x="7166344" y="4688958"/>
            <a:ext cx="547577" cy="552893"/>
          </a:xfrm>
          <a:custGeom>
            <a:avLst/>
            <a:gdLst>
              <a:gd name="connsiteX0" fmla="*/ 0 w 547577"/>
              <a:gd name="connsiteY0" fmla="*/ 0 h 552893"/>
              <a:gd name="connsiteX1" fmla="*/ 350875 w 547577"/>
              <a:gd name="connsiteY1" fmla="*/ 212651 h 552893"/>
              <a:gd name="connsiteX2" fmla="*/ 547577 w 547577"/>
              <a:gd name="connsiteY2" fmla="*/ 552893 h 552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7577" h="552893">
                <a:moveTo>
                  <a:pt x="0" y="0"/>
                </a:moveTo>
                <a:cubicBezTo>
                  <a:pt x="129806" y="60251"/>
                  <a:pt x="259612" y="120502"/>
                  <a:pt x="350875" y="212651"/>
                </a:cubicBezTo>
                <a:cubicBezTo>
                  <a:pt x="442138" y="304800"/>
                  <a:pt x="515679" y="488212"/>
                  <a:pt x="547577" y="552893"/>
                </a:cubicBezTo>
              </a:path>
            </a:pathLst>
          </a:custGeom>
          <a:noFill/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reeform 66"/>
          <p:cNvSpPr/>
          <p:nvPr/>
        </p:nvSpPr>
        <p:spPr>
          <a:xfrm>
            <a:off x="7677150" y="2681907"/>
            <a:ext cx="192881" cy="87488"/>
          </a:xfrm>
          <a:custGeom>
            <a:avLst/>
            <a:gdLst>
              <a:gd name="connsiteX0" fmla="*/ 0 w 192881"/>
              <a:gd name="connsiteY0" fmla="*/ 92091 h 92091"/>
              <a:gd name="connsiteX1" fmla="*/ 42863 w 192881"/>
              <a:gd name="connsiteY1" fmla="*/ 3985 h 92091"/>
              <a:gd name="connsiteX2" fmla="*/ 192881 w 192881"/>
              <a:gd name="connsiteY2" fmla="*/ 15891 h 92091"/>
              <a:gd name="connsiteX0" fmla="*/ 0 w 192881"/>
              <a:gd name="connsiteY0" fmla="*/ 84314 h 84314"/>
              <a:gd name="connsiteX1" fmla="*/ 69056 w 192881"/>
              <a:gd name="connsiteY1" fmla="*/ 5733 h 84314"/>
              <a:gd name="connsiteX2" fmla="*/ 192881 w 192881"/>
              <a:gd name="connsiteY2" fmla="*/ 8114 h 84314"/>
              <a:gd name="connsiteX0" fmla="*/ 0 w 192881"/>
              <a:gd name="connsiteY0" fmla="*/ 87488 h 87488"/>
              <a:gd name="connsiteX1" fmla="*/ 69056 w 192881"/>
              <a:gd name="connsiteY1" fmla="*/ 8907 h 87488"/>
              <a:gd name="connsiteX2" fmla="*/ 192881 w 192881"/>
              <a:gd name="connsiteY2" fmla="*/ 11288 h 8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2881" h="87488">
                <a:moveTo>
                  <a:pt x="0" y="87488"/>
                </a:moveTo>
                <a:cubicBezTo>
                  <a:pt x="5358" y="49785"/>
                  <a:pt x="34528" y="28750"/>
                  <a:pt x="69056" y="8907"/>
                </a:cubicBezTo>
                <a:cubicBezTo>
                  <a:pt x="103584" y="-10936"/>
                  <a:pt x="154384" y="8113"/>
                  <a:pt x="192881" y="11288"/>
                </a:cubicBezTo>
              </a:path>
            </a:pathLst>
          </a:custGeom>
          <a:noFill/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 rot="2080106">
            <a:off x="2509106" y="4410732"/>
            <a:ext cx="1271341" cy="386817"/>
          </a:xfrm>
          <a:prstGeom prst="roundRect">
            <a:avLst/>
          </a:prstGeom>
          <a:solidFill>
            <a:schemeClr val="accent6">
              <a:alpha val="63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Primitive Camping Area</a:t>
            </a:r>
          </a:p>
        </p:txBody>
      </p:sp>
      <p:sp>
        <p:nvSpPr>
          <p:cNvPr id="43" name="Rounded Rectangle 42"/>
          <p:cNvSpPr/>
          <p:nvPr/>
        </p:nvSpPr>
        <p:spPr>
          <a:xfrm rot="760225">
            <a:off x="4061389" y="4992574"/>
            <a:ext cx="1271341" cy="386817"/>
          </a:xfrm>
          <a:prstGeom prst="roundRect">
            <a:avLst/>
          </a:prstGeom>
          <a:solidFill>
            <a:schemeClr val="accent6">
              <a:alpha val="63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Tent Camping Area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093147" y="2554115"/>
            <a:ext cx="2339631" cy="1027364"/>
          </a:xfrm>
          <a:prstGeom prst="roundRect">
            <a:avLst/>
          </a:prstGeom>
          <a:solidFill>
            <a:srgbClr val="00B0F0">
              <a:alpha val="63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Phase 2 Development Area</a:t>
            </a:r>
          </a:p>
        </p:txBody>
      </p:sp>
      <p:sp>
        <p:nvSpPr>
          <p:cNvPr id="45" name="Rectangle 44"/>
          <p:cNvSpPr/>
          <p:nvPr/>
        </p:nvSpPr>
        <p:spPr>
          <a:xfrm rot="5400000">
            <a:off x="7853466" y="2451526"/>
            <a:ext cx="255802" cy="11623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 rot="5400000">
            <a:off x="6934929" y="3792071"/>
            <a:ext cx="194407" cy="191909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7155517" y="3375983"/>
            <a:ext cx="25186" cy="615646"/>
          </a:xfrm>
          <a:prstGeom prst="line">
            <a:avLst/>
          </a:prstGeom>
          <a:ln w="762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6919613" y="3735485"/>
            <a:ext cx="222145" cy="3741"/>
          </a:xfrm>
          <a:prstGeom prst="line">
            <a:avLst/>
          </a:prstGeom>
          <a:ln w="762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0" y="-9236"/>
            <a:ext cx="2129317" cy="117724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Camp David</a:t>
            </a:r>
          </a:p>
          <a:p>
            <a:pPr algn="ctr"/>
            <a:r>
              <a:rPr lang="en-US" sz="1050" i="1" dirty="0"/>
              <a:t>Camp David RV resort, is a beautiful rustic 33 acre property, conveniently located near Columbus, GA and Fort Benning local attractions.</a:t>
            </a:r>
            <a:endParaRPr lang="en-US" sz="1050" dirty="0"/>
          </a:p>
        </p:txBody>
      </p:sp>
      <p:sp>
        <p:nvSpPr>
          <p:cNvPr id="73" name="TextBox 72"/>
          <p:cNvSpPr txBox="1"/>
          <p:nvPr/>
        </p:nvSpPr>
        <p:spPr>
          <a:xfrm rot="769319">
            <a:off x="4684918" y="4611989"/>
            <a:ext cx="652270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Parking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62682" y="5848721"/>
            <a:ext cx="2120082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Contact Information</a:t>
            </a:r>
          </a:p>
          <a:p>
            <a:pPr algn="ctr"/>
            <a:r>
              <a:rPr lang="en-US" sz="1200" dirty="0"/>
              <a:t>Camp David, LLC</a:t>
            </a:r>
          </a:p>
          <a:p>
            <a:pPr algn="ctr"/>
            <a:r>
              <a:rPr lang="en-US" sz="1200" dirty="0"/>
              <a:t>Adam Hunt</a:t>
            </a:r>
          </a:p>
          <a:p>
            <a:pPr algn="ctr"/>
            <a:r>
              <a:rPr lang="en-US" sz="1200" dirty="0"/>
              <a:t>adam.dale.hunt@gmail.com</a:t>
            </a:r>
          </a:p>
          <a:p>
            <a:pPr algn="ctr"/>
            <a:r>
              <a:rPr lang="en-US" sz="1200" dirty="0"/>
              <a:t>870-632-0788</a:t>
            </a:r>
          </a:p>
        </p:txBody>
      </p:sp>
      <p:sp>
        <p:nvSpPr>
          <p:cNvPr id="49" name="Rectangle 48"/>
          <p:cNvSpPr/>
          <p:nvPr/>
        </p:nvSpPr>
        <p:spPr>
          <a:xfrm>
            <a:off x="-934" y="1168009"/>
            <a:ext cx="2130251" cy="5689992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en-US" sz="1600" b="1" u="sng" dirty="0"/>
              <a:t>Westville Proposal</a:t>
            </a:r>
          </a:p>
          <a:p>
            <a:endParaRPr lang="en-US" sz="1200" dirty="0"/>
          </a:p>
          <a:p>
            <a:r>
              <a:rPr lang="en-US" sz="1200" dirty="0"/>
              <a:t>CAMP DAVID’s 33-acre rustic area, three acre pond with access to the </a:t>
            </a:r>
            <a:r>
              <a:rPr lang="en-US" sz="1200" dirty="0" err="1"/>
              <a:t>Upatoi</a:t>
            </a:r>
            <a:r>
              <a:rPr lang="en-US" sz="1200" dirty="0"/>
              <a:t> Creek and Columbus River Walk trail is an ideal location for a family-friendly campground. Our team will provide a variety of services, with initial offerings including, but not limited to:</a:t>
            </a:r>
          </a:p>
          <a:p>
            <a:pPr marL="171450" indent="-171450">
              <a:buFontTx/>
              <a:buChar char="-"/>
            </a:pPr>
            <a:endParaRPr lang="en-US" sz="1200" dirty="0"/>
          </a:p>
          <a:p>
            <a:pPr marL="171450" indent="-171450">
              <a:buFontTx/>
              <a:buChar char="-"/>
            </a:pPr>
            <a:r>
              <a:rPr lang="en-US" sz="1200" dirty="0"/>
              <a:t>30 RV full hook-up sites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20’ x 40’ pads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30/50 amp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water and sewer hookups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Tent camping area with water and electricity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Campgrounds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Laundry facilities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Bath house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Camp house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Wi-fi access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Fishing area with dock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Access to nature trail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Pavilion area with outdoor kitchen.</a:t>
            </a:r>
          </a:p>
        </p:txBody>
      </p:sp>
      <p:sp>
        <p:nvSpPr>
          <p:cNvPr id="75" name="Rectangle 74"/>
          <p:cNvSpPr/>
          <p:nvPr/>
        </p:nvSpPr>
        <p:spPr>
          <a:xfrm rot="5400000">
            <a:off x="6971549" y="4829280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 rot="5584182">
            <a:off x="6640274" y="4026837"/>
            <a:ext cx="194407" cy="95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ounded Rectangle 80"/>
          <p:cNvSpPr/>
          <p:nvPr/>
        </p:nvSpPr>
        <p:spPr>
          <a:xfrm rot="19865014">
            <a:off x="2888792" y="5217094"/>
            <a:ext cx="1142439" cy="366289"/>
          </a:xfrm>
          <a:prstGeom prst="roundRect">
            <a:avLst/>
          </a:prstGeom>
          <a:solidFill>
            <a:schemeClr val="accent4">
              <a:lumMod val="60000"/>
              <a:lumOff val="40000"/>
              <a:alpha val="63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Fishing Dock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ED6A29FB-CB22-4054-97FC-F4971DAA595B}"/>
              </a:ext>
            </a:extLst>
          </p:cNvPr>
          <p:cNvGrpSpPr/>
          <p:nvPr/>
        </p:nvGrpSpPr>
        <p:grpSpPr>
          <a:xfrm>
            <a:off x="10274952" y="146107"/>
            <a:ext cx="1690086" cy="723447"/>
            <a:chOff x="10222280" y="298105"/>
            <a:chExt cx="1690086" cy="723447"/>
          </a:xfrm>
        </p:grpSpPr>
        <p:sp>
          <p:nvSpPr>
            <p:cNvPr id="77" name="Rectangle 76"/>
            <p:cNvSpPr/>
            <p:nvPr/>
          </p:nvSpPr>
          <p:spPr>
            <a:xfrm>
              <a:off x="10222280" y="298105"/>
              <a:ext cx="1690086" cy="18256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ysClr val="windowText" lastClr="000000"/>
                  </a:solidFill>
                </a:rPr>
                <a:t>RV Lots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xmlns="" id="{798520D7-A331-448A-9788-8E622782E425}"/>
                </a:ext>
              </a:extLst>
            </p:cNvPr>
            <p:cNvSpPr/>
            <p:nvPr/>
          </p:nvSpPr>
          <p:spPr>
            <a:xfrm>
              <a:off x="10231885" y="562654"/>
              <a:ext cx="1680481" cy="188457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ysClr val="windowText" lastClr="000000"/>
                  </a:solidFill>
                </a:rPr>
                <a:t>Camp House / Office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xmlns="" id="{65BD2A50-14A2-4F9F-8D77-683BCE489FF1}"/>
                </a:ext>
              </a:extLst>
            </p:cNvPr>
            <p:cNvSpPr/>
            <p:nvPr/>
          </p:nvSpPr>
          <p:spPr>
            <a:xfrm>
              <a:off x="10231885" y="833095"/>
              <a:ext cx="1680481" cy="188457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</a:rPr>
                <a:t>Bath House / Laundry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B612DA7C-967D-42CD-9DAE-0301B6A29156}"/>
              </a:ext>
            </a:extLst>
          </p:cNvPr>
          <p:cNvSpPr txBox="1"/>
          <p:nvPr/>
        </p:nvSpPr>
        <p:spPr>
          <a:xfrm>
            <a:off x="7220585" y="1761359"/>
            <a:ext cx="652270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Parking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CCA1ED7E-77BA-495F-BDFD-5BE615BC9145}"/>
              </a:ext>
            </a:extLst>
          </p:cNvPr>
          <p:cNvSpPr txBox="1"/>
          <p:nvPr/>
        </p:nvSpPr>
        <p:spPr>
          <a:xfrm rot="5400000">
            <a:off x="7764936" y="1927557"/>
            <a:ext cx="576788" cy="2462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Parking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C3E6AB20-EFA4-4A39-AE14-B91EA8A67240}"/>
              </a:ext>
            </a:extLst>
          </p:cNvPr>
          <p:cNvSpPr/>
          <p:nvPr/>
        </p:nvSpPr>
        <p:spPr>
          <a:xfrm>
            <a:off x="10058461" y="-12089"/>
            <a:ext cx="2130251" cy="586081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no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Materials to be used:</a:t>
            </a:r>
          </a:p>
          <a:p>
            <a:endParaRPr lang="en-US" sz="1200" dirty="0"/>
          </a:p>
          <a:p>
            <a:pPr marL="171450" indent="-171450">
              <a:buFontTx/>
              <a:buChar char="-"/>
            </a:pPr>
            <a:r>
              <a:rPr lang="en-US" sz="1200" dirty="0"/>
              <a:t>Roads (gravel)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RV Pads (concrete)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Bathhouse (concrete)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Parking lots (gravel)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Camp house (vertical roof, metal building)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Pavilion area with outdoor kitchen (concrete with wooden pillars and metal pavilion cover)</a:t>
            </a:r>
          </a:p>
        </p:txBody>
      </p:sp>
    </p:spTree>
    <p:extLst>
      <p:ext uri="{BB962C8B-B14F-4D97-AF65-F5344CB8AC3E}">
        <p14:creationId xmlns:p14="http://schemas.microsoft.com/office/powerpoint/2010/main" val="149298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958" y="0"/>
            <a:ext cx="100620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81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>
            <a:extLst>
              <a:ext uri="{FF2B5EF4-FFF2-40B4-BE49-F238E27FC236}">
                <a16:creationId xmlns:a16="http://schemas.microsoft.com/office/drawing/2014/main" xmlns="" id="{F5D52574-6DB6-40F4-A0D9-B7BEB3C3E762}"/>
              </a:ext>
            </a:extLst>
          </p:cNvPr>
          <p:cNvSpPr/>
          <p:nvPr/>
        </p:nvSpPr>
        <p:spPr>
          <a:xfrm>
            <a:off x="9147381" y="129309"/>
            <a:ext cx="2684401" cy="3319408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noAutofit/>
          </a:bodyPr>
          <a:lstStyle/>
          <a:p>
            <a:endParaRPr lang="en-US" sz="1200" dirty="0"/>
          </a:p>
          <a:p>
            <a:r>
              <a:rPr lang="en-US" sz="1200" dirty="0"/>
              <a:t>Electric Line</a:t>
            </a:r>
          </a:p>
          <a:p>
            <a:r>
              <a:rPr lang="en-US" sz="1200" dirty="0"/>
              <a:t>Sewer Line</a:t>
            </a:r>
          </a:p>
          <a:p>
            <a:r>
              <a:rPr lang="en-US" sz="1200" dirty="0"/>
              <a:t>Water Line</a:t>
            </a:r>
          </a:p>
          <a:p>
            <a:r>
              <a:rPr lang="en-US" sz="1200" dirty="0" smtClean="0"/>
              <a:t>Intent </a:t>
            </a:r>
            <a:r>
              <a:rPr lang="en-US" sz="1200" dirty="0"/>
              <a:t>is to </a:t>
            </a:r>
            <a:r>
              <a:rPr lang="en-US" sz="1200" dirty="0" smtClean="0"/>
              <a:t>minimize number </a:t>
            </a:r>
            <a:r>
              <a:rPr lang="en-US" sz="1200" dirty="0"/>
              <a:t>of main and branch lines while maintaining hydraulic pressures for all </a:t>
            </a:r>
            <a:r>
              <a:rPr lang="en-US" sz="1200" dirty="0" smtClean="0"/>
              <a:t>units to preserve the natural scenery on the property.  </a:t>
            </a:r>
            <a:r>
              <a:rPr lang="en-US" sz="1200" dirty="0"/>
              <a:t>Exact positioning of water, utilities, and sewer depends on existing lines in the area, pending information from the city plans office, and an official site evaluation conducted by a civil engineering firm.</a:t>
            </a:r>
          </a:p>
          <a:p>
            <a:endParaRPr lang="en-US" sz="1200" dirty="0"/>
          </a:p>
          <a:p>
            <a:r>
              <a:rPr lang="en-US" sz="1200" i="1" dirty="0"/>
              <a:t>Not all RV sites are depicted. Branch lines would exist for each site off main lines.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112" t="3771" b="22020"/>
          <a:stretch/>
        </p:blipFill>
        <p:spPr>
          <a:xfrm>
            <a:off x="192791" y="129309"/>
            <a:ext cx="8598034" cy="65993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0" name="TextBox 39"/>
          <p:cNvSpPr txBox="1"/>
          <p:nvPr/>
        </p:nvSpPr>
        <p:spPr>
          <a:xfrm>
            <a:off x="9145046" y="5718632"/>
            <a:ext cx="2684400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Contact Information</a:t>
            </a:r>
          </a:p>
          <a:p>
            <a:pPr algn="ctr"/>
            <a:r>
              <a:rPr lang="en-US" sz="1200" dirty="0"/>
              <a:t>Camp David, LLC.</a:t>
            </a:r>
          </a:p>
          <a:p>
            <a:pPr algn="ctr"/>
            <a:r>
              <a:rPr lang="en-US" sz="1200" dirty="0"/>
              <a:t>Adam Hunt</a:t>
            </a:r>
          </a:p>
          <a:p>
            <a:pPr algn="ctr"/>
            <a:r>
              <a:rPr lang="en-US" sz="1200" dirty="0"/>
              <a:t>adam.dale.hunt@gmail.com</a:t>
            </a:r>
          </a:p>
          <a:p>
            <a:pPr algn="ctr"/>
            <a:r>
              <a:rPr lang="en-US" sz="1200" dirty="0"/>
              <a:t>870-632-0788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8E01A821-2BA6-4F07-A8A4-A0C337D95785}"/>
              </a:ext>
            </a:extLst>
          </p:cNvPr>
          <p:cNvGrpSpPr/>
          <p:nvPr/>
        </p:nvGrpSpPr>
        <p:grpSpPr>
          <a:xfrm>
            <a:off x="3884049" y="2481885"/>
            <a:ext cx="2563285" cy="4194720"/>
            <a:chOff x="6311532" y="2082102"/>
            <a:chExt cx="1930841" cy="3159749"/>
          </a:xfrm>
        </p:grpSpPr>
        <p:sp>
          <p:nvSpPr>
            <p:cNvPr id="13" name="Freeform 12"/>
            <p:cNvSpPr/>
            <p:nvPr/>
          </p:nvSpPr>
          <p:spPr>
            <a:xfrm>
              <a:off x="7198039" y="2082102"/>
              <a:ext cx="1044334" cy="655501"/>
            </a:xfrm>
            <a:custGeom>
              <a:avLst/>
              <a:gdLst>
                <a:gd name="connsiteX0" fmla="*/ 0 w 1053047"/>
                <a:gd name="connsiteY0" fmla="*/ 249382 h 644274"/>
                <a:gd name="connsiteX1" fmla="*/ 18473 w 1053047"/>
                <a:gd name="connsiteY1" fmla="*/ 203200 h 644274"/>
                <a:gd name="connsiteX2" fmla="*/ 101600 w 1053047"/>
                <a:gd name="connsiteY2" fmla="*/ 83127 h 644274"/>
                <a:gd name="connsiteX3" fmla="*/ 129310 w 1053047"/>
                <a:gd name="connsiteY3" fmla="*/ 73891 h 644274"/>
                <a:gd name="connsiteX4" fmla="*/ 157019 w 1053047"/>
                <a:gd name="connsiteY4" fmla="*/ 55418 h 644274"/>
                <a:gd name="connsiteX5" fmla="*/ 184728 w 1053047"/>
                <a:gd name="connsiteY5" fmla="*/ 46182 h 644274"/>
                <a:gd name="connsiteX6" fmla="*/ 267855 w 1053047"/>
                <a:gd name="connsiteY6" fmla="*/ 0 h 644274"/>
                <a:gd name="connsiteX7" fmla="*/ 526473 w 1053047"/>
                <a:gd name="connsiteY7" fmla="*/ 9237 h 644274"/>
                <a:gd name="connsiteX8" fmla="*/ 609600 w 1053047"/>
                <a:gd name="connsiteY8" fmla="*/ 73891 h 644274"/>
                <a:gd name="connsiteX9" fmla="*/ 628073 w 1053047"/>
                <a:gd name="connsiteY9" fmla="*/ 101600 h 644274"/>
                <a:gd name="connsiteX10" fmla="*/ 646546 w 1053047"/>
                <a:gd name="connsiteY10" fmla="*/ 157018 h 644274"/>
                <a:gd name="connsiteX11" fmla="*/ 655782 w 1053047"/>
                <a:gd name="connsiteY11" fmla="*/ 230909 h 644274"/>
                <a:gd name="connsiteX12" fmla="*/ 674255 w 1053047"/>
                <a:gd name="connsiteY12" fmla="*/ 563418 h 644274"/>
                <a:gd name="connsiteX13" fmla="*/ 729673 w 1053047"/>
                <a:gd name="connsiteY13" fmla="*/ 600364 h 644274"/>
                <a:gd name="connsiteX14" fmla="*/ 757382 w 1053047"/>
                <a:gd name="connsiteY14" fmla="*/ 618837 h 644274"/>
                <a:gd name="connsiteX15" fmla="*/ 905164 w 1053047"/>
                <a:gd name="connsiteY15" fmla="*/ 637309 h 644274"/>
                <a:gd name="connsiteX16" fmla="*/ 1052946 w 1053047"/>
                <a:gd name="connsiteY16" fmla="*/ 600364 h 644274"/>
                <a:gd name="connsiteX0" fmla="*/ 0 w 1053047"/>
                <a:gd name="connsiteY0" fmla="*/ 249382 h 644274"/>
                <a:gd name="connsiteX1" fmla="*/ 61003 w 1053047"/>
                <a:gd name="connsiteY1" fmla="*/ 112824 h 644274"/>
                <a:gd name="connsiteX2" fmla="*/ 101600 w 1053047"/>
                <a:gd name="connsiteY2" fmla="*/ 83127 h 644274"/>
                <a:gd name="connsiteX3" fmla="*/ 129310 w 1053047"/>
                <a:gd name="connsiteY3" fmla="*/ 73891 h 644274"/>
                <a:gd name="connsiteX4" fmla="*/ 157019 w 1053047"/>
                <a:gd name="connsiteY4" fmla="*/ 55418 h 644274"/>
                <a:gd name="connsiteX5" fmla="*/ 184728 w 1053047"/>
                <a:gd name="connsiteY5" fmla="*/ 46182 h 644274"/>
                <a:gd name="connsiteX6" fmla="*/ 267855 w 1053047"/>
                <a:gd name="connsiteY6" fmla="*/ 0 h 644274"/>
                <a:gd name="connsiteX7" fmla="*/ 526473 w 1053047"/>
                <a:gd name="connsiteY7" fmla="*/ 9237 h 644274"/>
                <a:gd name="connsiteX8" fmla="*/ 609600 w 1053047"/>
                <a:gd name="connsiteY8" fmla="*/ 73891 h 644274"/>
                <a:gd name="connsiteX9" fmla="*/ 628073 w 1053047"/>
                <a:gd name="connsiteY9" fmla="*/ 101600 h 644274"/>
                <a:gd name="connsiteX10" fmla="*/ 646546 w 1053047"/>
                <a:gd name="connsiteY10" fmla="*/ 157018 h 644274"/>
                <a:gd name="connsiteX11" fmla="*/ 655782 w 1053047"/>
                <a:gd name="connsiteY11" fmla="*/ 230909 h 644274"/>
                <a:gd name="connsiteX12" fmla="*/ 674255 w 1053047"/>
                <a:gd name="connsiteY12" fmla="*/ 563418 h 644274"/>
                <a:gd name="connsiteX13" fmla="*/ 729673 w 1053047"/>
                <a:gd name="connsiteY13" fmla="*/ 600364 h 644274"/>
                <a:gd name="connsiteX14" fmla="*/ 757382 w 1053047"/>
                <a:gd name="connsiteY14" fmla="*/ 618837 h 644274"/>
                <a:gd name="connsiteX15" fmla="*/ 905164 w 1053047"/>
                <a:gd name="connsiteY15" fmla="*/ 637309 h 644274"/>
                <a:gd name="connsiteX16" fmla="*/ 1052946 w 1053047"/>
                <a:gd name="connsiteY16" fmla="*/ 600364 h 644274"/>
                <a:gd name="connsiteX0" fmla="*/ 0 w 1005201"/>
                <a:gd name="connsiteY0" fmla="*/ 307861 h 644274"/>
                <a:gd name="connsiteX1" fmla="*/ 13157 w 1005201"/>
                <a:gd name="connsiteY1" fmla="*/ 112824 h 644274"/>
                <a:gd name="connsiteX2" fmla="*/ 53754 w 1005201"/>
                <a:gd name="connsiteY2" fmla="*/ 83127 h 644274"/>
                <a:gd name="connsiteX3" fmla="*/ 81464 w 1005201"/>
                <a:gd name="connsiteY3" fmla="*/ 73891 h 644274"/>
                <a:gd name="connsiteX4" fmla="*/ 109173 w 1005201"/>
                <a:gd name="connsiteY4" fmla="*/ 55418 h 644274"/>
                <a:gd name="connsiteX5" fmla="*/ 136882 w 1005201"/>
                <a:gd name="connsiteY5" fmla="*/ 46182 h 644274"/>
                <a:gd name="connsiteX6" fmla="*/ 220009 w 1005201"/>
                <a:gd name="connsiteY6" fmla="*/ 0 h 644274"/>
                <a:gd name="connsiteX7" fmla="*/ 478627 w 1005201"/>
                <a:gd name="connsiteY7" fmla="*/ 9237 h 644274"/>
                <a:gd name="connsiteX8" fmla="*/ 561754 w 1005201"/>
                <a:gd name="connsiteY8" fmla="*/ 73891 h 644274"/>
                <a:gd name="connsiteX9" fmla="*/ 580227 w 1005201"/>
                <a:gd name="connsiteY9" fmla="*/ 101600 h 644274"/>
                <a:gd name="connsiteX10" fmla="*/ 598700 w 1005201"/>
                <a:gd name="connsiteY10" fmla="*/ 157018 h 644274"/>
                <a:gd name="connsiteX11" fmla="*/ 607936 w 1005201"/>
                <a:gd name="connsiteY11" fmla="*/ 230909 h 644274"/>
                <a:gd name="connsiteX12" fmla="*/ 626409 w 1005201"/>
                <a:gd name="connsiteY12" fmla="*/ 563418 h 644274"/>
                <a:gd name="connsiteX13" fmla="*/ 681827 w 1005201"/>
                <a:gd name="connsiteY13" fmla="*/ 600364 h 644274"/>
                <a:gd name="connsiteX14" fmla="*/ 709536 w 1005201"/>
                <a:gd name="connsiteY14" fmla="*/ 618837 h 644274"/>
                <a:gd name="connsiteX15" fmla="*/ 857318 w 1005201"/>
                <a:gd name="connsiteY15" fmla="*/ 637309 h 644274"/>
                <a:gd name="connsiteX16" fmla="*/ 1005100 w 1005201"/>
                <a:gd name="connsiteY16" fmla="*/ 600364 h 644274"/>
                <a:gd name="connsiteX0" fmla="*/ 817 w 1006018"/>
                <a:gd name="connsiteY0" fmla="*/ 307861 h 644274"/>
                <a:gd name="connsiteX1" fmla="*/ 3341 w 1006018"/>
                <a:gd name="connsiteY1" fmla="*/ 192568 h 644274"/>
                <a:gd name="connsiteX2" fmla="*/ 54571 w 1006018"/>
                <a:gd name="connsiteY2" fmla="*/ 83127 h 644274"/>
                <a:gd name="connsiteX3" fmla="*/ 82281 w 1006018"/>
                <a:gd name="connsiteY3" fmla="*/ 73891 h 644274"/>
                <a:gd name="connsiteX4" fmla="*/ 109990 w 1006018"/>
                <a:gd name="connsiteY4" fmla="*/ 55418 h 644274"/>
                <a:gd name="connsiteX5" fmla="*/ 137699 w 1006018"/>
                <a:gd name="connsiteY5" fmla="*/ 46182 h 644274"/>
                <a:gd name="connsiteX6" fmla="*/ 220826 w 1006018"/>
                <a:gd name="connsiteY6" fmla="*/ 0 h 644274"/>
                <a:gd name="connsiteX7" fmla="*/ 479444 w 1006018"/>
                <a:gd name="connsiteY7" fmla="*/ 9237 h 644274"/>
                <a:gd name="connsiteX8" fmla="*/ 562571 w 1006018"/>
                <a:gd name="connsiteY8" fmla="*/ 73891 h 644274"/>
                <a:gd name="connsiteX9" fmla="*/ 581044 w 1006018"/>
                <a:gd name="connsiteY9" fmla="*/ 101600 h 644274"/>
                <a:gd name="connsiteX10" fmla="*/ 599517 w 1006018"/>
                <a:gd name="connsiteY10" fmla="*/ 157018 h 644274"/>
                <a:gd name="connsiteX11" fmla="*/ 608753 w 1006018"/>
                <a:gd name="connsiteY11" fmla="*/ 230909 h 644274"/>
                <a:gd name="connsiteX12" fmla="*/ 627226 w 1006018"/>
                <a:gd name="connsiteY12" fmla="*/ 563418 h 644274"/>
                <a:gd name="connsiteX13" fmla="*/ 682644 w 1006018"/>
                <a:gd name="connsiteY13" fmla="*/ 600364 h 644274"/>
                <a:gd name="connsiteX14" fmla="*/ 710353 w 1006018"/>
                <a:gd name="connsiteY14" fmla="*/ 618837 h 644274"/>
                <a:gd name="connsiteX15" fmla="*/ 858135 w 1006018"/>
                <a:gd name="connsiteY15" fmla="*/ 637309 h 644274"/>
                <a:gd name="connsiteX16" fmla="*/ 1005917 w 1006018"/>
                <a:gd name="connsiteY16" fmla="*/ 600364 h 644274"/>
                <a:gd name="connsiteX0" fmla="*/ 817 w 1006018"/>
                <a:gd name="connsiteY0" fmla="*/ 313177 h 649590"/>
                <a:gd name="connsiteX1" fmla="*/ 3341 w 1006018"/>
                <a:gd name="connsiteY1" fmla="*/ 197884 h 649590"/>
                <a:gd name="connsiteX2" fmla="*/ 54571 w 1006018"/>
                <a:gd name="connsiteY2" fmla="*/ 88443 h 649590"/>
                <a:gd name="connsiteX3" fmla="*/ 82281 w 1006018"/>
                <a:gd name="connsiteY3" fmla="*/ 79207 h 649590"/>
                <a:gd name="connsiteX4" fmla="*/ 109990 w 1006018"/>
                <a:gd name="connsiteY4" fmla="*/ 60734 h 649590"/>
                <a:gd name="connsiteX5" fmla="*/ 137699 w 1006018"/>
                <a:gd name="connsiteY5" fmla="*/ 51498 h 649590"/>
                <a:gd name="connsiteX6" fmla="*/ 311203 w 1006018"/>
                <a:gd name="connsiteY6" fmla="*/ 0 h 649590"/>
                <a:gd name="connsiteX7" fmla="*/ 479444 w 1006018"/>
                <a:gd name="connsiteY7" fmla="*/ 14553 h 649590"/>
                <a:gd name="connsiteX8" fmla="*/ 562571 w 1006018"/>
                <a:gd name="connsiteY8" fmla="*/ 79207 h 649590"/>
                <a:gd name="connsiteX9" fmla="*/ 581044 w 1006018"/>
                <a:gd name="connsiteY9" fmla="*/ 106916 h 649590"/>
                <a:gd name="connsiteX10" fmla="*/ 599517 w 1006018"/>
                <a:gd name="connsiteY10" fmla="*/ 162334 h 649590"/>
                <a:gd name="connsiteX11" fmla="*/ 608753 w 1006018"/>
                <a:gd name="connsiteY11" fmla="*/ 236225 h 649590"/>
                <a:gd name="connsiteX12" fmla="*/ 627226 w 1006018"/>
                <a:gd name="connsiteY12" fmla="*/ 568734 h 649590"/>
                <a:gd name="connsiteX13" fmla="*/ 682644 w 1006018"/>
                <a:gd name="connsiteY13" fmla="*/ 605680 h 649590"/>
                <a:gd name="connsiteX14" fmla="*/ 710353 w 1006018"/>
                <a:gd name="connsiteY14" fmla="*/ 624153 h 649590"/>
                <a:gd name="connsiteX15" fmla="*/ 858135 w 1006018"/>
                <a:gd name="connsiteY15" fmla="*/ 642625 h 649590"/>
                <a:gd name="connsiteX16" fmla="*/ 1005917 w 1006018"/>
                <a:gd name="connsiteY16" fmla="*/ 605680 h 649590"/>
                <a:gd name="connsiteX0" fmla="*/ 817 w 1006018"/>
                <a:gd name="connsiteY0" fmla="*/ 313177 h 649590"/>
                <a:gd name="connsiteX1" fmla="*/ 3341 w 1006018"/>
                <a:gd name="connsiteY1" fmla="*/ 197884 h 649590"/>
                <a:gd name="connsiteX2" fmla="*/ 54571 w 1006018"/>
                <a:gd name="connsiteY2" fmla="*/ 88443 h 649590"/>
                <a:gd name="connsiteX3" fmla="*/ 82281 w 1006018"/>
                <a:gd name="connsiteY3" fmla="*/ 79207 h 649590"/>
                <a:gd name="connsiteX4" fmla="*/ 109990 w 1006018"/>
                <a:gd name="connsiteY4" fmla="*/ 60734 h 649590"/>
                <a:gd name="connsiteX5" fmla="*/ 190861 w 1006018"/>
                <a:gd name="connsiteY5" fmla="*/ 35549 h 649590"/>
                <a:gd name="connsiteX6" fmla="*/ 311203 w 1006018"/>
                <a:gd name="connsiteY6" fmla="*/ 0 h 649590"/>
                <a:gd name="connsiteX7" fmla="*/ 479444 w 1006018"/>
                <a:gd name="connsiteY7" fmla="*/ 14553 h 649590"/>
                <a:gd name="connsiteX8" fmla="*/ 562571 w 1006018"/>
                <a:gd name="connsiteY8" fmla="*/ 79207 h 649590"/>
                <a:gd name="connsiteX9" fmla="*/ 581044 w 1006018"/>
                <a:gd name="connsiteY9" fmla="*/ 106916 h 649590"/>
                <a:gd name="connsiteX10" fmla="*/ 599517 w 1006018"/>
                <a:gd name="connsiteY10" fmla="*/ 162334 h 649590"/>
                <a:gd name="connsiteX11" fmla="*/ 608753 w 1006018"/>
                <a:gd name="connsiteY11" fmla="*/ 236225 h 649590"/>
                <a:gd name="connsiteX12" fmla="*/ 627226 w 1006018"/>
                <a:gd name="connsiteY12" fmla="*/ 568734 h 649590"/>
                <a:gd name="connsiteX13" fmla="*/ 682644 w 1006018"/>
                <a:gd name="connsiteY13" fmla="*/ 605680 h 649590"/>
                <a:gd name="connsiteX14" fmla="*/ 710353 w 1006018"/>
                <a:gd name="connsiteY14" fmla="*/ 624153 h 649590"/>
                <a:gd name="connsiteX15" fmla="*/ 858135 w 1006018"/>
                <a:gd name="connsiteY15" fmla="*/ 642625 h 649590"/>
                <a:gd name="connsiteX16" fmla="*/ 1005917 w 1006018"/>
                <a:gd name="connsiteY16" fmla="*/ 605680 h 649590"/>
                <a:gd name="connsiteX0" fmla="*/ 817 w 1006018"/>
                <a:gd name="connsiteY0" fmla="*/ 313177 h 649590"/>
                <a:gd name="connsiteX1" fmla="*/ 3341 w 1006018"/>
                <a:gd name="connsiteY1" fmla="*/ 197884 h 649590"/>
                <a:gd name="connsiteX2" fmla="*/ 54571 w 1006018"/>
                <a:gd name="connsiteY2" fmla="*/ 88443 h 649590"/>
                <a:gd name="connsiteX3" fmla="*/ 82281 w 1006018"/>
                <a:gd name="connsiteY3" fmla="*/ 79207 h 649590"/>
                <a:gd name="connsiteX4" fmla="*/ 317325 w 1006018"/>
                <a:gd name="connsiteY4" fmla="*/ 7571 h 649590"/>
                <a:gd name="connsiteX5" fmla="*/ 190861 w 1006018"/>
                <a:gd name="connsiteY5" fmla="*/ 35549 h 649590"/>
                <a:gd name="connsiteX6" fmla="*/ 311203 w 1006018"/>
                <a:gd name="connsiteY6" fmla="*/ 0 h 649590"/>
                <a:gd name="connsiteX7" fmla="*/ 479444 w 1006018"/>
                <a:gd name="connsiteY7" fmla="*/ 14553 h 649590"/>
                <a:gd name="connsiteX8" fmla="*/ 562571 w 1006018"/>
                <a:gd name="connsiteY8" fmla="*/ 79207 h 649590"/>
                <a:gd name="connsiteX9" fmla="*/ 581044 w 1006018"/>
                <a:gd name="connsiteY9" fmla="*/ 106916 h 649590"/>
                <a:gd name="connsiteX10" fmla="*/ 599517 w 1006018"/>
                <a:gd name="connsiteY10" fmla="*/ 162334 h 649590"/>
                <a:gd name="connsiteX11" fmla="*/ 608753 w 1006018"/>
                <a:gd name="connsiteY11" fmla="*/ 236225 h 649590"/>
                <a:gd name="connsiteX12" fmla="*/ 627226 w 1006018"/>
                <a:gd name="connsiteY12" fmla="*/ 568734 h 649590"/>
                <a:gd name="connsiteX13" fmla="*/ 682644 w 1006018"/>
                <a:gd name="connsiteY13" fmla="*/ 605680 h 649590"/>
                <a:gd name="connsiteX14" fmla="*/ 710353 w 1006018"/>
                <a:gd name="connsiteY14" fmla="*/ 624153 h 649590"/>
                <a:gd name="connsiteX15" fmla="*/ 858135 w 1006018"/>
                <a:gd name="connsiteY15" fmla="*/ 642625 h 649590"/>
                <a:gd name="connsiteX16" fmla="*/ 1005917 w 1006018"/>
                <a:gd name="connsiteY16" fmla="*/ 605680 h 649590"/>
                <a:gd name="connsiteX0" fmla="*/ 817 w 1006018"/>
                <a:gd name="connsiteY0" fmla="*/ 313177 h 649590"/>
                <a:gd name="connsiteX1" fmla="*/ 3341 w 1006018"/>
                <a:gd name="connsiteY1" fmla="*/ 197884 h 649590"/>
                <a:gd name="connsiteX2" fmla="*/ 54571 w 1006018"/>
                <a:gd name="connsiteY2" fmla="*/ 88443 h 649590"/>
                <a:gd name="connsiteX3" fmla="*/ 82281 w 1006018"/>
                <a:gd name="connsiteY3" fmla="*/ 79207 h 649590"/>
                <a:gd name="connsiteX4" fmla="*/ 138732 w 1006018"/>
                <a:gd name="connsiteY4" fmla="*/ 43289 h 649590"/>
                <a:gd name="connsiteX5" fmla="*/ 190861 w 1006018"/>
                <a:gd name="connsiteY5" fmla="*/ 35549 h 649590"/>
                <a:gd name="connsiteX6" fmla="*/ 311203 w 1006018"/>
                <a:gd name="connsiteY6" fmla="*/ 0 h 649590"/>
                <a:gd name="connsiteX7" fmla="*/ 479444 w 1006018"/>
                <a:gd name="connsiteY7" fmla="*/ 14553 h 649590"/>
                <a:gd name="connsiteX8" fmla="*/ 562571 w 1006018"/>
                <a:gd name="connsiteY8" fmla="*/ 79207 h 649590"/>
                <a:gd name="connsiteX9" fmla="*/ 581044 w 1006018"/>
                <a:gd name="connsiteY9" fmla="*/ 106916 h 649590"/>
                <a:gd name="connsiteX10" fmla="*/ 599517 w 1006018"/>
                <a:gd name="connsiteY10" fmla="*/ 162334 h 649590"/>
                <a:gd name="connsiteX11" fmla="*/ 608753 w 1006018"/>
                <a:gd name="connsiteY11" fmla="*/ 236225 h 649590"/>
                <a:gd name="connsiteX12" fmla="*/ 627226 w 1006018"/>
                <a:gd name="connsiteY12" fmla="*/ 568734 h 649590"/>
                <a:gd name="connsiteX13" fmla="*/ 682644 w 1006018"/>
                <a:gd name="connsiteY13" fmla="*/ 605680 h 649590"/>
                <a:gd name="connsiteX14" fmla="*/ 710353 w 1006018"/>
                <a:gd name="connsiteY14" fmla="*/ 624153 h 649590"/>
                <a:gd name="connsiteX15" fmla="*/ 858135 w 1006018"/>
                <a:gd name="connsiteY15" fmla="*/ 642625 h 649590"/>
                <a:gd name="connsiteX16" fmla="*/ 1005917 w 1006018"/>
                <a:gd name="connsiteY16" fmla="*/ 605680 h 649590"/>
                <a:gd name="connsiteX0" fmla="*/ 817 w 1006018"/>
                <a:gd name="connsiteY0" fmla="*/ 313177 h 649590"/>
                <a:gd name="connsiteX1" fmla="*/ 3341 w 1006018"/>
                <a:gd name="connsiteY1" fmla="*/ 197884 h 649590"/>
                <a:gd name="connsiteX2" fmla="*/ 54571 w 1006018"/>
                <a:gd name="connsiteY2" fmla="*/ 88443 h 649590"/>
                <a:gd name="connsiteX3" fmla="*/ 82281 w 1006018"/>
                <a:gd name="connsiteY3" fmla="*/ 79207 h 649590"/>
                <a:gd name="connsiteX4" fmla="*/ 138732 w 1006018"/>
                <a:gd name="connsiteY4" fmla="*/ 43289 h 649590"/>
                <a:gd name="connsiteX5" fmla="*/ 236105 w 1006018"/>
                <a:gd name="connsiteY5" fmla="*/ 21262 h 649590"/>
                <a:gd name="connsiteX6" fmla="*/ 311203 w 1006018"/>
                <a:gd name="connsiteY6" fmla="*/ 0 h 649590"/>
                <a:gd name="connsiteX7" fmla="*/ 479444 w 1006018"/>
                <a:gd name="connsiteY7" fmla="*/ 14553 h 649590"/>
                <a:gd name="connsiteX8" fmla="*/ 562571 w 1006018"/>
                <a:gd name="connsiteY8" fmla="*/ 79207 h 649590"/>
                <a:gd name="connsiteX9" fmla="*/ 581044 w 1006018"/>
                <a:gd name="connsiteY9" fmla="*/ 106916 h 649590"/>
                <a:gd name="connsiteX10" fmla="*/ 599517 w 1006018"/>
                <a:gd name="connsiteY10" fmla="*/ 162334 h 649590"/>
                <a:gd name="connsiteX11" fmla="*/ 608753 w 1006018"/>
                <a:gd name="connsiteY11" fmla="*/ 236225 h 649590"/>
                <a:gd name="connsiteX12" fmla="*/ 627226 w 1006018"/>
                <a:gd name="connsiteY12" fmla="*/ 568734 h 649590"/>
                <a:gd name="connsiteX13" fmla="*/ 682644 w 1006018"/>
                <a:gd name="connsiteY13" fmla="*/ 605680 h 649590"/>
                <a:gd name="connsiteX14" fmla="*/ 710353 w 1006018"/>
                <a:gd name="connsiteY14" fmla="*/ 624153 h 649590"/>
                <a:gd name="connsiteX15" fmla="*/ 858135 w 1006018"/>
                <a:gd name="connsiteY15" fmla="*/ 642625 h 649590"/>
                <a:gd name="connsiteX16" fmla="*/ 1005917 w 1006018"/>
                <a:gd name="connsiteY16" fmla="*/ 605680 h 649590"/>
                <a:gd name="connsiteX0" fmla="*/ 817 w 1006018"/>
                <a:gd name="connsiteY0" fmla="*/ 313177 h 649590"/>
                <a:gd name="connsiteX1" fmla="*/ 3341 w 1006018"/>
                <a:gd name="connsiteY1" fmla="*/ 197884 h 649590"/>
                <a:gd name="connsiteX2" fmla="*/ 54571 w 1006018"/>
                <a:gd name="connsiteY2" fmla="*/ 88443 h 649590"/>
                <a:gd name="connsiteX3" fmla="*/ 101331 w 1006018"/>
                <a:gd name="connsiteY3" fmla="*/ 64919 h 649590"/>
                <a:gd name="connsiteX4" fmla="*/ 138732 w 1006018"/>
                <a:gd name="connsiteY4" fmla="*/ 43289 h 649590"/>
                <a:gd name="connsiteX5" fmla="*/ 236105 w 1006018"/>
                <a:gd name="connsiteY5" fmla="*/ 21262 h 649590"/>
                <a:gd name="connsiteX6" fmla="*/ 311203 w 1006018"/>
                <a:gd name="connsiteY6" fmla="*/ 0 h 649590"/>
                <a:gd name="connsiteX7" fmla="*/ 479444 w 1006018"/>
                <a:gd name="connsiteY7" fmla="*/ 14553 h 649590"/>
                <a:gd name="connsiteX8" fmla="*/ 562571 w 1006018"/>
                <a:gd name="connsiteY8" fmla="*/ 79207 h 649590"/>
                <a:gd name="connsiteX9" fmla="*/ 581044 w 1006018"/>
                <a:gd name="connsiteY9" fmla="*/ 106916 h 649590"/>
                <a:gd name="connsiteX10" fmla="*/ 599517 w 1006018"/>
                <a:gd name="connsiteY10" fmla="*/ 162334 h 649590"/>
                <a:gd name="connsiteX11" fmla="*/ 608753 w 1006018"/>
                <a:gd name="connsiteY11" fmla="*/ 236225 h 649590"/>
                <a:gd name="connsiteX12" fmla="*/ 627226 w 1006018"/>
                <a:gd name="connsiteY12" fmla="*/ 568734 h 649590"/>
                <a:gd name="connsiteX13" fmla="*/ 682644 w 1006018"/>
                <a:gd name="connsiteY13" fmla="*/ 605680 h 649590"/>
                <a:gd name="connsiteX14" fmla="*/ 710353 w 1006018"/>
                <a:gd name="connsiteY14" fmla="*/ 624153 h 649590"/>
                <a:gd name="connsiteX15" fmla="*/ 858135 w 1006018"/>
                <a:gd name="connsiteY15" fmla="*/ 642625 h 649590"/>
                <a:gd name="connsiteX16" fmla="*/ 1005917 w 1006018"/>
                <a:gd name="connsiteY16" fmla="*/ 605680 h 649590"/>
                <a:gd name="connsiteX0" fmla="*/ 0 w 1005201"/>
                <a:gd name="connsiteY0" fmla="*/ 313177 h 649590"/>
                <a:gd name="connsiteX1" fmla="*/ 2524 w 1005201"/>
                <a:gd name="connsiteY1" fmla="*/ 197884 h 649590"/>
                <a:gd name="connsiteX2" fmla="*/ 37085 w 1005201"/>
                <a:gd name="connsiteY2" fmla="*/ 109874 h 649590"/>
                <a:gd name="connsiteX3" fmla="*/ 100514 w 1005201"/>
                <a:gd name="connsiteY3" fmla="*/ 64919 h 649590"/>
                <a:gd name="connsiteX4" fmla="*/ 137915 w 1005201"/>
                <a:gd name="connsiteY4" fmla="*/ 43289 h 649590"/>
                <a:gd name="connsiteX5" fmla="*/ 235288 w 1005201"/>
                <a:gd name="connsiteY5" fmla="*/ 21262 h 649590"/>
                <a:gd name="connsiteX6" fmla="*/ 310386 w 1005201"/>
                <a:gd name="connsiteY6" fmla="*/ 0 h 649590"/>
                <a:gd name="connsiteX7" fmla="*/ 478627 w 1005201"/>
                <a:gd name="connsiteY7" fmla="*/ 14553 h 649590"/>
                <a:gd name="connsiteX8" fmla="*/ 561754 w 1005201"/>
                <a:gd name="connsiteY8" fmla="*/ 79207 h 649590"/>
                <a:gd name="connsiteX9" fmla="*/ 580227 w 1005201"/>
                <a:gd name="connsiteY9" fmla="*/ 106916 h 649590"/>
                <a:gd name="connsiteX10" fmla="*/ 598700 w 1005201"/>
                <a:gd name="connsiteY10" fmla="*/ 162334 h 649590"/>
                <a:gd name="connsiteX11" fmla="*/ 607936 w 1005201"/>
                <a:gd name="connsiteY11" fmla="*/ 236225 h 649590"/>
                <a:gd name="connsiteX12" fmla="*/ 626409 w 1005201"/>
                <a:gd name="connsiteY12" fmla="*/ 568734 h 649590"/>
                <a:gd name="connsiteX13" fmla="*/ 681827 w 1005201"/>
                <a:gd name="connsiteY13" fmla="*/ 605680 h 649590"/>
                <a:gd name="connsiteX14" fmla="*/ 709536 w 1005201"/>
                <a:gd name="connsiteY14" fmla="*/ 624153 h 649590"/>
                <a:gd name="connsiteX15" fmla="*/ 857318 w 1005201"/>
                <a:gd name="connsiteY15" fmla="*/ 642625 h 649590"/>
                <a:gd name="connsiteX16" fmla="*/ 1005100 w 1005201"/>
                <a:gd name="connsiteY16" fmla="*/ 605680 h 649590"/>
                <a:gd name="connsiteX0" fmla="*/ 0 w 1005201"/>
                <a:gd name="connsiteY0" fmla="*/ 313177 h 649590"/>
                <a:gd name="connsiteX1" fmla="*/ 2524 w 1005201"/>
                <a:gd name="connsiteY1" fmla="*/ 197884 h 649590"/>
                <a:gd name="connsiteX2" fmla="*/ 37085 w 1005201"/>
                <a:gd name="connsiteY2" fmla="*/ 109874 h 649590"/>
                <a:gd name="connsiteX3" fmla="*/ 100514 w 1005201"/>
                <a:gd name="connsiteY3" fmla="*/ 64919 h 649590"/>
                <a:gd name="connsiteX4" fmla="*/ 137915 w 1005201"/>
                <a:gd name="connsiteY4" fmla="*/ 43289 h 649590"/>
                <a:gd name="connsiteX5" fmla="*/ 218619 w 1005201"/>
                <a:gd name="connsiteY5" fmla="*/ 11737 h 649590"/>
                <a:gd name="connsiteX6" fmla="*/ 310386 w 1005201"/>
                <a:gd name="connsiteY6" fmla="*/ 0 h 649590"/>
                <a:gd name="connsiteX7" fmla="*/ 478627 w 1005201"/>
                <a:gd name="connsiteY7" fmla="*/ 14553 h 649590"/>
                <a:gd name="connsiteX8" fmla="*/ 561754 w 1005201"/>
                <a:gd name="connsiteY8" fmla="*/ 79207 h 649590"/>
                <a:gd name="connsiteX9" fmla="*/ 580227 w 1005201"/>
                <a:gd name="connsiteY9" fmla="*/ 106916 h 649590"/>
                <a:gd name="connsiteX10" fmla="*/ 598700 w 1005201"/>
                <a:gd name="connsiteY10" fmla="*/ 162334 h 649590"/>
                <a:gd name="connsiteX11" fmla="*/ 607936 w 1005201"/>
                <a:gd name="connsiteY11" fmla="*/ 236225 h 649590"/>
                <a:gd name="connsiteX12" fmla="*/ 626409 w 1005201"/>
                <a:gd name="connsiteY12" fmla="*/ 568734 h 649590"/>
                <a:gd name="connsiteX13" fmla="*/ 681827 w 1005201"/>
                <a:gd name="connsiteY13" fmla="*/ 605680 h 649590"/>
                <a:gd name="connsiteX14" fmla="*/ 709536 w 1005201"/>
                <a:gd name="connsiteY14" fmla="*/ 624153 h 649590"/>
                <a:gd name="connsiteX15" fmla="*/ 857318 w 1005201"/>
                <a:gd name="connsiteY15" fmla="*/ 642625 h 649590"/>
                <a:gd name="connsiteX16" fmla="*/ 1005100 w 1005201"/>
                <a:gd name="connsiteY16" fmla="*/ 605680 h 649590"/>
                <a:gd name="connsiteX0" fmla="*/ 0 w 1005201"/>
                <a:gd name="connsiteY0" fmla="*/ 313177 h 649590"/>
                <a:gd name="connsiteX1" fmla="*/ 2524 w 1005201"/>
                <a:gd name="connsiteY1" fmla="*/ 197884 h 649590"/>
                <a:gd name="connsiteX2" fmla="*/ 37085 w 1005201"/>
                <a:gd name="connsiteY2" fmla="*/ 109874 h 649590"/>
                <a:gd name="connsiteX3" fmla="*/ 100514 w 1005201"/>
                <a:gd name="connsiteY3" fmla="*/ 64919 h 649590"/>
                <a:gd name="connsiteX4" fmla="*/ 133153 w 1005201"/>
                <a:gd name="connsiteY4" fmla="*/ 29002 h 649590"/>
                <a:gd name="connsiteX5" fmla="*/ 218619 w 1005201"/>
                <a:gd name="connsiteY5" fmla="*/ 11737 h 649590"/>
                <a:gd name="connsiteX6" fmla="*/ 310386 w 1005201"/>
                <a:gd name="connsiteY6" fmla="*/ 0 h 649590"/>
                <a:gd name="connsiteX7" fmla="*/ 478627 w 1005201"/>
                <a:gd name="connsiteY7" fmla="*/ 14553 h 649590"/>
                <a:gd name="connsiteX8" fmla="*/ 561754 w 1005201"/>
                <a:gd name="connsiteY8" fmla="*/ 79207 h 649590"/>
                <a:gd name="connsiteX9" fmla="*/ 580227 w 1005201"/>
                <a:gd name="connsiteY9" fmla="*/ 106916 h 649590"/>
                <a:gd name="connsiteX10" fmla="*/ 598700 w 1005201"/>
                <a:gd name="connsiteY10" fmla="*/ 162334 h 649590"/>
                <a:gd name="connsiteX11" fmla="*/ 607936 w 1005201"/>
                <a:gd name="connsiteY11" fmla="*/ 236225 h 649590"/>
                <a:gd name="connsiteX12" fmla="*/ 626409 w 1005201"/>
                <a:gd name="connsiteY12" fmla="*/ 568734 h 649590"/>
                <a:gd name="connsiteX13" fmla="*/ 681827 w 1005201"/>
                <a:gd name="connsiteY13" fmla="*/ 605680 h 649590"/>
                <a:gd name="connsiteX14" fmla="*/ 709536 w 1005201"/>
                <a:gd name="connsiteY14" fmla="*/ 624153 h 649590"/>
                <a:gd name="connsiteX15" fmla="*/ 857318 w 1005201"/>
                <a:gd name="connsiteY15" fmla="*/ 642625 h 649590"/>
                <a:gd name="connsiteX16" fmla="*/ 1005100 w 1005201"/>
                <a:gd name="connsiteY16" fmla="*/ 605680 h 649590"/>
                <a:gd name="connsiteX0" fmla="*/ 0 w 1005201"/>
                <a:gd name="connsiteY0" fmla="*/ 313177 h 649590"/>
                <a:gd name="connsiteX1" fmla="*/ 2524 w 1005201"/>
                <a:gd name="connsiteY1" fmla="*/ 197884 h 649590"/>
                <a:gd name="connsiteX2" fmla="*/ 37085 w 1005201"/>
                <a:gd name="connsiteY2" fmla="*/ 109874 h 649590"/>
                <a:gd name="connsiteX3" fmla="*/ 81464 w 1005201"/>
                <a:gd name="connsiteY3" fmla="*/ 60157 h 649590"/>
                <a:gd name="connsiteX4" fmla="*/ 133153 w 1005201"/>
                <a:gd name="connsiteY4" fmla="*/ 29002 h 649590"/>
                <a:gd name="connsiteX5" fmla="*/ 218619 w 1005201"/>
                <a:gd name="connsiteY5" fmla="*/ 11737 h 649590"/>
                <a:gd name="connsiteX6" fmla="*/ 310386 w 1005201"/>
                <a:gd name="connsiteY6" fmla="*/ 0 h 649590"/>
                <a:gd name="connsiteX7" fmla="*/ 478627 w 1005201"/>
                <a:gd name="connsiteY7" fmla="*/ 14553 h 649590"/>
                <a:gd name="connsiteX8" fmla="*/ 561754 w 1005201"/>
                <a:gd name="connsiteY8" fmla="*/ 79207 h 649590"/>
                <a:gd name="connsiteX9" fmla="*/ 580227 w 1005201"/>
                <a:gd name="connsiteY9" fmla="*/ 106916 h 649590"/>
                <a:gd name="connsiteX10" fmla="*/ 598700 w 1005201"/>
                <a:gd name="connsiteY10" fmla="*/ 162334 h 649590"/>
                <a:gd name="connsiteX11" fmla="*/ 607936 w 1005201"/>
                <a:gd name="connsiteY11" fmla="*/ 236225 h 649590"/>
                <a:gd name="connsiteX12" fmla="*/ 626409 w 1005201"/>
                <a:gd name="connsiteY12" fmla="*/ 568734 h 649590"/>
                <a:gd name="connsiteX13" fmla="*/ 681827 w 1005201"/>
                <a:gd name="connsiteY13" fmla="*/ 605680 h 649590"/>
                <a:gd name="connsiteX14" fmla="*/ 709536 w 1005201"/>
                <a:gd name="connsiteY14" fmla="*/ 624153 h 649590"/>
                <a:gd name="connsiteX15" fmla="*/ 857318 w 1005201"/>
                <a:gd name="connsiteY15" fmla="*/ 642625 h 649590"/>
                <a:gd name="connsiteX16" fmla="*/ 1005100 w 1005201"/>
                <a:gd name="connsiteY16" fmla="*/ 605680 h 649590"/>
                <a:gd name="connsiteX0" fmla="*/ 0 w 1005201"/>
                <a:gd name="connsiteY0" fmla="*/ 313177 h 649590"/>
                <a:gd name="connsiteX1" fmla="*/ 2524 w 1005201"/>
                <a:gd name="connsiteY1" fmla="*/ 197884 h 649590"/>
                <a:gd name="connsiteX2" fmla="*/ 37085 w 1005201"/>
                <a:gd name="connsiteY2" fmla="*/ 109874 h 649590"/>
                <a:gd name="connsiteX3" fmla="*/ 81464 w 1005201"/>
                <a:gd name="connsiteY3" fmla="*/ 60157 h 649590"/>
                <a:gd name="connsiteX4" fmla="*/ 133153 w 1005201"/>
                <a:gd name="connsiteY4" fmla="*/ 29002 h 649590"/>
                <a:gd name="connsiteX5" fmla="*/ 218619 w 1005201"/>
                <a:gd name="connsiteY5" fmla="*/ 11737 h 649590"/>
                <a:gd name="connsiteX6" fmla="*/ 310386 w 1005201"/>
                <a:gd name="connsiteY6" fmla="*/ 0 h 649590"/>
                <a:gd name="connsiteX7" fmla="*/ 478627 w 1005201"/>
                <a:gd name="connsiteY7" fmla="*/ 14553 h 649590"/>
                <a:gd name="connsiteX8" fmla="*/ 561754 w 1005201"/>
                <a:gd name="connsiteY8" fmla="*/ 79207 h 649590"/>
                <a:gd name="connsiteX9" fmla="*/ 580227 w 1005201"/>
                <a:gd name="connsiteY9" fmla="*/ 106916 h 649590"/>
                <a:gd name="connsiteX10" fmla="*/ 598700 w 1005201"/>
                <a:gd name="connsiteY10" fmla="*/ 162334 h 649590"/>
                <a:gd name="connsiteX11" fmla="*/ 607936 w 1005201"/>
                <a:gd name="connsiteY11" fmla="*/ 236225 h 649590"/>
                <a:gd name="connsiteX12" fmla="*/ 612122 w 1005201"/>
                <a:gd name="connsiteY12" fmla="*/ 547303 h 649590"/>
                <a:gd name="connsiteX13" fmla="*/ 681827 w 1005201"/>
                <a:gd name="connsiteY13" fmla="*/ 605680 h 649590"/>
                <a:gd name="connsiteX14" fmla="*/ 709536 w 1005201"/>
                <a:gd name="connsiteY14" fmla="*/ 624153 h 649590"/>
                <a:gd name="connsiteX15" fmla="*/ 857318 w 1005201"/>
                <a:gd name="connsiteY15" fmla="*/ 642625 h 649590"/>
                <a:gd name="connsiteX16" fmla="*/ 1005100 w 1005201"/>
                <a:gd name="connsiteY16" fmla="*/ 605680 h 649590"/>
                <a:gd name="connsiteX0" fmla="*/ 0 w 1005201"/>
                <a:gd name="connsiteY0" fmla="*/ 313177 h 649590"/>
                <a:gd name="connsiteX1" fmla="*/ 2524 w 1005201"/>
                <a:gd name="connsiteY1" fmla="*/ 197884 h 649590"/>
                <a:gd name="connsiteX2" fmla="*/ 37085 w 1005201"/>
                <a:gd name="connsiteY2" fmla="*/ 109874 h 649590"/>
                <a:gd name="connsiteX3" fmla="*/ 81464 w 1005201"/>
                <a:gd name="connsiteY3" fmla="*/ 60157 h 649590"/>
                <a:gd name="connsiteX4" fmla="*/ 133153 w 1005201"/>
                <a:gd name="connsiteY4" fmla="*/ 29002 h 649590"/>
                <a:gd name="connsiteX5" fmla="*/ 218619 w 1005201"/>
                <a:gd name="connsiteY5" fmla="*/ 11737 h 649590"/>
                <a:gd name="connsiteX6" fmla="*/ 310386 w 1005201"/>
                <a:gd name="connsiteY6" fmla="*/ 0 h 649590"/>
                <a:gd name="connsiteX7" fmla="*/ 478627 w 1005201"/>
                <a:gd name="connsiteY7" fmla="*/ 14553 h 649590"/>
                <a:gd name="connsiteX8" fmla="*/ 561754 w 1005201"/>
                <a:gd name="connsiteY8" fmla="*/ 79207 h 649590"/>
                <a:gd name="connsiteX9" fmla="*/ 580227 w 1005201"/>
                <a:gd name="connsiteY9" fmla="*/ 106916 h 649590"/>
                <a:gd name="connsiteX10" fmla="*/ 598700 w 1005201"/>
                <a:gd name="connsiteY10" fmla="*/ 162334 h 649590"/>
                <a:gd name="connsiteX11" fmla="*/ 607936 w 1005201"/>
                <a:gd name="connsiteY11" fmla="*/ 236225 h 649590"/>
                <a:gd name="connsiteX12" fmla="*/ 612122 w 1005201"/>
                <a:gd name="connsiteY12" fmla="*/ 547303 h 649590"/>
                <a:gd name="connsiteX13" fmla="*/ 681827 w 1005201"/>
                <a:gd name="connsiteY13" fmla="*/ 605680 h 649590"/>
                <a:gd name="connsiteX14" fmla="*/ 709536 w 1005201"/>
                <a:gd name="connsiteY14" fmla="*/ 624153 h 649590"/>
                <a:gd name="connsiteX15" fmla="*/ 857318 w 1005201"/>
                <a:gd name="connsiteY15" fmla="*/ 642625 h 649590"/>
                <a:gd name="connsiteX16" fmla="*/ 1005100 w 1005201"/>
                <a:gd name="connsiteY16" fmla="*/ 605680 h 649590"/>
                <a:gd name="connsiteX0" fmla="*/ 0 w 1005201"/>
                <a:gd name="connsiteY0" fmla="*/ 313177 h 649590"/>
                <a:gd name="connsiteX1" fmla="*/ 2524 w 1005201"/>
                <a:gd name="connsiteY1" fmla="*/ 197884 h 649590"/>
                <a:gd name="connsiteX2" fmla="*/ 37085 w 1005201"/>
                <a:gd name="connsiteY2" fmla="*/ 109874 h 649590"/>
                <a:gd name="connsiteX3" fmla="*/ 81464 w 1005201"/>
                <a:gd name="connsiteY3" fmla="*/ 60157 h 649590"/>
                <a:gd name="connsiteX4" fmla="*/ 133153 w 1005201"/>
                <a:gd name="connsiteY4" fmla="*/ 29002 h 649590"/>
                <a:gd name="connsiteX5" fmla="*/ 218619 w 1005201"/>
                <a:gd name="connsiteY5" fmla="*/ 11737 h 649590"/>
                <a:gd name="connsiteX6" fmla="*/ 310386 w 1005201"/>
                <a:gd name="connsiteY6" fmla="*/ 0 h 649590"/>
                <a:gd name="connsiteX7" fmla="*/ 478627 w 1005201"/>
                <a:gd name="connsiteY7" fmla="*/ 14553 h 649590"/>
                <a:gd name="connsiteX8" fmla="*/ 561754 w 1005201"/>
                <a:gd name="connsiteY8" fmla="*/ 79207 h 649590"/>
                <a:gd name="connsiteX9" fmla="*/ 580227 w 1005201"/>
                <a:gd name="connsiteY9" fmla="*/ 106916 h 649590"/>
                <a:gd name="connsiteX10" fmla="*/ 598700 w 1005201"/>
                <a:gd name="connsiteY10" fmla="*/ 162334 h 649590"/>
                <a:gd name="connsiteX11" fmla="*/ 607936 w 1005201"/>
                <a:gd name="connsiteY11" fmla="*/ 236225 h 649590"/>
                <a:gd name="connsiteX12" fmla="*/ 612122 w 1005201"/>
                <a:gd name="connsiteY12" fmla="*/ 547303 h 649590"/>
                <a:gd name="connsiteX13" fmla="*/ 681827 w 1005201"/>
                <a:gd name="connsiteY13" fmla="*/ 605680 h 649590"/>
                <a:gd name="connsiteX14" fmla="*/ 735729 w 1005201"/>
                <a:gd name="connsiteY14" fmla="*/ 628915 h 649590"/>
                <a:gd name="connsiteX15" fmla="*/ 857318 w 1005201"/>
                <a:gd name="connsiteY15" fmla="*/ 642625 h 649590"/>
                <a:gd name="connsiteX16" fmla="*/ 1005100 w 1005201"/>
                <a:gd name="connsiteY16" fmla="*/ 605680 h 649590"/>
                <a:gd name="connsiteX0" fmla="*/ 0 w 1005201"/>
                <a:gd name="connsiteY0" fmla="*/ 313177 h 649590"/>
                <a:gd name="connsiteX1" fmla="*/ 2524 w 1005201"/>
                <a:gd name="connsiteY1" fmla="*/ 197884 h 649590"/>
                <a:gd name="connsiteX2" fmla="*/ 37085 w 1005201"/>
                <a:gd name="connsiteY2" fmla="*/ 109874 h 649590"/>
                <a:gd name="connsiteX3" fmla="*/ 81464 w 1005201"/>
                <a:gd name="connsiteY3" fmla="*/ 60157 h 649590"/>
                <a:gd name="connsiteX4" fmla="*/ 133153 w 1005201"/>
                <a:gd name="connsiteY4" fmla="*/ 29002 h 649590"/>
                <a:gd name="connsiteX5" fmla="*/ 218619 w 1005201"/>
                <a:gd name="connsiteY5" fmla="*/ 11737 h 649590"/>
                <a:gd name="connsiteX6" fmla="*/ 310386 w 1005201"/>
                <a:gd name="connsiteY6" fmla="*/ 0 h 649590"/>
                <a:gd name="connsiteX7" fmla="*/ 478627 w 1005201"/>
                <a:gd name="connsiteY7" fmla="*/ 14553 h 649590"/>
                <a:gd name="connsiteX8" fmla="*/ 561754 w 1005201"/>
                <a:gd name="connsiteY8" fmla="*/ 79207 h 649590"/>
                <a:gd name="connsiteX9" fmla="*/ 580227 w 1005201"/>
                <a:gd name="connsiteY9" fmla="*/ 106916 h 649590"/>
                <a:gd name="connsiteX10" fmla="*/ 598700 w 1005201"/>
                <a:gd name="connsiteY10" fmla="*/ 162334 h 649590"/>
                <a:gd name="connsiteX11" fmla="*/ 607936 w 1005201"/>
                <a:gd name="connsiteY11" fmla="*/ 236225 h 649590"/>
                <a:gd name="connsiteX12" fmla="*/ 612122 w 1005201"/>
                <a:gd name="connsiteY12" fmla="*/ 547303 h 649590"/>
                <a:gd name="connsiteX13" fmla="*/ 681827 w 1005201"/>
                <a:gd name="connsiteY13" fmla="*/ 605680 h 649590"/>
                <a:gd name="connsiteX14" fmla="*/ 735729 w 1005201"/>
                <a:gd name="connsiteY14" fmla="*/ 628915 h 649590"/>
                <a:gd name="connsiteX15" fmla="*/ 857318 w 1005201"/>
                <a:gd name="connsiteY15" fmla="*/ 642625 h 649590"/>
                <a:gd name="connsiteX16" fmla="*/ 1005100 w 1005201"/>
                <a:gd name="connsiteY16" fmla="*/ 605680 h 649590"/>
                <a:gd name="connsiteX0" fmla="*/ 0 w 1005201"/>
                <a:gd name="connsiteY0" fmla="*/ 313177 h 649590"/>
                <a:gd name="connsiteX1" fmla="*/ 2524 w 1005201"/>
                <a:gd name="connsiteY1" fmla="*/ 197884 h 649590"/>
                <a:gd name="connsiteX2" fmla="*/ 37085 w 1005201"/>
                <a:gd name="connsiteY2" fmla="*/ 109874 h 649590"/>
                <a:gd name="connsiteX3" fmla="*/ 81464 w 1005201"/>
                <a:gd name="connsiteY3" fmla="*/ 60157 h 649590"/>
                <a:gd name="connsiteX4" fmla="*/ 133153 w 1005201"/>
                <a:gd name="connsiteY4" fmla="*/ 29002 h 649590"/>
                <a:gd name="connsiteX5" fmla="*/ 218619 w 1005201"/>
                <a:gd name="connsiteY5" fmla="*/ 11737 h 649590"/>
                <a:gd name="connsiteX6" fmla="*/ 310386 w 1005201"/>
                <a:gd name="connsiteY6" fmla="*/ 0 h 649590"/>
                <a:gd name="connsiteX7" fmla="*/ 478627 w 1005201"/>
                <a:gd name="connsiteY7" fmla="*/ 14553 h 649590"/>
                <a:gd name="connsiteX8" fmla="*/ 561754 w 1005201"/>
                <a:gd name="connsiteY8" fmla="*/ 79207 h 649590"/>
                <a:gd name="connsiteX9" fmla="*/ 580227 w 1005201"/>
                <a:gd name="connsiteY9" fmla="*/ 106916 h 649590"/>
                <a:gd name="connsiteX10" fmla="*/ 598700 w 1005201"/>
                <a:gd name="connsiteY10" fmla="*/ 162334 h 649590"/>
                <a:gd name="connsiteX11" fmla="*/ 607936 w 1005201"/>
                <a:gd name="connsiteY11" fmla="*/ 236225 h 649590"/>
                <a:gd name="connsiteX12" fmla="*/ 612122 w 1005201"/>
                <a:gd name="connsiteY12" fmla="*/ 547303 h 649590"/>
                <a:gd name="connsiteX13" fmla="*/ 681827 w 1005201"/>
                <a:gd name="connsiteY13" fmla="*/ 605680 h 649590"/>
                <a:gd name="connsiteX14" fmla="*/ 735729 w 1005201"/>
                <a:gd name="connsiteY14" fmla="*/ 628915 h 649590"/>
                <a:gd name="connsiteX15" fmla="*/ 857318 w 1005201"/>
                <a:gd name="connsiteY15" fmla="*/ 642625 h 649590"/>
                <a:gd name="connsiteX16" fmla="*/ 1005100 w 1005201"/>
                <a:gd name="connsiteY16" fmla="*/ 605680 h 649590"/>
                <a:gd name="connsiteX0" fmla="*/ 0 w 1005201"/>
                <a:gd name="connsiteY0" fmla="*/ 313177 h 649590"/>
                <a:gd name="connsiteX1" fmla="*/ 2524 w 1005201"/>
                <a:gd name="connsiteY1" fmla="*/ 197884 h 649590"/>
                <a:gd name="connsiteX2" fmla="*/ 37085 w 1005201"/>
                <a:gd name="connsiteY2" fmla="*/ 109874 h 649590"/>
                <a:gd name="connsiteX3" fmla="*/ 81464 w 1005201"/>
                <a:gd name="connsiteY3" fmla="*/ 60157 h 649590"/>
                <a:gd name="connsiteX4" fmla="*/ 133153 w 1005201"/>
                <a:gd name="connsiteY4" fmla="*/ 29002 h 649590"/>
                <a:gd name="connsiteX5" fmla="*/ 218619 w 1005201"/>
                <a:gd name="connsiteY5" fmla="*/ 11737 h 649590"/>
                <a:gd name="connsiteX6" fmla="*/ 310386 w 1005201"/>
                <a:gd name="connsiteY6" fmla="*/ 0 h 649590"/>
                <a:gd name="connsiteX7" fmla="*/ 478627 w 1005201"/>
                <a:gd name="connsiteY7" fmla="*/ 14553 h 649590"/>
                <a:gd name="connsiteX8" fmla="*/ 561754 w 1005201"/>
                <a:gd name="connsiteY8" fmla="*/ 79207 h 649590"/>
                <a:gd name="connsiteX9" fmla="*/ 580227 w 1005201"/>
                <a:gd name="connsiteY9" fmla="*/ 106916 h 649590"/>
                <a:gd name="connsiteX10" fmla="*/ 598700 w 1005201"/>
                <a:gd name="connsiteY10" fmla="*/ 162334 h 649590"/>
                <a:gd name="connsiteX11" fmla="*/ 607936 w 1005201"/>
                <a:gd name="connsiteY11" fmla="*/ 236225 h 649590"/>
                <a:gd name="connsiteX12" fmla="*/ 612122 w 1005201"/>
                <a:gd name="connsiteY12" fmla="*/ 547303 h 649590"/>
                <a:gd name="connsiteX13" fmla="*/ 660396 w 1005201"/>
                <a:gd name="connsiteY13" fmla="*/ 617586 h 649590"/>
                <a:gd name="connsiteX14" fmla="*/ 735729 w 1005201"/>
                <a:gd name="connsiteY14" fmla="*/ 628915 h 649590"/>
                <a:gd name="connsiteX15" fmla="*/ 857318 w 1005201"/>
                <a:gd name="connsiteY15" fmla="*/ 642625 h 649590"/>
                <a:gd name="connsiteX16" fmla="*/ 1005100 w 1005201"/>
                <a:gd name="connsiteY16" fmla="*/ 605680 h 649590"/>
                <a:gd name="connsiteX0" fmla="*/ 0 w 1005201"/>
                <a:gd name="connsiteY0" fmla="*/ 313177 h 649590"/>
                <a:gd name="connsiteX1" fmla="*/ 2524 w 1005201"/>
                <a:gd name="connsiteY1" fmla="*/ 197884 h 649590"/>
                <a:gd name="connsiteX2" fmla="*/ 37085 w 1005201"/>
                <a:gd name="connsiteY2" fmla="*/ 109874 h 649590"/>
                <a:gd name="connsiteX3" fmla="*/ 81464 w 1005201"/>
                <a:gd name="connsiteY3" fmla="*/ 60157 h 649590"/>
                <a:gd name="connsiteX4" fmla="*/ 133153 w 1005201"/>
                <a:gd name="connsiteY4" fmla="*/ 29002 h 649590"/>
                <a:gd name="connsiteX5" fmla="*/ 218619 w 1005201"/>
                <a:gd name="connsiteY5" fmla="*/ 11737 h 649590"/>
                <a:gd name="connsiteX6" fmla="*/ 310386 w 1005201"/>
                <a:gd name="connsiteY6" fmla="*/ 0 h 649590"/>
                <a:gd name="connsiteX7" fmla="*/ 478627 w 1005201"/>
                <a:gd name="connsiteY7" fmla="*/ 14553 h 649590"/>
                <a:gd name="connsiteX8" fmla="*/ 561754 w 1005201"/>
                <a:gd name="connsiteY8" fmla="*/ 79207 h 649590"/>
                <a:gd name="connsiteX9" fmla="*/ 580227 w 1005201"/>
                <a:gd name="connsiteY9" fmla="*/ 106916 h 649590"/>
                <a:gd name="connsiteX10" fmla="*/ 598700 w 1005201"/>
                <a:gd name="connsiteY10" fmla="*/ 162334 h 649590"/>
                <a:gd name="connsiteX11" fmla="*/ 607936 w 1005201"/>
                <a:gd name="connsiteY11" fmla="*/ 236225 h 649590"/>
                <a:gd name="connsiteX12" fmla="*/ 612122 w 1005201"/>
                <a:gd name="connsiteY12" fmla="*/ 547303 h 649590"/>
                <a:gd name="connsiteX13" fmla="*/ 662777 w 1005201"/>
                <a:gd name="connsiteY13" fmla="*/ 608061 h 649590"/>
                <a:gd name="connsiteX14" fmla="*/ 735729 w 1005201"/>
                <a:gd name="connsiteY14" fmla="*/ 628915 h 649590"/>
                <a:gd name="connsiteX15" fmla="*/ 857318 w 1005201"/>
                <a:gd name="connsiteY15" fmla="*/ 642625 h 649590"/>
                <a:gd name="connsiteX16" fmla="*/ 1005100 w 1005201"/>
                <a:gd name="connsiteY16" fmla="*/ 605680 h 649590"/>
                <a:gd name="connsiteX0" fmla="*/ 0 w 1005201"/>
                <a:gd name="connsiteY0" fmla="*/ 313177 h 649590"/>
                <a:gd name="connsiteX1" fmla="*/ 2524 w 1005201"/>
                <a:gd name="connsiteY1" fmla="*/ 197884 h 649590"/>
                <a:gd name="connsiteX2" fmla="*/ 37085 w 1005201"/>
                <a:gd name="connsiteY2" fmla="*/ 109874 h 649590"/>
                <a:gd name="connsiteX3" fmla="*/ 81464 w 1005201"/>
                <a:gd name="connsiteY3" fmla="*/ 60157 h 649590"/>
                <a:gd name="connsiteX4" fmla="*/ 133153 w 1005201"/>
                <a:gd name="connsiteY4" fmla="*/ 29002 h 649590"/>
                <a:gd name="connsiteX5" fmla="*/ 218619 w 1005201"/>
                <a:gd name="connsiteY5" fmla="*/ 11737 h 649590"/>
                <a:gd name="connsiteX6" fmla="*/ 310386 w 1005201"/>
                <a:gd name="connsiteY6" fmla="*/ 0 h 649590"/>
                <a:gd name="connsiteX7" fmla="*/ 478627 w 1005201"/>
                <a:gd name="connsiteY7" fmla="*/ 14553 h 649590"/>
                <a:gd name="connsiteX8" fmla="*/ 561754 w 1005201"/>
                <a:gd name="connsiteY8" fmla="*/ 79207 h 649590"/>
                <a:gd name="connsiteX9" fmla="*/ 580227 w 1005201"/>
                <a:gd name="connsiteY9" fmla="*/ 106916 h 649590"/>
                <a:gd name="connsiteX10" fmla="*/ 598700 w 1005201"/>
                <a:gd name="connsiteY10" fmla="*/ 162334 h 649590"/>
                <a:gd name="connsiteX11" fmla="*/ 607936 w 1005201"/>
                <a:gd name="connsiteY11" fmla="*/ 236225 h 649590"/>
                <a:gd name="connsiteX12" fmla="*/ 624028 w 1005201"/>
                <a:gd name="connsiteY12" fmla="*/ 540159 h 649590"/>
                <a:gd name="connsiteX13" fmla="*/ 662777 w 1005201"/>
                <a:gd name="connsiteY13" fmla="*/ 608061 h 649590"/>
                <a:gd name="connsiteX14" fmla="*/ 735729 w 1005201"/>
                <a:gd name="connsiteY14" fmla="*/ 628915 h 649590"/>
                <a:gd name="connsiteX15" fmla="*/ 857318 w 1005201"/>
                <a:gd name="connsiteY15" fmla="*/ 642625 h 649590"/>
                <a:gd name="connsiteX16" fmla="*/ 1005100 w 1005201"/>
                <a:gd name="connsiteY16" fmla="*/ 605680 h 649590"/>
                <a:gd name="connsiteX0" fmla="*/ 0 w 1045581"/>
                <a:gd name="connsiteY0" fmla="*/ 313177 h 649590"/>
                <a:gd name="connsiteX1" fmla="*/ 2524 w 1045581"/>
                <a:gd name="connsiteY1" fmla="*/ 197884 h 649590"/>
                <a:gd name="connsiteX2" fmla="*/ 37085 w 1045581"/>
                <a:gd name="connsiteY2" fmla="*/ 109874 h 649590"/>
                <a:gd name="connsiteX3" fmla="*/ 81464 w 1045581"/>
                <a:gd name="connsiteY3" fmla="*/ 60157 h 649590"/>
                <a:gd name="connsiteX4" fmla="*/ 133153 w 1045581"/>
                <a:gd name="connsiteY4" fmla="*/ 29002 h 649590"/>
                <a:gd name="connsiteX5" fmla="*/ 218619 w 1045581"/>
                <a:gd name="connsiteY5" fmla="*/ 11737 h 649590"/>
                <a:gd name="connsiteX6" fmla="*/ 310386 w 1045581"/>
                <a:gd name="connsiteY6" fmla="*/ 0 h 649590"/>
                <a:gd name="connsiteX7" fmla="*/ 478627 w 1045581"/>
                <a:gd name="connsiteY7" fmla="*/ 14553 h 649590"/>
                <a:gd name="connsiteX8" fmla="*/ 561754 w 1045581"/>
                <a:gd name="connsiteY8" fmla="*/ 79207 h 649590"/>
                <a:gd name="connsiteX9" fmla="*/ 580227 w 1045581"/>
                <a:gd name="connsiteY9" fmla="*/ 106916 h 649590"/>
                <a:gd name="connsiteX10" fmla="*/ 598700 w 1045581"/>
                <a:gd name="connsiteY10" fmla="*/ 162334 h 649590"/>
                <a:gd name="connsiteX11" fmla="*/ 607936 w 1045581"/>
                <a:gd name="connsiteY11" fmla="*/ 236225 h 649590"/>
                <a:gd name="connsiteX12" fmla="*/ 624028 w 1045581"/>
                <a:gd name="connsiteY12" fmla="*/ 540159 h 649590"/>
                <a:gd name="connsiteX13" fmla="*/ 662777 w 1045581"/>
                <a:gd name="connsiteY13" fmla="*/ 608061 h 649590"/>
                <a:gd name="connsiteX14" fmla="*/ 735729 w 1045581"/>
                <a:gd name="connsiteY14" fmla="*/ 628915 h 649590"/>
                <a:gd name="connsiteX15" fmla="*/ 857318 w 1045581"/>
                <a:gd name="connsiteY15" fmla="*/ 642625 h 649590"/>
                <a:gd name="connsiteX16" fmla="*/ 1045581 w 1045581"/>
                <a:gd name="connsiteY16" fmla="*/ 605680 h 649590"/>
                <a:gd name="connsiteX0" fmla="*/ 0 w 1045581"/>
                <a:gd name="connsiteY0" fmla="*/ 313177 h 649590"/>
                <a:gd name="connsiteX1" fmla="*/ 2524 w 1045581"/>
                <a:gd name="connsiteY1" fmla="*/ 197884 h 649590"/>
                <a:gd name="connsiteX2" fmla="*/ 37085 w 1045581"/>
                <a:gd name="connsiteY2" fmla="*/ 109874 h 649590"/>
                <a:gd name="connsiteX3" fmla="*/ 81464 w 1045581"/>
                <a:gd name="connsiteY3" fmla="*/ 60157 h 649590"/>
                <a:gd name="connsiteX4" fmla="*/ 133153 w 1045581"/>
                <a:gd name="connsiteY4" fmla="*/ 29002 h 649590"/>
                <a:gd name="connsiteX5" fmla="*/ 218619 w 1045581"/>
                <a:gd name="connsiteY5" fmla="*/ 11737 h 649590"/>
                <a:gd name="connsiteX6" fmla="*/ 310386 w 1045581"/>
                <a:gd name="connsiteY6" fmla="*/ 0 h 649590"/>
                <a:gd name="connsiteX7" fmla="*/ 478627 w 1045581"/>
                <a:gd name="connsiteY7" fmla="*/ 14553 h 649590"/>
                <a:gd name="connsiteX8" fmla="*/ 561754 w 1045581"/>
                <a:gd name="connsiteY8" fmla="*/ 79207 h 649590"/>
                <a:gd name="connsiteX9" fmla="*/ 580227 w 1045581"/>
                <a:gd name="connsiteY9" fmla="*/ 106916 h 649590"/>
                <a:gd name="connsiteX10" fmla="*/ 598700 w 1045581"/>
                <a:gd name="connsiteY10" fmla="*/ 162334 h 649590"/>
                <a:gd name="connsiteX11" fmla="*/ 607936 w 1045581"/>
                <a:gd name="connsiteY11" fmla="*/ 236225 h 649590"/>
                <a:gd name="connsiteX12" fmla="*/ 624028 w 1045581"/>
                <a:gd name="connsiteY12" fmla="*/ 540159 h 649590"/>
                <a:gd name="connsiteX13" fmla="*/ 662777 w 1045581"/>
                <a:gd name="connsiteY13" fmla="*/ 608061 h 649590"/>
                <a:gd name="connsiteX14" fmla="*/ 735729 w 1045581"/>
                <a:gd name="connsiteY14" fmla="*/ 628915 h 649590"/>
                <a:gd name="connsiteX15" fmla="*/ 857318 w 1045581"/>
                <a:gd name="connsiteY15" fmla="*/ 642625 h 649590"/>
                <a:gd name="connsiteX16" fmla="*/ 1045581 w 1045581"/>
                <a:gd name="connsiteY16" fmla="*/ 605680 h 649590"/>
                <a:gd name="connsiteX0" fmla="*/ 0 w 1045581"/>
                <a:gd name="connsiteY0" fmla="*/ 313177 h 655501"/>
                <a:gd name="connsiteX1" fmla="*/ 2524 w 1045581"/>
                <a:gd name="connsiteY1" fmla="*/ 197884 h 655501"/>
                <a:gd name="connsiteX2" fmla="*/ 37085 w 1045581"/>
                <a:gd name="connsiteY2" fmla="*/ 109874 h 655501"/>
                <a:gd name="connsiteX3" fmla="*/ 81464 w 1045581"/>
                <a:gd name="connsiteY3" fmla="*/ 60157 h 655501"/>
                <a:gd name="connsiteX4" fmla="*/ 133153 w 1045581"/>
                <a:gd name="connsiteY4" fmla="*/ 29002 h 655501"/>
                <a:gd name="connsiteX5" fmla="*/ 218619 w 1045581"/>
                <a:gd name="connsiteY5" fmla="*/ 11737 h 655501"/>
                <a:gd name="connsiteX6" fmla="*/ 310386 w 1045581"/>
                <a:gd name="connsiteY6" fmla="*/ 0 h 655501"/>
                <a:gd name="connsiteX7" fmla="*/ 478627 w 1045581"/>
                <a:gd name="connsiteY7" fmla="*/ 14553 h 655501"/>
                <a:gd name="connsiteX8" fmla="*/ 561754 w 1045581"/>
                <a:gd name="connsiteY8" fmla="*/ 79207 h 655501"/>
                <a:gd name="connsiteX9" fmla="*/ 580227 w 1045581"/>
                <a:gd name="connsiteY9" fmla="*/ 106916 h 655501"/>
                <a:gd name="connsiteX10" fmla="*/ 598700 w 1045581"/>
                <a:gd name="connsiteY10" fmla="*/ 162334 h 655501"/>
                <a:gd name="connsiteX11" fmla="*/ 607936 w 1045581"/>
                <a:gd name="connsiteY11" fmla="*/ 236225 h 655501"/>
                <a:gd name="connsiteX12" fmla="*/ 624028 w 1045581"/>
                <a:gd name="connsiteY12" fmla="*/ 540159 h 655501"/>
                <a:gd name="connsiteX13" fmla="*/ 662777 w 1045581"/>
                <a:gd name="connsiteY13" fmla="*/ 608061 h 655501"/>
                <a:gd name="connsiteX14" fmla="*/ 735729 w 1045581"/>
                <a:gd name="connsiteY14" fmla="*/ 628915 h 655501"/>
                <a:gd name="connsiteX15" fmla="*/ 854937 w 1045581"/>
                <a:gd name="connsiteY15" fmla="*/ 654531 h 655501"/>
                <a:gd name="connsiteX16" fmla="*/ 1045581 w 1045581"/>
                <a:gd name="connsiteY16" fmla="*/ 605680 h 655501"/>
                <a:gd name="connsiteX0" fmla="*/ 0 w 1045581"/>
                <a:gd name="connsiteY0" fmla="*/ 313177 h 655501"/>
                <a:gd name="connsiteX1" fmla="*/ 2524 w 1045581"/>
                <a:gd name="connsiteY1" fmla="*/ 197884 h 655501"/>
                <a:gd name="connsiteX2" fmla="*/ 37085 w 1045581"/>
                <a:gd name="connsiteY2" fmla="*/ 109874 h 655501"/>
                <a:gd name="connsiteX3" fmla="*/ 81464 w 1045581"/>
                <a:gd name="connsiteY3" fmla="*/ 60157 h 655501"/>
                <a:gd name="connsiteX4" fmla="*/ 133153 w 1045581"/>
                <a:gd name="connsiteY4" fmla="*/ 29002 h 655501"/>
                <a:gd name="connsiteX5" fmla="*/ 218619 w 1045581"/>
                <a:gd name="connsiteY5" fmla="*/ 11737 h 655501"/>
                <a:gd name="connsiteX6" fmla="*/ 310386 w 1045581"/>
                <a:gd name="connsiteY6" fmla="*/ 0 h 655501"/>
                <a:gd name="connsiteX7" fmla="*/ 478627 w 1045581"/>
                <a:gd name="connsiteY7" fmla="*/ 14553 h 655501"/>
                <a:gd name="connsiteX8" fmla="*/ 561754 w 1045581"/>
                <a:gd name="connsiteY8" fmla="*/ 79207 h 655501"/>
                <a:gd name="connsiteX9" fmla="*/ 580227 w 1045581"/>
                <a:gd name="connsiteY9" fmla="*/ 106916 h 655501"/>
                <a:gd name="connsiteX10" fmla="*/ 598700 w 1045581"/>
                <a:gd name="connsiteY10" fmla="*/ 162334 h 655501"/>
                <a:gd name="connsiteX11" fmla="*/ 607936 w 1045581"/>
                <a:gd name="connsiteY11" fmla="*/ 236225 h 655501"/>
                <a:gd name="connsiteX12" fmla="*/ 624028 w 1045581"/>
                <a:gd name="connsiteY12" fmla="*/ 540159 h 655501"/>
                <a:gd name="connsiteX13" fmla="*/ 662777 w 1045581"/>
                <a:gd name="connsiteY13" fmla="*/ 608061 h 655501"/>
                <a:gd name="connsiteX14" fmla="*/ 735729 w 1045581"/>
                <a:gd name="connsiteY14" fmla="*/ 636058 h 655501"/>
                <a:gd name="connsiteX15" fmla="*/ 854937 w 1045581"/>
                <a:gd name="connsiteY15" fmla="*/ 654531 h 655501"/>
                <a:gd name="connsiteX16" fmla="*/ 1045581 w 1045581"/>
                <a:gd name="connsiteY16" fmla="*/ 605680 h 655501"/>
                <a:gd name="connsiteX0" fmla="*/ 19082 w 1043232"/>
                <a:gd name="connsiteY0" fmla="*/ 315558 h 655501"/>
                <a:gd name="connsiteX1" fmla="*/ 175 w 1043232"/>
                <a:gd name="connsiteY1" fmla="*/ 197884 h 655501"/>
                <a:gd name="connsiteX2" fmla="*/ 34736 w 1043232"/>
                <a:gd name="connsiteY2" fmla="*/ 109874 h 655501"/>
                <a:gd name="connsiteX3" fmla="*/ 79115 w 1043232"/>
                <a:gd name="connsiteY3" fmla="*/ 60157 h 655501"/>
                <a:gd name="connsiteX4" fmla="*/ 130804 w 1043232"/>
                <a:gd name="connsiteY4" fmla="*/ 29002 h 655501"/>
                <a:gd name="connsiteX5" fmla="*/ 216270 w 1043232"/>
                <a:gd name="connsiteY5" fmla="*/ 11737 h 655501"/>
                <a:gd name="connsiteX6" fmla="*/ 308037 w 1043232"/>
                <a:gd name="connsiteY6" fmla="*/ 0 h 655501"/>
                <a:gd name="connsiteX7" fmla="*/ 476278 w 1043232"/>
                <a:gd name="connsiteY7" fmla="*/ 14553 h 655501"/>
                <a:gd name="connsiteX8" fmla="*/ 559405 w 1043232"/>
                <a:gd name="connsiteY8" fmla="*/ 79207 h 655501"/>
                <a:gd name="connsiteX9" fmla="*/ 577878 w 1043232"/>
                <a:gd name="connsiteY9" fmla="*/ 106916 h 655501"/>
                <a:gd name="connsiteX10" fmla="*/ 596351 w 1043232"/>
                <a:gd name="connsiteY10" fmla="*/ 162334 h 655501"/>
                <a:gd name="connsiteX11" fmla="*/ 605587 w 1043232"/>
                <a:gd name="connsiteY11" fmla="*/ 236225 h 655501"/>
                <a:gd name="connsiteX12" fmla="*/ 621679 w 1043232"/>
                <a:gd name="connsiteY12" fmla="*/ 540159 h 655501"/>
                <a:gd name="connsiteX13" fmla="*/ 660428 w 1043232"/>
                <a:gd name="connsiteY13" fmla="*/ 608061 h 655501"/>
                <a:gd name="connsiteX14" fmla="*/ 733380 w 1043232"/>
                <a:gd name="connsiteY14" fmla="*/ 636058 h 655501"/>
                <a:gd name="connsiteX15" fmla="*/ 852588 w 1043232"/>
                <a:gd name="connsiteY15" fmla="*/ 654531 h 655501"/>
                <a:gd name="connsiteX16" fmla="*/ 1043232 w 1043232"/>
                <a:gd name="connsiteY16" fmla="*/ 605680 h 655501"/>
                <a:gd name="connsiteX0" fmla="*/ 3515 w 1044334"/>
                <a:gd name="connsiteY0" fmla="*/ 298889 h 655501"/>
                <a:gd name="connsiteX1" fmla="*/ 1277 w 1044334"/>
                <a:gd name="connsiteY1" fmla="*/ 197884 h 655501"/>
                <a:gd name="connsiteX2" fmla="*/ 35838 w 1044334"/>
                <a:gd name="connsiteY2" fmla="*/ 109874 h 655501"/>
                <a:gd name="connsiteX3" fmla="*/ 80217 w 1044334"/>
                <a:gd name="connsiteY3" fmla="*/ 60157 h 655501"/>
                <a:gd name="connsiteX4" fmla="*/ 131906 w 1044334"/>
                <a:gd name="connsiteY4" fmla="*/ 29002 h 655501"/>
                <a:gd name="connsiteX5" fmla="*/ 217372 w 1044334"/>
                <a:gd name="connsiteY5" fmla="*/ 11737 h 655501"/>
                <a:gd name="connsiteX6" fmla="*/ 309139 w 1044334"/>
                <a:gd name="connsiteY6" fmla="*/ 0 h 655501"/>
                <a:gd name="connsiteX7" fmla="*/ 477380 w 1044334"/>
                <a:gd name="connsiteY7" fmla="*/ 14553 h 655501"/>
                <a:gd name="connsiteX8" fmla="*/ 560507 w 1044334"/>
                <a:gd name="connsiteY8" fmla="*/ 79207 h 655501"/>
                <a:gd name="connsiteX9" fmla="*/ 578980 w 1044334"/>
                <a:gd name="connsiteY9" fmla="*/ 106916 h 655501"/>
                <a:gd name="connsiteX10" fmla="*/ 597453 w 1044334"/>
                <a:gd name="connsiteY10" fmla="*/ 162334 h 655501"/>
                <a:gd name="connsiteX11" fmla="*/ 606689 w 1044334"/>
                <a:gd name="connsiteY11" fmla="*/ 236225 h 655501"/>
                <a:gd name="connsiteX12" fmla="*/ 622781 w 1044334"/>
                <a:gd name="connsiteY12" fmla="*/ 540159 h 655501"/>
                <a:gd name="connsiteX13" fmla="*/ 661530 w 1044334"/>
                <a:gd name="connsiteY13" fmla="*/ 608061 h 655501"/>
                <a:gd name="connsiteX14" fmla="*/ 734482 w 1044334"/>
                <a:gd name="connsiteY14" fmla="*/ 636058 h 655501"/>
                <a:gd name="connsiteX15" fmla="*/ 853690 w 1044334"/>
                <a:gd name="connsiteY15" fmla="*/ 654531 h 655501"/>
                <a:gd name="connsiteX16" fmla="*/ 1044334 w 1044334"/>
                <a:gd name="connsiteY16" fmla="*/ 605680 h 655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4334" h="655501">
                  <a:moveTo>
                    <a:pt x="3515" y="298889"/>
                  </a:moveTo>
                  <a:cubicBezTo>
                    <a:pt x="9673" y="283495"/>
                    <a:pt x="-4110" y="229386"/>
                    <a:pt x="1277" y="197884"/>
                  </a:cubicBezTo>
                  <a:cubicBezTo>
                    <a:pt x="6664" y="166382"/>
                    <a:pt x="22681" y="132828"/>
                    <a:pt x="35838" y="109874"/>
                  </a:cubicBezTo>
                  <a:cubicBezTo>
                    <a:pt x="48995" y="86920"/>
                    <a:pt x="70980" y="63236"/>
                    <a:pt x="80217" y="60157"/>
                  </a:cubicBezTo>
                  <a:cubicBezTo>
                    <a:pt x="89453" y="53999"/>
                    <a:pt x="109047" y="37072"/>
                    <a:pt x="131906" y="29002"/>
                  </a:cubicBezTo>
                  <a:cubicBezTo>
                    <a:pt x="154765" y="20932"/>
                    <a:pt x="187833" y="16571"/>
                    <a:pt x="217372" y="11737"/>
                  </a:cubicBezTo>
                  <a:cubicBezTo>
                    <a:pt x="246911" y="6903"/>
                    <a:pt x="246438" y="20902"/>
                    <a:pt x="309139" y="0"/>
                  </a:cubicBezTo>
                  <a:cubicBezTo>
                    <a:pt x="395345" y="3079"/>
                    <a:pt x="435485" y="1352"/>
                    <a:pt x="477380" y="14553"/>
                  </a:cubicBezTo>
                  <a:cubicBezTo>
                    <a:pt x="519275" y="27754"/>
                    <a:pt x="544590" y="60106"/>
                    <a:pt x="560507" y="79207"/>
                  </a:cubicBezTo>
                  <a:cubicBezTo>
                    <a:pt x="567614" y="87735"/>
                    <a:pt x="574471" y="96772"/>
                    <a:pt x="578980" y="106916"/>
                  </a:cubicBezTo>
                  <a:cubicBezTo>
                    <a:pt x="586888" y="124710"/>
                    <a:pt x="597453" y="162334"/>
                    <a:pt x="597453" y="162334"/>
                  </a:cubicBezTo>
                  <a:cubicBezTo>
                    <a:pt x="600532" y="186964"/>
                    <a:pt x="602468" y="173254"/>
                    <a:pt x="606689" y="236225"/>
                  </a:cubicBezTo>
                  <a:cubicBezTo>
                    <a:pt x="610910" y="299196"/>
                    <a:pt x="613641" y="478186"/>
                    <a:pt x="622781" y="540159"/>
                  </a:cubicBezTo>
                  <a:cubicBezTo>
                    <a:pt x="631921" y="602132"/>
                    <a:pt x="642913" y="592078"/>
                    <a:pt x="661530" y="608061"/>
                  </a:cubicBezTo>
                  <a:cubicBezTo>
                    <a:pt x="680147" y="624044"/>
                    <a:pt x="702455" y="628313"/>
                    <a:pt x="734482" y="636058"/>
                  </a:cubicBezTo>
                  <a:cubicBezTo>
                    <a:pt x="766509" y="643803"/>
                    <a:pt x="723910" y="644548"/>
                    <a:pt x="853690" y="654531"/>
                  </a:cubicBezTo>
                  <a:cubicBezTo>
                    <a:pt x="1010690" y="644719"/>
                    <a:pt x="1015759" y="682746"/>
                    <a:pt x="1044334" y="605680"/>
                  </a:cubicBezTo>
                </a:path>
              </a:pathLst>
            </a:custGeom>
            <a:noFill/>
            <a:ln w="762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 rot="1492258">
              <a:off x="7826350" y="2846851"/>
              <a:ext cx="194407" cy="9525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 rot="1492258">
              <a:off x="7800466" y="3319769"/>
              <a:ext cx="194407" cy="9525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 rot="1492258">
              <a:off x="7832882" y="3873075"/>
              <a:ext cx="194407" cy="9525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 rot="1492258">
              <a:off x="7800467" y="4364799"/>
              <a:ext cx="194407" cy="9525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 rot="1492258">
              <a:off x="7832699" y="5124591"/>
              <a:ext cx="194407" cy="9525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 rot="1492258">
              <a:off x="7413484" y="2311009"/>
              <a:ext cx="194407" cy="9525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 rot="1492258">
              <a:off x="7407133" y="2818210"/>
              <a:ext cx="194407" cy="9525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 rot="1492258">
              <a:off x="7396966" y="3328358"/>
              <a:ext cx="194407" cy="9525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 rot="1492258">
              <a:off x="7396964" y="3827287"/>
              <a:ext cx="194407" cy="9525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 rot="1492258">
              <a:off x="7390971" y="4297388"/>
              <a:ext cx="194407" cy="9525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 rot="4688800">
              <a:off x="7189958" y="4878288"/>
              <a:ext cx="194407" cy="9525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7208464" y="2368660"/>
              <a:ext cx="44575" cy="2344683"/>
            </a:xfrm>
            <a:prstGeom prst="line">
              <a:avLst/>
            </a:prstGeom>
            <a:ln w="762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7677551" y="2763793"/>
              <a:ext cx="46542" cy="2455673"/>
            </a:xfrm>
            <a:prstGeom prst="line">
              <a:avLst/>
            </a:prstGeom>
            <a:ln w="762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6722025" y="4328334"/>
              <a:ext cx="457123" cy="366536"/>
            </a:xfrm>
            <a:prstGeom prst="line">
              <a:avLst/>
            </a:prstGeom>
            <a:ln w="762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Freeform 55"/>
            <p:cNvSpPr/>
            <p:nvPr/>
          </p:nvSpPr>
          <p:spPr>
            <a:xfrm>
              <a:off x="6576231" y="3270841"/>
              <a:ext cx="654795" cy="1077875"/>
            </a:xfrm>
            <a:custGeom>
              <a:avLst/>
              <a:gdLst>
                <a:gd name="connsiteX0" fmla="*/ 253781 w 732247"/>
                <a:gd name="connsiteY0" fmla="*/ 994144 h 994144"/>
                <a:gd name="connsiteX1" fmla="*/ 3916 w 732247"/>
                <a:gd name="connsiteY1" fmla="*/ 643269 h 994144"/>
                <a:gd name="connsiteX2" fmla="*/ 429219 w 732247"/>
                <a:gd name="connsiteY2" fmla="*/ 393404 h 994144"/>
                <a:gd name="connsiteX3" fmla="*/ 732247 w 732247"/>
                <a:gd name="connsiteY3" fmla="*/ 0 h 994144"/>
                <a:gd name="connsiteX0" fmla="*/ 162772 w 641238"/>
                <a:gd name="connsiteY0" fmla="*/ 994144 h 994144"/>
                <a:gd name="connsiteX1" fmla="*/ 8600 w 641238"/>
                <a:gd name="connsiteY1" fmla="*/ 664534 h 994144"/>
                <a:gd name="connsiteX2" fmla="*/ 338210 w 641238"/>
                <a:gd name="connsiteY2" fmla="*/ 393404 h 994144"/>
                <a:gd name="connsiteX3" fmla="*/ 641238 w 641238"/>
                <a:gd name="connsiteY3" fmla="*/ 0 h 994144"/>
                <a:gd name="connsiteX0" fmla="*/ 166546 w 645012"/>
                <a:gd name="connsiteY0" fmla="*/ 994144 h 994144"/>
                <a:gd name="connsiteX1" fmla="*/ 12374 w 645012"/>
                <a:gd name="connsiteY1" fmla="*/ 664534 h 994144"/>
                <a:gd name="connsiteX2" fmla="*/ 400463 w 645012"/>
                <a:gd name="connsiteY2" fmla="*/ 377455 h 994144"/>
                <a:gd name="connsiteX3" fmla="*/ 645012 w 645012"/>
                <a:gd name="connsiteY3" fmla="*/ 0 h 994144"/>
                <a:gd name="connsiteX0" fmla="*/ 166546 w 645012"/>
                <a:gd name="connsiteY0" fmla="*/ 994144 h 994144"/>
                <a:gd name="connsiteX1" fmla="*/ 12374 w 645012"/>
                <a:gd name="connsiteY1" fmla="*/ 664534 h 994144"/>
                <a:gd name="connsiteX2" fmla="*/ 400463 w 645012"/>
                <a:gd name="connsiteY2" fmla="*/ 377455 h 994144"/>
                <a:gd name="connsiteX3" fmla="*/ 645012 w 645012"/>
                <a:gd name="connsiteY3" fmla="*/ 0 h 994144"/>
                <a:gd name="connsiteX0" fmla="*/ 143818 w 622284"/>
                <a:gd name="connsiteY0" fmla="*/ 994144 h 994144"/>
                <a:gd name="connsiteX1" fmla="*/ 16227 w 622284"/>
                <a:gd name="connsiteY1" fmla="*/ 664534 h 994144"/>
                <a:gd name="connsiteX2" fmla="*/ 377735 w 622284"/>
                <a:gd name="connsiteY2" fmla="*/ 377455 h 994144"/>
                <a:gd name="connsiteX3" fmla="*/ 622284 w 622284"/>
                <a:gd name="connsiteY3" fmla="*/ 0 h 994144"/>
                <a:gd name="connsiteX0" fmla="*/ 134768 w 613234"/>
                <a:gd name="connsiteY0" fmla="*/ 994144 h 994144"/>
                <a:gd name="connsiteX1" fmla="*/ 7177 w 613234"/>
                <a:gd name="connsiteY1" fmla="*/ 664534 h 994144"/>
                <a:gd name="connsiteX2" fmla="*/ 368685 w 613234"/>
                <a:gd name="connsiteY2" fmla="*/ 377455 h 994144"/>
                <a:gd name="connsiteX3" fmla="*/ 613234 w 613234"/>
                <a:gd name="connsiteY3" fmla="*/ 0 h 994144"/>
                <a:gd name="connsiteX0" fmla="*/ 164810 w 616695"/>
                <a:gd name="connsiteY0" fmla="*/ 1020725 h 1020725"/>
                <a:gd name="connsiteX1" fmla="*/ 10638 w 616695"/>
                <a:gd name="connsiteY1" fmla="*/ 664534 h 1020725"/>
                <a:gd name="connsiteX2" fmla="*/ 372146 w 616695"/>
                <a:gd name="connsiteY2" fmla="*/ 377455 h 1020725"/>
                <a:gd name="connsiteX3" fmla="*/ 616695 w 616695"/>
                <a:gd name="connsiteY3" fmla="*/ 0 h 1020725"/>
                <a:gd name="connsiteX0" fmla="*/ 164810 w 654795"/>
                <a:gd name="connsiteY0" fmla="*/ 1077875 h 1077875"/>
                <a:gd name="connsiteX1" fmla="*/ 10638 w 654795"/>
                <a:gd name="connsiteY1" fmla="*/ 721684 h 1077875"/>
                <a:gd name="connsiteX2" fmla="*/ 372146 w 654795"/>
                <a:gd name="connsiteY2" fmla="*/ 434605 h 1077875"/>
                <a:gd name="connsiteX3" fmla="*/ 654795 w 654795"/>
                <a:gd name="connsiteY3" fmla="*/ 0 h 1077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4795" h="1077875">
                  <a:moveTo>
                    <a:pt x="164810" y="1077875"/>
                  </a:moveTo>
                  <a:cubicBezTo>
                    <a:pt x="25257" y="952499"/>
                    <a:pt x="-23918" y="828896"/>
                    <a:pt x="10638" y="721684"/>
                  </a:cubicBezTo>
                  <a:cubicBezTo>
                    <a:pt x="45194" y="614472"/>
                    <a:pt x="264787" y="554886"/>
                    <a:pt x="372146" y="434605"/>
                  </a:cubicBezTo>
                  <a:cubicBezTo>
                    <a:pt x="479505" y="314324"/>
                    <a:pt x="588342" y="77086"/>
                    <a:pt x="654795" y="0"/>
                  </a:cubicBezTo>
                </a:path>
              </a:pathLst>
            </a:custGeom>
            <a:noFill/>
            <a:ln w="762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 rot="1348900">
              <a:off x="6311532" y="3827948"/>
              <a:ext cx="194407" cy="9525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 rot="5584182">
              <a:off x="6572955" y="4487586"/>
              <a:ext cx="194407" cy="9525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7166344" y="4688958"/>
              <a:ext cx="547577" cy="552893"/>
            </a:xfrm>
            <a:custGeom>
              <a:avLst/>
              <a:gdLst>
                <a:gd name="connsiteX0" fmla="*/ 0 w 547577"/>
                <a:gd name="connsiteY0" fmla="*/ 0 h 552893"/>
                <a:gd name="connsiteX1" fmla="*/ 350875 w 547577"/>
                <a:gd name="connsiteY1" fmla="*/ 212651 h 552893"/>
                <a:gd name="connsiteX2" fmla="*/ 547577 w 547577"/>
                <a:gd name="connsiteY2" fmla="*/ 552893 h 552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7577" h="552893">
                  <a:moveTo>
                    <a:pt x="0" y="0"/>
                  </a:moveTo>
                  <a:cubicBezTo>
                    <a:pt x="129806" y="60251"/>
                    <a:pt x="259612" y="120502"/>
                    <a:pt x="350875" y="212651"/>
                  </a:cubicBezTo>
                  <a:cubicBezTo>
                    <a:pt x="442138" y="304800"/>
                    <a:pt x="515679" y="488212"/>
                    <a:pt x="547577" y="552893"/>
                  </a:cubicBezTo>
                </a:path>
              </a:pathLst>
            </a:custGeom>
            <a:noFill/>
            <a:ln w="762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7677150" y="2681907"/>
              <a:ext cx="192881" cy="87488"/>
            </a:xfrm>
            <a:custGeom>
              <a:avLst/>
              <a:gdLst>
                <a:gd name="connsiteX0" fmla="*/ 0 w 192881"/>
                <a:gd name="connsiteY0" fmla="*/ 92091 h 92091"/>
                <a:gd name="connsiteX1" fmla="*/ 42863 w 192881"/>
                <a:gd name="connsiteY1" fmla="*/ 3985 h 92091"/>
                <a:gd name="connsiteX2" fmla="*/ 192881 w 192881"/>
                <a:gd name="connsiteY2" fmla="*/ 15891 h 92091"/>
                <a:gd name="connsiteX0" fmla="*/ 0 w 192881"/>
                <a:gd name="connsiteY0" fmla="*/ 84314 h 84314"/>
                <a:gd name="connsiteX1" fmla="*/ 69056 w 192881"/>
                <a:gd name="connsiteY1" fmla="*/ 5733 h 84314"/>
                <a:gd name="connsiteX2" fmla="*/ 192881 w 192881"/>
                <a:gd name="connsiteY2" fmla="*/ 8114 h 84314"/>
                <a:gd name="connsiteX0" fmla="*/ 0 w 192881"/>
                <a:gd name="connsiteY0" fmla="*/ 87488 h 87488"/>
                <a:gd name="connsiteX1" fmla="*/ 69056 w 192881"/>
                <a:gd name="connsiteY1" fmla="*/ 8907 h 87488"/>
                <a:gd name="connsiteX2" fmla="*/ 192881 w 192881"/>
                <a:gd name="connsiteY2" fmla="*/ 11288 h 87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881" h="87488">
                  <a:moveTo>
                    <a:pt x="0" y="87488"/>
                  </a:moveTo>
                  <a:cubicBezTo>
                    <a:pt x="5358" y="49785"/>
                    <a:pt x="34528" y="28750"/>
                    <a:pt x="69056" y="8907"/>
                  </a:cubicBezTo>
                  <a:cubicBezTo>
                    <a:pt x="103584" y="-10936"/>
                    <a:pt x="154384" y="8113"/>
                    <a:pt x="192881" y="11288"/>
                  </a:cubicBezTo>
                </a:path>
              </a:pathLst>
            </a:custGeom>
            <a:noFill/>
            <a:ln w="762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 rot="5400000">
              <a:off x="7852573" y="2418435"/>
              <a:ext cx="240814" cy="11707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 rot="5400000">
              <a:off x="6941707" y="3738605"/>
              <a:ext cx="194407" cy="19190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" name="Straight Connector 47"/>
            <p:cNvCxnSpPr>
              <a:cxnSpLocks/>
            </p:cNvCxnSpPr>
            <p:nvPr/>
          </p:nvCxnSpPr>
          <p:spPr>
            <a:xfrm>
              <a:off x="7179148" y="3375983"/>
              <a:ext cx="18891" cy="615646"/>
            </a:xfrm>
            <a:prstGeom prst="line">
              <a:avLst/>
            </a:prstGeom>
            <a:ln w="762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6919613" y="3735485"/>
              <a:ext cx="222145" cy="3741"/>
            </a:xfrm>
            <a:prstGeom prst="line">
              <a:avLst/>
            </a:prstGeom>
            <a:ln w="762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33A20EC5-81E7-4DAE-878C-41C06E8D0A25}"/>
              </a:ext>
            </a:extLst>
          </p:cNvPr>
          <p:cNvCxnSpPr>
            <a:cxnSpLocks/>
          </p:cNvCxnSpPr>
          <p:nvPr/>
        </p:nvCxnSpPr>
        <p:spPr>
          <a:xfrm>
            <a:off x="4428998" y="2573781"/>
            <a:ext cx="2018336" cy="6627"/>
          </a:xfrm>
          <a:prstGeom prst="line">
            <a:avLst/>
          </a:prstGeom>
          <a:ln w="381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xmlns="" id="{2E5BDE6A-6839-4C9F-BB81-AF172F93874E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5851210" y="2587036"/>
            <a:ext cx="64230" cy="3942854"/>
          </a:xfrm>
          <a:prstGeom prst="line">
            <a:avLst/>
          </a:prstGeom>
          <a:ln w="381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xmlns="" id="{714DEDE1-4BD5-4332-80DC-285C0D1BCDDA}"/>
              </a:ext>
            </a:extLst>
          </p:cNvPr>
          <p:cNvCxnSpPr>
            <a:cxnSpLocks/>
          </p:cNvCxnSpPr>
          <p:nvPr/>
        </p:nvCxnSpPr>
        <p:spPr>
          <a:xfrm>
            <a:off x="4438234" y="2564545"/>
            <a:ext cx="81406" cy="3142619"/>
          </a:xfrm>
          <a:prstGeom prst="line">
            <a:avLst/>
          </a:prstGeom>
          <a:ln w="381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ED85F600-B370-4657-A086-552E5C8DF385}"/>
              </a:ext>
            </a:extLst>
          </p:cNvPr>
          <p:cNvSpPr/>
          <p:nvPr/>
        </p:nvSpPr>
        <p:spPr>
          <a:xfrm>
            <a:off x="9145045" y="3448482"/>
            <a:ext cx="2684401" cy="231948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noAutofit/>
          </a:bodyPr>
          <a:lstStyle/>
          <a:p>
            <a:r>
              <a:rPr lang="en-US" sz="1200" dirty="0"/>
              <a:t>Materials to be used:</a:t>
            </a:r>
          </a:p>
          <a:p>
            <a:endParaRPr lang="en-US" sz="1200" dirty="0"/>
          </a:p>
          <a:p>
            <a:pPr marL="171450" indent="-171450">
              <a:buFontTx/>
              <a:buChar char="-"/>
            </a:pPr>
            <a:r>
              <a:rPr lang="en-US" sz="1200" dirty="0"/>
              <a:t>Roads (gravel)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RV Pads (concrete)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Bathhouse (concrete)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Parking lots (gravel)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Camp house (vertical roof, metal building)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Pavilion area with outdoor kitchen (concrete with wooden pillars and metal pavilion cover)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xmlns="" id="{D889BA9A-C6F6-4D09-9709-93900978EFB9}"/>
              </a:ext>
            </a:extLst>
          </p:cNvPr>
          <p:cNvCxnSpPr>
            <a:cxnSpLocks/>
          </p:cNvCxnSpPr>
          <p:nvPr/>
        </p:nvCxnSpPr>
        <p:spPr>
          <a:xfrm>
            <a:off x="10092451" y="451427"/>
            <a:ext cx="789593" cy="0"/>
          </a:xfrm>
          <a:prstGeom prst="line">
            <a:avLst/>
          </a:prstGeom>
          <a:ln w="381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xmlns="" id="{989731B4-06E9-424E-B930-48A13DACDFC9}"/>
              </a:ext>
            </a:extLst>
          </p:cNvPr>
          <p:cNvCxnSpPr>
            <a:cxnSpLocks/>
          </p:cNvCxnSpPr>
          <p:nvPr/>
        </p:nvCxnSpPr>
        <p:spPr>
          <a:xfrm flipH="1">
            <a:off x="4562764" y="2942156"/>
            <a:ext cx="1844927" cy="18473"/>
          </a:xfrm>
          <a:prstGeom prst="line">
            <a:avLst/>
          </a:prstGeom>
          <a:ln w="38100">
            <a:solidFill>
              <a:srgbClr val="00B0F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xmlns="" id="{9784B3A3-24FA-4426-AC1F-6748D17E4CD4}"/>
              </a:ext>
            </a:extLst>
          </p:cNvPr>
          <p:cNvCxnSpPr>
            <a:cxnSpLocks/>
          </p:cNvCxnSpPr>
          <p:nvPr/>
        </p:nvCxnSpPr>
        <p:spPr>
          <a:xfrm>
            <a:off x="4562764" y="2981175"/>
            <a:ext cx="73366" cy="2899533"/>
          </a:xfrm>
          <a:prstGeom prst="line">
            <a:avLst/>
          </a:prstGeom>
          <a:ln w="38100">
            <a:solidFill>
              <a:srgbClr val="00B0F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xmlns="" id="{13130CCF-3B28-431B-B100-CC1722FBE8FD}"/>
              </a:ext>
            </a:extLst>
          </p:cNvPr>
          <p:cNvCxnSpPr>
            <a:cxnSpLocks/>
          </p:cNvCxnSpPr>
          <p:nvPr/>
        </p:nvCxnSpPr>
        <p:spPr>
          <a:xfrm>
            <a:off x="5545360" y="2987853"/>
            <a:ext cx="51810" cy="3484675"/>
          </a:xfrm>
          <a:prstGeom prst="line">
            <a:avLst/>
          </a:prstGeom>
          <a:ln w="38100">
            <a:solidFill>
              <a:srgbClr val="00B0F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xmlns="" id="{FD90EF8C-5684-42B2-A5E0-46876E956792}"/>
              </a:ext>
            </a:extLst>
          </p:cNvPr>
          <p:cNvCxnSpPr>
            <a:cxnSpLocks/>
          </p:cNvCxnSpPr>
          <p:nvPr/>
        </p:nvCxnSpPr>
        <p:spPr>
          <a:xfrm>
            <a:off x="10092451" y="820881"/>
            <a:ext cx="789593" cy="0"/>
          </a:xfrm>
          <a:prstGeom prst="line">
            <a:avLst/>
          </a:prstGeom>
          <a:ln w="38100">
            <a:solidFill>
              <a:srgbClr val="00B0F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xmlns="" id="{046570A9-A8BB-4F30-94AF-B5BBBF87DE27}"/>
              </a:ext>
            </a:extLst>
          </p:cNvPr>
          <p:cNvCxnSpPr>
            <a:cxnSpLocks/>
          </p:cNvCxnSpPr>
          <p:nvPr/>
        </p:nvCxnSpPr>
        <p:spPr>
          <a:xfrm>
            <a:off x="10092450" y="631536"/>
            <a:ext cx="789593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xmlns="" id="{B05C984A-81C4-425C-BE01-4414D079440F}"/>
              </a:ext>
            </a:extLst>
          </p:cNvPr>
          <p:cNvCxnSpPr>
            <a:cxnSpLocks/>
          </p:cNvCxnSpPr>
          <p:nvPr/>
        </p:nvCxnSpPr>
        <p:spPr>
          <a:xfrm flipV="1">
            <a:off x="4829524" y="3250931"/>
            <a:ext cx="1578167" cy="1798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xmlns="" id="{AF5D1DBB-366C-4641-BF54-7DC5C3CB6AAC}"/>
              </a:ext>
            </a:extLst>
          </p:cNvPr>
          <p:cNvCxnSpPr>
            <a:cxnSpLocks/>
          </p:cNvCxnSpPr>
          <p:nvPr/>
        </p:nvCxnSpPr>
        <p:spPr>
          <a:xfrm>
            <a:off x="4818652" y="3250931"/>
            <a:ext cx="86976" cy="272405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xmlns="" id="{6787423A-40C5-4D3C-828F-3368E72E06BE}"/>
              </a:ext>
            </a:extLst>
          </p:cNvPr>
          <p:cNvCxnSpPr>
            <a:cxnSpLocks/>
          </p:cNvCxnSpPr>
          <p:nvPr/>
        </p:nvCxnSpPr>
        <p:spPr>
          <a:xfrm>
            <a:off x="5227285" y="2573781"/>
            <a:ext cx="44649" cy="3544123"/>
          </a:xfrm>
          <a:prstGeom prst="line">
            <a:avLst/>
          </a:prstGeom>
          <a:ln w="381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xmlns="" id="{504FAD40-DFF5-4705-8ADA-30AF106BCF2B}"/>
              </a:ext>
            </a:extLst>
          </p:cNvPr>
          <p:cNvCxnSpPr>
            <a:cxnSpLocks/>
          </p:cNvCxnSpPr>
          <p:nvPr/>
        </p:nvCxnSpPr>
        <p:spPr>
          <a:xfrm>
            <a:off x="6231520" y="2943357"/>
            <a:ext cx="75735" cy="3583444"/>
          </a:xfrm>
          <a:prstGeom prst="line">
            <a:avLst/>
          </a:prstGeom>
          <a:ln w="38100">
            <a:solidFill>
              <a:srgbClr val="00B0F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xmlns="" id="{ECAFAB63-6A9F-4331-9D8F-330C87C54E7E}"/>
              </a:ext>
            </a:extLst>
          </p:cNvPr>
          <p:cNvCxnSpPr>
            <a:cxnSpLocks/>
            <a:endCxn id="25" idx="0"/>
          </p:cNvCxnSpPr>
          <p:nvPr/>
        </p:nvCxnSpPr>
        <p:spPr>
          <a:xfrm>
            <a:off x="5989723" y="3250931"/>
            <a:ext cx="69383" cy="327587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xmlns="" id="{63333278-A62B-4D46-9BB7-D0873AEF0C9C}"/>
              </a:ext>
            </a:extLst>
          </p:cNvPr>
          <p:cNvCxnSpPr>
            <a:cxnSpLocks/>
          </p:cNvCxnSpPr>
          <p:nvPr/>
        </p:nvCxnSpPr>
        <p:spPr>
          <a:xfrm>
            <a:off x="5363852" y="3251707"/>
            <a:ext cx="82247" cy="3144753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xmlns="" id="{632E934E-0B40-4BAC-8396-9256A67BBD33}"/>
              </a:ext>
            </a:extLst>
          </p:cNvPr>
          <p:cNvCxnSpPr>
            <a:cxnSpLocks/>
          </p:cNvCxnSpPr>
          <p:nvPr/>
        </p:nvCxnSpPr>
        <p:spPr>
          <a:xfrm>
            <a:off x="5003531" y="4278087"/>
            <a:ext cx="9465" cy="738788"/>
          </a:xfrm>
          <a:prstGeom prst="line">
            <a:avLst/>
          </a:prstGeom>
          <a:ln w="762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956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1170150" y="43493"/>
            <a:ext cx="10912561" cy="6953793"/>
            <a:chOff x="639719" y="-95793"/>
            <a:chExt cx="10912561" cy="695379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9719" y="0"/>
              <a:ext cx="10912561" cy="6858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" name="Rectangle 8"/>
            <p:cNvSpPr/>
            <p:nvPr/>
          </p:nvSpPr>
          <p:spPr>
            <a:xfrm rot="5400000">
              <a:off x="2061449" y="-1356054"/>
              <a:ext cx="6705602" cy="9226123"/>
            </a:xfrm>
            <a:prstGeom prst="rect">
              <a:avLst/>
            </a:prstGeom>
            <a:blipFill dpi="0" rotWithShape="1">
              <a:blip r:embed="rId3">
                <a:alphaModFix amt="59000"/>
              </a:blip>
              <a:srcRect/>
              <a:stretch>
                <a:fillRect/>
              </a:stretch>
            </a:blipFill>
            <a:ln>
              <a:solidFill>
                <a:schemeClr val="tx1"/>
              </a:solidFill>
            </a:ln>
            <a:effectLst>
              <a:outerShdw blurRad="50800" dist="50800" dir="5400000" sx="5000" sy="5000" algn="ctr" rotWithShape="0">
                <a:schemeClr val="tx1">
                  <a:lumMod val="50000"/>
                  <a:lumOff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Rectangle 49"/>
          <p:cNvSpPr/>
          <p:nvPr/>
        </p:nvSpPr>
        <p:spPr>
          <a:xfrm rot="16080000">
            <a:off x="5918156" y="2890992"/>
            <a:ext cx="77495" cy="133168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 flipH="1" flipV="1">
            <a:off x="6657820" y="1236284"/>
            <a:ext cx="7683" cy="1680244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 34"/>
          <p:cNvSpPr/>
          <p:nvPr/>
        </p:nvSpPr>
        <p:spPr>
          <a:xfrm>
            <a:off x="6214954" y="1085921"/>
            <a:ext cx="1029978" cy="379166"/>
          </a:xfrm>
          <a:custGeom>
            <a:avLst/>
            <a:gdLst>
              <a:gd name="connsiteX0" fmla="*/ 0 w 988142"/>
              <a:gd name="connsiteY0" fmla="*/ 184393 h 494109"/>
              <a:gd name="connsiteX1" fmla="*/ 228600 w 988142"/>
              <a:gd name="connsiteY1" fmla="*/ 22161 h 494109"/>
              <a:gd name="connsiteX2" fmla="*/ 486697 w 988142"/>
              <a:gd name="connsiteY2" fmla="*/ 22161 h 494109"/>
              <a:gd name="connsiteX3" fmla="*/ 803787 w 988142"/>
              <a:gd name="connsiteY3" fmla="*/ 213890 h 494109"/>
              <a:gd name="connsiteX4" fmla="*/ 988142 w 988142"/>
              <a:gd name="connsiteY4" fmla="*/ 494109 h 494109"/>
              <a:gd name="connsiteX0" fmla="*/ 0 w 1083766"/>
              <a:gd name="connsiteY0" fmla="*/ 184393 h 368603"/>
              <a:gd name="connsiteX1" fmla="*/ 228600 w 1083766"/>
              <a:gd name="connsiteY1" fmla="*/ 22161 h 368603"/>
              <a:gd name="connsiteX2" fmla="*/ 486697 w 1083766"/>
              <a:gd name="connsiteY2" fmla="*/ 22161 h 368603"/>
              <a:gd name="connsiteX3" fmla="*/ 803787 w 1083766"/>
              <a:gd name="connsiteY3" fmla="*/ 213890 h 368603"/>
              <a:gd name="connsiteX4" fmla="*/ 1083766 w 1083766"/>
              <a:gd name="connsiteY4" fmla="*/ 368603 h 368603"/>
              <a:gd name="connsiteX0" fmla="*/ 0 w 1083766"/>
              <a:gd name="connsiteY0" fmla="*/ 192224 h 376434"/>
              <a:gd name="connsiteX1" fmla="*/ 228600 w 1083766"/>
              <a:gd name="connsiteY1" fmla="*/ 29992 h 376434"/>
              <a:gd name="connsiteX2" fmla="*/ 486697 w 1083766"/>
              <a:gd name="connsiteY2" fmla="*/ 29992 h 376434"/>
              <a:gd name="connsiteX3" fmla="*/ 869528 w 1083766"/>
              <a:gd name="connsiteY3" fmla="*/ 24497 h 376434"/>
              <a:gd name="connsiteX4" fmla="*/ 1083766 w 1083766"/>
              <a:gd name="connsiteY4" fmla="*/ 376434 h 376434"/>
              <a:gd name="connsiteX0" fmla="*/ 0 w 1083766"/>
              <a:gd name="connsiteY0" fmla="*/ 335557 h 519767"/>
              <a:gd name="connsiteX1" fmla="*/ 228600 w 1083766"/>
              <a:gd name="connsiteY1" fmla="*/ 173325 h 519767"/>
              <a:gd name="connsiteX2" fmla="*/ 498650 w 1083766"/>
              <a:gd name="connsiteY2" fmla="*/ 7 h 519767"/>
              <a:gd name="connsiteX3" fmla="*/ 869528 w 1083766"/>
              <a:gd name="connsiteY3" fmla="*/ 167830 h 519767"/>
              <a:gd name="connsiteX4" fmla="*/ 1083766 w 1083766"/>
              <a:gd name="connsiteY4" fmla="*/ 519767 h 519767"/>
              <a:gd name="connsiteX0" fmla="*/ 0 w 1083766"/>
              <a:gd name="connsiteY0" fmla="*/ 346463 h 530673"/>
              <a:gd name="connsiteX1" fmla="*/ 282389 w 1083766"/>
              <a:gd name="connsiteY1" fmla="*/ 52749 h 530673"/>
              <a:gd name="connsiteX2" fmla="*/ 498650 w 1083766"/>
              <a:gd name="connsiteY2" fmla="*/ 10913 h 530673"/>
              <a:gd name="connsiteX3" fmla="*/ 869528 w 1083766"/>
              <a:gd name="connsiteY3" fmla="*/ 178736 h 530673"/>
              <a:gd name="connsiteX4" fmla="*/ 1083766 w 1083766"/>
              <a:gd name="connsiteY4" fmla="*/ 530673 h 530673"/>
              <a:gd name="connsiteX0" fmla="*/ 0 w 1083766"/>
              <a:gd name="connsiteY0" fmla="*/ 337686 h 521896"/>
              <a:gd name="connsiteX1" fmla="*/ 282389 w 1083766"/>
              <a:gd name="connsiteY1" fmla="*/ 43972 h 521896"/>
              <a:gd name="connsiteX2" fmla="*/ 648061 w 1083766"/>
              <a:gd name="connsiteY2" fmla="*/ 14089 h 521896"/>
              <a:gd name="connsiteX3" fmla="*/ 869528 w 1083766"/>
              <a:gd name="connsiteY3" fmla="*/ 169959 h 521896"/>
              <a:gd name="connsiteX4" fmla="*/ 1083766 w 1083766"/>
              <a:gd name="connsiteY4" fmla="*/ 521896 h 521896"/>
              <a:gd name="connsiteX0" fmla="*/ 0 w 1083766"/>
              <a:gd name="connsiteY0" fmla="*/ 338113 h 522323"/>
              <a:gd name="connsiteX1" fmla="*/ 282389 w 1083766"/>
              <a:gd name="connsiteY1" fmla="*/ 44399 h 522323"/>
              <a:gd name="connsiteX2" fmla="*/ 648061 w 1083766"/>
              <a:gd name="connsiteY2" fmla="*/ 14516 h 522323"/>
              <a:gd name="connsiteX3" fmla="*/ 935269 w 1083766"/>
              <a:gd name="connsiteY3" fmla="*/ 176363 h 522323"/>
              <a:gd name="connsiteX4" fmla="*/ 1083766 w 1083766"/>
              <a:gd name="connsiteY4" fmla="*/ 522323 h 522323"/>
              <a:gd name="connsiteX0" fmla="*/ 0 w 1083766"/>
              <a:gd name="connsiteY0" fmla="*/ 316435 h 500645"/>
              <a:gd name="connsiteX1" fmla="*/ 282389 w 1083766"/>
              <a:gd name="connsiteY1" fmla="*/ 22721 h 500645"/>
              <a:gd name="connsiteX2" fmla="*/ 636108 w 1083766"/>
              <a:gd name="connsiteY2" fmla="*/ 34674 h 500645"/>
              <a:gd name="connsiteX3" fmla="*/ 935269 w 1083766"/>
              <a:gd name="connsiteY3" fmla="*/ 154685 h 500645"/>
              <a:gd name="connsiteX4" fmla="*/ 1083766 w 1083766"/>
              <a:gd name="connsiteY4" fmla="*/ 500645 h 500645"/>
              <a:gd name="connsiteX0" fmla="*/ 0 w 1083766"/>
              <a:gd name="connsiteY0" fmla="*/ 285999 h 470209"/>
              <a:gd name="connsiteX1" fmla="*/ 294342 w 1083766"/>
              <a:gd name="connsiteY1" fmla="*/ 52050 h 470209"/>
              <a:gd name="connsiteX2" fmla="*/ 636108 w 1083766"/>
              <a:gd name="connsiteY2" fmla="*/ 4238 h 470209"/>
              <a:gd name="connsiteX3" fmla="*/ 935269 w 1083766"/>
              <a:gd name="connsiteY3" fmla="*/ 124249 h 470209"/>
              <a:gd name="connsiteX4" fmla="*/ 1083766 w 1083766"/>
              <a:gd name="connsiteY4" fmla="*/ 470209 h 470209"/>
              <a:gd name="connsiteX0" fmla="*/ 0 w 1083766"/>
              <a:gd name="connsiteY0" fmla="*/ 287235 h 471445"/>
              <a:gd name="connsiteX1" fmla="*/ 294342 w 1083766"/>
              <a:gd name="connsiteY1" fmla="*/ 53286 h 471445"/>
              <a:gd name="connsiteX2" fmla="*/ 636108 w 1083766"/>
              <a:gd name="connsiteY2" fmla="*/ 5474 h 471445"/>
              <a:gd name="connsiteX3" fmla="*/ 881480 w 1083766"/>
              <a:gd name="connsiteY3" fmla="*/ 143414 h 471445"/>
              <a:gd name="connsiteX4" fmla="*/ 1083766 w 1083766"/>
              <a:gd name="connsiteY4" fmla="*/ 471445 h 471445"/>
              <a:gd name="connsiteX0" fmla="*/ 0 w 1083766"/>
              <a:gd name="connsiteY0" fmla="*/ 297955 h 482165"/>
              <a:gd name="connsiteX1" fmla="*/ 294342 w 1083766"/>
              <a:gd name="connsiteY1" fmla="*/ 64006 h 482165"/>
              <a:gd name="connsiteX2" fmla="*/ 636108 w 1083766"/>
              <a:gd name="connsiteY2" fmla="*/ 16194 h 482165"/>
              <a:gd name="connsiteX3" fmla="*/ 911362 w 1083766"/>
              <a:gd name="connsiteY3" fmla="*/ 303546 h 482165"/>
              <a:gd name="connsiteX4" fmla="*/ 1083766 w 1083766"/>
              <a:gd name="connsiteY4" fmla="*/ 482165 h 482165"/>
              <a:gd name="connsiteX0" fmla="*/ 0 w 1083766"/>
              <a:gd name="connsiteY0" fmla="*/ 234721 h 418931"/>
              <a:gd name="connsiteX1" fmla="*/ 294342 w 1083766"/>
              <a:gd name="connsiteY1" fmla="*/ 772 h 418931"/>
              <a:gd name="connsiteX2" fmla="*/ 600249 w 1083766"/>
              <a:gd name="connsiteY2" fmla="*/ 162137 h 418931"/>
              <a:gd name="connsiteX3" fmla="*/ 911362 w 1083766"/>
              <a:gd name="connsiteY3" fmla="*/ 240312 h 418931"/>
              <a:gd name="connsiteX4" fmla="*/ 1083766 w 1083766"/>
              <a:gd name="connsiteY4" fmla="*/ 418931 h 418931"/>
              <a:gd name="connsiteX0" fmla="*/ 0 w 1083766"/>
              <a:gd name="connsiteY0" fmla="*/ 234551 h 418761"/>
              <a:gd name="connsiteX1" fmla="*/ 294342 w 1083766"/>
              <a:gd name="connsiteY1" fmla="*/ 602 h 418761"/>
              <a:gd name="connsiteX2" fmla="*/ 341234 w 1083766"/>
              <a:gd name="connsiteY2" fmla="*/ 166899 h 418761"/>
              <a:gd name="connsiteX3" fmla="*/ 600249 w 1083766"/>
              <a:gd name="connsiteY3" fmla="*/ 161967 h 418761"/>
              <a:gd name="connsiteX4" fmla="*/ 911362 w 1083766"/>
              <a:gd name="connsiteY4" fmla="*/ 240142 h 418761"/>
              <a:gd name="connsiteX5" fmla="*/ 1083766 w 1083766"/>
              <a:gd name="connsiteY5" fmla="*/ 418761 h 418761"/>
              <a:gd name="connsiteX0" fmla="*/ 0 w 1083766"/>
              <a:gd name="connsiteY0" fmla="*/ 78837 h 263047"/>
              <a:gd name="connsiteX1" fmla="*/ 246531 w 1083766"/>
              <a:gd name="connsiteY1" fmla="*/ 24182 h 263047"/>
              <a:gd name="connsiteX2" fmla="*/ 341234 w 1083766"/>
              <a:gd name="connsiteY2" fmla="*/ 11185 h 263047"/>
              <a:gd name="connsiteX3" fmla="*/ 600249 w 1083766"/>
              <a:gd name="connsiteY3" fmla="*/ 6253 h 263047"/>
              <a:gd name="connsiteX4" fmla="*/ 911362 w 1083766"/>
              <a:gd name="connsiteY4" fmla="*/ 84428 h 263047"/>
              <a:gd name="connsiteX5" fmla="*/ 1083766 w 1083766"/>
              <a:gd name="connsiteY5" fmla="*/ 263047 h 263047"/>
              <a:gd name="connsiteX0" fmla="*/ 0 w 1083766"/>
              <a:gd name="connsiteY0" fmla="*/ 128213 h 312423"/>
              <a:gd name="connsiteX1" fmla="*/ 240555 w 1083766"/>
              <a:gd name="connsiteY1" fmla="*/ 1841 h 312423"/>
              <a:gd name="connsiteX2" fmla="*/ 341234 w 1083766"/>
              <a:gd name="connsiteY2" fmla="*/ 60561 h 312423"/>
              <a:gd name="connsiteX3" fmla="*/ 600249 w 1083766"/>
              <a:gd name="connsiteY3" fmla="*/ 55629 h 312423"/>
              <a:gd name="connsiteX4" fmla="*/ 911362 w 1083766"/>
              <a:gd name="connsiteY4" fmla="*/ 133804 h 312423"/>
              <a:gd name="connsiteX5" fmla="*/ 1083766 w 1083766"/>
              <a:gd name="connsiteY5" fmla="*/ 312423 h 312423"/>
              <a:gd name="connsiteX0" fmla="*/ 0 w 1053884"/>
              <a:gd name="connsiteY0" fmla="*/ 184723 h 315145"/>
              <a:gd name="connsiteX1" fmla="*/ 210673 w 1053884"/>
              <a:gd name="connsiteY1" fmla="*/ 4563 h 315145"/>
              <a:gd name="connsiteX2" fmla="*/ 311352 w 1053884"/>
              <a:gd name="connsiteY2" fmla="*/ 63283 h 315145"/>
              <a:gd name="connsiteX3" fmla="*/ 570367 w 1053884"/>
              <a:gd name="connsiteY3" fmla="*/ 58351 h 315145"/>
              <a:gd name="connsiteX4" fmla="*/ 881480 w 1053884"/>
              <a:gd name="connsiteY4" fmla="*/ 136526 h 315145"/>
              <a:gd name="connsiteX5" fmla="*/ 1053884 w 1053884"/>
              <a:gd name="connsiteY5" fmla="*/ 315145 h 315145"/>
              <a:gd name="connsiteX0" fmla="*/ 0 w 1053884"/>
              <a:gd name="connsiteY0" fmla="*/ 134544 h 264966"/>
              <a:gd name="connsiteX1" fmla="*/ 216650 w 1053884"/>
              <a:gd name="connsiteY1" fmla="*/ 26102 h 264966"/>
              <a:gd name="connsiteX2" fmla="*/ 311352 w 1053884"/>
              <a:gd name="connsiteY2" fmla="*/ 13104 h 264966"/>
              <a:gd name="connsiteX3" fmla="*/ 570367 w 1053884"/>
              <a:gd name="connsiteY3" fmla="*/ 8172 h 264966"/>
              <a:gd name="connsiteX4" fmla="*/ 881480 w 1053884"/>
              <a:gd name="connsiteY4" fmla="*/ 86347 h 264966"/>
              <a:gd name="connsiteX5" fmla="*/ 1053884 w 1053884"/>
              <a:gd name="connsiteY5" fmla="*/ 264966 h 264966"/>
              <a:gd name="connsiteX0" fmla="*/ 0 w 1053884"/>
              <a:gd name="connsiteY0" fmla="*/ 134544 h 264966"/>
              <a:gd name="connsiteX1" fmla="*/ 216650 w 1053884"/>
              <a:gd name="connsiteY1" fmla="*/ 26102 h 264966"/>
              <a:gd name="connsiteX2" fmla="*/ 377093 w 1053884"/>
              <a:gd name="connsiteY2" fmla="*/ 13104 h 264966"/>
              <a:gd name="connsiteX3" fmla="*/ 570367 w 1053884"/>
              <a:gd name="connsiteY3" fmla="*/ 8172 h 264966"/>
              <a:gd name="connsiteX4" fmla="*/ 881480 w 1053884"/>
              <a:gd name="connsiteY4" fmla="*/ 86347 h 264966"/>
              <a:gd name="connsiteX5" fmla="*/ 1053884 w 1053884"/>
              <a:gd name="connsiteY5" fmla="*/ 264966 h 264966"/>
              <a:gd name="connsiteX0" fmla="*/ 0 w 1053884"/>
              <a:gd name="connsiteY0" fmla="*/ 134544 h 264966"/>
              <a:gd name="connsiteX1" fmla="*/ 216650 w 1053884"/>
              <a:gd name="connsiteY1" fmla="*/ 26102 h 264966"/>
              <a:gd name="connsiteX2" fmla="*/ 377093 w 1053884"/>
              <a:gd name="connsiteY2" fmla="*/ 13104 h 264966"/>
              <a:gd name="connsiteX3" fmla="*/ 570367 w 1053884"/>
              <a:gd name="connsiteY3" fmla="*/ 8172 h 264966"/>
              <a:gd name="connsiteX4" fmla="*/ 881480 w 1053884"/>
              <a:gd name="connsiteY4" fmla="*/ 86347 h 264966"/>
              <a:gd name="connsiteX5" fmla="*/ 1053884 w 1053884"/>
              <a:gd name="connsiteY5" fmla="*/ 264966 h 264966"/>
              <a:gd name="connsiteX0" fmla="*/ 0 w 1041931"/>
              <a:gd name="connsiteY0" fmla="*/ 291445 h 291445"/>
              <a:gd name="connsiteX1" fmla="*/ 204697 w 1041931"/>
              <a:gd name="connsiteY1" fmla="*/ 33591 h 291445"/>
              <a:gd name="connsiteX2" fmla="*/ 365140 w 1041931"/>
              <a:gd name="connsiteY2" fmla="*/ 20593 h 291445"/>
              <a:gd name="connsiteX3" fmla="*/ 558414 w 1041931"/>
              <a:gd name="connsiteY3" fmla="*/ 15661 h 291445"/>
              <a:gd name="connsiteX4" fmla="*/ 869527 w 1041931"/>
              <a:gd name="connsiteY4" fmla="*/ 93836 h 291445"/>
              <a:gd name="connsiteX5" fmla="*/ 1041931 w 1041931"/>
              <a:gd name="connsiteY5" fmla="*/ 272455 h 291445"/>
              <a:gd name="connsiteX0" fmla="*/ 0 w 1041931"/>
              <a:gd name="connsiteY0" fmla="*/ 291445 h 291445"/>
              <a:gd name="connsiteX1" fmla="*/ 204697 w 1041931"/>
              <a:gd name="connsiteY1" fmla="*/ 33591 h 291445"/>
              <a:gd name="connsiteX2" fmla="*/ 365140 w 1041931"/>
              <a:gd name="connsiteY2" fmla="*/ 20593 h 291445"/>
              <a:gd name="connsiteX3" fmla="*/ 558414 w 1041931"/>
              <a:gd name="connsiteY3" fmla="*/ 15661 h 291445"/>
              <a:gd name="connsiteX4" fmla="*/ 869527 w 1041931"/>
              <a:gd name="connsiteY4" fmla="*/ 93836 h 291445"/>
              <a:gd name="connsiteX5" fmla="*/ 1041931 w 1041931"/>
              <a:gd name="connsiteY5" fmla="*/ 272455 h 291445"/>
              <a:gd name="connsiteX0" fmla="*/ 0 w 1041931"/>
              <a:gd name="connsiteY0" fmla="*/ 281958 h 281958"/>
              <a:gd name="connsiteX1" fmla="*/ 150909 w 1041931"/>
              <a:gd name="connsiteY1" fmla="*/ 77892 h 281958"/>
              <a:gd name="connsiteX2" fmla="*/ 365140 w 1041931"/>
              <a:gd name="connsiteY2" fmla="*/ 11106 h 281958"/>
              <a:gd name="connsiteX3" fmla="*/ 558414 w 1041931"/>
              <a:gd name="connsiteY3" fmla="*/ 6174 h 281958"/>
              <a:gd name="connsiteX4" fmla="*/ 869527 w 1041931"/>
              <a:gd name="connsiteY4" fmla="*/ 84349 h 281958"/>
              <a:gd name="connsiteX5" fmla="*/ 1041931 w 1041931"/>
              <a:gd name="connsiteY5" fmla="*/ 262968 h 281958"/>
              <a:gd name="connsiteX0" fmla="*/ 0 w 1029978"/>
              <a:gd name="connsiteY0" fmla="*/ 281958 h 376521"/>
              <a:gd name="connsiteX1" fmla="*/ 150909 w 1029978"/>
              <a:gd name="connsiteY1" fmla="*/ 77892 h 376521"/>
              <a:gd name="connsiteX2" fmla="*/ 365140 w 1029978"/>
              <a:gd name="connsiteY2" fmla="*/ 11106 h 376521"/>
              <a:gd name="connsiteX3" fmla="*/ 558414 w 1029978"/>
              <a:gd name="connsiteY3" fmla="*/ 6174 h 376521"/>
              <a:gd name="connsiteX4" fmla="*/ 869527 w 1029978"/>
              <a:gd name="connsiteY4" fmla="*/ 84349 h 376521"/>
              <a:gd name="connsiteX5" fmla="*/ 1029978 w 1029978"/>
              <a:gd name="connsiteY5" fmla="*/ 376521 h 376521"/>
              <a:gd name="connsiteX0" fmla="*/ 0 w 1029978"/>
              <a:gd name="connsiteY0" fmla="*/ 284603 h 379166"/>
              <a:gd name="connsiteX1" fmla="*/ 150909 w 1029978"/>
              <a:gd name="connsiteY1" fmla="*/ 80537 h 379166"/>
              <a:gd name="connsiteX2" fmla="*/ 365140 w 1029978"/>
              <a:gd name="connsiteY2" fmla="*/ 13751 h 379166"/>
              <a:gd name="connsiteX3" fmla="*/ 558414 w 1029978"/>
              <a:gd name="connsiteY3" fmla="*/ 8819 h 379166"/>
              <a:gd name="connsiteX4" fmla="*/ 851598 w 1029978"/>
              <a:gd name="connsiteY4" fmla="*/ 122853 h 379166"/>
              <a:gd name="connsiteX5" fmla="*/ 1029978 w 1029978"/>
              <a:gd name="connsiteY5" fmla="*/ 379166 h 379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9978" h="379166">
                <a:moveTo>
                  <a:pt x="0" y="284603"/>
                </a:moveTo>
                <a:cubicBezTo>
                  <a:pt x="43859" y="163218"/>
                  <a:pt x="90052" y="125679"/>
                  <a:pt x="150909" y="80537"/>
                </a:cubicBezTo>
                <a:cubicBezTo>
                  <a:pt x="211766" y="35395"/>
                  <a:pt x="314155" y="-13143"/>
                  <a:pt x="365140" y="13751"/>
                </a:cubicBezTo>
                <a:cubicBezTo>
                  <a:pt x="422101" y="4786"/>
                  <a:pt x="477338" y="-9365"/>
                  <a:pt x="558414" y="8819"/>
                </a:cubicBezTo>
                <a:cubicBezTo>
                  <a:pt x="639490" y="27003"/>
                  <a:pt x="773004" y="61129"/>
                  <a:pt x="851598" y="122853"/>
                </a:cubicBezTo>
                <a:cubicBezTo>
                  <a:pt x="930192" y="184578"/>
                  <a:pt x="1000481" y="294363"/>
                  <a:pt x="1029978" y="379166"/>
                </a:cubicBezTo>
              </a:path>
            </a:pathLst>
          </a:custGeom>
          <a:noFill/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Freeform 38"/>
          <p:cNvSpPr/>
          <p:nvPr/>
        </p:nvSpPr>
        <p:spPr>
          <a:xfrm>
            <a:off x="6905767" y="989463"/>
            <a:ext cx="4176215" cy="1665027"/>
          </a:xfrm>
          <a:custGeom>
            <a:avLst/>
            <a:gdLst>
              <a:gd name="connsiteX0" fmla="*/ 4176215 w 4176215"/>
              <a:gd name="connsiteY0" fmla="*/ 1665027 h 1665027"/>
              <a:gd name="connsiteX1" fmla="*/ 4094329 w 4176215"/>
              <a:gd name="connsiteY1" fmla="*/ 1644555 h 1665027"/>
              <a:gd name="connsiteX2" fmla="*/ 4053385 w 4176215"/>
              <a:gd name="connsiteY2" fmla="*/ 1637731 h 1665027"/>
              <a:gd name="connsiteX3" fmla="*/ 3985146 w 4176215"/>
              <a:gd name="connsiteY3" fmla="*/ 1596788 h 1665027"/>
              <a:gd name="connsiteX4" fmla="*/ 3937379 w 4176215"/>
              <a:gd name="connsiteY4" fmla="*/ 1562668 h 1665027"/>
              <a:gd name="connsiteX5" fmla="*/ 3896436 w 4176215"/>
              <a:gd name="connsiteY5" fmla="*/ 1528549 h 1665027"/>
              <a:gd name="connsiteX6" fmla="*/ 3855493 w 4176215"/>
              <a:gd name="connsiteY6" fmla="*/ 1501253 h 1665027"/>
              <a:gd name="connsiteX7" fmla="*/ 3835021 w 4176215"/>
              <a:gd name="connsiteY7" fmla="*/ 1480782 h 1665027"/>
              <a:gd name="connsiteX8" fmla="*/ 3794078 w 4176215"/>
              <a:gd name="connsiteY8" fmla="*/ 1467134 h 1665027"/>
              <a:gd name="connsiteX9" fmla="*/ 3753134 w 4176215"/>
              <a:gd name="connsiteY9" fmla="*/ 1446662 h 1665027"/>
              <a:gd name="connsiteX10" fmla="*/ 3712191 w 4176215"/>
              <a:gd name="connsiteY10" fmla="*/ 1419367 h 1665027"/>
              <a:gd name="connsiteX11" fmla="*/ 3684896 w 4176215"/>
              <a:gd name="connsiteY11" fmla="*/ 1398895 h 1665027"/>
              <a:gd name="connsiteX12" fmla="*/ 3664424 w 4176215"/>
              <a:gd name="connsiteY12" fmla="*/ 1392071 h 1665027"/>
              <a:gd name="connsiteX13" fmla="*/ 3623481 w 4176215"/>
              <a:gd name="connsiteY13" fmla="*/ 1364776 h 1665027"/>
              <a:gd name="connsiteX14" fmla="*/ 3582537 w 4176215"/>
              <a:gd name="connsiteY14" fmla="*/ 1337480 h 1665027"/>
              <a:gd name="connsiteX15" fmla="*/ 3562066 w 4176215"/>
              <a:gd name="connsiteY15" fmla="*/ 1323833 h 1665027"/>
              <a:gd name="connsiteX16" fmla="*/ 3541594 w 4176215"/>
              <a:gd name="connsiteY16" fmla="*/ 1317009 h 1665027"/>
              <a:gd name="connsiteX17" fmla="*/ 3466532 w 4176215"/>
              <a:gd name="connsiteY17" fmla="*/ 1303361 h 1665027"/>
              <a:gd name="connsiteX18" fmla="*/ 3439236 w 4176215"/>
              <a:gd name="connsiteY18" fmla="*/ 1296537 h 1665027"/>
              <a:gd name="connsiteX19" fmla="*/ 3295934 w 4176215"/>
              <a:gd name="connsiteY19" fmla="*/ 1289713 h 1665027"/>
              <a:gd name="connsiteX20" fmla="*/ 3254991 w 4176215"/>
              <a:gd name="connsiteY20" fmla="*/ 1269241 h 1665027"/>
              <a:gd name="connsiteX21" fmla="*/ 3241343 w 4176215"/>
              <a:gd name="connsiteY21" fmla="*/ 1248770 h 1665027"/>
              <a:gd name="connsiteX22" fmla="*/ 3200400 w 4176215"/>
              <a:gd name="connsiteY22" fmla="*/ 1235122 h 1665027"/>
              <a:gd name="connsiteX23" fmla="*/ 3173105 w 4176215"/>
              <a:gd name="connsiteY23" fmla="*/ 1221474 h 1665027"/>
              <a:gd name="connsiteX24" fmla="*/ 3152633 w 4176215"/>
              <a:gd name="connsiteY24" fmla="*/ 1214650 h 1665027"/>
              <a:gd name="connsiteX25" fmla="*/ 3125337 w 4176215"/>
              <a:gd name="connsiteY25" fmla="*/ 1201003 h 1665027"/>
              <a:gd name="connsiteX26" fmla="*/ 3084394 w 4176215"/>
              <a:gd name="connsiteY26" fmla="*/ 1187355 h 1665027"/>
              <a:gd name="connsiteX27" fmla="*/ 3043451 w 4176215"/>
              <a:gd name="connsiteY27" fmla="*/ 1160059 h 1665027"/>
              <a:gd name="connsiteX28" fmla="*/ 2995684 w 4176215"/>
              <a:gd name="connsiteY28" fmla="*/ 1139588 h 1665027"/>
              <a:gd name="connsiteX29" fmla="*/ 2941093 w 4176215"/>
              <a:gd name="connsiteY29" fmla="*/ 1119116 h 1665027"/>
              <a:gd name="connsiteX30" fmla="*/ 2913797 w 4176215"/>
              <a:gd name="connsiteY30" fmla="*/ 1112292 h 1665027"/>
              <a:gd name="connsiteX31" fmla="*/ 2886502 w 4176215"/>
              <a:gd name="connsiteY31" fmla="*/ 1098644 h 1665027"/>
              <a:gd name="connsiteX32" fmla="*/ 2866030 w 4176215"/>
              <a:gd name="connsiteY32" fmla="*/ 1091821 h 1665027"/>
              <a:gd name="connsiteX33" fmla="*/ 2831911 w 4176215"/>
              <a:gd name="connsiteY33" fmla="*/ 1050877 h 1665027"/>
              <a:gd name="connsiteX34" fmla="*/ 2790967 w 4176215"/>
              <a:gd name="connsiteY34" fmla="*/ 1037230 h 1665027"/>
              <a:gd name="connsiteX35" fmla="*/ 2729552 w 4176215"/>
              <a:gd name="connsiteY35" fmla="*/ 1009934 h 1665027"/>
              <a:gd name="connsiteX36" fmla="*/ 2709081 w 4176215"/>
              <a:gd name="connsiteY36" fmla="*/ 1003110 h 1665027"/>
              <a:gd name="connsiteX37" fmla="*/ 2661314 w 4176215"/>
              <a:gd name="connsiteY37" fmla="*/ 982638 h 1665027"/>
              <a:gd name="connsiteX38" fmla="*/ 2613546 w 4176215"/>
              <a:gd name="connsiteY38" fmla="*/ 948519 h 1665027"/>
              <a:gd name="connsiteX39" fmla="*/ 2572603 w 4176215"/>
              <a:gd name="connsiteY39" fmla="*/ 934871 h 1665027"/>
              <a:gd name="connsiteX40" fmla="*/ 2552132 w 4176215"/>
              <a:gd name="connsiteY40" fmla="*/ 928047 h 1665027"/>
              <a:gd name="connsiteX41" fmla="*/ 2490717 w 4176215"/>
              <a:gd name="connsiteY41" fmla="*/ 900752 h 1665027"/>
              <a:gd name="connsiteX42" fmla="*/ 2470245 w 4176215"/>
              <a:gd name="connsiteY42" fmla="*/ 893928 h 1665027"/>
              <a:gd name="connsiteX43" fmla="*/ 2415654 w 4176215"/>
              <a:gd name="connsiteY43" fmla="*/ 880280 h 1665027"/>
              <a:gd name="connsiteX44" fmla="*/ 2395182 w 4176215"/>
              <a:gd name="connsiteY44" fmla="*/ 873456 h 1665027"/>
              <a:gd name="connsiteX45" fmla="*/ 2340591 w 4176215"/>
              <a:gd name="connsiteY45" fmla="*/ 859809 h 1665027"/>
              <a:gd name="connsiteX46" fmla="*/ 2292824 w 4176215"/>
              <a:gd name="connsiteY46" fmla="*/ 839337 h 1665027"/>
              <a:gd name="connsiteX47" fmla="*/ 2231409 w 4176215"/>
              <a:gd name="connsiteY47" fmla="*/ 818865 h 1665027"/>
              <a:gd name="connsiteX48" fmla="*/ 2210937 w 4176215"/>
              <a:gd name="connsiteY48" fmla="*/ 812041 h 1665027"/>
              <a:gd name="connsiteX49" fmla="*/ 2129051 w 4176215"/>
              <a:gd name="connsiteY49" fmla="*/ 798394 h 1665027"/>
              <a:gd name="connsiteX50" fmla="*/ 2108579 w 4176215"/>
              <a:gd name="connsiteY50" fmla="*/ 791570 h 1665027"/>
              <a:gd name="connsiteX51" fmla="*/ 2060812 w 4176215"/>
              <a:gd name="connsiteY51" fmla="*/ 771098 h 1665027"/>
              <a:gd name="connsiteX52" fmla="*/ 2033517 w 4176215"/>
              <a:gd name="connsiteY52" fmla="*/ 757450 h 1665027"/>
              <a:gd name="connsiteX53" fmla="*/ 1992573 w 4176215"/>
              <a:gd name="connsiteY53" fmla="*/ 743803 h 1665027"/>
              <a:gd name="connsiteX54" fmla="*/ 1972102 w 4176215"/>
              <a:gd name="connsiteY54" fmla="*/ 736979 h 1665027"/>
              <a:gd name="connsiteX55" fmla="*/ 1931158 w 4176215"/>
              <a:gd name="connsiteY55" fmla="*/ 709683 h 1665027"/>
              <a:gd name="connsiteX56" fmla="*/ 1883391 w 4176215"/>
              <a:gd name="connsiteY56" fmla="*/ 689212 h 1665027"/>
              <a:gd name="connsiteX57" fmla="*/ 1835624 w 4176215"/>
              <a:gd name="connsiteY57" fmla="*/ 668740 h 1665027"/>
              <a:gd name="connsiteX58" fmla="*/ 1815152 w 4176215"/>
              <a:gd name="connsiteY58" fmla="*/ 655092 h 1665027"/>
              <a:gd name="connsiteX59" fmla="*/ 1794681 w 4176215"/>
              <a:gd name="connsiteY59" fmla="*/ 648268 h 1665027"/>
              <a:gd name="connsiteX60" fmla="*/ 1767385 w 4176215"/>
              <a:gd name="connsiteY60" fmla="*/ 620973 h 1665027"/>
              <a:gd name="connsiteX61" fmla="*/ 1726442 w 4176215"/>
              <a:gd name="connsiteY61" fmla="*/ 600501 h 1665027"/>
              <a:gd name="connsiteX62" fmla="*/ 1705970 w 4176215"/>
              <a:gd name="connsiteY62" fmla="*/ 586853 h 1665027"/>
              <a:gd name="connsiteX63" fmla="*/ 1685499 w 4176215"/>
              <a:gd name="connsiteY63" fmla="*/ 580030 h 1665027"/>
              <a:gd name="connsiteX64" fmla="*/ 1630908 w 4176215"/>
              <a:gd name="connsiteY64" fmla="*/ 566382 h 1665027"/>
              <a:gd name="connsiteX65" fmla="*/ 1583140 w 4176215"/>
              <a:gd name="connsiteY65" fmla="*/ 552734 h 1665027"/>
              <a:gd name="connsiteX66" fmla="*/ 1542197 w 4176215"/>
              <a:gd name="connsiteY66" fmla="*/ 525438 h 1665027"/>
              <a:gd name="connsiteX67" fmla="*/ 1494430 w 4176215"/>
              <a:gd name="connsiteY67" fmla="*/ 504967 h 1665027"/>
              <a:gd name="connsiteX68" fmla="*/ 1453487 w 4176215"/>
              <a:gd name="connsiteY68" fmla="*/ 470847 h 1665027"/>
              <a:gd name="connsiteX69" fmla="*/ 1433015 w 4176215"/>
              <a:gd name="connsiteY69" fmla="*/ 457200 h 1665027"/>
              <a:gd name="connsiteX70" fmla="*/ 1385248 w 4176215"/>
              <a:gd name="connsiteY70" fmla="*/ 443552 h 1665027"/>
              <a:gd name="connsiteX71" fmla="*/ 1344305 w 4176215"/>
              <a:gd name="connsiteY71" fmla="*/ 416256 h 1665027"/>
              <a:gd name="connsiteX72" fmla="*/ 1289714 w 4176215"/>
              <a:gd name="connsiteY72" fmla="*/ 402609 h 1665027"/>
              <a:gd name="connsiteX73" fmla="*/ 1262418 w 4176215"/>
              <a:gd name="connsiteY73" fmla="*/ 395785 h 1665027"/>
              <a:gd name="connsiteX74" fmla="*/ 1201003 w 4176215"/>
              <a:gd name="connsiteY74" fmla="*/ 375313 h 1665027"/>
              <a:gd name="connsiteX75" fmla="*/ 1180532 w 4176215"/>
              <a:gd name="connsiteY75" fmla="*/ 368489 h 1665027"/>
              <a:gd name="connsiteX76" fmla="*/ 1146412 w 4176215"/>
              <a:gd name="connsiteY76" fmla="*/ 361665 h 1665027"/>
              <a:gd name="connsiteX77" fmla="*/ 1125940 w 4176215"/>
              <a:gd name="connsiteY77" fmla="*/ 354841 h 1665027"/>
              <a:gd name="connsiteX78" fmla="*/ 1091821 w 4176215"/>
              <a:gd name="connsiteY78" fmla="*/ 348018 h 1665027"/>
              <a:gd name="connsiteX79" fmla="*/ 1050878 w 4176215"/>
              <a:gd name="connsiteY79" fmla="*/ 334370 h 1665027"/>
              <a:gd name="connsiteX80" fmla="*/ 996287 w 4176215"/>
              <a:gd name="connsiteY80" fmla="*/ 320722 h 1665027"/>
              <a:gd name="connsiteX81" fmla="*/ 975815 w 4176215"/>
              <a:gd name="connsiteY81" fmla="*/ 307074 h 1665027"/>
              <a:gd name="connsiteX82" fmla="*/ 955343 w 4176215"/>
              <a:gd name="connsiteY82" fmla="*/ 300250 h 1665027"/>
              <a:gd name="connsiteX83" fmla="*/ 887105 w 4176215"/>
              <a:gd name="connsiteY83" fmla="*/ 286603 h 1665027"/>
              <a:gd name="connsiteX84" fmla="*/ 750627 w 4176215"/>
              <a:gd name="connsiteY84" fmla="*/ 272955 h 1665027"/>
              <a:gd name="connsiteX85" fmla="*/ 675564 w 4176215"/>
              <a:gd name="connsiteY85" fmla="*/ 259307 h 1665027"/>
              <a:gd name="connsiteX86" fmla="*/ 627797 w 4176215"/>
              <a:gd name="connsiteY86" fmla="*/ 252483 h 1665027"/>
              <a:gd name="connsiteX87" fmla="*/ 607326 w 4176215"/>
              <a:gd name="connsiteY87" fmla="*/ 245659 h 1665027"/>
              <a:gd name="connsiteX88" fmla="*/ 566382 w 4176215"/>
              <a:gd name="connsiteY88" fmla="*/ 218364 h 1665027"/>
              <a:gd name="connsiteX89" fmla="*/ 470848 w 4176215"/>
              <a:gd name="connsiteY89" fmla="*/ 197892 h 1665027"/>
              <a:gd name="connsiteX90" fmla="*/ 388961 w 4176215"/>
              <a:gd name="connsiteY90" fmla="*/ 177421 h 1665027"/>
              <a:gd name="connsiteX91" fmla="*/ 348018 w 4176215"/>
              <a:gd name="connsiteY91" fmla="*/ 163773 h 1665027"/>
              <a:gd name="connsiteX92" fmla="*/ 327546 w 4176215"/>
              <a:gd name="connsiteY92" fmla="*/ 156949 h 1665027"/>
              <a:gd name="connsiteX93" fmla="*/ 307075 w 4176215"/>
              <a:gd name="connsiteY93" fmla="*/ 143301 h 1665027"/>
              <a:gd name="connsiteX94" fmla="*/ 286603 w 4176215"/>
              <a:gd name="connsiteY94" fmla="*/ 136477 h 1665027"/>
              <a:gd name="connsiteX95" fmla="*/ 245660 w 4176215"/>
              <a:gd name="connsiteY95" fmla="*/ 109182 h 1665027"/>
              <a:gd name="connsiteX96" fmla="*/ 197893 w 4176215"/>
              <a:gd name="connsiteY96" fmla="*/ 81886 h 1665027"/>
              <a:gd name="connsiteX97" fmla="*/ 150126 w 4176215"/>
              <a:gd name="connsiteY97" fmla="*/ 61415 h 1665027"/>
              <a:gd name="connsiteX98" fmla="*/ 129654 w 4176215"/>
              <a:gd name="connsiteY98" fmla="*/ 40943 h 1665027"/>
              <a:gd name="connsiteX99" fmla="*/ 88711 w 4176215"/>
              <a:gd name="connsiteY99" fmla="*/ 27295 h 1665027"/>
              <a:gd name="connsiteX100" fmla="*/ 68239 w 4176215"/>
              <a:gd name="connsiteY100" fmla="*/ 20471 h 1665027"/>
              <a:gd name="connsiteX101" fmla="*/ 40943 w 4176215"/>
              <a:gd name="connsiteY101" fmla="*/ 13647 h 1665027"/>
              <a:gd name="connsiteX102" fmla="*/ 0 w 4176215"/>
              <a:gd name="connsiteY102" fmla="*/ 0 h 16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4176215" h="1665027">
                <a:moveTo>
                  <a:pt x="4176215" y="1665027"/>
                </a:moveTo>
                <a:cubicBezTo>
                  <a:pt x="4069076" y="1647170"/>
                  <a:pt x="4202471" y="1671591"/>
                  <a:pt x="4094329" y="1644555"/>
                </a:cubicBezTo>
                <a:cubicBezTo>
                  <a:pt x="4080906" y="1641199"/>
                  <a:pt x="4067033" y="1640006"/>
                  <a:pt x="4053385" y="1637731"/>
                </a:cubicBezTo>
                <a:cubicBezTo>
                  <a:pt x="4031850" y="1626963"/>
                  <a:pt x="4001610" y="1613253"/>
                  <a:pt x="3985146" y="1596788"/>
                </a:cubicBezTo>
                <a:cubicBezTo>
                  <a:pt x="3957482" y="1569123"/>
                  <a:pt x="3973307" y="1580632"/>
                  <a:pt x="3937379" y="1562668"/>
                </a:cubicBezTo>
                <a:cubicBezTo>
                  <a:pt x="3914987" y="1529079"/>
                  <a:pt x="3934915" y="1551637"/>
                  <a:pt x="3896436" y="1528549"/>
                </a:cubicBezTo>
                <a:cubicBezTo>
                  <a:pt x="3882371" y="1520110"/>
                  <a:pt x="3867092" y="1512851"/>
                  <a:pt x="3855493" y="1501253"/>
                </a:cubicBezTo>
                <a:cubicBezTo>
                  <a:pt x="3848669" y="1494429"/>
                  <a:pt x="3843457" y="1485469"/>
                  <a:pt x="3835021" y="1480782"/>
                </a:cubicBezTo>
                <a:cubicBezTo>
                  <a:pt x="3822445" y="1473796"/>
                  <a:pt x="3806048" y="1475114"/>
                  <a:pt x="3794078" y="1467134"/>
                </a:cubicBezTo>
                <a:cubicBezTo>
                  <a:pt x="3703202" y="1406550"/>
                  <a:pt x="3837886" y="1493746"/>
                  <a:pt x="3753134" y="1446662"/>
                </a:cubicBezTo>
                <a:cubicBezTo>
                  <a:pt x="3738796" y="1438696"/>
                  <a:pt x="3725313" y="1429209"/>
                  <a:pt x="3712191" y="1419367"/>
                </a:cubicBezTo>
                <a:cubicBezTo>
                  <a:pt x="3703093" y="1412543"/>
                  <a:pt x="3694771" y="1404538"/>
                  <a:pt x="3684896" y="1398895"/>
                </a:cubicBezTo>
                <a:cubicBezTo>
                  <a:pt x="3678651" y="1395326"/>
                  <a:pt x="3670712" y="1395564"/>
                  <a:pt x="3664424" y="1392071"/>
                </a:cubicBezTo>
                <a:cubicBezTo>
                  <a:pt x="3650086" y="1384105"/>
                  <a:pt x="3637129" y="1373874"/>
                  <a:pt x="3623481" y="1364776"/>
                </a:cubicBezTo>
                <a:lnTo>
                  <a:pt x="3582537" y="1337480"/>
                </a:lnTo>
                <a:cubicBezTo>
                  <a:pt x="3575713" y="1332931"/>
                  <a:pt x="3569846" y="1326426"/>
                  <a:pt x="3562066" y="1323833"/>
                </a:cubicBezTo>
                <a:cubicBezTo>
                  <a:pt x="3555242" y="1321558"/>
                  <a:pt x="3548572" y="1318754"/>
                  <a:pt x="3541594" y="1317009"/>
                </a:cubicBezTo>
                <a:cubicBezTo>
                  <a:pt x="3512319" y="1309690"/>
                  <a:pt x="3496952" y="1309445"/>
                  <a:pt x="3466532" y="1303361"/>
                </a:cubicBezTo>
                <a:cubicBezTo>
                  <a:pt x="3457335" y="1301522"/>
                  <a:pt x="3448585" y="1297285"/>
                  <a:pt x="3439236" y="1296537"/>
                </a:cubicBezTo>
                <a:cubicBezTo>
                  <a:pt x="3391567" y="1292723"/>
                  <a:pt x="3343701" y="1291988"/>
                  <a:pt x="3295934" y="1289713"/>
                </a:cubicBezTo>
                <a:cubicBezTo>
                  <a:pt x="3279284" y="1284163"/>
                  <a:pt x="3268220" y="1282469"/>
                  <a:pt x="3254991" y="1269241"/>
                </a:cubicBezTo>
                <a:cubicBezTo>
                  <a:pt x="3249192" y="1263442"/>
                  <a:pt x="3248298" y="1253117"/>
                  <a:pt x="3241343" y="1248770"/>
                </a:cubicBezTo>
                <a:cubicBezTo>
                  <a:pt x="3229144" y="1241146"/>
                  <a:pt x="3213267" y="1241556"/>
                  <a:pt x="3200400" y="1235122"/>
                </a:cubicBezTo>
                <a:cubicBezTo>
                  <a:pt x="3191302" y="1230573"/>
                  <a:pt x="3182455" y="1225481"/>
                  <a:pt x="3173105" y="1221474"/>
                </a:cubicBezTo>
                <a:cubicBezTo>
                  <a:pt x="3166493" y="1218640"/>
                  <a:pt x="3159245" y="1217483"/>
                  <a:pt x="3152633" y="1214650"/>
                </a:cubicBezTo>
                <a:cubicBezTo>
                  <a:pt x="3143283" y="1210643"/>
                  <a:pt x="3134782" y="1204781"/>
                  <a:pt x="3125337" y="1201003"/>
                </a:cubicBezTo>
                <a:cubicBezTo>
                  <a:pt x="3111980" y="1195660"/>
                  <a:pt x="3084394" y="1187355"/>
                  <a:pt x="3084394" y="1187355"/>
                </a:cubicBezTo>
                <a:cubicBezTo>
                  <a:pt x="3070746" y="1178256"/>
                  <a:pt x="3059012" y="1165245"/>
                  <a:pt x="3043451" y="1160059"/>
                </a:cubicBezTo>
                <a:cubicBezTo>
                  <a:pt x="3001407" y="1146046"/>
                  <a:pt x="3046272" y="1162072"/>
                  <a:pt x="2995684" y="1139588"/>
                </a:cubicBezTo>
                <a:cubicBezTo>
                  <a:pt x="2982710" y="1133822"/>
                  <a:pt x="2956846" y="1123617"/>
                  <a:pt x="2941093" y="1119116"/>
                </a:cubicBezTo>
                <a:cubicBezTo>
                  <a:pt x="2932075" y="1116539"/>
                  <a:pt x="2922896" y="1114567"/>
                  <a:pt x="2913797" y="1112292"/>
                </a:cubicBezTo>
                <a:cubicBezTo>
                  <a:pt x="2904699" y="1107743"/>
                  <a:pt x="2895852" y="1102651"/>
                  <a:pt x="2886502" y="1098644"/>
                </a:cubicBezTo>
                <a:cubicBezTo>
                  <a:pt x="2879891" y="1095811"/>
                  <a:pt x="2871647" y="1096314"/>
                  <a:pt x="2866030" y="1091821"/>
                </a:cubicBezTo>
                <a:cubicBezTo>
                  <a:pt x="2833211" y="1065567"/>
                  <a:pt x="2874440" y="1074504"/>
                  <a:pt x="2831911" y="1050877"/>
                </a:cubicBezTo>
                <a:cubicBezTo>
                  <a:pt x="2819335" y="1043891"/>
                  <a:pt x="2790967" y="1037230"/>
                  <a:pt x="2790967" y="1037230"/>
                </a:cubicBezTo>
                <a:cubicBezTo>
                  <a:pt x="2758526" y="1015601"/>
                  <a:pt x="2778277" y="1026176"/>
                  <a:pt x="2729552" y="1009934"/>
                </a:cubicBezTo>
                <a:cubicBezTo>
                  <a:pt x="2722728" y="1007659"/>
                  <a:pt x="2715066" y="1007100"/>
                  <a:pt x="2709081" y="1003110"/>
                </a:cubicBezTo>
                <a:cubicBezTo>
                  <a:pt x="2680806" y="984260"/>
                  <a:pt x="2696566" y="991451"/>
                  <a:pt x="2661314" y="982638"/>
                </a:cubicBezTo>
                <a:cubicBezTo>
                  <a:pt x="2657650" y="979890"/>
                  <a:pt x="2621708" y="952146"/>
                  <a:pt x="2613546" y="948519"/>
                </a:cubicBezTo>
                <a:cubicBezTo>
                  <a:pt x="2600400" y="942676"/>
                  <a:pt x="2586251" y="939420"/>
                  <a:pt x="2572603" y="934871"/>
                </a:cubicBezTo>
                <a:cubicBezTo>
                  <a:pt x="2565779" y="932596"/>
                  <a:pt x="2558117" y="932037"/>
                  <a:pt x="2552132" y="928047"/>
                </a:cubicBezTo>
                <a:cubicBezTo>
                  <a:pt x="2519690" y="906421"/>
                  <a:pt x="2539440" y="916993"/>
                  <a:pt x="2490717" y="900752"/>
                </a:cubicBezTo>
                <a:cubicBezTo>
                  <a:pt x="2483893" y="898477"/>
                  <a:pt x="2477223" y="895673"/>
                  <a:pt x="2470245" y="893928"/>
                </a:cubicBezTo>
                <a:cubicBezTo>
                  <a:pt x="2452048" y="889379"/>
                  <a:pt x="2433449" y="886212"/>
                  <a:pt x="2415654" y="880280"/>
                </a:cubicBezTo>
                <a:cubicBezTo>
                  <a:pt x="2408830" y="878005"/>
                  <a:pt x="2402160" y="875200"/>
                  <a:pt x="2395182" y="873456"/>
                </a:cubicBezTo>
                <a:lnTo>
                  <a:pt x="2340591" y="859809"/>
                </a:lnTo>
                <a:cubicBezTo>
                  <a:pt x="2308113" y="838156"/>
                  <a:pt x="2332883" y="851355"/>
                  <a:pt x="2292824" y="839337"/>
                </a:cubicBezTo>
                <a:cubicBezTo>
                  <a:pt x="2272155" y="833136"/>
                  <a:pt x="2251881" y="825689"/>
                  <a:pt x="2231409" y="818865"/>
                </a:cubicBezTo>
                <a:cubicBezTo>
                  <a:pt x="2224585" y="816590"/>
                  <a:pt x="2218058" y="813058"/>
                  <a:pt x="2210937" y="812041"/>
                </a:cubicBezTo>
                <a:cubicBezTo>
                  <a:pt x="2183968" y="808189"/>
                  <a:pt x="2155665" y="805048"/>
                  <a:pt x="2129051" y="798394"/>
                </a:cubicBezTo>
                <a:cubicBezTo>
                  <a:pt x="2122073" y="796649"/>
                  <a:pt x="2115403" y="793845"/>
                  <a:pt x="2108579" y="791570"/>
                </a:cubicBezTo>
                <a:cubicBezTo>
                  <a:pt x="2067094" y="763912"/>
                  <a:pt x="2111172" y="789983"/>
                  <a:pt x="2060812" y="771098"/>
                </a:cubicBezTo>
                <a:cubicBezTo>
                  <a:pt x="2051287" y="767526"/>
                  <a:pt x="2042962" y="761228"/>
                  <a:pt x="2033517" y="757450"/>
                </a:cubicBezTo>
                <a:cubicBezTo>
                  <a:pt x="2020160" y="752107"/>
                  <a:pt x="2006221" y="748352"/>
                  <a:pt x="1992573" y="743803"/>
                </a:cubicBezTo>
                <a:cubicBezTo>
                  <a:pt x="1985749" y="741528"/>
                  <a:pt x="1978087" y="740969"/>
                  <a:pt x="1972102" y="736979"/>
                </a:cubicBezTo>
                <a:cubicBezTo>
                  <a:pt x="1958454" y="727880"/>
                  <a:pt x="1946719" y="714870"/>
                  <a:pt x="1931158" y="709683"/>
                </a:cubicBezTo>
                <a:cubicBezTo>
                  <a:pt x="1908195" y="702028"/>
                  <a:pt x="1906997" y="702701"/>
                  <a:pt x="1883391" y="689212"/>
                </a:cubicBezTo>
                <a:cubicBezTo>
                  <a:pt x="1846735" y="668266"/>
                  <a:pt x="1880461" y="679949"/>
                  <a:pt x="1835624" y="668740"/>
                </a:cubicBezTo>
                <a:cubicBezTo>
                  <a:pt x="1828800" y="664191"/>
                  <a:pt x="1822488" y="658760"/>
                  <a:pt x="1815152" y="655092"/>
                </a:cubicBezTo>
                <a:cubicBezTo>
                  <a:pt x="1808719" y="651875"/>
                  <a:pt x="1799767" y="653354"/>
                  <a:pt x="1794681" y="648268"/>
                </a:cubicBezTo>
                <a:cubicBezTo>
                  <a:pt x="1758288" y="611875"/>
                  <a:pt x="1821976" y="639170"/>
                  <a:pt x="1767385" y="620973"/>
                </a:cubicBezTo>
                <a:cubicBezTo>
                  <a:pt x="1708724" y="581864"/>
                  <a:pt x="1782941" y="628751"/>
                  <a:pt x="1726442" y="600501"/>
                </a:cubicBezTo>
                <a:cubicBezTo>
                  <a:pt x="1719106" y="596833"/>
                  <a:pt x="1713306" y="590521"/>
                  <a:pt x="1705970" y="586853"/>
                </a:cubicBezTo>
                <a:cubicBezTo>
                  <a:pt x="1699537" y="583636"/>
                  <a:pt x="1692438" y="581922"/>
                  <a:pt x="1685499" y="580030"/>
                </a:cubicBezTo>
                <a:cubicBezTo>
                  <a:pt x="1667403" y="575095"/>
                  <a:pt x="1649105" y="570931"/>
                  <a:pt x="1630908" y="566382"/>
                </a:cubicBezTo>
                <a:cubicBezTo>
                  <a:pt x="1596632" y="557813"/>
                  <a:pt x="1612510" y="562524"/>
                  <a:pt x="1583140" y="552734"/>
                </a:cubicBezTo>
                <a:cubicBezTo>
                  <a:pt x="1569492" y="543635"/>
                  <a:pt x="1557758" y="530624"/>
                  <a:pt x="1542197" y="525438"/>
                </a:cubicBezTo>
                <a:cubicBezTo>
                  <a:pt x="1512075" y="515398"/>
                  <a:pt x="1528159" y="521832"/>
                  <a:pt x="1494430" y="504967"/>
                </a:cubicBezTo>
                <a:cubicBezTo>
                  <a:pt x="1472992" y="472811"/>
                  <a:pt x="1490780" y="492157"/>
                  <a:pt x="1453487" y="470847"/>
                </a:cubicBezTo>
                <a:cubicBezTo>
                  <a:pt x="1446366" y="466778"/>
                  <a:pt x="1440553" y="460431"/>
                  <a:pt x="1433015" y="457200"/>
                </a:cubicBezTo>
                <a:cubicBezTo>
                  <a:pt x="1417560" y="450577"/>
                  <a:pt x="1400184" y="451850"/>
                  <a:pt x="1385248" y="443552"/>
                </a:cubicBezTo>
                <a:cubicBezTo>
                  <a:pt x="1370910" y="435586"/>
                  <a:pt x="1360389" y="419472"/>
                  <a:pt x="1344305" y="416256"/>
                </a:cubicBezTo>
                <a:cubicBezTo>
                  <a:pt x="1274941" y="402385"/>
                  <a:pt x="1338671" y="416597"/>
                  <a:pt x="1289714" y="402609"/>
                </a:cubicBezTo>
                <a:cubicBezTo>
                  <a:pt x="1280696" y="400032"/>
                  <a:pt x="1271401" y="398480"/>
                  <a:pt x="1262418" y="395785"/>
                </a:cubicBezTo>
                <a:cubicBezTo>
                  <a:pt x="1241749" y="389584"/>
                  <a:pt x="1221475" y="382137"/>
                  <a:pt x="1201003" y="375313"/>
                </a:cubicBezTo>
                <a:cubicBezTo>
                  <a:pt x="1194179" y="373038"/>
                  <a:pt x="1187585" y="369900"/>
                  <a:pt x="1180532" y="368489"/>
                </a:cubicBezTo>
                <a:cubicBezTo>
                  <a:pt x="1169159" y="366214"/>
                  <a:pt x="1157664" y="364478"/>
                  <a:pt x="1146412" y="361665"/>
                </a:cubicBezTo>
                <a:cubicBezTo>
                  <a:pt x="1139434" y="359920"/>
                  <a:pt x="1132918" y="356585"/>
                  <a:pt x="1125940" y="354841"/>
                </a:cubicBezTo>
                <a:cubicBezTo>
                  <a:pt x="1114688" y="352028"/>
                  <a:pt x="1103011" y="351070"/>
                  <a:pt x="1091821" y="348018"/>
                </a:cubicBezTo>
                <a:cubicBezTo>
                  <a:pt x="1077942" y="344233"/>
                  <a:pt x="1064834" y="337859"/>
                  <a:pt x="1050878" y="334370"/>
                </a:cubicBezTo>
                <a:lnTo>
                  <a:pt x="996287" y="320722"/>
                </a:lnTo>
                <a:cubicBezTo>
                  <a:pt x="989463" y="316173"/>
                  <a:pt x="983151" y="310742"/>
                  <a:pt x="975815" y="307074"/>
                </a:cubicBezTo>
                <a:cubicBezTo>
                  <a:pt x="969381" y="303857"/>
                  <a:pt x="962259" y="302226"/>
                  <a:pt x="955343" y="300250"/>
                </a:cubicBezTo>
                <a:cubicBezTo>
                  <a:pt x="923667" y="291200"/>
                  <a:pt x="923959" y="293304"/>
                  <a:pt x="887105" y="286603"/>
                </a:cubicBezTo>
                <a:cubicBezTo>
                  <a:pt x="808774" y="272361"/>
                  <a:pt x="896045" y="282650"/>
                  <a:pt x="750627" y="272955"/>
                </a:cubicBezTo>
                <a:cubicBezTo>
                  <a:pt x="711749" y="259996"/>
                  <a:pt x="739865" y="267881"/>
                  <a:pt x="675564" y="259307"/>
                </a:cubicBezTo>
                <a:lnTo>
                  <a:pt x="627797" y="252483"/>
                </a:lnTo>
                <a:cubicBezTo>
                  <a:pt x="620973" y="250208"/>
                  <a:pt x="613614" y="249152"/>
                  <a:pt x="607326" y="245659"/>
                </a:cubicBezTo>
                <a:cubicBezTo>
                  <a:pt x="592987" y="237693"/>
                  <a:pt x="581943" y="223551"/>
                  <a:pt x="566382" y="218364"/>
                </a:cubicBezTo>
                <a:cubicBezTo>
                  <a:pt x="477659" y="188789"/>
                  <a:pt x="578444" y="219411"/>
                  <a:pt x="470848" y="197892"/>
                </a:cubicBezTo>
                <a:cubicBezTo>
                  <a:pt x="443259" y="192374"/>
                  <a:pt x="415653" y="186318"/>
                  <a:pt x="388961" y="177421"/>
                </a:cubicBezTo>
                <a:lnTo>
                  <a:pt x="348018" y="163773"/>
                </a:lnTo>
                <a:lnTo>
                  <a:pt x="327546" y="156949"/>
                </a:lnTo>
                <a:cubicBezTo>
                  <a:pt x="320722" y="152400"/>
                  <a:pt x="314410" y="146969"/>
                  <a:pt x="307075" y="143301"/>
                </a:cubicBezTo>
                <a:cubicBezTo>
                  <a:pt x="300641" y="140084"/>
                  <a:pt x="292588" y="140467"/>
                  <a:pt x="286603" y="136477"/>
                </a:cubicBezTo>
                <a:cubicBezTo>
                  <a:pt x="235487" y="102400"/>
                  <a:pt x="294338" y="125408"/>
                  <a:pt x="245660" y="109182"/>
                </a:cubicBezTo>
                <a:cubicBezTo>
                  <a:pt x="206768" y="70290"/>
                  <a:pt x="246006" y="102506"/>
                  <a:pt x="197893" y="81886"/>
                </a:cubicBezTo>
                <a:cubicBezTo>
                  <a:pt x="131927" y="53614"/>
                  <a:pt x="228477" y="81001"/>
                  <a:pt x="150126" y="61415"/>
                </a:cubicBezTo>
                <a:cubicBezTo>
                  <a:pt x="143302" y="54591"/>
                  <a:pt x="138090" y="45630"/>
                  <a:pt x="129654" y="40943"/>
                </a:cubicBezTo>
                <a:cubicBezTo>
                  <a:pt x="117078" y="33956"/>
                  <a:pt x="102359" y="31844"/>
                  <a:pt x="88711" y="27295"/>
                </a:cubicBezTo>
                <a:cubicBezTo>
                  <a:pt x="81887" y="25020"/>
                  <a:pt x="75217" y="22216"/>
                  <a:pt x="68239" y="20471"/>
                </a:cubicBezTo>
                <a:cubicBezTo>
                  <a:pt x="59140" y="18196"/>
                  <a:pt x="49926" y="16342"/>
                  <a:pt x="40943" y="13647"/>
                </a:cubicBezTo>
                <a:cubicBezTo>
                  <a:pt x="27164" y="9513"/>
                  <a:pt x="0" y="0"/>
                  <a:pt x="0" y="0"/>
                </a:cubicBezTo>
              </a:path>
            </a:pathLst>
          </a:custGeom>
          <a:noFill/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5581934" y="958718"/>
            <a:ext cx="1323833" cy="277566"/>
          </a:xfrm>
          <a:custGeom>
            <a:avLst/>
            <a:gdLst>
              <a:gd name="connsiteX0" fmla="*/ 1323833 w 1323833"/>
              <a:gd name="connsiteY0" fmla="*/ 29207 h 277566"/>
              <a:gd name="connsiteX1" fmla="*/ 928048 w 1323833"/>
              <a:gd name="connsiteY1" fmla="*/ 8736 h 277566"/>
              <a:gd name="connsiteX2" fmla="*/ 620974 w 1323833"/>
              <a:gd name="connsiteY2" fmla="*/ 15560 h 277566"/>
              <a:gd name="connsiteX3" fmla="*/ 586854 w 1323833"/>
              <a:gd name="connsiteY3" fmla="*/ 22384 h 277566"/>
              <a:gd name="connsiteX4" fmla="*/ 545911 w 1323833"/>
              <a:gd name="connsiteY4" fmla="*/ 29207 h 277566"/>
              <a:gd name="connsiteX5" fmla="*/ 504968 w 1323833"/>
              <a:gd name="connsiteY5" fmla="*/ 63327 h 277566"/>
              <a:gd name="connsiteX6" fmla="*/ 443553 w 1323833"/>
              <a:gd name="connsiteY6" fmla="*/ 83798 h 277566"/>
              <a:gd name="connsiteX7" fmla="*/ 423081 w 1323833"/>
              <a:gd name="connsiteY7" fmla="*/ 90622 h 277566"/>
              <a:gd name="connsiteX8" fmla="*/ 402609 w 1323833"/>
              <a:gd name="connsiteY8" fmla="*/ 104270 h 277566"/>
              <a:gd name="connsiteX9" fmla="*/ 388962 w 1323833"/>
              <a:gd name="connsiteY9" fmla="*/ 145213 h 277566"/>
              <a:gd name="connsiteX10" fmla="*/ 348018 w 1323833"/>
              <a:gd name="connsiteY10" fmla="*/ 172509 h 277566"/>
              <a:gd name="connsiteX11" fmla="*/ 313899 w 1323833"/>
              <a:gd name="connsiteY11" fmla="*/ 199804 h 277566"/>
              <a:gd name="connsiteX12" fmla="*/ 279780 w 1323833"/>
              <a:gd name="connsiteY12" fmla="*/ 227100 h 277566"/>
              <a:gd name="connsiteX13" fmla="*/ 266132 w 1323833"/>
              <a:gd name="connsiteY13" fmla="*/ 247572 h 277566"/>
              <a:gd name="connsiteX14" fmla="*/ 225189 w 1323833"/>
              <a:gd name="connsiteY14" fmla="*/ 254396 h 277566"/>
              <a:gd name="connsiteX15" fmla="*/ 204717 w 1323833"/>
              <a:gd name="connsiteY15" fmla="*/ 261219 h 277566"/>
              <a:gd name="connsiteX16" fmla="*/ 177421 w 1323833"/>
              <a:gd name="connsiteY16" fmla="*/ 268043 h 277566"/>
              <a:gd name="connsiteX17" fmla="*/ 0 w 1323833"/>
              <a:gd name="connsiteY17" fmla="*/ 254396 h 27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23833" h="277566">
                <a:moveTo>
                  <a:pt x="1323833" y="29207"/>
                </a:moveTo>
                <a:cubicBezTo>
                  <a:pt x="1173248" y="-20985"/>
                  <a:pt x="1275970" y="8736"/>
                  <a:pt x="928048" y="8736"/>
                </a:cubicBezTo>
                <a:cubicBezTo>
                  <a:pt x="825665" y="8736"/>
                  <a:pt x="723332" y="13285"/>
                  <a:pt x="620974" y="15560"/>
                </a:cubicBezTo>
                <a:lnTo>
                  <a:pt x="586854" y="22384"/>
                </a:lnTo>
                <a:cubicBezTo>
                  <a:pt x="573241" y="24859"/>
                  <a:pt x="559037" y="24832"/>
                  <a:pt x="545911" y="29207"/>
                </a:cubicBezTo>
                <a:cubicBezTo>
                  <a:pt x="515508" y="39341"/>
                  <a:pt x="533476" y="47489"/>
                  <a:pt x="504968" y="63327"/>
                </a:cubicBezTo>
                <a:cubicBezTo>
                  <a:pt x="504960" y="63332"/>
                  <a:pt x="453794" y="80385"/>
                  <a:pt x="443553" y="83798"/>
                </a:cubicBezTo>
                <a:cubicBezTo>
                  <a:pt x="436729" y="86073"/>
                  <a:pt x="429066" y="86632"/>
                  <a:pt x="423081" y="90622"/>
                </a:cubicBezTo>
                <a:lnTo>
                  <a:pt x="402609" y="104270"/>
                </a:lnTo>
                <a:cubicBezTo>
                  <a:pt x="398060" y="117918"/>
                  <a:pt x="400932" y="137233"/>
                  <a:pt x="388962" y="145213"/>
                </a:cubicBezTo>
                <a:lnTo>
                  <a:pt x="348018" y="172509"/>
                </a:lnTo>
                <a:cubicBezTo>
                  <a:pt x="308910" y="231176"/>
                  <a:pt x="360984" y="162138"/>
                  <a:pt x="313899" y="199804"/>
                </a:cubicBezTo>
                <a:cubicBezTo>
                  <a:pt x="269801" y="235081"/>
                  <a:pt x="331238" y="209947"/>
                  <a:pt x="279780" y="227100"/>
                </a:cubicBezTo>
                <a:cubicBezTo>
                  <a:pt x="275231" y="233924"/>
                  <a:pt x="273468" y="243904"/>
                  <a:pt x="266132" y="247572"/>
                </a:cubicBezTo>
                <a:cubicBezTo>
                  <a:pt x="253757" y="253760"/>
                  <a:pt x="238695" y="251395"/>
                  <a:pt x="225189" y="254396"/>
                </a:cubicBezTo>
                <a:cubicBezTo>
                  <a:pt x="218167" y="255956"/>
                  <a:pt x="211633" y="259243"/>
                  <a:pt x="204717" y="261219"/>
                </a:cubicBezTo>
                <a:cubicBezTo>
                  <a:pt x="195699" y="263795"/>
                  <a:pt x="186520" y="265768"/>
                  <a:pt x="177421" y="268043"/>
                </a:cubicBezTo>
                <a:cubicBezTo>
                  <a:pt x="3610" y="261090"/>
                  <a:pt x="47069" y="301458"/>
                  <a:pt x="0" y="254396"/>
                </a:cubicBezTo>
              </a:path>
            </a:pathLst>
          </a:custGeom>
          <a:noFill/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232499" y="1584219"/>
            <a:ext cx="428743" cy="40943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 rot="5400000">
            <a:off x="6349666" y="1697112"/>
            <a:ext cx="194407" cy="191909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 80"/>
          <p:cNvSpPr/>
          <p:nvPr/>
        </p:nvSpPr>
        <p:spPr>
          <a:xfrm rot="493495">
            <a:off x="6679781" y="1139588"/>
            <a:ext cx="164572" cy="300251"/>
          </a:xfrm>
          <a:custGeom>
            <a:avLst/>
            <a:gdLst>
              <a:gd name="connsiteX0" fmla="*/ 14446 w 164572"/>
              <a:gd name="connsiteY0" fmla="*/ 300251 h 300251"/>
              <a:gd name="connsiteX1" fmla="*/ 14446 w 164572"/>
              <a:gd name="connsiteY1" fmla="*/ 54591 h 300251"/>
              <a:gd name="connsiteX2" fmla="*/ 164572 w 164572"/>
              <a:gd name="connsiteY2" fmla="*/ 0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572" h="300251">
                <a:moveTo>
                  <a:pt x="14446" y="300251"/>
                </a:moveTo>
                <a:cubicBezTo>
                  <a:pt x="1935" y="202442"/>
                  <a:pt x="-10575" y="104633"/>
                  <a:pt x="14446" y="54591"/>
                </a:cubicBezTo>
                <a:cubicBezTo>
                  <a:pt x="39467" y="4549"/>
                  <a:pt x="119079" y="9098"/>
                  <a:pt x="164572" y="0"/>
                </a:cubicBezTo>
              </a:path>
            </a:pathLst>
          </a:custGeom>
          <a:noFill/>
          <a:ln w="508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 81"/>
          <p:cNvSpPr/>
          <p:nvPr/>
        </p:nvSpPr>
        <p:spPr>
          <a:xfrm>
            <a:off x="6516806" y="1125940"/>
            <a:ext cx="134648" cy="300251"/>
          </a:xfrm>
          <a:custGeom>
            <a:avLst/>
            <a:gdLst>
              <a:gd name="connsiteX0" fmla="*/ 122829 w 134648"/>
              <a:gd name="connsiteY0" fmla="*/ 300251 h 300251"/>
              <a:gd name="connsiteX1" fmla="*/ 122829 w 134648"/>
              <a:gd name="connsiteY1" fmla="*/ 61415 h 300251"/>
              <a:gd name="connsiteX2" fmla="*/ 0 w 134648"/>
              <a:gd name="connsiteY2" fmla="*/ 0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4648" h="300251">
                <a:moveTo>
                  <a:pt x="122829" y="300251"/>
                </a:moveTo>
                <a:cubicBezTo>
                  <a:pt x="133065" y="205854"/>
                  <a:pt x="143301" y="111457"/>
                  <a:pt x="122829" y="61415"/>
                </a:cubicBezTo>
                <a:cubicBezTo>
                  <a:pt x="102357" y="11373"/>
                  <a:pt x="17060" y="9098"/>
                  <a:pt x="0" y="0"/>
                </a:cubicBezTo>
              </a:path>
            </a:pathLst>
          </a:custGeom>
          <a:noFill/>
          <a:ln w="508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/>
          <p:cNvSpPr/>
          <p:nvPr/>
        </p:nvSpPr>
        <p:spPr>
          <a:xfrm rot="3540000">
            <a:off x="6362689" y="2131092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/>
          <p:cNvSpPr/>
          <p:nvPr/>
        </p:nvSpPr>
        <p:spPr>
          <a:xfrm rot="3540000">
            <a:off x="6361143" y="1962305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 rot="3540000">
            <a:off x="6402418" y="1412126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 rot="3540000">
            <a:off x="6411048" y="1229174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 rot="3540000">
            <a:off x="6487401" y="2821308"/>
            <a:ext cx="91252" cy="150798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 rot="3540000">
            <a:off x="6311962" y="2723718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 rot="3540000">
            <a:off x="6368985" y="2479401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 rot="3540000">
            <a:off x="6377615" y="2296449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 rot="3540000">
            <a:off x="6325615" y="2919072"/>
            <a:ext cx="91252" cy="150798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 rot="3540000">
            <a:off x="6421251" y="3514888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 rot="3540000">
            <a:off x="6419705" y="3346101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 rot="3540000">
            <a:off x="6421035" y="3170273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 rot="3540000">
            <a:off x="6429665" y="2987321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/>
          <p:cNvSpPr/>
          <p:nvPr/>
        </p:nvSpPr>
        <p:spPr>
          <a:xfrm rot="3540000">
            <a:off x="6427547" y="3863197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 rot="3540000">
            <a:off x="6436177" y="3680245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9" name="Straight Connector 128"/>
          <p:cNvCxnSpPr/>
          <p:nvPr/>
        </p:nvCxnSpPr>
        <p:spPr>
          <a:xfrm flipH="1" flipV="1">
            <a:off x="6667260" y="2907005"/>
            <a:ext cx="41785" cy="1164696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 rot="16025521">
            <a:off x="7275703" y="5176234"/>
            <a:ext cx="231220" cy="639914"/>
            <a:chOff x="7336238" y="5154688"/>
            <a:chExt cx="231220" cy="639914"/>
          </a:xfrm>
        </p:grpSpPr>
        <p:sp>
          <p:nvSpPr>
            <p:cNvPr id="131" name="Rectangle 130"/>
            <p:cNvSpPr/>
            <p:nvPr/>
          </p:nvSpPr>
          <p:spPr>
            <a:xfrm rot="3540000">
              <a:off x="7392240" y="5627799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/>
            <p:cNvSpPr/>
            <p:nvPr/>
          </p:nvSpPr>
          <p:spPr>
            <a:xfrm rot="3540000">
              <a:off x="7390694" y="5459012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/>
            <p:cNvSpPr/>
            <p:nvPr/>
          </p:nvSpPr>
          <p:spPr>
            <a:xfrm rot="3540000">
              <a:off x="7392024" y="5283184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 133"/>
            <p:cNvSpPr/>
            <p:nvPr/>
          </p:nvSpPr>
          <p:spPr>
            <a:xfrm rot="3540000">
              <a:off x="7400654" y="5100232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 rot="16200000">
            <a:off x="4786788" y="5510520"/>
            <a:ext cx="237732" cy="1154166"/>
            <a:chOff x="6817363" y="1998809"/>
            <a:chExt cx="237732" cy="1154166"/>
          </a:xfrm>
        </p:grpSpPr>
        <p:sp>
          <p:nvSpPr>
            <p:cNvPr id="135" name="Rectangle 134"/>
            <p:cNvSpPr/>
            <p:nvPr/>
          </p:nvSpPr>
          <p:spPr>
            <a:xfrm rot="3540000">
              <a:off x="6875303" y="2127305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/>
            <p:cNvSpPr/>
            <p:nvPr/>
          </p:nvSpPr>
          <p:spPr>
            <a:xfrm rot="3540000">
              <a:off x="6883933" y="1944353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ectangle 136"/>
            <p:cNvSpPr/>
            <p:nvPr/>
          </p:nvSpPr>
          <p:spPr>
            <a:xfrm rot="3540000">
              <a:off x="6873365" y="2820815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ectangle 137"/>
            <p:cNvSpPr/>
            <p:nvPr/>
          </p:nvSpPr>
          <p:spPr>
            <a:xfrm rot="3540000">
              <a:off x="6871819" y="2652028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/>
            <p:cNvSpPr/>
            <p:nvPr/>
          </p:nvSpPr>
          <p:spPr>
            <a:xfrm rot="3540000">
              <a:off x="6873149" y="2476200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 139"/>
            <p:cNvSpPr/>
            <p:nvPr/>
          </p:nvSpPr>
          <p:spPr>
            <a:xfrm rot="3540000">
              <a:off x="6881779" y="2293248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Rectangle 141"/>
            <p:cNvSpPr/>
            <p:nvPr/>
          </p:nvSpPr>
          <p:spPr>
            <a:xfrm rot="3540000">
              <a:off x="6888291" y="2986172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 rot="16200000">
            <a:off x="6042877" y="5505222"/>
            <a:ext cx="252581" cy="1140146"/>
            <a:chOff x="5810812" y="5241135"/>
            <a:chExt cx="252581" cy="1140146"/>
          </a:xfrm>
        </p:grpSpPr>
        <p:sp>
          <p:nvSpPr>
            <p:cNvPr id="141" name="Rectangle 140"/>
            <p:cNvSpPr/>
            <p:nvPr/>
          </p:nvSpPr>
          <p:spPr>
            <a:xfrm rot="3600000">
              <a:off x="5865268" y="5186679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/>
            <p:cNvSpPr/>
            <p:nvPr/>
          </p:nvSpPr>
          <p:spPr>
            <a:xfrm rot="3600000">
              <a:off x="5881663" y="5866169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/>
            <p:cNvSpPr/>
            <p:nvPr/>
          </p:nvSpPr>
          <p:spPr>
            <a:xfrm rot="3600000">
              <a:off x="5880117" y="5697382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tangle 144"/>
            <p:cNvSpPr/>
            <p:nvPr/>
          </p:nvSpPr>
          <p:spPr>
            <a:xfrm rot="3600000">
              <a:off x="5881447" y="5521554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145"/>
            <p:cNvSpPr/>
            <p:nvPr/>
          </p:nvSpPr>
          <p:spPr>
            <a:xfrm rot="3600000">
              <a:off x="5890077" y="5338602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ectangle 146"/>
            <p:cNvSpPr/>
            <p:nvPr/>
          </p:nvSpPr>
          <p:spPr>
            <a:xfrm rot="3600000">
              <a:off x="5887959" y="6214478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Rectangle 147"/>
            <p:cNvSpPr/>
            <p:nvPr/>
          </p:nvSpPr>
          <p:spPr>
            <a:xfrm rot="3600000">
              <a:off x="5896589" y="6031526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 rot="21149330">
            <a:off x="3787197" y="4640343"/>
            <a:ext cx="424454" cy="646686"/>
            <a:chOff x="3787197" y="4640343"/>
            <a:chExt cx="424454" cy="646686"/>
          </a:xfrm>
        </p:grpSpPr>
        <p:sp>
          <p:nvSpPr>
            <p:cNvPr id="149" name="Rectangle 148"/>
            <p:cNvSpPr/>
            <p:nvPr/>
          </p:nvSpPr>
          <p:spPr>
            <a:xfrm rot="9060000">
              <a:off x="3787197" y="5065769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Rectangle 149"/>
            <p:cNvSpPr/>
            <p:nvPr/>
          </p:nvSpPr>
          <p:spPr>
            <a:xfrm rot="9060000">
              <a:off x="3883594" y="4927209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Rectangle 150"/>
            <p:cNvSpPr/>
            <p:nvPr/>
          </p:nvSpPr>
          <p:spPr>
            <a:xfrm rot="9060000">
              <a:off x="3986411" y="4784569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ectangle 151"/>
            <p:cNvSpPr/>
            <p:nvPr/>
          </p:nvSpPr>
          <p:spPr>
            <a:xfrm rot="9060000">
              <a:off x="4099304" y="4640343"/>
              <a:ext cx="112347" cy="22126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3" name="Rectangle 152"/>
          <p:cNvSpPr/>
          <p:nvPr/>
        </p:nvSpPr>
        <p:spPr>
          <a:xfrm rot="23400000">
            <a:off x="3677993" y="5984072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/>
          <p:nvPr/>
        </p:nvSpPr>
        <p:spPr>
          <a:xfrm rot="23400000">
            <a:off x="3495041" y="5975442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ectangle 156"/>
          <p:cNvSpPr/>
          <p:nvPr/>
        </p:nvSpPr>
        <p:spPr>
          <a:xfrm rot="23400000">
            <a:off x="4026888" y="5986226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Rectangle 157"/>
          <p:cNvSpPr/>
          <p:nvPr/>
        </p:nvSpPr>
        <p:spPr>
          <a:xfrm rot="23400000">
            <a:off x="3843936" y="5977596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/>
          <p:cNvSpPr/>
          <p:nvPr/>
        </p:nvSpPr>
        <p:spPr>
          <a:xfrm rot="23520000">
            <a:off x="4491567" y="5359601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Rectangle 155"/>
          <p:cNvSpPr/>
          <p:nvPr/>
        </p:nvSpPr>
        <p:spPr>
          <a:xfrm rot="23520000">
            <a:off x="4322780" y="5361147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ectangle 158"/>
          <p:cNvSpPr/>
          <p:nvPr/>
        </p:nvSpPr>
        <p:spPr>
          <a:xfrm rot="23520000">
            <a:off x="4839876" y="5353305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Rectangle 159"/>
          <p:cNvSpPr/>
          <p:nvPr/>
        </p:nvSpPr>
        <p:spPr>
          <a:xfrm rot="23520000">
            <a:off x="4656924" y="5344675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Rectangle 192"/>
          <p:cNvSpPr/>
          <p:nvPr/>
        </p:nvSpPr>
        <p:spPr>
          <a:xfrm rot="23520000">
            <a:off x="5401418" y="5388872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Rectangle 193"/>
          <p:cNvSpPr/>
          <p:nvPr/>
        </p:nvSpPr>
        <p:spPr>
          <a:xfrm rot="23520000">
            <a:off x="5224625" y="5388872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Rectangle 194"/>
          <p:cNvSpPr/>
          <p:nvPr/>
        </p:nvSpPr>
        <p:spPr>
          <a:xfrm rot="23520000">
            <a:off x="5001538" y="5328948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Rectangle 195"/>
          <p:cNvSpPr/>
          <p:nvPr/>
        </p:nvSpPr>
        <p:spPr>
          <a:xfrm rot="23520000">
            <a:off x="5749715" y="5361148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Rectangle 196"/>
          <p:cNvSpPr/>
          <p:nvPr/>
        </p:nvSpPr>
        <p:spPr>
          <a:xfrm rot="23520000">
            <a:off x="5571263" y="5375009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Rectangle 197"/>
          <p:cNvSpPr/>
          <p:nvPr/>
        </p:nvSpPr>
        <p:spPr>
          <a:xfrm rot="10740000">
            <a:off x="5966549" y="3384225"/>
            <a:ext cx="77495" cy="133168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ectangle 198"/>
          <p:cNvSpPr/>
          <p:nvPr/>
        </p:nvSpPr>
        <p:spPr>
          <a:xfrm rot="16080000">
            <a:off x="5912275" y="2680953"/>
            <a:ext cx="77495" cy="133168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/>
          <p:cNvSpPr/>
          <p:nvPr/>
        </p:nvSpPr>
        <p:spPr>
          <a:xfrm rot="16080000">
            <a:off x="5897692" y="2497741"/>
            <a:ext cx="77495" cy="133168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Rectangle 200"/>
          <p:cNvSpPr/>
          <p:nvPr/>
        </p:nvSpPr>
        <p:spPr>
          <a:xfrm rot="16080000">
            <a:off x="5859049" y="2149250"/>
            <a:ext cx="77495" cy="133168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/>
          <p:cNvSpPr/>
          <p:nvPr/>
        </p:nvSpPr>
        <p:spPr>
          <a:xfrm rot="16080000">
            <a:off x="5850965" y="1890610"/>
            <a:ext cx="77495" cy="133168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/>
          <p:cNvSpPr/>
          <p:nvPr/>
        </p:nvSpPr>
        <p:spPr>
          <a:xfrm rot="21420000">
            <a:off x="5976448" y="3602013"/>
            <a:ext cx="77495" cy="133168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/>
          <p:cNvSpPr/>
          <p:nvPr/>
        </p:nvSpPr>
        <p:spPr>
          <a:xfrm rot="19680000">
            <a:off x="5750797" y="3894336"/>
            <a:ext cx="148966" cy="139920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/>
          <p:cNvSpPr/>
          <p:nvPr/>
        </p:nvSpPr>
        <p:spPr>
          <a:xfrm rot="16080000">
            <a:off x="5930807" y="3099343"/>
            <a:ext cx="120585" cy="126673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ectangle 205"/>
          <p:cNvSpPr/>
          <p:nvPr/>
        </p:nvSpPr>
        <p:spPr>
          <a:xfrm rot="16080000">
            <a:off x="5985668" y="1337531"/>
            <a:ext cx="77495" cy="133168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Rectangle 206"/>
          <p:cNvSpPr/>
          <p:nvPr/>
        </p:nvSpPr>
        <p:spPr>
          <a:xfrm rot="16080000">
            <a:off x="6062523" y="1145211"/>
            <a:ext cx="77495" cy="133168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Rectangle 207"/>
          <p:cNvSpPr/>
          <p:nvPr/>
        </p:nvSpPr>
        <p:spPr>
          <a:xfrm rot="16080000">
            <a:off x="5951372" y="1621820"/>
            <a:ext cx="77495" cy="133168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Rectangle 208"/>
          <p:cNvSpPr/>
          <p:nvPr/>
        </p:nvSpPr>
        <p:spPr>
          <a:xfrm>
            <a:off x="8014941" y="4725868"/>
            <a:ext cx="405688" cy="3130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Rectangle 209"/>
          <p:cNvSpPr/>
          <p:nvPr/>
        </p:nvSpPr>
        <p:spPr>
          <a:xfrm rot="5400000">
            <a:off x="8120581" y="4786455"/>
            <a:ext cx="194407" cy="191909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1" name="Straight Connector 210"/>
          <p:cNvCxnSpPr/>
          <p:nvPr/>
        </p:nvCxnSpPr>
        <p:spPr>
          <a:xfrm flipV="1">
            <a:off x="6588756" y="4064373"/>
            <a:ext cx="112183" cy="1063954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Connector 217"/>
          <p:cNvCxnSpPr/>
          <p:nvPr/>
        </p:nvCxnSpPr>
        <p:spPr>
          <a:xfrm flipV="1">
            <a:off x="6161678" y="1351495"/>
            <a:ext cx="70181" cy="991569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Connector 220"/>
          <p:cNvCxnSpPr/>
          <p:nvPr/>
        </p:nvCxnSpPr>
        <p:spPr>
          <a:xfrm flipV="1">
            <a:off x="6159675" y="2330532"/>
            <a:ext cx="6417" cy="706041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Connector 222"/>
          <p:cNvCxnSpPr>
            <a:stCxn id="231" idx="0"/>
          </p:cNvCxnSpPr>
          <p:nvPr/>
        </p:nvCxnSpPr>
        <p:spPr>
          <a:xfrm flipV="1">
            <a:off x="6125449" y="3031580"/>
            <a:ext cx="40643" cy="625620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Freeform 230"/>
          <p:cNvSpPr/>
          <p:nvPr/>
        </p:nvSpPr>
        <p:spPr>
          <a:xfrm rot="11485038">
            <a:off x="5341132" y="3581686"/>
            <a:ext cx="745395" cy="754180"/>
          </a:xfrm>
          <a:custGeom>
            <a:avLst/>
            <a:gdLst>
              <a:gd name="connsiteX0" fmla="*/ 14446 w 164572"/>
              <a:gd name="connsiteY0" fmla="*/ 300251 h 300251"/>
              <a:gd name="connsiteX1" fmla="*/ 14446 w 164572"/>
              <a:gd name="connsiteY1" fmla="*/ 54591 h 300251"/>
              <a:gd name="connsiteX2" fmla="*/ 164572 w 164572"/>
              <a:gd name="connsiteY2" fmla="*/ 0 h 300251"/>
              <a:gd name="connsiteX0" fmla="*/ 17857 w 167983"/>
              <a:gd name="connsiteY0" fmla="*/ 300251 h 300251"/>
              <a:gd name="connsiteX1" fmla="*/ 12649 w 167983"/>
              <a:gd name="connsiteY1" fmla="*/ 132221 h 300251"/>
              <a:gd name="connsiteX2" fmla="*/ 167983 w 167983"/>
              <a:gd name="connsiteY2" fmla="*/ 0 h 300251"/>
              <a:gd name="connsiteX0" fmla="*/ 17709 w 167835"/>
              <a:gd name="connsiteY0" fmla="*/ 300251 h 300251"/>
              <a:gd name="connsiteX1" fmla="*/ 12716 w 167835"/>
              <a:gd name="connsiteY1" fmla="*/ 65621 h 300251"/>
              <a:gd name="connsiteX2" fmla="*/ 167835 w 167835"/>
              <a:gd name="connsiteY2" fmla="*/ 0 h 300251"/>
              <a:gd name="connsiteX0" fmla="*/ 5504 w 155630"/>
              <a:gd name="connsiteY0" fmla="*/ 300251 h 300251"/>
              <a:gd name="connsiteX1" fmla="*/ 27465 w 155630"/>
              <a:gd name="connsiteY1" fmla="*/ 99623 h 300251"/>
              <a:gd name="connsiteX2" fmla="*/ 155630 w 155630"/>
              <a:gd name="connsiteY2" fmla="*/ 0 h 300251"/>
              <a:gd name="connsiteX0" fmla="*/ 8112 w 158238"/>
              <a:gd name="connsiteY0" fmla="*/ 300251 h 300251"/>
              <a:gd name="connsiteX1" fmla="*/ 30073 w 158238"/>
              <a:gd name="connsiteY1" fmla="*/ 99623 h 300251"/>
              <a:gd name="connsiteX2" fmla="*/ 158238 w 158238"/>
              <a:gd name="connsiteY2" fmla="*/ 0 h 300251"/>
              <a:gd name="connsiteX0" fmla="*/ 6060 w 156186"/>
              <a:gd name="connsiteY0" fmla="*/ 300251 h 300251"/>
              <a:gd name="connsiteX1" fmla="*/ 28021 w 156186"/>
              <a:gd name="connsiteY1" fmla="*/ 99623 h 300251"/>
              <a:gd name="connsiteX2" fmla="*/ 156186 w 156186"/>
              <a:gd name="connsiteY2" fmla="*/ 0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186" h="300251">
                <a:moveTo>
                  <a:pt x="6060" y="300251"/>
                </a:moveTo>
                <a:cubicBezTo>
                  <a:pt x="-6451" y="202442"/>
                  <a:pt x="196" y="150740"/>
                  <a:pt x="28021" y="99623"/>
                </a:cubicBezTo>
                <a:cubicBezTo>
                  <a:pt x="55846" y="48506"/>
                  <a:pt x="110693" y="9098"/>
                  <a:pt x="156186" y="0"/>
                </a:cubicBezTo>
              </a:path>
            </a:pathLst>
          </a:custGeom>
          <a:noFill/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Rectangle 233"/>
          <p:cNvSpPr/>
          <p:nvPr/>
        </p:nvSpPr>
        <p:spPr>
          <a:xfrm rot="5400000">
            <a:off x="6381737" y="4114395"/>
            <a:ext cx="194407" cy="191909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Rectangle 234"/>
          <p:cNvSpPr/>
          <p:nvPr/>
        </p:nvSpPr>
        <p:spPr>
          <a:xfrm rot="5400000">
            <a:off x="7309522" y="4756150"/>
            <a:ext cx="194407" cy="191909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xmlns="" id="{C3E6AB20-EFA4-4A39-AE14-B91EA8A67240}"/>
              </a:ext>
            </a:extLst>
          </p:cNvPr>
          <p:cNvSpPr/>
          <p:nvPr/>
        </p:nvSpPr>
        <p:spPr>
          <a:xfrm>
            <a:off x="-10357" y="0"/>
            <a:ext cx="2130251" cy="441268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en-US" sz="1200" b="1" dirty="0" smtClean="0"/>
              <a:t>Camp </a:t>
            </a:r>
            <a:r>
              <a:rPr lang="en-US" sz="1200" b="1" dirty="0"/>
              <a:t>David</a:t>
            </a:r>
          </a:p>
          <a:p>
            <a:pPr algn="ctr"/>
            <a:r>
              <a:rPr lang="en-US" sz="1200" i="1" dirty="0" smtClean="0"/>
              <a:t>Phase 2 development area, </a:t>
            </a:r>
            <a:r>
              <a:rPr lang="en-US" sz="1200" i="1" dirty="0"/>
              <a:t>is </a:t>
            </a:r>
            <a:r>
              <a:rPr lang="en-US" sz="1200" i="1" dirty="0" smtClean="0"/>
              <a:t>an additional 50 full hookup RV slots, 12 dry cabins, two covered pavilions, restrooms/ bath house, additional walking trail, and paving all roads .</a:t>
            </a:r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pPr marL="171450" indent="-171450">
              <a:buFontTx/>
              <a:buChar char="-"/>
            </a:pPr>
            <a:endParaRPr lang="en-US" sz="1200" dirty="0" smtClean="0"/>
          </a:p>
          <a:p>
            <a:pPr marL="171450" indent="-171450">
              <a:buFontTx/>
              <a:buChar char="-"/>
            </a:pPr>
            <a:endParaRPr lang="en-US" sz="1200" dirty="0"/>
          </a:p>
          <a:p>
            <a:pPr marL="171450" indent="-171450">
              <a:buFontTx/>
              <a:buChar char="-"/>
            </a:pPr>
            <a:endParaRPr lang="en-US" sz="1200" dirty="0" smtClean="0"/>
          </a:p>
          <a:p>
            <a:endParaRPr lang="en-US" sz="1200" dirty="0" smtClean="0"/>
          </a:p>
          <a:p>
            <a:pPr marL="171450" indent="-171450">
              <a:buFontTx/>
              <a:buChar char="-"/>
            </a:pPr>
            <a:r>
              <a:rPr lang="en-US" sz="1200" dirty="0" smtClean="0"/>
              <a:t>RV </a:t>
            </a:r>
            <a:r>
              <a:rPr lang="en-US" sz="1200" dirty="0"/>
              <a:t>Pads (concrete)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Bathhouse (concrete)</a:t>
            </a:r>
          </a:p>
          <a:p>
            <a:pPr marL="171450" indent="-171450">
              <a:buFontTx/>
              <a:buChar char="-"/>
            </a:pPr>
            <a:r>
              <a:rPr lang="en-US" sz="1200" dirty="0" smtClean="0"/>
              <a:t>Roads/ Parking </a:t>
            </a:r>
            <a:r>
              <a:rPr lang="en-US" sz="1200" dirty="0"/>
              <a:t>lots </a:t>
            </a:r>
            <a:r>
              <a:rPr lang="en-US" sz="1200" dirty="0" smtClean="0"/>
              <a:t>(paved)</a:t>
            </a:r>
            <a:endParaRPr lang="en-US" sz="1200" dirty="0"/>
          </a:p>
          <a:p>
            <a:pPr marL="171450" indent="-171450">
              <a:buFontTx/>
              <a:buChar char="-"/>
            </a:pPr>
            <a:r>
              <a:rPr lang="en-US" sz="1200" dirty="0" smtClean="0"/>
              <a:t>Cabins (log construction, </a:t>
            </a:r>
            <a:r>
              <a:rPr lang="en-US" sz="1200" dirty="0"/>
              <a:t>metal </a:t>
            </a:r>
            <a:r>
              <a:rPr lang="en-US" sz="1200" dirty="0" smtClean="0"/>
              <a:t>roof)</a:t>
            </a:r>
            <a:endParaRPr lang="en-US" sz="1200" dirty="0"/>
          </a:p>
          <a:p>
            <a:pPr marL="171450" indent="-171450">
              <a:buFontTx/>
              <a:buChar char="-"/>
            </a:pPr>
            <a:r>
              <a:rPr lang="en-US" sz="1200" dirty="0"/>
              <a:t>Pavilion area with outdoor kitchen (concrete with wooden pillars and metal pavilion cover)</a:t>
            </a:r>
          </a:p>
        </p:txBody>
      </p:sp>
      <p:grpSp>
        <p:nvGrpSpPr>
          <p:cNvPr id="237" name="Group 236">
            <a:extLst>
              <a:ext uri="{FF2B5EF4-FFF2-40B4-BE49-F238E27FC236}">
                <a16:creationId xmlns:a16="http://schemas.microsoft.com/office/drawing/2014/main" xmlns="" id="{ED6A29FB-CB22-4054-97FC-F4971DAA595B}"/>
              </a:ext>
            </a:extLst>
          </p:cNvPr>
          <p:cNvGrpSpPr/>
          <p:nvPr/>
        </p:nvGrpSpPr>
        <p:grpSpPr>
          <a:xfrm>
            <a:off x="209725" y="1404015"/>
            <a:ext cx="1690086" cy="723447"/>
            <a:chOff x="10222280" y="298105"/>
            <a:chExt cx="1690086" cy="723447"/>
          </a:xfrm>
        </p:grpSpPr>
        <p:sp>
          <p:nvSpPr>
            <p:cNvPr id="238" name="Rectangle 237"/>
            <p:cNvSpPr/>
            <p:nvPr/>
          </p:nvSpPr>
          <p:spPr>
            <a:xfrm>
              <a:off x="10222280" y="298105"/>
              <a:ext cx="1690086" cy="18256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ysClr val="windowText" lastClr="000000"/>
                  </a:solidFill>
                </a:rPr>
                <a:t>RV Lots</a:t>
              </a: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xmlns="" id="{798520D7-A331-448A-9788-8E622782E425}"/>
                </a:ext>
              </a:extLst>
            </p:cNvPr>
            <p:cNvSpPr/>
            <p:nvPr/>
          </p:nvSpPr>
          <p:spPr>
            <a:xfrm>
              <a:off x="10231885" y="562654"/>
              <a:ext cx="1680481" cy="18845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 smtClean="0">
                  <a:solidFill>
                    <a:sysClr val="windowText" lastClr="000000"/>
                  </a:solidFill>
                </a:rPr>
                <a:t>Cabins </a:t>
              </a:r>
              <a:r>
                <a:rPr lang="en-US" sz="1000" b="1" dirty="0">
                  <a:solidFill>
                    <a:sysClr val="windowText" lastClr="000000"/>
                  </a:solidFill>
                </a:rPr>
                <a:t>/ </a:t>
              </a:r>
              <a:r>
                <a:rPr lang="en-US" sz="1000" b="1" dirty="0" smtClean="0">
                  <a:solidFill>
                    <a:sysClr val="windowText" lastClr="000000"/>
                  </a:solidFill>
                </a:rPr>
                <a:t>Chalets</a:t>
              </a:r>
              <a:endParaRPr lang="en-US" sz="10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xmlns="" id="{65BD2A50-14A2-4F9F-8D77-683BCE489FF1}"/>
                </a:ext>
              </a:extLst>
            </p:cNvPr>
            <p:cNvSpPr/>
            <p:nvPr/>
          </p:nvSpPr>
          <p:spPr>
            <a:xfrm>
              <a:off x="10231885" y="833095"/>
              <a:ext cx="1680481" cy="188457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</a:rPr>
                <a:t>Bath House / Laundry</a:t>
              </a:r>
            </a:p>
          </p:txBody>
        </p:sp>
      </p:grpSp>
      <p:sp>
        <p:nvSpPr>
          <p:cNvPr id="241" name="Rectangle 240">
            <a:extLst>
              <a:ext uri="{FF2B5EF4-FFF2-40B4-BE49-F238E27FC236}">
                <a16:creationId xmlns:a16="http://schemas.microsoft.com/office/drawing/2014/main" xmlns="" id="{65BD2A50-14A2-4F9F-8D77-683BCE489FF1}"/>
              </a:ext>
            </a:extLst>
          </p:cNvPr>
          <p:cNvSpPr/>
          <p:nvPr/>
        </p:nvSpPr>
        <p:spPr>
          <a:xfrm>
            <a:off x="219330" y="2205012"/>
            <a:ext cx="1680481" cy="188457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</a:rPr>
              <a:t>Covered Pavilion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242" name="Freeform 241"/>
          <p:cNvSpPr/>
          <p:nvPr/>
        </p:nvSpPr>
        <p:spPr>
          <a:xfrm rot="17040000">
            <a:off x="6644727" y="4923373"/>
            <a:ext cx="167983" cy="300251"/>
          </a:xfrm>
          <a:custGeom>
            <a:avLst/>
            <a:gdLst>
              <a:gd name="connsiteX0" fmla="*/ 14446 w 164572"/>
              <a:gd name="connsiteY0" fmla="*/ 300251 h 300251"/>
              <a:gd name="connsiteX1" fmla="*/ 14446 w 164572"/>
              <a:gd name="connsiteY1" fmla="*/ 54591 h 300251"/>
              <a:gd name="connsiteX2" fmla="*/ 164572 w 164572"/>
              <a:gd name="connsiteY2" fmla="*/ 0 h 300251"/>
              <a:gd name="connsiteX0" fmla="*/ 17857 w 167983"/>
              <a:gd name="connsiteY0" fmla="*/ 300251 h 300251"/>
              <a:gd name="connsiteX1" fmla="*/ 12649 w 167983"/>
              <a:gd name="connsiteY1" fmla="*/ 132221 h 300251"/>
              <a:gd name="connsiteX2" fmla="*/ 167983 w 167983"/>
              <a:gd name="connsiteY2" fmla="*/ 0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983" h="300251">
                <a:moveTo>
                  <a:pt x="17857" y="300251"/>
                </a:moveTo>
                <a:cubicBezTo>
                  <a:pt x="5346" y="202442"/>
                  <a:pt x="-12372" y="182263"/>
                  <a:pt x="12649" y="132221"/>
                </a:cubicBezTo>
                <a:cubicBezTo>
                  <a:pt x="37670" y="82179"/>
                  <a:pt x="122490" y="9098"/>
                  <a:pt x="167983" y="0"/>
                </a:cubicBezTo>
              </a:path>
            </a:pathLst>
          </a:custGeom>
          <a:noFill/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Rectangle 242"/>
          <p:cNvSpPr/>
          <p:nvPr/>
        </p:nvSpPr>
        <p:spPr>
          <a:xfrm rot="12900000">
            <a:off x="5788366" y="4466008"/>
            <a:ext cx="148966" cy="139920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 rot="18060000">
            <a:off x="5568717" y="3392774"/>
            <a:ext cx="77495" cy="133168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 rot="19140000">
            <a:off x="5267824" y="3633265"/>
            <a:ext cx="77495" cy="133168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 rot="19140000">
            <a:off x="5444517" y="3535954"/>
            <a:ext cx="77495" cy="133168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 rot="23520000">
            <a:off x="6118110" y="5399260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 rot="23520000">
            <a:off x="5941317" y="5399260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 rot="23520000">
            <a:off x="6466407" y="5371536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 rot="23520000">
            <a:off x="6287955" y="5385397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 rot="23520000">
            <a:off x="6656337" y="5405185"/>
            <a:ext cx="112347" cy="2212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0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</TotalTime>
  <Words>598</Words>
  <Application>Microsoft Office PowerPoint</Application>
  <PresentationFormat>Widescreen</PresentationFormat>
  <Paragraphs>115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United States 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DoD Admin</dc:creator>
  <cp:lastModifiedBy>Hunt, Adam D CPT MIL TRADOC USA</cp:lastModifiedBy>
  <cp:revision>76</cp:revision>
  <cp:lastPrinted>2019-07-25T16:40:59Z</cp:lastPrinted>
  <dcterms:created xsi:type="dcterms:W3CDTF">2018-11-05T20:21:42Z</dcterms:created>
  <dcterms:modified xsi:type="dcterms:W3CDTF">2019-07-25T16:43:59Z</dcterms:modified>
</cp:coreProperties>
</file>