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4" autoAdjust="0"/>
    <p:restoredTop sz="94660"/>
  </p:normalViewPr>
  <p:slideViewPr>
    <p:cSldViewPr snapToGrid="0">
      <p:cViewPr varScale="1">
        <p:scale>
          <a:sx n="37" d="100"/>
          <a:sy n="37" d="100"/>
        </p:scale>
        <p:origin x="54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F831D-6AE3-4888-B809-2C73FE6F341D}" type="datetimeFigureOut">
              <a:rPr lang="en-GB" smtClean="0"/>
              <a:t>31/10/2019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70159-E466-4D29-A297-A83C2BD47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608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GB" dirty="0" smtClean="0"/>
              <a:t>Stage</a:t>
            </a:r>
            <a:r>
              <a:rPr lang="en-GB" baseline="0" dirty="0" smtClean="0"/>
              <a:t> one: Grey</a:t>
            </a:r>
          </a:p>
          <a:p>
            <a:pPr rtl="0"/>
            <a:r>
              <a:rPr lang="en-GB" baseline="0" dirty="0" smtClean="0"/>
              <a:t>Stage two Blue</a:t>
            </a:r>
          </a:p>
          <a:p>
            <a:pPr rtl="0"/>
            <a:r>
              <a:rPr lang="en-GB" baseline="0" dirty="0" smtClean="0"/>
              <a:t>Stage 3 Green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264982-FB1C-4A70-9FBA-0A93B9A334D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546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455B-E42A-4782-BA8F-FDA90C78AE88}" type="datetimeFigureOut">
              <a:rPr lang="en-GB" smtClean="0"/>
              <a:t>31/10/2019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BF15-6F14-4D86-83CD-B68AE3D72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827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455B-E42A-4782-BA8F-FDA90C78AE88}" type="datetimeFigureOut">
              <a:rPr lang="en-GB" smtClean="0"/>
              <a:t>31/10/2019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BF15-6F14-4D86-83CD-B68AE3D72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931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455B-E42A-4782-BA8F-FDA90C78AE88}" type="datetimeFigureOut">
              <a:rPr lang="en-GB" smtClean="0"/>
              <a:t>31/10/2019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BF15-6F14-4D86-83CD-B68AE3D72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028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455B-E42A-4782-BA8F-FDA90C78AE88}" type="datetimeFigureOut">
              <a:rPr lang="en-GB" smtClean="0"/>
              <a:t>31/10/2019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BF15-6F14-4D86-83CD-B68AE3D72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96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455B-E42A-4782-BA8F-FDA90C78AE88}" type="datetimeFigureOut">
              <a:rPr lang="en-GB" smtClean="0"/>
              <a:t>31/10/2019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BF15-6F14-4D86-83CD-B68AE3D72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320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455B-E42A-4782-BA8F-FDA90C78AE88}" type="datetimeFigureOut">
              <a:rPr lang="en-GB" smtClean="0"/>
              <a:t>31/10/2019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BF15-6F14-4D86-83CD-B68AE3D72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548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455B-E42A-4782-BA8F-FDA90C78AE88}" type="datetimeFigureOut">
              <a:rPr lang="en-GB" smtClean="0"/>
              <a:t>31/10/2019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BF15-6F14-4D86-83CD-B68AE3D72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832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455B-E42A-4782-BA8F-FDA90C78AE88}" type="datetimeFigureOut">
              <a:rPr lang="en-GB" smtClean="0"/>
              <a:t>31/10/2019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BF15-6F14-4D86-83CD-B68AE3D72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172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455B-E42A-4782-BA8F-FDA90C78AE88}" type="datetimeFigureOut">
              <a:rPr lang="en-GB" smtClean="0"/>
              <a:t>31/10/2019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BF15-6F14-4D86-83CD-B68AE3D72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878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455B-E42A-4782-BA8F-FDA90C78AE88}" type="datetimeFigureOut">
              <a:rPr lang="en-GB" smtClean="0"/>
              <a:t>31/10/2019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BF15-6F14-4D86-83CD-B68AE3D72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825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455B-E42A-4782-BA8F-FDA90C78AE88}" type="datetimeFigureOut">
              <a:rPr lang="en-GB" smtClean="0"/>
              <a:t>31/10/2019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BF15-6F14-4D86-83CD-B68AE3D72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31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3455B-E42A-4782-BA8F-FDA90C78AE88}" type="datetimeFigureOut">
              <a:rPr lang="en-GB" smtClean="0"/>
              <a:t>31/10/2019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3BF15-6F14-4D86-83CD-B68AE3D72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504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hole Word" hidden="1">
            <a:extLst>
              <a:ext uri="{FF2B5EF4-FFF2-40B4-BE49-F238E27FC236}">
                <a16:creationId xmlns:a16="http://schemas.microsoft.com/office/drawing/2014/main" id="{869A626C-B443-4946-B41E-6F91E00EDAB7}"/>
              </a:ext>
            </a:extLst>
          </p:cNvPr>
          <p:cNvSpPr txBox="1"/>
          <p:nvPr/>
        </p:nvSpPr>
        <p:spPr>
          <a:xfrm>
            <a:off x="2812088" y="735955"/>
            <a:ext cx="6069290" cy="538609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4400" dirty="0" smtClean="0">
                <a:solidFill>
                  <a:srgbClr val="FF0000"/>
                </a:solidFill>
                <a:latin typeface="Traditional Arabic" panose="02020803070505020304" pitchFamily="18" charset="-78"/>
                <a:cs typeface="Traditional Arabic" panose="02020803070505020304" pitchFamily="18" charset="-78"/>
              </a:rPr>
              <a:t>ضُب</a:t>
            </a:r>
            <a:r>
              <a:rPr lang="ar-SA" sz="34400" dirty="0">
                <a:solidFill>
                  <a:srgbClr val="FF0000"/>
                </a:solidFill>
                <a:latin typeface="Traditional Arabic" panose="02020803070505020304" pitchFamily="18" charset="-78"/>
                <a:cs typeface="Traditional Arabic" panose="02020803070505020304" pitchFamily="18" charset="-78"/>
              </a:rPr>
              <a:t>ِ</a:t>
            </a:r>
            <a:r>
              <a:rPr lang="ar-SA" sz="34400" dirty="0" smtClean="0">
                <a:solidFill>
                  <a:srgbClr val="FF0000"/>
                </a:solidFill>
                <a:latin typeface="Traditional Arabic" panose="02020803070505020304" pitchFamily="18" charset="-78"/>
                <a:cs typeface="Traditional Arabic" panose="02020803070505020304" pitchFamily="18" charset="-78"/>
              </a:rPr>
              <a:t>طَ</a:t>
            </a:r>
            <a:endParaRPr lang="ar-SA" sz="34400" dirty="0">
              <a:solidFill>
                <a:srgbClr val="FF0000"/>
              </a:solidFill>
              <a:latin typeface="Traditional Arabic" panose="02020803070505020304" pitchFamily="18" charset="-78"/>
              <a:cs typeface="Traditional Arabic" panose="02020803070505020304" pitchFamily="18" charset="-78"/>
            </a:endParaRPr>
          </a:p>
        </p:txBody>
      </p:sp>
      <p:sp>
        <p:nvSpPr>
          <p:cNvPr id="15" name="3rd Letter Harakah">
            <a:extLst>
              <a:ext uri="{FF2B5EF4-FFF2-40B4-BE49-F238E27FC236}">
                <a16:creationId xmlns:a16="http://schemas.microsoft.com/office/drawing/2014/main" id="{2641C18A-71BE-4CB5-B7DF-AB4F179226C2}"/>
              </a:ext>
            </a:extLst>
          </p:cNvPr>
          <p:cNvSpPr txBox="1"/>
          <p:nvPr/>
        </p:nvSpPr>
        <p:spPr>
          <a:xfrm>
            <a:off x="3385720" y="1051694"/>
            <a:ext cx="721547" cy="567844"/>
          </a:xfrm>
          <a:custGeom>
            <a:avLst/>
            <a:gdLst/>
            <a:ahLst/>
            <a:cxnLst/>
            <a:rect l="l" t="t" r="r" b="b"/>
            <a:pathLst>
              <a:path w="721547" h="567844">
                <a:moveTo>
                  <a:pt x="721547" y="0"/>
                </a:moveTo>
                <a:cubicBezTo>
                  <a:pt x="721547" y="65465"/>
                  <a:pt x="715498" y="110651"/>
                  <a:pt x="703401" y="135557"/>
                </a:cubicBezTo>
                <a:cubicBezTo>
                  <a:pt x="691304" y="160462"/>
                  <a:pt x="662485" y="186435"/>
                  <a:pt x="616944" y="213475"/>
                </a:cubicBezTo>
                <a:lnTo>
                  <a:pt x="0" y="567844"/>
                </a:lnTo>
                <a:cubicBezTo>
                  <a:pt x="0" y="503802"/>
                  <a:pt x="8539" y="458972"/>
                  <a:pt x="25617" y="433355"/>
                </a:cubicBezTo>
                <a:cubicBezTo>
                  <a:pt x="42695" y="407738"/>
                  <a:pt x="81121" y="377139"/>
                  <a:pt x="140894" y="341560"/>
                </a:cubicBezTo>
                <a:lnTo>
                  <a:pt x="721547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ar-SA" sz="34400" dirty="0">
              <a:latin typeface="Traditional Arabic" panose="02020803070505020304" pitchFamily="18" charset="-78"/>
              <a:cs typeface="Traditional Arabic" panose="02020803070505020304" pitchFamily="18" charset="-78"/>
            </a:endParaRPr>
          </a:p>
        </p:txBody>
      </p:sp>
      <p:sp>
        <p:nvSpPr>
          <p:cNvPr id="16" name="2nd Letter  Harakah">
            <a:extLst>
              <a:ext uri="{FF2B5EF4-FFF2-40B4-BE49-F238E27FC236}">
                <a16:creationId xmlns:a16="http://schemas.microsoft.com/office/drawing/2014/main" id="{6C71374F-E7ED-41D8-9761-A67DAEB043D4}"/>
              </a:ext>
            </a:extLst>
          </p:cNvPr>
          <p:cNvSpPr txBox="1"/>
          <p:nvPr/>
        </p:nvSpPr>
        <p:spPr>
          <a:xfrm>
            <a:off x="5485959" y="4898453"/>
            <a:ext cx="721547" cy="567844"/>
          </a:xfrm>
          <a:custGeom>
            <a:avLst/>
            <a:gdLst/>
            <a:ahLst/>
            <a:cxnLst/>
            <a:rect l="l" t="t" r="r" b="b"/>
            <a:pathLst>
              <a:path w="721547" h="567844">
                <a:moveTo>
                  <a:pt x="721547" y="0"/>
                </a:moveTo>
                <a:cubicBezTo>
                  <a:pt x="721547" y="65465"/>
                  <a:pt x="715498" y="110651"/>
                  <a:pt x="703401" y="135557"/>
                </a:cubicBezTo>
                <a:cubicBezTo>
                  <a:pt x="691304" y="160462"/>
                  <a:pt x="662485" y="186435"/>
                  <a:pt x="616944" y="213475"/>
                </a:cubicBezTo>
                <a:lnTo>
                  <a:pt x="0" y="567844"/>
                </a:lnTo>
                <a:cubicBezTo>
                  <a:pt x="0" y="503802"/>
                  <a:pt x="8539" y="458972"/>
                  <a:pt x="25617" y="433355"/>
                </a:cubicBezTo>
                <a:cubicBezTo>
                  <a:pt x="42695" y="407738"/>
                  <a:pt x="81121" y="377139"/>
                  <a:pt x="140894" y="341560"/>
                </a:cubicBezTo>
                <a:lnTo>
                  <a:pt x="721547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ar-SA" sz="34400" dirty="0">
              <a:latin typeface="Traditional Arabic" panose="02020803070505020304" pitchFamily="18" charset="-78"/>
              <a:cs typeface="Traditional Arabic" panose="02020803070505020304" pitchFamily="18" charset="-78"/>
            </a:endParaRPr>
          </a:p>
        </p:txBody>
      </p:sp>
      <p:sp>
        <p:nvSpPr>
          <p:cNvPr id="9" name="1st Letter Harakah">
            <a:extLst>
              <a:ext uri="{FF2B5EF4-FFF2-40B4-BE49-F238E27FC236}">
                <a16:creationId xmlns:a16="http://schemas.microsoft.com/office/drawing/2014/main" id="{869A626C-B443-4946-B41E-6F91E00EDAB7}"/>
              </a:ext>
            </a:extLst>
          </p:cNvPr>
          <p:cNvSpPr txBox="1"/>
          <p:nvPr/>
        </p:nvSpPr>
        <p:spPr>
          <a:xfrm>
            <a:off x="7299154" y="1335616"/>
            <a:ext cx="721546" cy="550767"/>
          </a:xfrm>
          <a:custGeom>
            <a:avLst/>
            <a:gdLst/>
            <a:ahLst/>
            <a:cxnLst/>
            <a:rect l="l" t="t" r="r" b="b"/>
            <a:pathLst>
              <a:path w="721546" h="550767">
                <a:moveTo>
                  <a:pt x="721546" y="0"/>
                </a:moveTo>
                <a:cubicBezTo>
                  <a:pt x="721546" y="93930"/>
                  <a:pt x="696641" y="155126"/>
                  <a:pt x="646830" y="183589"/>
                </a:cubicBezTo>
                <a:lnTo>
                  <a:pt x="0" y="550767"/>
                </a:lnTo>
                <a:cubicBezTo>
                  <a:pt x="4269" y="492417"/>
                  <a:pt x="14587" y="450078"/>
                  <a:pt x="30953" y="423749"/>
                </a:cubicBezTo>
                <a:cubicBezTo>
                  <a:pt x="47319" y="397420"/>
                  <a:pt x="83966" y="367890"/>
                  <a:pt x="140893" y="335157"/>
                </a:cubicBezTo>
                <a:lnTo>
                  <a:pt x="721546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 rtl="1"/>
            <a:endParaRPr lang="ar-SA" sz="34400" dirty="0">
              <a:latin typeface="Traditional Arabic" panose="02020803070505020304" pitchFamily="18" charset="-78"/>
              <a:cs typeface="Traditional Arabic" panose="02020803070505020304" pitchFamily="18" charset="-78"/>
            </a:endParaRPr>
          </a:p>
        </p:txBody>
      </p:sp>
      <p:sp>
        <p:nvSpPr>
          <p:cNvPr id="4" name="3rd Letter">
            <a:extLst>
              <a:ext uri="{FF2B5EF4-FFF2-40B4-BE49-F238E27FC236}">
                <a16:creationId xmlns:a16="http://schemas.microsoft.com/office/drawing/2014/main" id="{6468C814-261D-4766-AD16-6675D5C8026F}"/>
              </a:ext>
            </a:extLst>
          </p:cNvPr>
          <p:cNvSpPr txBox="1"/>
          <p:nvPr/>
        </p:nvSpPr>
        <p:spPr>
          <a:xfrm>
            <a:off x="2826907" y="735955"/>
            <a:ext cx="2707793" cy="538609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4400" dirty="0" smtClean="0">
                <a:latin typeface="Traditional Arabic" panose="02020803070505020304" pitchFamily="18" charset="-78"/>
                <a:cs typeface="Traditional Arabic" panose="02020803070505020304" pitchFamily="18" charset="-78"/>
              </a:rPr>
              <a:t>ﻂ</a:t>
            </a:r>
            <a:endParaRPr lang="ar-SA" sz="34400" dirty="0">
              <a:latin typeface="Traditional Arabic" panose="02020803070505020304" pitchFamily="18" charset="-78"/>
              <a:cs typeface="Traditional Arabic" panose="02020803070505020304" pitchFamily="18" charset="-78"/>
            </a:endParaRPr>
          </a:p>
        </p:txBody>
      </p:sp>
      <p:sp>
        <p:nvSpPr>
          <p:cNvPr id="3" name="2nd Letter">
            <a:extLst>
              <a:ext uri="{FF2B5EF4-FFF2-40B4-BE49-F238E27FC236}">
                <a16:creationId xmlns:a16="http://schemas.microsoft.com/office/drawing/2014/main" id="{5B1F8C49-5C06-4D95-8721-CE1485EB25F1}"/>
              </a:ext>
            </a:extLst>
          </p:cNvPr>
          <p:cNvSpPr/>
          <p:nvPr/>
        </p:nvSpPr>
        <p:spPr>
          <a:xfrm>
            <a:off x="5312907" y="735955"/>
            <a:ext cx="1000595" cy="53860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4400" dirty="0" smtClean="0">
                <a:latin typeface="Traditional Arabic" panose="02020803070505020304" pitchFamily="18" charset="-78"/>
                <a:cs typeface="Traditional Arabic" panose="02020803070505020304" pitchFamily="18" charset="-78"/>
              </a:rPr>
              <a:t>ﺒ</a:t>
            </a:r>
            <a:endParaRPr lang="ar-SA" sz="34400" dirty="0">
              <a:latin typeface="Traditional Arabic" panose="02020803070505020304" pitchFamily="18" charset="-78"/>
              <a:cs typeface="Traditional Arabic" panose="02020803070505020304" pitchFamily="18" charset="-78"/>
            </a:endParaRPr>
          </a:p>
        </p:txBody>
      </p:sp>
      <p:sp>
        <p:nvSpPr>
          <p:cNvPr id="2" name="1st Letter">
            <a:extLst>
              <a:ext uri="{FF2B5EF4-FFF2-40B4-BE49-F238E27FC236}">
                <a16:creationId xmlns:a16="http://schemas.microsoft.com/office/drawing/2014/main" id="{4019A884-6984-466F-876B-FB025B017B10}"/>
              </a:ext>
            </a:extLst>
          </p:cNvPr>
          <p:cNvSpPr/>
          <p:nvPr/>
        </p:nvSpPr>
        <p:spPr>
          <a:xfrm>
            <a:off x="6109713" y="735955"/>
            <a:ext cx="230383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4400" dirty="0" smtClean="0">
                <a:latin typeface="Traditional Arabic" panose="02020803070505020304" pitchFamily="18" charset="-78"/>
                <a:cs typeface="Traditional Arabic" panose="02020803070505020304" pitchFamily="18" charset="-78"/>
              </a:rPr>
              <a:t>ﺿ</a:t>
            </a:r>
            <a:endParaRPr lang="ar-SA" sz="34400" dirty="0">
              <a:latin typeface="Traditional Arabic" panose="02020803070505020304" pitchFamily="18" charset="-78"/>
              <a:cs typeface="Traditional Arabic" panose="02020803070505020304" pitchFamily="18" charset="-78"/>
            </a:endParaRPr>
          </a:p>
        </p:txBody>
      </p:sp>
      <p:sp>
        <p:nvSpPr>
          <p:cNvPr id="12" name="Stage 1"/>
          <p:cNvSpPr/>
          <p:nvPr/>
        </p:nvSpPr>
        <p:spPr>
          <a:xfrm>
            <a:off x="6888515" y="5634803"/>
            <a:ext cx="1219850" cy="1086903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/>
              <a:t>1</a:t>
            </a:r>
          </a:p>
        </p:txBody>
      </p:sp>
      <p:sp>
        <p:nvSpPr>
          <p:cNvPr id="20" name="Stage 2"/>
          <p:cNvSpPr/>
          <p:nvPr/>
        </p:nvSpPr>
        <p:spPr>
          <a:xfrm>
            <a:off x="5093652" y="5634803"/>
            <a:ext cx="1219850" cy="1086903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/>
              <a:t>2</a:t>
            </a:r>
          </a:p>
        </p:txBody>
      </p:sp>
      <p:sp>
        <p:nvSpPr>
          <p:cNvPr id="21" name="Stage 3"/>
          <p:cNvSpPr/>
          <p:nvPr/>
        </p:nvSpPr>
        <p:spPr>
          <a:xfrm>
            <a:off x="3136568" y="5634803"/>
            <a:ext cx="1219850" cy="1086903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 smtClean="0"/>
              <a:t>3</a:t>
            </a:r>
            <a:endParaRPr lang="en-GB" sz="4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976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2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42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42" presetClass="entr" presetSubtype="0" fill="hold" grpId="4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42" presetClass="entr" presetSubtype="0" fill="hold" grpId="4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5" grpId="2" animBg="1"/>
      <p:bldP spid="15" grpId="3" animBg="1"/>
      <p:bldP spid="16" grpId="0" animBg="1"/>
      <p:bldP spid="16" grpId="1" animBg="1"/>
      <p:bldP spid="16" grpId="2" animBg="1"/>
      <p:bldP spid="16" grpId="3" animBg="1"/>
      <p:bldP spid="9" grpId="0" animBg="1"/>
      <p:bldP spid="9" grpId="1" animBg="1"/>
      <p:bldP spid="9" grpId="2" animBg="1"/>
      <p:bldP spid="9" grpId="3" animBg="1"/>
      <p:bldP spid="9" grpId="4" animBg="1"/>
      <p:bldP spid="4" grpId="0"/>
      <p:bldP spid="4" grpId="1"/>
      <p:bldP spid="4" grpId="2"/>
      <p:bldP spid="4" grpId="3"/>
      <p:bldP spid="4" grpId="4"/>
      <p:bldP spid="4" grpId="5"/>
      <p:bldP spid="3" grpId="0"/>
      <p:bldP spid="3" grpId="1"/>
      <p:bldP spid="3" grpId="2"/>
      <p:bldP spid="3" grpId="3"/>
      <p:bldP spid="3" grpId="4"/>
      <p:bldP spid="3" grpId="5"/>
      <p:bldP spid="2" grpId="0"/>
      <p:bldP spid="2" grpId="1"/>
      <p:bldP spid="2" grpId="2"/>
      <p:bldP spid="2" grpId="3"/>
      <p:bldP spid="2" grpId="4"/>
      <p:bldP spid="2" grpId="5"/>
      <p:bldP spid="12" grpId="0" animBg="1"/>
      <p:bldP spid="20" grpId="0" animBg="1"/>
      <p:bldP spid="2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18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Traditional Arabic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محمد عبدولي</dc:creator>
  <cp:lastModifiedBy>محمد عبدولي</cp:lastModifiedBy>
  <cp:revision>1</cp:revision>
  <dcterms:created xsi:type="dcterms:W3CDTF">2019-10-31T17:44:34Z</dcterms:created>
  <dcterms:modified xsi:type="dcterms:W3CDTF">2019-10-31T17:49:52Z</dcterms:modified>
</cp:coreProperties>
</file>