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298" r:id="rId2"/>
  </p:sldIdLst>
  <p:sldSz cx="12192000" cy="6858000"/>
  <p:notesSz cx="6858000" cy="9144000"/>
  <p:defaultTextStyle>
    <a:defPPr>
      <a:defRPr lang="en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enrik Naundrup Vester" initials="HNV" lastIdx="1" clrIdx="0">
    <p:extLst>
      <p:ext uri="{19B8F6BF-5375-455C-9EA6-DF929625EA0E}">
        <p15:presenceInfo xmlns:p15="http://schemas.microsoft.com/office/powerpoint/2012/main" userId="S::hnv@igxsolutions.eu::fbb6e831-b070-494c-a922-5665ce74578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B50"/>
    <a:srgbClr val="00486B"/>
    <a:srgbClr val="9999FF"/>
    <a:srgbClr val="000000"/>
    <a:srgbClr val="3366FF"/>
    <a:srgbClr val="FFFFFF"/>
    <a:srgbClr val="FFFFCC"/>
    <a:srgbClr val="E7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2" autoAdjust="0"/>
    <p:restoredTop sz="94660"/>
  </p:normalViewPr>
  <p:slideViewPr>
    <p:cSldViewPr snapToGrid="0">
      <p:cViewPr varScale="1">
        <p:scale>
          <a:sx n="72" d="100"/>
          <a:sy n="72" d="100"/>
        </p:scale>
        <p:origin x="57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4A9683-FD01-40D4-BFE6-6F8E8DFD12A3}" type="datetimeFigureOut">
              <a:rPr lang="en-DK" smtClean="0"/>
              <a:t>10/18/2019</a:t>
            </a:fld>
            <a:endParaRPr lang="en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577C8F-97A8-4374-BF5D-641B454CE78E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577009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deltager blå">
    <p:bg>
      <p:bgPr>
        <a:blipFill dpi="0" rotWithShape="1">
          <a:blip r:embed="rId2"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C735A6-EACB-42E1-87CD-F4C7903306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9423" y="4724061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2589372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tandard blank grøn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6098134-145F-4E17-96E1-B0E67281B9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68676" y="6405239"/>
            <a:ext cx="4114800" cy="365125"/>
          </a:xfrm>
        </p:spPr>
        <p:txBody>
          <a:bodyPr/>
          <a:lstStyle/>
          <a:p>
            <a:endParaRPr lang="en-DK" dirty="0"/>
          </a:p>
        </p:txBody>
      </p:sp>
      <p:sp>
        <p:nvSpPr>
          <p:cNvPr id="12" name="Titel 1">
            <a:extLst>
              <a:ext uri="{FF2B5EF4-FFF2-40B4-BE49-F238E27FC236}">
                <a16:creationId xmlns:a16="http://schemas.microsoft.com/office/drawing/2014/main" id="{DE5EED64-A7C7-44D5-8DD9-0BCFF96D42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DK"/>
          </a:p>
        </p:txBody>
      </p:sp>
      <p:pic>
        <p:nvPicPr>
          <p:cNvPr id="3" name="Billede 2" descr="Et billede, der indeholder skilt&#10;&#10;Automatisk oprettet beskrivelse">
            <a:extLst>
              <a:ext uri="{FF2B5EF4-FFF2-40B4-BE49-F238E27FC236}">
                <a16:creationId xmlns:a16="http://schemas.microsoft.com/office/drawing/2014/main" id="{50558D17-5338-4981-BE99-611C2137DE4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787" b="35405"/>
          <a:stretch/>
        </p:blipFill>
        <p:spPr>
          <a:xfrm>
            <a:off x="10066353" y="6203108"/>
            <a:ext cx="2125647" cy="654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4562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3392" y="1340768"/>
            <a:ext cx="10849205" cy="4824536"/>
          </a:xfrm>
        </p:spPr>
        <p:txBody>
          <a:bodyPr anchor="t">
            <a:normAutofit/>
          </a:bodyPr>
          <a:lstStyle>
            <a:lvl1pPr marL="182873" indent="-182873" algn="l">
              <a:buFont typeface="Arial" pitchFamily="34" charset="0"/>
              <a:buChar char="•"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11463" indent="-182873" algn="l">
              <a:buFont typeface="Arial" pitchFamily="34" charset="0"/>
              <a:buChar char="•"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594336" indent="-182873" algn="l">
              <a:buFont typeface="Arial" pitchFamily="34" charset="0"/>
              <a:buChar char="•"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777209" indent="-182873" algn="l">
              <a:buFont typeface="Arial" pitchFamily="34" charset="0"/>
              <a:buChar char="•"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960082" indent="-182873" algn="l">
              <a:buFont typeface="Arial" pitchFamily="34" charset="0"/>
              <a:buChar char="•"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623393" y="260649"/>
            <a:ext cx="10753195" cy="792088"/>
          </a:xfrm>
        </p:spPr>
        <p:txBody>
          <a:bodyPr>
            <a:normAutofit/>
          </a:bodyPr>
          <a:lstStyle>
            <a:lvl1pPr algn="l" defTabSz="914364" rtl="0" eaLnBrk="1" latinLnBrk="0" hangingPunct="1">
              <a:spcBef>
                <a:spcPct val="0"/>
              </a:spcBef>
              <a:buNone/>
              <a:defRPr lang="en-US" sz="3200" b="1" kern="1200" dirty="0">
                <a:solidFill>
                  <a:srgbClr val="074184"/>
                </a:solidFill>
                <a:effectLst/>
                <a:latin typeface="Georgia" panose="02040502050405020303" pitchFamily="18" charset="0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A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06E539D-8AB8-485C-BFEF-50E8D5427D32}" type="slidenum">
              <a:rPr lang="en-A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A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39035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67A52-7419-4FA8-9DFA-EF36036C9D68}" type="datetimeFigureOut">
              <a:rPr lang="en-A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18/10/2019</a:t>
            </a:fld>
            <a:endParaRPr lang="en-A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06E539D-8AB8-485C-BFEF-50E8D5427D32}" type="slidenum">
              <a:rPr lang="en-A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AU">
              <a:solidFill>
                <a:prstClr val="black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40F7A95-D4B5-9B45-B7C8-B4331D78668F}"/>
              </a:ext>
            </a:extLst>
          </p:cNvPr>
          <p:cNvSpPr txBox="1"/>
          <p:nvPr userDrawn="1"/>
        </p:nvSpPr>
        <p:spPr>
          <a:xfrm>
            <a:off x="8702075" y="6570326"/>
            <a:ext cx="265329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>
                <a:solidFill>
                  <a:schemeClr val="bg1">
                    <a:lumMod val="65000"/>
                  </a:schemeClr>
                </a:solidFill>
              </a:rPr>
              <a:t>Copyright 2018, The University of Melbourne</a:t>
            </a:r>
          </a:p>
        </p:txBody>
      </p:sp>
    </p:spTree>
    <p:extLst>
      <p:ext uri="{BB962C8B-B14F-4D97-AF65-F5344CB8AC3E}">
        <p14:creationId xmlns:p14="http://schemas.microsoft.com/office/powerpoint/2010/main" val="11387203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616025" y="1613536"/>
            <a:ext cx="10346192" cy="4624686"/>
          </a:xfrm>
        </p:spPr>
        <p:txBody>
          <a:bodyPr lIns="0" rIns="0">
            <a:normAutofit/>
          </a:bodyPr>
          <a:lstStyle>
            <a:lvl1pPr>
              <a:defRPr sz="1920"/>
            </a:lvl1pPr>
            <a:lvl2pPr>
              <a:defRPr sz="1800"/>
            </a:lvl2pPr>
            <a:lvl3pPr>
              <a:defRPr sz="1680"/>
            </a:lvl3pPr>
            <a:lvl4pPr>
              <a:defRPr sz="1440"/>
            </a:lvl4pPr>
            <a:lvl5pPr>
              <a:defRPr sz="1440"/>
            </a:lvl5pPr>
          </a:lstStyle>
          <a:p>
            <a:pPr lvl="0"/>
            <a:r>
              <a:rPr lang="de-AT" dirty="0"/>
              <a:t>Textmasterformat durch Klicken bearbeiten</a:t>
            </a:r>
          </a:p>
          <a:p>
            <a:pPr lvl="1"/>
            <a:r>
              <a:rPr lang="de-AT" dirty="0"/>
              <a:t>Zweite Ebene</a:t>
            </a:r>
          </a:p>
          <a:p>
            <a:pPr lvl="2"/>
            <a:r>
              <a:rPr lang="de-AT" dirty="0"/>
              <a:t>Dritte Ebene</a:t>
            </a:r>
          </a:p>
          <a:p>
            <a:pPr lvl="3"/>
            <a:r>
              <a:rPr lang="de-AT" dirty="0"/>
              <a:t>Vierte Ebene</a:t>
            </a:r>
          </a:p>
          <a:p>
            <a:pPr lvl="4"/>
            <a:r>
              <a:rPr lang="de-AT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>
          <a:xfrm>
            <a:off x="1806082" y="6494471"/>
            <a:ext cx="4289924" cy="309702"/>
          </a:xfrm>
          <a:prstGeom prst="rect">
            <a:avLst/>
          </a:prstGeom>
        </p:spPr>
        <p:txBody>
          <a:bodyPr/>
          <a:lstStyle/>
          <a:p>
            <a:endParaRPr lang="de-AT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4159128549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og deltager blå">
    <p:bg>
      <p:bgPr>
        <a:blipFill dpi="0" rotWithShape="1">
          <a:blip r:embed="rId2"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C735A6-EACB-42E1-87CD-F4C7903306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9423" y="4724061"/>
            <a:ext cx="10515600" cy="1325563"/>
          </a:xfrm>
        </p:spPr>
        <p:txBody>
          <a:bodyPr/>
          <a:lstStyle/>
          <a:p>
            <a:r>
              <a:rPr lang="da-DK" dirty="0"/>
              <a:t>Klik for at redigere titeltypografien i masteren</a:t>
            </a:r>
            <a:endParaRPr lang="en-DK" dirty="0"/>
          </a:p>
        </p:txBody>
      </p:sp>
    </p:spTree>
    <p:extLst>
      <p:ext uri="{BB962C8B-B14F-4D97-AF65-F5344CB8AC3E}">
        <p14:creationId xmlns:p14="http://schemas.microsoft.com/office/powerpoint/2010/main" val="3626205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blank blå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lede 7" descr="Et billede, der indeholder skilt, gade, udendørs&#10;&#10;Automatisk oprettet beskrivelse">
            <a:extLst>
              <a:ext uri="{FF2B5EF4-FFF2-40B4-BE49-F238E27FC236}">
                <a16:creationId xmlns:a16="http://schemas.microsoft.com/office/drawing/2014/main" id="{B802639D-211D-4E43-BC09-270AD47BA60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174" b="34888"/>
          <a:stretch/>
        </p:blipFill>
        <p:spPr>
          <a:xfrm>
            <a:off x="10066353" y="0"/>
            <a:ext cx="2125647" cy="657645"/>
          </a:xfrm>
          <a:prstGeom prst="rect">
            <a:avLst/>
          </a:prstGeom>
        </p:spPr>
      </p:pic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6098134-145F-4E17-96E1-B0E67281B9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68676" y="6405239"/>
            <a:ext cx="4114800" cy="365125"/>
          </a:xfrm>
        </p:spPr>
        <p:txBody>
          <a:bodyPr/>
          <a:lstStyle/>
          <a:p>
            <a:endParaRPr lang="en-DK" dirty="0"/>
          </a:p>
        </p:txBody>
      </p:sp>
      <p:sp>
        <p:nvSpPr>
          <p:cNvPr id="12" name="Titel 1">
            <a:extLst>
              <a:ext uri="{FF2B5EF4-FFF2-40B4-BE49-F238E27FC236}">
                <a16:creationId xmlns:a16="http://schemas.microsoft.com/office/drawing/2014/main" id="{DE5EED64-A7C7-44D5-8DD9-0BCFF96D42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572662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tandard blank blå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6098134-145F-4E17-96E1-B0E67281B9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68676" y="6405239"/>
            <a:ext cx="4114800" cy="365125"/>
          </a:xfrm>
        </p:spPr>
        <p:txBody>
          <a:bodyPr/>
          <a:lstStyle/>
          <a:p>
            <a:endParaRPr lang="en-DK" dirty="0"/>
          </a:p>
        </p:txBody>
      </p:sp>
      <p:sp>
        <p:nvSpPr>
          <p:cNvPr id="12" name="Titel 1">
            <a:extLst>
              <a:ext uri="{FF2B5EF4-FFF2-40B4-BE49-F238E27FC236}">
                <a16:creationId xmlns:a16="http://schemas.microsoft.com/office/drawing/2014/main" id="{DE5EED64-A7C7-44D5-8DD9-0BCFF96D42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9143" y="2598873"/>
            <a:ext cx="4114800" cy="1325563"/>
          </a:xfrm>
        </p:spPr>
        <p:txBody>
          <a:bodyPr/>
          <a:lstStyle/>
          <a:p>
            <a:r>
              <a:rPr lang="da-DK" dirty="0"/>
              <a:t>Klik for at redigere titeltypografien i masteren</a:t>
            </a:r>
            <a:endParaRPr lang="en-DK" dirty="0"/>
          </a:p>
        </p:txBody>
      </p:sp>
      <p:pic>
        <p:nvPicPr>
          <p:cNvPr id="3" name="Billede 2">
            <a:extLst>
              <a:ext uri="{FF2B5EF4-FFF2-40B4-BE49-F238E27FC236}">
                <a16:creationId xmlns:a16="http://schemas.microsoft.com/office/drawing/2014/main" id="{DB79FEF6-38E1-4A69-83C8-516C1190F2B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4410" y="0"/>
            <a:ext cx="637902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68664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tandard blank blå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>
            <a:extLst>
              <a:ext uri="{FF2B5EF4-FFF2-40B4-BE49-F238E27FC236}">
                <a16:creationId xmlns:a16="http://schemas.microsoft.com/office/drawing/2014/main" id="{DB79FEF6-38E1-4A69-83C8-516C1190F2B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9817" y="-1632858"/>
            <a:ext cx="13003039" cy="13205744"/>
          </a:xfrm>
          <a:prstGeom prst="rect">
            <a:avLst/>
          </a:prstGeom>
        </p:spPr>
      </p:pic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6098134-145F-4E17-96E1-B0E67281B9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68676" y="6405239"/>
            <a:ext cx="4114800" cy="365125"/>
          </a:xfrm>
        </p:spPr>
        <p:txBody>
          <a:bodyPr/>
          <a:lstStyle/>
          <a:p>
            <a:endParaRPr lang="en-DK" dirty="0"/>
          </a:p>
        </p:txBody>
      </p:sp>
      <p:sp>
        <p:nvSpPr>
          <p:cNvPr id="12" name="Titel 1">
            <a:extLst>
              <a:ext uri="{FF2B5EF4-FFF2-40B4-BE49-F238E27FC236}">
                <a16:creationId xmlns:a16="http://schemas.microsoft.com/office/drawing/2014/main" id="{DE5EED64-A7C7-44D5-8DD9-0BCFF96D42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9251" y="1602717"/>
            <a:ext cx="8713497" cy="1325563"/>
          </a:xfrm>
        </p:spPr>
        <p:txBody>
          <a:bodyPr/>
          <a:lstStyle/>
          <a:p>
            <a:r>
              <a:rPr lang="da-DK" dirty="0"/>
              <a:t>Klik for at redigere titeltypografien i masteren</a:t>
            </a:r>
            <a:endParaRPr lang="en-DK" dirty="0"/>
          </a:p>
        </p:txBody>
      </p:sp>
    </p:spTree>
    <p:extLst>
      <p:ext uri="{BB962C8B-B14F-4D97-AF65-F5344CB8AC3E}">
        <p14:creationId xmlns:p14="http://schemas.microsoft.com/office/powerpoint/2010/main" val="1419531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tandard blank blå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6098134-145F-4E17-96E1-B0E67281B9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68676" y="6405239"/>
            <a:ext cx="4114800" cy="365125"/>
          </a:xfrm>
        </p:spPr>
        <p:txBody>
          <a:bodyPr/>
          <a:lstStyle/>
          <a:p>
            <a:endParaRPr lang="en-DK" dirty="0"/>
          </a:p>
        </p:txBody>
      </p:sp>
      <p:sp>
        <p:nvSpPr>
          <p:cNvPr id="12" name="Titel 1">
            <a:extLst>
              <a:ext uri="{FF2B5EF4-FFF2-40B4-BE49-F238E27FC236}">
                <a16:creationId xmlns:a16="http://schemas.microsoft.com/office/drawing/2014/main" id="{DE5EED64-A7C7-44D5-8DD9-0BCFF96D42F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10515600" cy="1325563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Klik </a:t>
            </a:r>
            <a:r>
              <a:rPr lang="da-DK" dirty="0" err="1"/>
              <a:t>fdddddddddor</a:t>
            </a:r>
            <a:r>
              <a:rPr lang="da-DK" dirty="0"/>
              <a:t> at redigere titeltypografien i masteren</a:t>
            </a:r>
            <a:endParaRPr lang="en-DK" dirty="0"/>
          </a:p>
        </p:txBody>
      </p:sp>
      <p:pic>
        <p:nvPicPr>
          <p:cNvPr id="6" name="Billede 5" descr="Et billede, der indeholder skilt, gade, udendørs&#10;&#10;Automatisk oprettet beskrivelse">
            <a:extLst>
              <a:ext uri="{FF2B5EF4-FFF2-40B4-BE49-F238E27FC236}">
                <a16:creationId xmlns:a16="http://schemas.microsoft.com/office/drawing/2014/main" id="{4C1BF7AC-0990-4D82-986C-05DD974E5AC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174" b="34888"/>
          <a:stretch/>
        </p:blipFill>
        <p:spPr>
          <a:xfrm>
            <a:off x="10066353" y="6200355"/>
            <a:ext cx="2125647" cy="657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4381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blank grøn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6098134-145F-4E17-96E1-B0E67281B9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68676" y="6405239"/>
            <a:ext cx="4114800" cy="365125"/>
          </a:xfrm>
        </p:spPr>
        <p:txBody>
          <a:bodyPr/>
          <a:lstStyle/>
          <a:p>
            <a:endParaRPr lang="en-DK" dirty="0"/>
          </a:p>
        </p:txBody>
      </p:sp>
      <p:sp>
        <p:nvSpPr>
          <p:cNvPr id="12" name="Titel 1">
            <a:extLst>
              <a:ext uri="{FF2B5EF4-FFF2-40B4-BE49-F238E27FC236}">
                <a16:creationId xmlns:a16="http://schemas.microsoft.com/office/drawing/2014/main" id="{DE5EED64-A7C7-44D5-8DD9-0BCFF96D42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DK"/>
          </a:p>
        </p:txBody>
      </p:sp>
      <p:pic>
        <p:nvPicPr>
          <p:cNvPr id="3" name="Billede 2" descr="Et billede, der indeholder skilt&#10;&#10;Automatisk oprettet beskrivelse">
            <a:extLst>
              <a:ext uri="{FF2B5EF4-FFF2-40B4-BE49-F238E27FC236}">
                <a16:creationId xmlns:a16="http://schemas.microsoft.com/office/drawing/2014/main" id="{50558D17-5338-4981-BE99-611C2137DE4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787" b="35405"/>
          <a:stretch/>
        </p:blipFill>
        <p:spPr>
          <a:xfrm>
            <a:off x="10066352" y="0"/>
            <a:ext cx="2125647" cy="654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8516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tandard blank grøn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6098134-145F-4E17-96E1-B0E67281B9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68676" y="6405239"/>
            <a:ext cx="4114800" cy="365125"/>
          </a:xfrm>
        </p:spPr>
        <p:txBody>
          <a:bodyPr/>
          <a:lstStyle/>
          <a:p>
            <a:endParaRPr lang="en-DK" dirty="0"/>
          </a:p>
        </p:txBody>
      </p:sp>
      <p:sp>
        <p:nvSpPr>
          <p:cNvPr id="12" name="Titel 1">
            <a:extLst>
              <a:ext uri="{FF2B5EF4-FFF2-40B4-BE49-F238E27FC236}">
                <a16:creationId xmlns:a16="http://schemas.microsoft.com/office/drawing/2014/main" id="{DE5EED64-A7C7-44D5-8DD9-0BCFF96D42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DK"/>
          </a:p>
        </p:txBody>
      </p:sp>
      <p:pic>
        <p:nvPicPr>
          <p:cNvPr id="3" name="Billede 2" descr="Et billede, der indeholder skilt&#10;&#10;Automatisk oprettet beskrivelse">
            <a:extLst>
              <a:ext uri="{FF2B5EF4-FFF2-40B4-BE49-F238E27FC236}">
                <a16:creationId xmlns:a16="http://schemas.microsoft.com/office/drawing/2014/main" id="{50558D17-5338-4981-BE99-611C2137DE4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787" b="35405"/>
          <a:stretch/>
        </p:blipFill>
        <p:spPr>
          <a:xfrm>
            <a:off x="10066353" y="6203108"/>
            <a:ext cx="2125647" cy="654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6117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tandard blank grøn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6098134-145F-4E17-96E1-B0E67281B9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68676" y="6405239"/>
            <a:ext cx="4114800" cy="365125"/>
          </a:xfrm>
        </p:spPr>
        <p:txBody>
          <a:bodyPr/>
          <a:lstStyle/>
          <a:p>
            <a:endParaRPr lang="en-DK" dirty="0"/>
          </a:p>
        </p:txBody>
      </p:sp>
      <p:sp>
        <p:nvSpPr>
          <p:cNvPr id="12" name="Titel 1">
            <a:extLst>
              <a:ext uri="{FF2B5EF4-FFF2-40B4-BE49-F238E27FC236}">
                <a16:creationId xmlns:a16="http://schemas.microsoft.com/office/drawing/2014/main" id="{DE5EED64-A7C7-44D5-8DD9-0BCFF96D42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DK"/>
          </a:p>
        </p:txBody>
      </p:sp>
      <p:pic>
        <p:nvPicPr>
          <p:cNvPr id="3" name="Billede 2" descr="Et billede, der indeholder skilt&#10;&#10;Automatisk oprettet beskrivelse">
            <a:extLst>
              <a:ext uri="{FF2B5EF4-FFF2-40B4-BE49-F238E27FC236}">
                <a16:creationId xmlns:a16="http://schemas.microsoft.com/office/drawing/2014/main" id="{50558D17-5338-4981-BE99-611C2137DE4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787" b="35405"/>
          <a:stretch/>
        </p:blipFill>
        <p:spPr>
          <a:xfrm>
            <a:off x="10066352" y="0"/>
            <a:ext cx="2125647" cy="654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7097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E642B166-D3A0-45F8-BBAA-B11A515F31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DK"/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D0108DA0-58DF-408D-8804-2CD77FFEA8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3934CC0-ECB4-421A-91E0-E38A701539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0" y="632959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/>
            <a:r>
              <a:rPr lang="en-US" dirty="0"/>
              <a:t>Breakaway lab company confidential</a:t>
            </a:r>
          </a:p>
        </p:txBody>
      </p:sp>
    </p:spTree>
    <p:extLst>
      <p:ext uri="{BB962C8B-B14F-4D97-AF65-F5344CB8AC3E}">
        <p14:creationId xmlns:p14="http://schemas.microsoft.com/office/powerpoint/2010/main" val="424186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0" r:id="rId2"/>
    <p:sldLayoutId id="2147483651" r:id="rId3"/>
    <p:sldLayoutId id="2147483666" r:id="rId4"/>
    <p:sldLayoutId id="2147483667" r:id="rId5"/>
    <p:sldLayoutId id="2147483662" r:id="rId6"/>
    <p:sldLayoutId id="2147483661" r:id="rId7"/>
    <p:sldLayoutId id="2147483663" r:id="rId8"/>
    <p:sldLayoutId id="2147483664" r:id="rId9"/>
    <p:sldLayoutId id="2147483665" r:id="rId10"/>
    <p:sldLayoutId id="2147483668" r:id="rId11"/>
    <p:sldLayoutId id="2147483669" r:id="rId12"/>
    <p:sldLayoutId id="2147483670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lede 6">
            <a:extLst>
              <a:ext uri="{FF2B5EF4-FFF2-40B4-BE49-F238E27FC236}">
                <a16:creationId xmlns:a16="http://schemas.microsoft.com/office/drawing/2014/main" id="{0361CC85-BA69-4733-9AE4-3D56B185FA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7911" y="1183821"/>
            <a:ext cx="2647950" cy="1809750"/>
          </a:xfrm>
          <a:prstGeom prst="rect">
            <a:avLst/>
          </a:prstGeom>
        </p:spPr>
      </p:pic>
      <p:grpSp>
        <p:nvGrpSpPr>
          <p:cNvPr id="4" name="Gruppe 15">
            <a:extLst>
              <a:ext uri="{FF2B5EF4-FFF2-40B4-BE49-F238E27FC236}">
                <a16:creationId xmlns:a16="http://schemas.microsoft.com/office/drawing/2014/main" id="{1EBD6C26-892B-4FF9-A66E-BC203298CA51}"/>
              </a:ext>
            </a:extLst>
          </p:cNvPr>
          <p:cNvGrpSpPr/>
          <p:nvPr/>
        </p:nvGrpSpPr>
        <p:grpSpPr>
          <a:xfrm>
            <a:off x="2686270" y="3612717"/>
            <a:ext cx="1417497" cy="1385867"/>
            <a:chOff x="7079259" y="2303784"/>
            <a:chExt cx="3936112" cy="3969386"/>
          </a:xfrm>
        </p:grpSpPr>
        <p:grpSp>
          <p:nvGrpSpPr>
            <p:cNvPr id="5" name="Group 3">
              <a:extLst>
                <a:ext uri="{FF2B5EF4-FFF2-40B4-BE49-F238E27FC236}">
                  <a16:creationId xmlns:a16="http://schemas.microsoft.com/office/drawing/2014/main" id="{C85FA462-24EF-42BC-945D-765017DBA436}"/>
                </a:ext>
              </a:extLst>
            </p:cNvPr>
            <p:cNvGrpSpPr/>
            <p:nvPr/>
          </p:nvGrpSpPr>
          <p:grpSpPr>
            <a:xfrm>
              <a:off x="7117517" y="2367699"/>
              <a:ext cx="3854622" cy="3861542"/>
              <a:chOff x="4018766" y="1431779"/>
              <a:chExt cx="4155863" cy="4119604"/>
            </a:xfrm>
          </p:grpSpPr>
          <p:sp>
            <p:nvSpPr>
              <p:cNvPr id="55" name="Line 109">
                <a:extLst>
                  <a:ext uri="{FF2B5EF4-FFF2-40B4-BE49-F238E27FC236}">
                    <a16:creationId xmlns:a16="http://schemas.microsoft.com/office/drawing/2014/main" id="{FC5D3DA9-D8C8-4559-8BAF-14DA8ADEE09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171839" y="2975585"/>
                <a:ext cx="2789" cy="1036177"/>
              </a:xfrm>
              <a:prstGeom prst="line">
                <a:avLst/>
              </a:prstGeom>
              <a:noFill/>
              <a:ln w="9525">
                <a:solidFill>
                  <a:schemeClr val="accent1">
                    <a:lumMod val="50000"/>
                    <a:alpha val="33000"/>
                  </a:schemeClr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6" name="Line 110">
                <a:extLst>
                  <a:ext uri="{FF2B5EF4-FFF2-40B4-BE49-F238E27FC236}">
                    <a16:creationId xmlns:a16="http://schemas.microsoft.com/office/drawing/2014/main" id="{51D35ACE-C22F-4311-976E-75A3A9EF063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506788" y="5547199"/>
                <a:ext cx="1182608" cy="2789"/>
              </a:xfrm>
              <a:prstGeom prst="line">
                <a:avLst/>
              </a:prstGeom>
              <a:noFill/>
              <a:ln w="9525">
                <a:solidFill>
                  <a:schemeClr val="accent1">
                    <a:lumMod val="50000"/>
                    <a:alpha val="3300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7" name="Line 111">
                <a:extLst>
                  <a:ext uri="{FF2B5EF4-FFF2-40B4-BE49-F238E27FC236}">
                    <a16:creationId xmlns:a16="http://schemas.microsoft.com/office/drawing/2014/main" id="{7895D66D-0986-4894-864A-48FB48E41C3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506788" y="5547199"/>
                <a:ext cx="1182608" cy="2789"/>
              </a:xfrm>
              <a:prstGeom prst="line">
                <a:avLst/>
              </a:prstGeom>
              <a:noFill/>
              <a:ln w="9525">
                <a:solidFill>
                  <a:schemeClr val="accent1">
                    <a:lumMod val="50000"/>
                    <a:alpha val="33000"/>
                  </a:schemeClr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8" name="Freeform 112">
                <a:extLst>
                  <a:ext uri="{FF2B5EF4-FFF2-40B4-BE49-F238E27FC236}">
                    <a16:creationId xmlns:a16="http://schemas.microsoft.com/office/drawing/2014/main" id="{796B45CE-915A-47BD-8570-DA334CDE85E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18766" y="1433174"/>
                <a:ext cx="4155863" cy="4116814"/>
              </a:xfrm>
              <a:custGeom>
                <a:avLst/>
                <a:gdLst>
                  <a:gd name="T0" fmla="*/ 10228 w 11918"/>
                  <a:gd name="T1" fmla="*/ 10322 h 11810"/>
                  <a:gd name="T2" fmla="*/ 4268 w 11918"/>
                  <a:gd name="T3" fmla="*/ 11810 h 11810"/>
                  <a:gd name="T4" fmla="*/ 0 w 11918"/>
                  <a:gd name="T5" fmla="*/ 7393 h 11810"/>
                  <a:gd name="T6" fmla="*/ 1690 w 11918"/>
                  <a:gd name="T7" fmla="*/ 1488 h 11810"/>
                  <a:gd name="T8" fmla="*/ 7650 w 11918"/>
                  <a:gd name="T9" fmla="*/ 0 h 11810"/>
                  <a:gd name="T10" fmla="*/ 11918 w 11918"/>
                  <a:gd name="T11" fmla="*/ 4417 h 11810"/>
                  <a:gd name="T12" fmla="*/ 10228 w 11918"/>
                  <a:gd name="T13" fmla="*/ 10322 h 118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1918" h="11810">
                    <a:moveTo>
                      <a:pt x="10228" y="10322"/>
                    </a:moveTo>
                    <a:lnTo>
                      <a:pt x="4268" y="11810"/>
                    </a:lnTo>
                    <a:lnTo>
                      <a:pt x="0" y="7393"/>
                    </a:lnTo>
                    <a:lnTo>
                      <a:pt x="1690" y="1488"/>
                    </a:lnTo>
                    <a:lnTo>
                      <a:pt x="7650" y="0"/>
                    </a:lnTo>
                    <a:lnTo>
                      <a:pt x="11918" y="4417"/>
                    </a:lnTo>
                    <a:lnTo>
                      <a:pt x="10228" y="10322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>
                    <a:lumMod val="50000"/>
                    <a:alpha val="33000"/>
                  </a:schemeClr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9" name="Freeform 113">
                <a:extLst>
                  <a:ext uri="{FF2B5EF4-FFF2-40B4-BE49-F238E27FC236}">
                    <a16:creationId xmlns:a16="http://schemas.microsoft.com/office/drawing/2014/main" id="{4197FB8A-A2E6-4E99-8444-58237E44BC2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18766" y="1431779"/>
                <a:ext cx="4155863" cy="4119603"/>
              </a:xfrm>
              <a:custGeom>
                <a:avLst/>
                <a:gdLst>
                  <a:gd name="T0" fmla="*/ 11918 w 11918"/>
                  <a:gd name="T1" fmla="*/ 7399 h 11813"/>
                  <a:gd name="T2" fmla="*/ 7646 w 11918"/>
                  <a:gd name="T3" fmla="*/ 11813 h 11813"/>
                  <a:gd name="T4" fmla="*/ 1688 w 11918"/>
                  <a:gd name="T5" fmla="*/ 10321 h 11813"/>
                  <a:gd name="T6" fmla="*/ 0 w 11918"/>
                  <a:gd name="T7" fmla="*/ 4414 h 11813"/>
                  <a:gd name="T8" fmla="*/ 4272 w 11918"/>
                  <a:gd name="T9" fmla="*/ 0 h 11813"/>
                  <a:gd name="T10" fmla="*/ 10230 w 11918"/>
                  <a:gd name="T11" fmla="*/ 1493 h 11813"/>
                  <a:gd name="T12" fmla="*/ 11918 w 11918"/>
                  <a:gd name="T13" fmla="*/ 7399 h 118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1918" h="11813">
                    <a:moveTo>
                      <a:pt x="11918" y="7399"/>
                    </a:moveTo>
                    <a:lnTo>
                      <a:pt x="7646" y="11813"/>
                    </a:lnTo>
                    <a:lnTo>
                      <a:pt x="1688" y="10321"/>
                    </a:lnTo>
                    <a:lnTo>
                      <a:pt x="0" y="4414"/>
                    </a:lnTo>
                    <a:lnTo>
                      <a:pt x="4272" y="0"/>
                    </a:lnTo>
                    <a:lnTo>
                      <a:pt x="10230" y="1493"/>
                    </a:lnTo>
                    <a:lnTo>
                      <a:pt x="11918" y="7399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>
                    <a:lumMod val="50000"/>
                    <a:alpha val="33000"/>
                  </a:schemeClr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0" name="Freeform 114">
                <a:extLst>
                  <a:ext uri="{FF2B5EF4-FFF2-40B4-BE49-F238E27FC236}">
                    <a16:creationId xmlns:a16="http://schemas.microsoft.com/office/drawing/2014/main" id="{97460716-F198-48CE-A03A-5FA2930768D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41325" y="1820869"/>
                <a:ext cx="1069647" cy="1059884"/>
              </a:xfrm>
              <a:custGeom>
                <a:avLst/>
                <a:gdLst>
                  <a:gd name="T0" fmla="*/ 0 w 3069"/>
                  <a:gd name="T1" fmla="*/ 2048 h 3041"/>
                  <a:gd name="T2" fmla="*/ 3069 w 3069"/>
                  <a:gd name="T3" fmla="*/ 3041 h 3041"/>
                  <a:gd name="T4" fmla="*/ 1983 w 3069"/>
                  <a:gd name="T5" fmla="*/ 0 h 3041"/>
                  <a:gd name="T6" fmla="*/ 0 w 3069"/>
                  <a:gd name="T7" fmla="*/ 2048 h 30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069" h="3041">
                    <a:moveTo>
                      <a:pt x="0" y="2048"/>
                    </a:moveTo>
                    <a:lnTo>
                      <a:pt x="3069" y="3041"/>
                    </a:lnTo>
                    <a:lnTo>
                      <a:pt x="1983" y="0"/>
                    </a:lnTo>
                    <a:lnTo>
                      <a:pt x="0" y="2048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>
                    <a:lumMod val="50000"/>
                    <a:alpha val="33000"/>
                  </a:schemeClr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1" name="Freeform 115">
                <a:extLst>
                  <a:ext uri="{FF2B5EF4-FFF2-40B4-BE49-F238E27FC236}">
                    <a16:creationId xmlns:a16="http://schemas.microsoft.com/office/drawing/2014/main" id="{71D0BB13-D2FB-4128-83FE-719AD160741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31644" y="2536291"/>
                <a:ext cx="2620425" cy="2628793"/>
              </a:xfrm>
              <a:custGeom>
                <a:avLst/>
                <a:gdLst>
                  <a:gd name="T0" fmla="*/ 0 w 7518"/>
                  <a:gd name="T1" fmla="*/ 7531 h 7540"/>
                  <a:gd name="T2" fmla="*/ 1093 w 7518"/>
                  <a:gd name="T3" fmla="*/ 997 h 7540"/>
                  <a:gd name="T4" fmla="*/ 7518 w 7518"/>
                  <a:gd name="T5" fmla="*/ 0 h 7540"/>
                  <a:gd name="T6" fmla="*/ 6841 w 7518"/>
                  <a:gd name="T7" fmla="*/ 2346 h 7540"/>
                  <a:gd name="T8" fmla="*/ 5535 w 7518"/>
                  <a:gd name="T9" fmla="*/ 7540 h 75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518" h="7540">
                    <a:moveTo>
                      <a:pt x="0" y="7531"/>
                    </a:moveTo>
                    <a:lnTo>
                      <a:pt x="1093" y="997"/>
                    </a:lnTo>
                    <a:lnTo>
                      <a:pt x="7518" y="0"/>
                    </a:lnTo>
                    <a:lnTo>
                      <a:pt x="6841" y="2346"/>
                    </a:lnTo>
                    <a:lnTo>
                      <a:pt x="5535" y="7540"/>
                    </a:lnTo>
                  </a:path>
                </a:pathLst>
              </a:custGeom>
              <a:noFill/>
              <a:ln w="9525">
                <a:solidFill>
                  <a:schemeClr val="accent1">
                    <a:lumMod val="50000"/>
                    <a:alpha val="33000"/>
                  </a:schemeClr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2" name="Line 116">
                <a:extLst>
                  <a:ext uri="{FF2B5EF4-FFF2-40B4-BE49-F238E27FC236}">
                    <a16:creationId xmlns:a16="http://schemas.microsoft.com/office/drawing/2014/main" id="{13281254-00AB-4837-AC94-EAB2F7F5917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67987" y="3491582"/>
                <a:ext cx="1177028" cy="460212"/>
              </a:xfrm>
              <a:prstGeom prst="line">
                <a:avLst/>
              </a:prstGeom>
              <a:noFill/>
              <a:ln w="9525">
                <a:solidFill>
                  <a:schemeClr val="accent1">
                    <a:lumMod val="50000"/>
                    <a:alpha val="33000"/>
                  </a:schemeClr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" name="Freeform 117">
                <a:extLst>
                  <a:ext uri="{FF2B5EF4-FFF2-40B4-BE49-F238E27FC236}">
                    <a16:creationId xmlns:a16="http://schemas.microsoft.com/office/drawing/2014/main" id="{64E02EE2-5D75-4C9F-BA0B-4A2D5C06856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12366" y="2883543"/>
                <a:ext cx="1549384" cy="2278752"/>
              </a:xfrm>
              <a:custGeom>
                <a:avLst/>
                <a:gdLst>
                  <a:gd name="T0" fmla="*/ 4442 w 4442"/>
                  <a:gd name="T1" fmla="*/ 6534 h 6534"/>
                  <a:gd name="T2" fmla="*/ 2220 w 4442"/>
                  <a:gd name="T3" fmla="*/ 3267 h 6534"/>
                  <a:gd name="T4" fmla="*/ 0 w 4442"/>
                  <a:gd name="T5" fmla="*/ 0 h 65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442" h="6534">
                    <a:moveTo>
                      <a:pt x="4442" y="6534"/>
                    </a:moveTo>
                    <a:lnTo>
                      <a:pt x="2220" y="3267"/>
                    </a:lnTo>
                    <a:lnTo>
                      <a:pt x="0" y="0"/>
                    </a:lnTo>
                  </a:path>
                </a:pathLst>
              </a:custGeom>
              <a:noFill/>
              <a:ln w="9525">
                <a:solidFill>
                  <a:schemeClr val="accent1">
                    <a:lumMod val="50000"/>
                    <a:alpha val="33000"/>
                  </a:schemeClr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4" name="Freeform 118">
                <a:extLst>
                  <a:ext uri="{FF2B5EF4-FFF2-40B4-BE49-F238E27FC236}">
                    <a16:creationId xmlns:a16="http://schemas.microsoft.com/office/drawing/2014/main" id="{F5EEE07B-8007-46BD-816B-98026E777E8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34925" y="1579605"/>
                <a:ext cx="411403" cy="2681787"/>
              </a:xfrm>
              <a:custGeom>
                <a:avLst/>
                <a:gdLst>
                  <a:gd name="T0" fmla="*/ 0 w 1180"/>
                  <a:gd name="T1" fmla="*/ 7691 h 7691"/>
                  <a:gd name="T2" fmla="*/ 460 w 1180"/>
                  <a:gd name="T3" fmla="*/ 0 h 7691"/>
                  <a:gd name="T4" fmla="*/ 1180 w 1180"/>
                  <a:gd name="T5" fmla="*/ 6133 h 7691"/>
                  <a:gd name="T6" fmla="*/ 0 w 1180"/>
                  <a:gd name="T7" fmla="*/ 7691 h 76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180" h="7691">
                    <a:moveTo>
                      <a:pt x="0" y="7691"/>
                    </a:moveTo>
                    <a:lnTo>
                      <a:pt x="460" y="0"/>
                    </a:lnTo>
                    <a:lnTo>
                      <a:pt x="1180" y="6133"/>
                    </a:lnTo>
                    <a:lnTo>
                      <a:pt x="0" y="7691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>
                    <a:lumMod val="50000"/>
                    <a:alpha val="33000"/>
                  </a:schemeClr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5" name="Freeform 119">
                <a:extLst>
                  <a:ext uri="{FF2B5EF4-FFF2-40B4-BE49-F238E27FC236}">
                    <a16:creationId xmlns:a16="http://schemas.microsoft.com/office/drawing/2014/main" id="{B61FE52A-8AF0-4EAA-9B29-7BF7119D1E0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347722" y="1953354"/>
                <a:ext cx="1824117" cy="1764150"/>
              </a:xfrm>
              <a:custGeom>
                <a:avLst/>
                <a:gdLst>
                  <a:gd name="T0" fmla="*/ 3552 w 5233"/>
                  <a:gd name="T1" fmla="*/ 0 h 5061"/>
                  <a:gd name="T2" fmla="*/ 0 w 5233"/>
                  <a:gd name="T3" fmla="*/ 5061 h 5061"/>
                  <a:gd name="T4" fmla="*/ 5233 w 5233"/>
                  <a:gd name="T5" fmla="*/ 2934 h 5061"/>
                  <a:gd name="T6" fmla="*/ 3552 w 5233"/>
                  <a:gd name="T7" fmla="*/ 0 h 50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233" h="5061">
                    <a:moveTo>
                      <a:pt x="3552" y="0"/>
                    </a:moveTo>
                    <a:lnTo>
                      <a:pt x="0" y="5061"/>
                    </a:lnTo>
                    <a:lnTo>
                      <a:pt x="5233" y="2934"/>
                    </a:lnTo>
                    <a:lnTo>
                      <a:pt x="3552" y="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>
                    <a:lumMod val="50000"/>
                    <a:alpha val="33000"/>
                  </a:schemeClr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6" name="Freeform 120">
                <a:extLst>
                  <a:ext uri="{FF2B5EF4-FFF2-40B4-BE49-F238E27FC236}">
                    <a16:creationId xmlns:a16="http://schemas.microsoft.com/office/drawing/2014/main" id="{64D32B49-61ED-4B46-99B5-ABC44E09EAC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41325" y="1431779"/>
                <a:ext cx="3730515" cy="3016487"/>
              </a:xfrm>
              <a:custGeom>
                <a:avLst/>
                <a:gdLst>
                  <a:gd name="T0" fmla="*/ 3061 w 10700"/>
                  <a:gd name="T1" fmla="*/ 0 h 8649"/>
                  <a:gd name="T2" fmla="*/ 0 w 10700"/>
                  <a:gd name="T3" fmla="*/ 8649 h 8649"/>
                  <a:gd name="T4" fmla="*/ 10700 w 10700"/>
                  <a:gd name="T5" fmla="*/ 7310 h 8649"/>
                  <a:gd name="T6" fmla="*/ 3061 w 10700"/>
                  <a:gd name="T7" fmla="*/ 0 h 86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0700" h="8649">
                    <a:moveTo>
                      <a:pt x="3061" y="0"/>
                    </a:moveTo>
                    <a:lnTo>
                      <a:pt x="0" y="8649"/>
                    </a:lnTo>
                    <a:lnTo>
                      <a:pt x="10700" y="7310"/>
                    </a:lnTo>
                    <a:lnTo>
                      <a:pt x="3061" y="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>
                    <a:lumMod val="50000"/>
                    <a:alpha val="33000"/>
                  </a:schemeClr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" name="Freeform 121">
                <a:extLst>
                  <a:ext uri="{FF2B5EF4-FFF2-40B4-BE49-F238E27FC236}">
                    <a16:creationId xmlns:a16="http://schemas.microsoft.com/office/drawing/2014/main" id="{CB757078-BC14-40A9-8A33-01EA6C49442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18766" y="2883543"/>
                <a:ext cx="1493601" cy="1126824"/>
              </a:xfrm>
              <a:custGeom>
                <a:avLst/>
                <a:gdLst>
                  <a:gd name="T0" fmla="*/ 0 w 4284"/>
                  <a:gd name="T1" fmla="*/ 3231 h 3231"/>
                  <a:gd name="T2" fmla="*/ 4284 w 4284"/>
                  <a:gd name="T3" fmla="*/ 0 h 3231"/>
                  <a:gd name="T4" fmla="*/ 0 w 4284"/>
                  <a:gd name="T5" fmla="*/ 251 h 3231"/>
                  <a:gd name="T6" fmla="*/ 0 w 4284"/>
                  <a:gd name="T7" fmla="*/ 3231 h 32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284" h="3231">
                    <a:moveTo>
                      <a:pt x="0" y="3231"/>
                    </a:moveTo>
                    <a:lnTo>
                      <a:pt x="4284" y="0"/>
                    </a:lnTo>
                    <a:lnTo>
                      <a:pt x="0" y="251"/>
                    </a:lnTo>
                    <a:lnTo>
                      <a:pt x="0" y="3231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>
                    <a:lumMod val="50000"/>
                    <a:alpha val="33000"/>
                  </a:schemeClr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" name="Freeform 122">
                <a:extLst>
                  <a:ext uri="{FF2B5EF4-FFF2-40B4-BE49-F238E27FC236}">
                    <a16:creationId xmlns:a16="http://schemas.microsoft.com/office/drawing/2014/main" id="{225CBFA7-6E51-44E1-9EE9-571B188FE4E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07281" y="4085675"/>
                <a:ext cx="2725019" cy="945528"/>
              </a:xfrm>
              <a:custGeom>
                <a:avLst/>
                <a:gdLst>
                  <a:gd name="T0" fmla="*/ 0 w 7817"/>
                  <a:gd name="T1" fmla="*/ 2709 h 2709"/>
                  <a:gd name="T2" fmla="*/ 981 w 7817"/>
                  <a:gd name="T3" fmla="*/ 2382 h 2709"/>
                  <a:gd name="T4" fmla="*/ 4657 w 7817"/>
                  <a:gd name="T5" fmla="*/ 1143 h 2709"/>
                  <a:gd name="T6" fmla="*/ 6032 w 7817"/>
                  <a:gd name="T7" fmla="*/ 670 h 2709"/>
                  <a:gd name="T8" fmla="*/ 7128 w 7817"/>
                  <a:gd name="T9" fmla="*/ 281 h 2709"/>
                  <a:gd name="T10" fmla="*/ 7638 w 7817"/>
                  <a:gd name="T11" fmla="*/ 88 h 2709"/>
                  <a:gd name="T12" fmla="*/ 7772 w 7817"/>
                  <a:gd name="T13" fmla="*/ 30 h 2709"/>
                  <a:gd name="T14" fmla="*/ 7814 w 7817"/>
                  <a:gd name="T15" fmla="*/ 5 h 2709"/>
                  <a:gd name="T16" fmla="*/ 7817 w 7817"/>
                  <a:gd name="T17" fmla="*/ 0 h 27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817" h="2709">
                    <a:moveTo>
                      <a:pt x="0" y="2709"/>
                    </a:moveTo>
                    <a:lnTo>
                      <a:pt x="981" y="2382"/>
                    </a:lnTo>
                    <a:lnTo>
                      <a:pt x="4657" y="1143"/>
                    </a:lnTo>
                    <a:lnTo>
                      <a:pt x="6032" y="670"/>
                    </a:lnTo>
                    <a:lnTo>
                      <a:pt x="7128" y="281"/>
                    </a:lnTo>
                    <a:lnTo>
                      <a:pt x="7638" y="88"/>
                    </a:lnTo>
                    <a:lnTo>
                      <a:pt x="7772" y="30"/>
                    </a:lnTo>
                    <a:lnTo>
                      <a:pt x="7814" y="5"/>
                    </a:lnTo>
                    <a:lnTo>
                      <a:pt x="7817" y="0"/>
                    </a:lnTo>
                  </a:path>
                </a:pathLst>
              </a:custGeom>
              <a:noFill/>
              <a:ln w="9525">
                <a:solidFill>
                  <a:schemeClr val="accent1">
                    <a:lumMod val="50000"/>
                    <a:alpha val="33000"/>
                  </a:schemeClr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" name="Freeform 123">
                <a:extLst>
                  <a:ext uri="{FF2B5EF4-FFF2-40B4-BE49-F238E27FC236}">
                    <a16:creationId xmlns:a16="http://schemas.microsoft.com/office/drawing/2014/main" id="{1BF4DAE9-9965-4CD4-B6EC-EB50A47CAC7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18766" y="1431779"/>
                <a:ext cx="2077931" cy="3971777"/>
              </a:xfrm>
              <a:custGeom>
                <a:avLst/>
                <a:gdLst>
                  <a:gd name="T0" fmla="*/ 0 w 5960"/>
                  <a:gd name="T1" fmla="*/ 4414 h 11390"/>
                  <a:gd name="T2" fmla="*/ 1690 w 5960"/>
                  <a:gd name="T3" fmla="*/ 1489 h 11390"/>
                  <a:gd name="T4" fmla="*/ 4272 w 5960"/>
                  <a:gd name="T5" fmla="*/ 0 h 11390"/>
                  <a:gd name="T6" fmla="*/ 4489 w 5960"/>
                  <a:gd name="T7" fmla="*/ 1437 h 11390"/>
                  <a:gd name="T8" fmla="*/ 5450 w 5960"/>
                  <a:gd name="T9" fmla="*/ 7878 h 11390"/>
                  <a:gd name="T10" fmla="*/ 5822 w 5960"/>
                  <a:gd name="T11" fmla="*/ 10406 h 11390"/>
                  <a:gd name="T12" fmla="*/ 5953 w 5960"/>
                  <a:gd name="T13" fmla="*/ 11319 h 11390"/>
                  <a:gd name="T14" fmla="*/ 5960 w 5960"/>
                  <a:gd name="T15" fmla="*/ 11390 h 113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960" h="11390">
                    <a:moveTo>
                      <a:pt x="0" y="4414"/>
                    </a:moveTo>
                    <a:lnTo>
                      <a:pt x="1690" y="1489"/>
                    </a:lnTo>
                    <a:lnTo>
                      <a:pt x="4272" y="0"/>
                    </a:lnTo>
                    <a:lnTo>
                      <a:pt x="4489" y="1437"/>
                    </a:lnTo>
                    <a:lnTo>
                      <a:pt x="5450" y="7878"/>
                    </a:lnTo>
                    <a:lnTo>
                      <a:pt x="5822" y="10406"/>
                    </a:lnTo>
                    <a:lnTo>
                      <a:pt x="5953" y="11319"/>
                    </a:lnTo>
                    <a:lnTo>
                      <a:pt x="5960" y="11390"/>
                    </a:lnTo>
                  </a:path>
                </a:pathLst>
              </a:custGeom>
              <a:noFill/>
              <a:ln w="9525">
                <a:solidFill>
                  <a:schemeClr val="accent1">
                    <a:lumMod val="50000"/>
                    <a:alpha val="33000"/>
                  </a:schemeClr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0" name="Line 124">
                <a:extLst>
                  <a:ext uri="{FF2B5EF4-FFF2-40B4-BE49-F238E27FC236}">
                    <a16:creationId xmlns:a16="http://schemas.microsoft.com/office/drawing/2014/main" id="{381F3524-0EFB-45CA-BB77-61D95514343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6347722" y="3717504"/>
                <a:ext cx="1236997" cy="1313699"/>
              </a:xfrm>
              <a:prstGeom prst="line">
                <a:avLst/>
              </a:prstGeom>
              <a:noFill/>
              <a:ln w="9525">
                <a:solidFill>
                  <a:schemeClr val="accent1">
                    <a:lumMod val="50000"/>
                    <a:alpha val="33000"/>
                  </a:schemeClr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" name="Freeform 125">
                <a:extLst>
                  <a:ext uri="{FF2B5EF4-FFF2-40B4-BE49-F238E27FC236}">
                    <a16:creationId xmlns:a16="http://schemas.microsoft.com/office/drawing/2014/main" id="{272C4C5F-5088-48B4-99F4-82AD476F11F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41325" y="1433174"/>
                <a:ext cx="2245282" cy="3970383"/>
              </a:xfrm>
              <a:custGeom>
                <a:avLst/>
                <a:gdLst>
                  <a:gd name="T0" fmla="*/ 0 w 6439"/>
                  <a:gd name="T1" fmla="*/ 8648 h 11389"/>
                  <a:gd name="T2" fmla="*/ 111 w 6439"/>
                  <a:gd name="T3" fmla="*/ 8591 h 11389"/>
                  <a:gd name="T4" fmla="*/ 846 w 6439"/>
                  <a:gd name="T5" fmla="*/ 8180 h 11389"/>
                  <a:gd name="T6" fmla="*/ 2256 w 6439"/>
                  <a:gd name="T7" fmla="*/ 7376 h 11389"/>
                  <a:gd name="T8" fmla="*/ 2565 w 6439"/>
                  <a:gd name="T9" fmla="*/ 7200 h 11389"/>
                  <a:gd name="T10" fmla="*/ 4749 w 6439"/>
                  <a:gd name="T11" fmla="*/ 11389 h 11389"/>
                  <a:gd name="T12" fmla="*/ 6439 w 6439"/>
                  <a:gd name="T13" fmla="*/ 0 h 11389"/>
                  <a:gd name="T14" fmla="*/ 3069 w 6439"/>
                  <a:gd name="T15" fmla="*/ 4154 h 11389"/>
                  <a:gd name="T16" fmla="*/ 0 w 6439"/>
                  <a:gd name="T17" fmla="*/ 3161 h 113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439" h="11389">
                    <a:moveTo>
                      <a:pt x="0" y="8648"/>
                    </a:moveTo>
                    <a:lnTo>
                      <a:pt x="111" y="8591"/>
                    </a:lnTo>
                    <a:lnTo>
                      <a:pt x="846" y="8180"/>
                    </a:lnTo>
                    <a:lnTo>
                      <a:pt x="2256" y="7376"/>
                    </a:lnTo>
                    <a:lnTo>
                      <a:pt x="2565" y="7200"/>
                    </a:lnTo>
                    <a:lnTo>
                      <a:pt x="4749" y="11389"/>
                    </a:lnTo>
                    <a:lnTo>
                      <a:pt x="6439" y="0"/>
                    </a:lnTo>
                    <a:lnTo>
                      <a:pt x="3069" y="4154"/>
                    </a:lnTo>
                    <a:lnTo>
                      <a:pt x="0" y="3161"/>
                    </a:lnTo>
                  </a:path>
                </a:pathLst>
              </a:custGeom>
              <a:noFill/>
              <a:ln w="9525">
                <a:solidFill>
                  <a:schemeClr val="accent1">
                    <a:lumMod val="50000"/>
                    <a:alpha val="33000"/>
                  </a:schemeClr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" name="Freeform 126">
                <a:extLst>
                  <a:ext uri="{FF2B5EF4-FFF2-40B4-BE49-F238E27FC236}">
                    <a16:creationId xmlns:a16="http://schemas.microsoft.com/office/drawing/2014/main" id="{54D7D745-5C48-42B5-B724-AA2C1B836A3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08676" y="1951960"/>
                <a:ext cx="1733469" cy="1768333"/>
              </a:xfrm>
              <a:custGeom>
                <a:avLst/>
                <a:gdLst>
                  <a:gd name="T0" fmla="*/ 4973 w 4973"/>
                  <a:gd name="T1" fmla="*/ 5073 h 5073"/>
                  <a:gd name="T2" fmla="*/ 272 w 4973"/>
                  <a:gd name="T3" fmla="*/ 5038 h 5073"/>
                  <a:gd name="T4" fmla="*/ 0 w 4973"/>
                  <a:gd name="T5" fmla="*/ 0 h 5073"/>
                  <a:gd name="T6" fmla="*/ 3110 w 4973"/>
                  <a:gd name="T7" fmla="*/ 2027 h 5073"/>
                  <a:gd name="T8" fmla="*/ 4973 w 4973"/>
                  <a:gd name="T9" fmla="*/ 5073 h 50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973" h="5073">
                    <a:moveTo>
                      <a:pt x="4973" y="5073"/>
                    </a:moveTo>
                    <a:lnTo>
                      <a:pt x="272" y="5038"/>
                    </a:lnTo>
                    <a:lnTo>
                      <a:pt x="0" y="0"/>
                    </a:lnTo>
                    <a:lnTo>
                      <a:pt x="3110" y="2027"/>
                    </a:lnTo>
                    <a:lnTo>
                      <a:pt x="4973" y="5073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>
                    <a:lumMod val="50000"/>
                    <a:alpha val="33000"/>
                  </a:schemeClr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3" name="Freeform 127">
                <a:extLst>
                  <a:ext uri="{FF2B5EF4-FFF2-40B4-BE49-F238E27FC236}">
                    <a16:creationId xmlns:a16="http://schemas.microsoft.com/office/drawing/2014/main" id="{2500306A-65FC-46EE-9907-56BED1FF677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12366" y="1432823"/>
                <a:ext cx="2073748" cy="986323"/>
              </a:xfrm>
              <a:custGeom>
                <a:avLst/>
                <a:gdLst>
                  <a:gd name="T0" fmla="*/ 0 w 5946"/>
                  <a:gd name="T1" fmla="*/ 0 h 2912"/>
                  <a:gd name="T2" fmla="*/ 3366 w 5946"/>
                  <a:gd name="T3" fmla="*/ 83 h 2912"/>
                  <a:gd name="T4" fmla="*/ 5946 w 5946"/>
                  <a:gd name="T5" fmla="*/ 1575 h 2912"/>
                  <a:gd name="T6" fmla="*/ 2946 w 5946"/>
                  <a:gd name="T7" fmla="*/ 2912 h 2912"/>
                  <a:gd name="connsiteX0" fmla="*/ 0 w 10000"/>
                  <a:gd name="connsiteY0" fmla="*/ 59 h 9715"/>
                  <a:gd name="connsiteX1" fmla="*/ 5661 w 10000"/>
                  <a:gd name="connsiteY1" fmla="*/ 0 h 9715"/>
                  <a:gd name="connsiteX2" fmla="*/ 10000 w 10000"/>
                  <a:gd name="connsiteY2" fmla="*/ 5124 h 9715"/>
                  <a:gd name="connsiteX3" fmla="*/ 4955 w 10000"/>
                  <a:gd name="connsiteY3" fmla="*/ 9715 h 97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000" h="9715">
                    <a:moveTo>
                      <a:pt x="0" y="59"/>
                    </a:moveTo>
                    <a:lnTo>
                      <a:pt x="5661" y="0"/>
                    </a:lnTo>
                    <a:lnTo>
                      <a:pt x="10000" y="5124"/>
                    </a:lnTo>
                    <a:lnTo>
                      <a:pt x="4955" y="9715"/>
                    </a:lnTo>
                  </a:path>
                </a:pathLst>
              </a:custGeom>
              <a:noFill/>
              <a:ln w="9525">
                <a:solidFill>
                  <a:schemeClr val="accent1">
                    <a:lumMod val="50000"/>
                    <a:alpha val="33000"/>
                  </a:schemeClr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4" name="Line 128">
                <a:extLst>
                  <a:ext uri="{FF2B5EF4-FFF2-40B4-BE49-F238E27FC236}">
                    <a16:creationId xmlns:a16="http://schemas.microsoft.com/office/drawing/2014/main" id="{A3CE69D2-7DAC-43D5-BFE7-2E3FF25A92E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584719" y="3981080"/>
                <a:ext cx="587121" cy="1050123"/>
              </a:xfrm>
              <a:prstGeom prst="line">
                <a:avLst/>
              </a:prstGeom>
              <a:noFill/>
              <a:ln w="9525">
                <a:solidFill>
                  <a:schemeClr val="accent1">
                    <a:lumMod val="50000"/>
                    <a:alpha val="33000"/>
                  </a:schemeClr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" name="Line 129">
                <a:extLst>
                  <a:ext uri="{FF2B5EF4-FFF2-40B4-BE49-F238E27FC236}">
                    <a16:creationId xmlns:a16="http://schemas.microsoft.com/office/drawing/2014/main" id="{872C1743-B3BE-4686-A3FF-0193FA93040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685212" y="5027019"/>
                <a:ext cx="902297" cy="524364"/>
              </a:xfrm>
              <a:prstGeom prst="line">
                <a:avLst/>
              </a:prstGeom>
              <a:noFill/>
              <a:ln w="9525">
                <a:solidFill>
                  <a:schemeClr val="accent1">
                    <a:lumMod val="50000"/>
                    <a:alpha val="33000"/>
                  </a:schemeClr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6" name="Line 130">
                <a:extLst>
                  <a:ext uri="{FF2B5EF4-FFF2-40B4-BE49-F238E27FC236}">
                    <a16:creationId xmlns:a16="http://schemas.microsoft.com/office/drawing/2014/main" id="{20919C01-290C-4967-8046-585172FA004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07281" y="5033992"/>
                <a:ext cx="899508" cy="515996"/>
              </a:xfrm>
              <a:prstGeom prst="line">
                <a:avLst/>
              </a:prstGeom>
              <a:noFill/>
              <a:ln w="9525">
                <a:solidFill>
                  <a:schemeClr val="accent1">
                    <a:lumMod val="50000"/>
                    <a:alpha val="33000"/>
                  </a:schemeClr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7" name="Line 131">
                <a:extLst>
                  <a:ext uri="{FF2B5EF4-FFF2-40B4-BE49-F238E27FC236}">
                    <a16:creationId xmlns:a16="http://schemas.microsoft.com/office/drawing/2014/main" id="{68CA2431-2A22-4706-8604-A55A19FDA84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22950" y="4013156"/>
                <a:ext cx="584331" cy="1040360"/>
              </a:xfrm>
              <a:prstGeom prst="line">
                <a:avLst/>
              </a:prstGeom>
              <a:noFill/>
              <a:ln w="9525">
                <a:solidFill>
                  <a:schemeClr val="accent1">
                    <a:lumMod val="50000"/>
                    <a:alpha val="33000"/>
                  </a:schemeClr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8" name="Line 116">
                <a:extLst>
                  <a:ext uri="{FF2B5EF4-FFF2-40B4-BE49-F238E27FC236}">
                    <a16:creationId xmlns:a16="http://schemas.microsoft.com/office/drawing/2014/main" id="{5C5852E8-AF1C-4362-AF38-6B669CCAFA8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45015" y="3951793"/>
                <a:ext cx="583836" cy="309599"/>
              </a:xfrm>
              <a:prstGeom prst="line">
                <a:avLst/>
              </a:prstGeom>
              <a:noFill/>
              <a:ln w="9525">
                <a:solidFill>
                  <a:schemeClr val="accent1">
                    <a:lumMod val="50000"/>
                    <a:alpha val="33000"/>
                  </a:schemeClr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6" name="Group 168">
              <a:extLst>
                <a:ext uri="{FF2B5EF4-FFF2-40B4-BE49-F238E27FC236}">
                  <a16:creationId xmlns:a16="http://schemas.microsoft.com/office/drawing/2014/main" id="{26E303D4-E930-4AD3-8771-BE473E336EC0}"/>
                </a:ext>
              </a:extLst>
            </p:cNvPr>
            <p:cNvGrpSpPr/>
            <p:nvPr/>
          </p:nvGrpSpPr>
          <p:grpSpPr>
            <a:xfrm>
              <a:off x="7079259" y="2303784"/>
              <a:ext cx="3936112" cy="3969386"/>
              <a:chOff x="3974139" y="1360656"/>
              <a:chExt cx="4243722" cy="4234656"/>
            </a:xfrm>
            <a:solidFill>
              <a:schemeClr val="tx1">
                <a:lumMod val="50000"/>
                <a:lumOff val="50000"/>
              </a:schemeClr>
            </a:solidFill>
          </p:grpSpPr>
          <p:sp>
            <p:nvSpPr>
              <p:cNvPr id="9" name="Freeform 133">
                <a:extLst>
                  <a:ext uri="{FF2B5EF4-FFF2-40B4-BE49-F238E27FC236}">
                    <a16:creationId xmlns:a16="http://schemas.microsoft.com/office/drawing/2014/main" id="{495B8F2F-7B51-49B0-B91F-E0B2C432AD6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477336" y="3307496"/>
                <a:ext cx="94832" cy="94832"/>
              </a:xfrm>
              <a:custGeom>
                <a:avLst/>
                <a:gdLst>
                  <a:gd name="T0" fmla="*/ 272 w 272"/>
                  <a:gd name="T1" fmla="*/ 136 h 272"/>
                  <a:gd name="T2" fmla="*/ 271 w 272"/>
                  <a:gd name="T3" fmla="*/ 164 h 272"/>
                  <a:gd name="T4" fmla="*/ 250 w 272"/>
                  <a:gd name="T5" fmla="*/ 213 h 272"/>
                  <a:gd name="T6" fmla="*/ 213 w 272"/>
                  <a:gd name="T7" fmla="*/ 249 h 272"/>
                  <a:gd name="T8" fmla="*/ 165 w 272"/>
                  <a:gd name="T9" fmla="*/ 270 h 272"/>
                  <a:gd name="T10" fmla="*/ 136 w 272"/>
                  <a:gd name="T11" fmla="*/ 272 h 272"/>
                  <a:gd name="T12" fmla="*/ 109 w 272"/>
                  <a:gd name="T13" fmla="*/ 270 h 272"/>
                  <a:gd name="T14" fmla="*/ 60 w 272"/>
                  <a:gd name="T15" fmla="*/ 249 h 272"/>
                  <a:gd name="T16" fmla="*/ 24 w 272"/>
                  <a:gd name="T17" fmla="*/ 213 h 272"/>
                  <a:gd name="T18" fmla="*/ 3 w 272"/>
                  <a:gd name="T19" fmla="*/ 164 h 272"/>
                  <a:gd name="T20" fmla="*/ 0 w 272"/>
                  <a:gd name="T21" fmla="*/ 136 h 272"/>
                  <a:gd name="T22" fmla="*/ 3 w 272"/>
                  <a:gd name="T23" fmla="*/ 108 h 272"/>
                  <a:gd name="T24" fmla="*/ 24 w 272"/>
                  <a:gd name="T25" fmla="*/ 60 h 272"/>
                  <a:gd name="T26" fmla="*/ 60 w 272"/>
                  <a:gd name="T27" fmla="*/ 22 h 272"/>
                  <a:gd name="T28" fmla="*/ 109 w 272"/>
                  <a:gd name="T29" fmla="*/ 2 h 272"/>
                  <a:gd name="T30" fmla="*/ 136 w 272"/>
                  <a:gd name="T31" fmla="*/ 0 h 272"/>
                  <a:gd name="T32" fmla="*/ 165 w 272"/>
                  <a:gd name="T33" fmla="*/ 2 h 272"/>
                  <a:gd name="T34" fmla="*/ 213 w 272"/>
                  <a:gd name="T35" fmla="*/ 22 h 272"/>
                  <a:gd name="T36" fmla="*/ 250 w 272"/>
                  <a:gd name="T37" fmla="*/ 60 h 272"/>
                  <a:gd name="T38" fmla="*/ 271 w 272"/>
                  <a:gd name="T39" fmla="*/ 108 h 272"/>
                  <a:gd name="T40" fmla="*/ 272 w 272"/>
                  <a:gd name="T41" fmla="*/ 136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72" h="272">
                    <a:moveTo>
                      <a:pt x="272" y="136"/>
                    </a:moveTo>
                    <a:lnTo>
                      <a:pt x="271" y="164"/>
                    </a:lnTo>
                    <a:lnTo>
                      <a:pt x="250" y="213"/>
                    </a:lnTo>
                    <a:lnTo>
                      <a:pt x="213" y="249"/>
                    </a:lnTo>
                    <a:lnTo>
                      <a:pt x="165" y="270"/>
                    </a:lnTo>
                    <a:lnTo>
                      <a:pt x="136" y="272"/>
                    </a:lnTo>
                    <a:lnTo>
                      <a:pt x="109" y="270"/>
                    </a:lnTo>
                    <a:lnTo>
                      <a:pt x="60" y="249"/>
                    </a:lnTo>
                    <a:lnTo>
                      <a:pt x="24" y="213"/>
                    </a:lnTo>
                    <a:lnTo>
                      <a:pt x="3" y="164"/>
                    </a:lnTo>
                    <a:lnTo>
                      <a:pt x="0" y="136"/>
                    </a:lnTo>
                    <a:lnTo>
                      <a:pt x="3" y="108"/>
                    </a:lnTo>
                    <a:lnTo>
                      <a:pt x="24" y="60"/>
                    </a:lnTo>
                    <a:lnTo>
                      <a:pt x="60" y="22"/>
                    </a:lnTo>
                    <a:lnTo>
                      <a:pt x="109" y="2"/>
                    </a:lnTo>
                    <a:lnTo>
                      <a:pt x="136" y="0"/>
                    </a:lnTo>
                    <a:lnTo>
                      <a:pt x="165" y="2"/>
                    </a:lnTo>
                    <a:lnTo>
                      <a:pt x="213" y="22"/>
                    </a:lnTo>
                    <a:lnTo>
                      <a:pt x="250" y="60"/>
                    </a:lnTo>
                    <a:lnTo>
                      <a:pt x="271" y="108"/>
                    </a:lnTo>
                    <a:lnTo>
                      <a:pt x="272" y="136"/>
                    </a:lnTo>
                    <a:close/>
                  </a:path>
                </a:pathLst>
              </a:custGeom>
              <a:grpFill/>
              <a:ln w="9525">
                <a:solidFill>
                  <a:schemeClr val="accent1">
                    <a:lumMod val="50000"/>
                    <a:alpha val="33000"/>
                  </a:schemeClr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" name="Freeform 134">
                <a:extLst>
                  <a:ext uri="{FF2B5EF4-FFF2-40B4-BE49-F238E27FC236}">
                    <a16:creationId xmlns:a16="http://schemas.microsoft.com/office/drawing/2014/main" id="{37E010CB-A2F7-43B0-B411-869EB2420E8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123029" y="2926774"/>
                <a:ext cx="94832" cy="94832"/>
              </a:xfrm>
              <a:custGeom>
                <a:avLst/>
                <a:gdLst>
                  <a:gd name="T0" fmla="*/ 272 w 272"/>
                  <a:gd name="T1" fmla="*/ 136 h 272"/>
                  <a:gd name="T2" fmla="*/ 270 w 272"/>
                  <a:gd name="T3" fmla="*/ 165 h 272"/>
                  <a:gd name="T4" fmla="*/ 249 w 272"/>
                  <a:gd name="T5" fmla="*/ 213 h 272"/>
                  <a:gd name="T6" fmla="*/ 213 w 272"/>
                  <a:gd name="T7" fmla="*/ 250 h 272"/>
                  <a:gd name="T8" fmla="*/ 163 w 272"/>
                  <a:gd name="T9" fmla="*/ 271 h 272"/>
                  <a:gd name="T10" fmla="*/ 136 w 272"/>
                  <a:gd name="T11" fmla="*/ 272 h 272"/>
                  <a:gd name="T12" fmla="*/ 108 w 272"/>
                  <a:gd name="T13" fmla="*/ 271 h 272"/>
                  <a:gd name="T14" fmla="*/ 60 w 272"/>
                  <a:gd name="T15" fmla="*/ 250 h 272"/>
                  <a:gd name="T16" fmla="*/ 22 w 272"/>
                  <a:gd name="T17" fmla="*/ 213 h 272"/>
                  <a:gd name="T18" fmla="*/ 1 w 272"/>
                  <a:gd name="T19" fmla="*/ 165 h 272"/>
                  <a:gd name="T20" fmla="*/ 0 w 272"/>
                  <a:gd name="T21" fmla="*/ 136 h 272"/>
                  <a:gd name="T22" fmla="*/ 1 w 272"/>
                  <a:gd name="T23" fmla="*/ 109 h 272"/>
                  <a:gd name="T24" fmla="*/ 22 w 272"/>
                  <a:gd name="T25" fmla="*/ 60 h 272"/>
                  <a:gd name="T26" fmla="*/ 60 w 272"/>
                  <a:gd name="T27" fmla="*/ 23 h 272"/>
                  <a:gd name="T28" fmla="*/ 108 w 272"/>
                  <a:gd name="T29" fmla="*/ 3 h 272"/>
                  <a:gd name="T30" fmla="*/ 136 w 272"/>
                  <a:gd name="T31" fmla="*/ 0 h 272"/>
                  <a:gd name="T32" fmla="*/ 163 w 272"/>
                  <a:gd name="T33" fmla="*/ 3 h 272"/>
                  <a:gd name="T34" fmla="*/ 213 w 272"/>
                  <a:gd name="T35" fmla="*/ 23 h 272"/>
                  <a:gd name="T36" fmla="*/ 249 w 272"/>
                  <a:gd name="T37" fmla="*/ 60 h 272"/>
                  <a:gd name="T38" fmla="*/ 270 w 272"/>
                  <a:gd name="T39" fmla="*/ 109 h 272"/>
                  <a:gd name="T40" fmla="*/ 272 w 272"/>
                  <a:gd name="T41" fmla="*/ 136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72" h="272">
                    <a:moveTo>
                      <a:pt x="272" y="136"/>
                    </a:moveTo>
                    <a:lnTo>
                      <a:pt x="270" y="165"/>
                    </a:lnTo>
                    <a:lnTo>
                      <a:pt x="249" y="213"/>
                    </a:lnTo>
                    <a:lnTo>
                      <a:pt x="213" y="250"/>
                    </a:lnTo>
                    <a:lnTo>
                      <a:pt x="163" y="271"/>
                    </a:lnTo>
                    <a:lnTo>
                      <a:pt x="136" y="272"/>
                    </a:lnTo>
                    <a:lnTo>
                      <a:pt x="108" y="271"/>
                    </a:lnTo>
                    <a:lnTo>
                      <a:pt x="60" y="250"/>
                    </a:lnTo>
                    <a:lnTo>
                      <a:pt x="22" y="213"/>
                    </a:lnTo>
                    <a:lnTo>
                      <a:pt x="1" y="165"/>
                    </a:lnTo>
                    <a:lnTo>
                      <a:pt x="0" y="136"/>
                    </a:lnTo>
                    <a:lnTo>
                      <a:pt x="1" y="109"/>
                    </a:lnTo>
                    <a:lnTo>
                      <a:pt x="22" y="60"/>
                    </a:lnTo>
                    <a:lnTo>
                      <a:pt x="60" y="23"/>
                    </a:lnTo>
                    <a:lnTo>
                      <a:pt x="108" y="3"/>
                    </a:lnTo>
                    <a:lnTo>
                      <a:pt x="136" y="0"/>
                    </a:lnTo>
                    <a:lnTo>
                      <a:pt x="163" y="3"/>
                    </a:lnTo>
                    <a:lnTo>
                      <a:pt x="213" y="23"/>
                    </a:lnTo>
                    <a:lnTo>
                      <a:pt x="249" y="60"/>
                    </a:lnTo>
                    <a:lnTo>
                      <a:pt x="270" y="109"/>
                    </a:lnTo>
                    <a:lnTo>
                      <a:pt x="272" y="136"/>
                    </a:lnTo>
                    <a:close/>
                  </a:path>
                </a:pathLst>
              </a:custGeom>
              <a:grpFill/>
              <a:ln w="9525">
                <a:solidFill>
                  <a:schemeClr val="accent1">
                    <a:lumMod val="50000"/>
                    <a:alpha val="33000"/>
                  </a:schemeClr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" name="Freeform 136">
                <a:extLst>
                  <a:ext uri="{FF2B5EF4-FFF2-40B4-BE49-F238E27FC236}">
                    <a16:creationId xmlns:a16="http://schemas.microsoft.com/office/drawing/2014/main" id="{3E75A106-6E61-4128-B251-357A9DD0250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718600" y="2501426"/>
                <a:ext cx="65546" cy="65546"/>
              </a:xfrm>
              <a:custGeom>
                <a:avLst/>
                <a:gdLst>
                  <a:gd name="T0" fmla="*/ 188 w 188"/>
                  <a:gd name="T1" fmla="*/ 93 h 188"/>
                  <a:gd name="T2" fmla="*/ 187 w 188"/>
                  <a:gd name="T3" fmla="*/ 113 h 188"/>
                  <a:gd name="T4" fmla="*/ 173 w 188"/>
                  <a:gd name="T5" fmla="*/ 146 h 188"/>
                  <a:gd name="T6" fmla="*/ 147 w 188"/>
                  <a:gd name="T7" fmla="*/ 172 h 188"/>
                  <a:gd name="T8" fmla="*/ 113 w 188"/>
                  <a:gd name="T9" fmla="*/ 187 h 188"/>
                  <a:gd name="T10" fmla="*/ 94 w 188"/>
                  <a:gd name="T11" fmla="*/ 188 h 188"/>
                  <a:gd name="T12" fmla="*/ 74 w 188"/>
                  <a:gd name="T13" fmla="*/ 187 h 188"/>
                  <a:gd name="T14" fmla="*/ 41 w 188"/>
                  <a:gd name="T15" fmla="*/ 172 h 188"/>
                  <a:gd name="T16" fmla="*/ 16 w 188"/>
                  <a:gd name="T17" fmla="*/ 146 h 188"/>
                  <a:gd name="T18" fmla="*/ 2 w 188"/>
                  <a:gd name="T19" fmla="*/ 113 h 188"/>
                  <a:gd name="T20" fmla="*/ 0 w 188"/>
                  <a:gd name="T21" fmla="*/ 93 h 188"/>
                  <a:gd name="T22" fmla="*/ 2 w 188"/>
                  <a:gd name="T23" fmla="*/ 75 h 188"/>
                  <a:gd name="T24" fmla="*/ 16 w 188"/>
                  <a:gd name="T25" fmla="*/ 40 h 188"/>
                  <a:gd name="T26" fmla="*/ 41 w 188"/>
                  <a:gd name="T27" fmla="*/ 16 h 188"/>
                  <a:gd name="T28" fmla="*/ 74 w 188"/>
                  <a:gd name="T29" fmla="*/ 1 h 188"/>
                  <a:gd name="T30" fmla="*/ 94 w 188"/>
                  <a:gd name="T31" fmla="*/ 0 h 188"/>
                  <a:gd name="T32" fmla="*/ 113 w 188"/>
                  <a:gd name="T33" fmla="*/ 1 h 188"/>
                  <a:gd name="T34" fmla="*/ 147 w 188"/>
                  <a:gd name="T35" fmla="*/ 16 h 188"/>
                  <a:gd name="T36" fmla="*/ 173 w 188"/>
                  <a:gd name="T37" fmla="*/ 40 h 188"/>
                  <a:gd name="T38" fmla="*/ 187 w 188"/>
                  <a:gd name="T39" fmla="*/ 75 h 188"/>
                  <a:gd name="T40" fmla="*/ 188 w 188"/>
                  <a:gd name="T41" fmla="*/ 93 h 1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88" h="188">
                    <a:moveTo>
                      <a:pt x="188" y="93"/>
                    </a:moveTo>
                    <a:lnTo>
                      <a:pt x="187" y="113"/>
                    </a:lnTo>
                    <a:lnTo>
                      <a:pt x="173" y="146"/>
                    </a:lnTo>
                    <a:lnTo>
                      <a:pt x="147" y="172"/>
                    </a:lnTo>
                    <a:lnTo>
                      <a:pt x="113" y="187"/>
                    </a:lnTo>
                    <a:lnTo>
                      <a:pt x="94" y="188"/>
                    </a:lnTo>
                    <a:lnTo>
                      <a:pt x="74" y="187"/>
                    </a:lnTo>
                    <a:lnTo>
                      <a:pt x="41" y="172"/>
                    </a:lnTo>
                    <a:lnTo>
                      <a:pt x="16" y="146"/>
                    </a:lnTo>
                    <a:lnTo>
                      <a:pt x="2" y="113"/>
                    </a:lnTo>
                    <a:lnTo>
                      <a:pt x="0" y="93"/>
                    </a:lnTo>
                    <a:lnTo>
                      <a:pt x="2" y="75"/>
                    </a:lnTo>
                    <a:lnTo>
                      <a:pt x="16" y="40"/>
                    </a:lnTo>
                    <a:lnTo>
                      <a:pt x="41" y="16"/>
                    </a:lnTo>
                    <a:lnTo>
                      <a:pt x="74" y="1"/>
                    </a:lnTo>
                    <a:lnTo>
                      <a:pt x="94" y="0"/>
                    </a:lnTo>
                    <a:lnTo>
                      <a:pt x="113" y="1"/>
                    </a:lnTo>
                    <a:lnTo>
                      <a:pt x="147" y="16"/>
                    </a:lnTo>
                    <a:lnTo>
                      <a:pt x="173" y="40"/>
                    </a:lnTo>
                    <a:lnTo>
                      <a:pt x="187" y="75"/>
                    </a:lnTo>
                    <a:lnTo>
                      <a:pt x="188" y="93"/>
                    </a:lnTo>
                    <a:close/>
                  </a:path>
                </a:pathLst>
              </a:custGeom>
              <a:grpFill/>
              <a:ln w="9525">
                <a:solidFill>
                  <a:schemeClr val="accent1">
                    <a:lumMod val="50000"/>
                    <a:alpha val="33000"/>
                  </a:schemeClr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" name="Freeform 137">
                <a:extLst>
                  <a:ext uri="{FF2B5EF4-FFF2-40B4-BE49-F238E27FC236}">
                    <a16:creationId xmlns:a16="http://schemas.microsoft.com/office/drawing/2014/main" id="{CA942359-102D-498F-8759-20B592D5949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41652" y="2024478"/>
                <a:ext cx="94832" cy="94832"/>
              </a:xfrm>
              <a:custGeom>
                <a:avLst/>
                <a:gdLst>
                  <a:gd name="T0" fmla="*/ 273 w 273"/>
                  <a:gd name="T1" fmla="*/ 136 h 272"/>
                  <a:gd name="T2" fmla="*/ 270 w 273"/>
                  <a:gd name="T3" fmla="*/ 163 h 272"/>
                  <a:gd name="T4" fmla="*/ 249 w 273"/>
                  <a:gd name="T5" fmla="*/ 212 h 272"/>
                  <a:gd name="T6" fmla="*/ 213 w 273"/>
                  <a:gd name="T7" fmla="*/ 248 h 272"/>
                  <a:gd name="T8" fmla="*/ 164 w 273"/>
                  <a:gd name="T9" fmla="*/ 269 h 272"/>
                  <a:gd name="T10" fmla="*/ 137 w 273"/>
                  <a:gd name="T11" fmla="*/ 272 h 272"/>
                  <a:gd name="T12" fmla="*/ 108 w 273"/>
                  <a:gd name="T13" fmla="*/ 269 h 272"/>
                  <a:gd name="T14" fmla="*/ 60 w 273"/>
                  <a:gd name="T15" fmla="*/ 248 h 272"/>
                  <a:gd name="T16" fmla="*/ 22 w 273"/>
                  <a:gd name="T17" fmla="*/ 212 h 272"/>
                  <a:gd name="T18" fmla="*/ 2 w 273"/>
                  <a:gd name="T19" fmla="*/ 163 h 272"/>
                  <a:gd name="T20" fmla="*/ 0 w 273"/>
                  <a:gd name="T21" fmla="*/ 136 h 272"/>
                  <a:gd name="T22" fmla="*/ 2 w 273"/>
                  <a:gd name="T23" fmla="*/ 108 h 272"/>
                  <a:gd name="T24" fmla="*/ 22 w 273"/>
                  <a:gd name="T25" fmla="*/ 59 h 272"/>
                  <a:gd name="T26" fmla="*/ 60 w 273"/>
                  <a:gd name="T27" fmla="*/ 22 h 272"/>
                  <a:gd name="T28" fmla="*/ 108 w 273"/>
                  <a:gd name="T29" fmla="*/ 1 h 272"/>
                  <a:gd name="T30" fmla="*/ 137 w 273"/>
                  <a:gd name="T31" fmla="*/ 0 h 272"/>
                  <a:gd name="T32" fmla="*/ 164 w 273"/>
                  <a:gd name="T33" fmla="*/ 1 h 272"/>
                  <a:gd name="T34" fmla="*/ 213 w 273"/>
                  <a:gd name="T35" fmla="*/ 22 h 272"/>
                  <a:gd name="T36" fmla="*/ 249 w 273"/>
                  <a:gd name="T37" fmla="*/ 59 h 272"/>
                  <a:gd name="T38" fmla="*/ 270 w 273"/>
                  <a:gd name="T39" fmla="*/ 108 h 272"/>
                  <a:gd name="T40" fmla="*/ 273 w 273"/>
                  <a:gd name="T41" fmla="*/ 136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73" h="272">
                    <a:moveTo>
                      <a:pt x="273" y="136"/>
                    </a:moveTo>
                    <a:lnTo>
                      <a:pt x="270" y="163"/>
                    </a:lnTo>
                    <a:lnTo>
                      <a:pt x="249" y="212"/>
                    </a:lnTo>
                    <a:lnTo>
                      <a:pt x="213" y="248"/>
                    </a:lnTo>
                    <a:lnTo>
                      <a:pt x="164" y="269"/>
                    </a:lnTo>
                    <a:lnTo>
                      <a:pt x="137" y="272"/>
                    </a:lnTo>
                    <a:lnTo>
                      <a:pt x="108" y="269"/>
                    </a:lnTo>
                    <a:lnTo>
                      <a:pt x="60" y="248"/>
                    </a:lnTo>
                    <a:lnTo>
                      <a:pt x="22" y="212"/>
                    </a:lnTo>
                    <a:lnTo>
                      <a:pt x="2" y="163"/>
                    </a:lnTo>
                    <a:lnTo>
                      <a:pt x="0" y="136"/>
                    </a:lnTo>
                    <a:lnTo>
                      <a:pt x="2" y="108"/>
                    </a:lnTo>
                    <a:lnTo>
                      <a:pt x="22" y="59"/>
                    </a:lnTo>
                    <a:lnTo>
                      <a:pt x="60" y="22"/>
                    </a:lnTo>
                    <a:lnTo>
                      <a:pt x="108" y="1"/>
                    </a:lnTo>
                    <a:lnTo>
                      <a:pt x="137" y="0"/>
                    </a:lnTo>
                    <a:lnTo>
                      <a:pt x="164" y="1"/>
                    </a:lnTo>
                    <a:lnTo>
                      <a:pt x="213" y="22"/>
                    </a:lnTo>
                    <a:lnTo>
                      <a:pt x="249" y="59"/>
                    </a:lnTo>
                    <a:lnTo>
                      <a:pt x="270" y="108"/>
                    </a:lnTo>
                    <a:lnTo>
                      <a:pt x="273" y="136"/>
                    </a:lnTo>
                    <a:close/>
                  </a:path>
                </a:pathLst>
              </a:custGeom>
              <a:grpFill/>
              <a:ln w="9525">
                <a:solidFill>
                  <a:schemeClr val="accent1">
                    <a:lumMod val="50000"/>
                    <a:alpha val="33000"/>
                  </a:schemeClr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" name="Freeform 138">
                <a:extLst>
                  <a:ext uri="{FF2B5EF4-FFF2-40B4-BE49-F238E27FC236}">
                    <a16:creationId xmlns:a16="http://schemas.microsoft.com/office/drawing/2014/main" id="{7B82D33D-2349-4331-862E-C31366852E0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15729" y="5112089"/>
                <a:ext cx="94832" cy="94832"/>
              </a:xfrm>
              <a:custGeom>
                <a:avLst/>
                <a:gdLst>
                  <a:gd name="T0" fmla="*/ 272 w 272"/>
                  <a:gd name="T1" fmla="*/ 136 h 272"/>
                  <a:gd name="T2" fmla="*/ 270 w 272"/>
                  <a:gd name="T3" fmla="*/ 164 h 272"/>
                  <a:gd name="T4" fmla="*/ 250 w 272"/>
                  <a:gd name="T5" fmla="*/ 212 h 272"/>
                  <a:gd name="T6" fmla="*/ 213 w 272"/>
                  <a:gd name="T7" fmla="*/ 250 h 272"/>
                  <a:gd name="T8" fmla="*/ 163 w 272"/>
                  <a:gd name="T9" fmla="*/ 271 h 272"/>
                  <a:gd name="T10" fmla="*/ 136 w 272"/>
                  <a:gd name="T11" fmla="*/ 272 h 272"/>
                  <a:gd name="T12" fmla="*/ 109 w 272"/>
                  <a:gd name="T13" fmla="*/ 271 h 272"/>
                  <a:gd name="T14" fmla="*/ 60 w 272"/>
                  <a:gd name="T15" fmla="*/ 250 h 272"/>
                  <a:gd name="T16" fmla="*/ 22 w 272"/>
                  <a:gd name="T17" fmla="*/ 212 h 272"/>
                  <a:gd name="T18" fmla="*/ 1 w 272"/>
                  <a:gd name="T19" fmla="*/ 164 h 272"/>
                  <a:gd name="T20" fmla="*/ 0 w 272"/>
                  <a:gd name="T21" fmla="*/ 136 h 272"/>
                  <a:gd name="T22" fmla="*/ 1 w 272"/>
                  <a:gd name="T23" fmla="*/ 109 h 272"/>
                  <a:gd name="T24" fmla="*/ 22 w 272"/>
                  <a:gd name="T25" fmla="*/ 59 h 272"/>
                  <a:gd name="T26" fmla="*/ 60 w 272"/>
                  <a:gd name="T27" fmla="*/ 23 h 272"/>
                  <a:gd name="T28" fmla="*/ 109 w 272"/>
                  <a:gd name="T29" fmla="*/ 2 h 272"/>
                  <a:gd name="T30" fmla="*/ 136 w 272"/>
                  <a:gd name="T31" fmla="*/ 0 h 272"/>
                  <a:gd name="T32" fmla="*/ 163 w 272"/>
                  <a:gd name="T33" fmla="*/ 2 h 272"/>
                  <a:gd name="T34" fmla="*/ 213 w 272"/>
                  <a:gd name="T35" fmla="*/ 23 h 272"/>
                  <a:gd name="T36" fmla="*/ 250 w 272"/>
                  <a:gd name="T37" fmla="*/ 59 h 272"/>
                  <a:gd name="T38" fmla="*/ 270 w 272"/>
                  <a:gd name="T39" fmla="*/ 109 h 272"/>
                  <a:gd name="T40" fmla="*/ 272 w 272"/>
                  <a:gd name="T41" fmla="*/ 136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72" h="272">
                    <a:moveTo>
                      <a:pt x="272" y="136"/>
                    </a:moveTo>
                    <a:lnTo>
                      <a:pt x="270" y="164"/>
                    </a:lnTo>
                    <a:lnTo>
                      <a:pt x="250" y="212"/>
                    </a:lnTo>
                    <a:lnTo>
                      <a:pt x="213" y="250"/>
                    </a:lnTo>
                    <a:lnTo>
                      <a:pt x="163" y="271"/>
                    </a:lnTo>
                    <a:lnTo>
                      <a:pt x="136" y="272"/>
                    </a:lnTo>
                    <a:lnTo>
                      <a:pt x="109" y="271"/>
                    </a:lnTo>
                    <a:lnTo>
                      <a:pt x="60" y="250"/>
                    </a:lnTo>
                    <a:lnTo>
                      <a:pt x="22" y="212"/>
                    </a:lnTo>
                    <a:lnTo>
                      <a:pt x="1" y="164"/>
                    </a:lnTo>
                    <a:lnTo>
                      <a:pt x="0" y="136"/>
                    </a:lnTo>
                    <a:lnTo>
                      <a:pt x="1" y="109"/>
                    </a:lnTo>
                    <a:lnTo>
                      <a:pt x="22" y="59"/>
                    </a:lnTo>
                    <a:lnTo>
                      <a:pt x="60" y="23"/>
                    </a:lnTo>
                    <a:lnTo>
                      <a:pt x="109" y="2"/>
                    </a:lnTo>
                    <a:lnTo>
                      <a:pt x="136" y="0"/>
                    </a:lnTo>
                    <a:lnTo>
                      <a:pt x="163" y="2"/>
                    </a:lnTo>
                    <a:lnTo>
                      <a:pt x="213" y="23"/>
                    </a:lnTo>
                    <a:lnTo>
                      <a:pt x="250" y="59"/>
                    </a:lnTo>
                    <a:lnTo>
                      <a:pt x="270" y="109"/>
                    </a:lnTo>
                    <a:lnTo>
                      <a:pt x="272" y="136"/>
                    </a:lnTo>
                    <a:close/>
                  </a:path>
                </a:pathLst>
              </a:custGeom>
              <a:grpFill/>
              <a:ln w="9525">
                <a:solidFill>
                  <a:schemeClr val="accent1">
                    <a:lumMod val="50000"/>
                    <a:alpha val="33000"/>
                  </a:schemeClr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" name="Freeform 139">
                <a:extLst>
                  <a:ext uri="{FF2B5EF4-FFF2-40B4-BE49-F238E27FC236}">
                    <a16:creationId xmlns:a16="http://schemas.microsoft.com/office/drawing/2014/main" id="{D771A3B1-3760-40F4-97FC-84961441259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534514" y="4983787"/>
                <a:ext cx="94832" cy="94832"/>
              </a:xfrm>
              <a:custGeom>
                <a:avLst/>
                <a:gdLst>
                  <a:gd name="T0" fmla="*/ 271 w 271"/>
                  <a:gd name="T1" fmla="*/ 136 h 272"/>
                  <a:gd name="T2" fmla="*/ 269 w 271"/>
                  <a:gd name="T3" fmla="*/ 165 h 272"/>
                  <a:gd name="T4" fmla="*/ 249 w 271"/>
                  <a:gd name="T5" fmla="*/ 213 h 272"/>
                  <a:gd name="T6" fmla="*/ 212 w 271"/>
                  <a:gd name="T7" fmla="*/ 250 h 272"/>
                  <a:gd name="T8" fmla="*/ 163 w 271"/>
                  <a:gd name="T9" fmla="*/ 271 h 272"/>
                  <a:gd name="T10" fmla="*/ 136 w 271"/>
                  <a:gd name="T11" fmla="*/ 272 h 272"/>
                  <a:gd name="T12" fmla="*/ 107 w 271"/>
                  <a:gd name="T13" fmla="*/ 271 h 272"/>
                  <a:gd name="T14" fmla="*/ 58 w 271"/>
                  <a:gd name="T15" fmla="*/ 250 h 272"/>
                  <a:gd name="T16" fmla="*/ 22 w 271"/>
                  <a:gd name="T17" fmla="*/ 213 h 272"/>
                  <a:gd name="T18" fmla="*/ 1 w 271"/>
                  <a:gd name="T19" fmla="*/ 165 h 272"/>
                  <a:gd name="T20" fmla="*/ 0 w 271"/>
                  <a:gd name="T21" fmla="*/ 136 h 272"/>
                  <a:gd name="T22" fmla="*/ 1 w 271"/>
                  <a:gd name="T23" fmla="*/ 109 h 272"/>
                  <a:gd name="T24" fmla="*/ 22 w 271"/>
                  <a:gd name="T25" fmla="*/ 60 h 272"/>
                  <a:gd name="T26" fmla="*/ 58 w 271"/>
                  <a:gd name="T27" fmla="*/ 24 h 272"/>
                  <a:gd name="T28" fmla="*/ 107 w 271"/>
                  <a:gd name="T29" fmla="*/ 3 h 272"/>
                  <a:gd name="T30" fmla="*/ 136 w 271"/>
                  <a:gd name="T31" fmla="*/ 0 h 272"/>
                  <a:gd name="T32" fmla="*/ 163 w 271"/>
                  <a:gd name="T33" fmla="*/ 3 h 272"/>
                  <a:gd name="T34" fmla="*/ 212 w 271"/>
                  <a:gd name="T35" fmla="*/ 24 h 272"/>
                  <a:gd name="T36" fmla="*/ 249 w 271"/>
                  <a:gd name="T37" fmla="*/ 60 h 272"/>
                  <a:gd name="T38" fmla="*/ 269 w 271"/>
                  <a:gd name="T39" fmla="*/ 109 h 272"/>
                  <a:gd name="T40" fmla="*/ 271 w 271"/>
                  <a:gd name="T41" fmla="*/ 136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71" h="272">
                    <a:moveTo>
                      <a:pt x="271" y="136"/>
                    </a:moveTo>
                    <a:lnTo>
                      <a:pt x="269" y="165"/>
                    </a:lnTo>
                    <a:lnTo>
                      <a:pt x="249" y="213"/>
                    </a:lnTo>
                    <a:lnTo>
                      <a:pt x="212" y="250"/>
                    </a:lnTo>
                    <a:lnTo>
                      <a:pt x="163" y="271"/>
                    </a:lnTo>
                    <a:lnTo>
                      <a:pt x="136" y="272"/>
                    </a:lnTo>
                    <a:lnTo>
                      <a:pt x="107" y="271"/>
                    </a:lnTo>
                    <a:lnTo>
                      <a:pt x="58" y="250"/>
                    </a:lnTo>
                    <a:lnTo>
                      <a:pt x="22" y="213"/>
                    </a:lnTo>
                    <a:lnTo>
                      <a:pt x="1" y="165"/>
                    </a:lnTo>
                    <a:lnTo>
                      <a:pt x="0" y="136"/>
                    </a:lnTo>
                    <a:lnTo>
                      <a:pt x="1" y="109"/>
                    </a:lnTo>
                    <a:lnTo>
                      <a:pt x="22" y="60"/>
                    </a:lnTo>
                    <a:lnTo>
                      <a:pt x="58" y="24"/>
                    </a:lnTo>
                    <a:lnTo>
                      <a:pt x="107" y="3"/>
                    </a:lnTo>
                    <a:lnTo>
                      <a:pt x="136" y="0"/>
                    </a:lnTo>
                    <a:lnTo>
                      <a:pt x="163" y="3"/>
                    </a:lnTo>
                    <a:lnTo>
                      <a:pt x="212" y="24"/>
                    </a:lnTo>
                    <a:lnTo>
                      <a:pt x="249" y="60"/>
                    </a:lnTo>
                    <a:lnTo>
                      <a:pt x="269" y="109"/>
                    </a:lnTo>
                    <a:lnTo>
                      <a:pt x="271" y="136"/>
                    </a:lnTo>
                    <a:close/>
                  </a:path>
                </a:pathLst>
              </a:custGeom>
              <a:grpFill/>
              <a:ln w="9525">
                <a:solidFill>
                  <a:schemeClr val="accent1">
                    <a:lumMod val="50000"/>
                    <a:alpha val="33000"/>
                  </a:schemeClr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" name="Freeform 140">
                <a:extLst>
                  <a:ext uri="{FF2B5EF4-FFF2-40B4-BE49-F238E27FC236}">
                    <a16:creationId xmlns:a16="http://schemas.microsoft.com/office/drawing/2014/main" id="{C986DC56-8654-448F-BC87-C79C2061B82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94400" y="3445560"/>
                <a:ext cx="94832" cy="94832"/>
              </a:xfrm>
              <a:custGeom>
                <a:avLst/>
                <a:gdLst>
                  <a:gd name="T0" fmla="*/ 272 w 272"/>
                  <a:gd name="T1" fmla="*/ 136 h 272"/>
                  <a:gd name="T2" fmla="*/ 269 w 272"/>
                  <a:gd name="T3" fmla="*/ 164 h 272"/>
                  <a:gd name="T4" fmla="*/ 248 w 272"/>
                  <a:gd name="T5" fmla="*/ 213 h 272"/>
                  <a:gd name="T6" fmla="*/ 212 w 272"/>
                  <a:gd name="T7" fmla="*/ 250 h 272"/>
                  <a:gd name="T8" fmla="*/ 163 w 272"/>
                  <a:gd name="T9" fmla="*/ 271 h 272"/>
                  <a:gd name="T10" fmla="*/ 136 w 272"/>
                  <a:gd name="T11" fmla="*/ 272 h 272"/>
                  <a:gd name="T12" fmla="*/ 107 w 272"/>
                  <a:gd name="T13" fmla="*/ 271 h 272"/>
                  <a:gd name="T14" fmla="*/ 59 w 272"/>
                  <a:gd name="T15" fmla="*/ 250 h 272"/>
                  <a:gd name="T16" fmla="*/ 22 w 272"/>
                  <a:gd name="T17" fmla="*/ 213 h 272"/>
                  <a:gd name="T18" fmla="*/ 1 w 272"/>
                  <a:gd name="T19" fmla="*/ 164 h 272"/>
                  <a:gd name="T20" fmla="*/ 0 w 272"/>
                  <a:gd name="T21" fmla="*/ 136 h 272"/>
                  <a:gd name="T22" fmla="*/ 1 w 272"/>
                  <a:gd name="T23" fmla="*/ 109 h 272"/>
                  <a:gd name="T24" fmla="*/ 22 w 272"/>
                  <a:gd name="T25" fmla="*/ 60 h 272"/>
                  <a:gd name="T26" fmla="*/ 59 w 272"/>
                  <a:gd name="T27" fmla="*/ 24 h 272"/>
                  <a:gd name="T28" fmla="*/ 107 w 272"/>
                  <a:gd name="T29" fmla="*/ 3 h 272"/>
                  <a:gd name="T30" fmla="*/ 136 w 272"/>
                  <a:gd name="T31" fmla="*/ 0 h 272"/>
                  <a:gd name="T32" fmla="*/ 163 w 272"/>
                  <a:gd name="T33" fmla="*/ 3 h 272"/>
                  <a:gd name="T34" fmla="*/ 212 w 272"/>
                  <a:gd name="T35" fmla="*/ 24 h 272"/>
                  <a:gd name="T36" fmla="*/ 248 w 272"/>
                  <a:gd name="T37" fmla="*/ 60 h 272"/>
                  <a:gd name="T38" fmla="*/ 269 w 272"/>
                  <a:gd name="T39" fmla="*/ 109 h 272"/>
                  <a:gd name="T40" fmla="*/ 272 w 272"/>
                  <a:gd name="T41" fmla="*/ 136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72" h="272">
                    <a:moveTo>
                      <a:pt x="272" y="136"/>
                    </a:moveTo>
                    <a:lnTo>
                      <a:pt x="269" y="164"/>
                    </a:lnTo>
                    <a:lnTo>
                      <a:pt x="248" y="213"/>
                    </a:lnTo>
                    <a:lnTo>
                      <a:pt x="212" y="250"/>
                    </a:lnTo>
                    <a:lnTo>
                      <a:pt x="163" y="271"/>
                    </a:lnTo>
                    <a:lnTo>
                      <a:pt x="136" y="272"/>
                    </a:lnTo>
                    <a:lnTo>
                      <a:pt x="107" y="271"/>
                    </a:lnTo>
                    <a:lnTo>
                      <a:pt x="59" y="250"/>
                    </a:lnTo>
                    <a:lnTo>
                      <a:pt x="22" y="213"/>
                    </a:lnTo>
                    <a:lnTo>
                      <a:pt x="1" y="164"/>
                    </a:lnTo>
                    <a:lnTo>
                      <a:pt x="0" y="136"/>
                    </a:lnTo>
                    <a:lnTo>
                      <a:pt x="1" y="109"/>
                    </a:lnTo>
                    <a:lnTo>
                      <a:pt x="22" y="60"/>
                    </a:lnTo>
                    <a:lnTo>
                      <a:pt x="59" y="24"/>
                    </a:lnTo>
                    <a:lnTo>
                      <a:pt x="107" y="3"/>
                    </a:lnTo>
                    <a:lnTo>
                      <a:pt x="136" y="0"/>
                    </a:lnTo>
                    <a:lnTo>
                      <a:pt x="163" y="3"/>
                    </a:lnTo>
                    <a:lnTo>
                      <a:pt x="212" y="24"/>
                    </a:lnTo>
                    <a:lnTo>
                      <a:pt x="248" y="60"/>
                    </a:lnTo>
                    <a:lnTo>
                      <a:pt x="269" y="109"/>
                    </a:lnTo>
                    <a:lnTo>
                      <a:pt x="272" y="136"/>
                    </a:lnTo>
                    <a:close/>
                  </a:path>
                </a:pathLst>
              </a:custGeom>
              <a:grpFill/>
              <a:ln w="9525">
                <a:solidFill>
                  <a:schemeClr val="accent1">
                    <a:lumMod val="50000"/>
                    <a:alpha val="33000"/>
                  </a:schemeClr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" name="Freeform 141">
                <a:extLst>
                  <a:ext uri="{FF2B5EF4-FFF2-40B4-BE49-F238E27FC236}">
                    <a16:creationId xmlns:a16="http://schemas.microsoft.com/office/drawing/2014/main" id="{E6B64D8F-ED5F-4085-B8C5-478D56DB33A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94318" y="2731532"/>
                <a:ext cx="65546" cy="65546"/>
              </a:xfrm>
              <a:custGeom>
                <a:avLst/>
                <a:gdLst>
                  <a:gd name="T0" fmla="*/ 188 w 188"/>
                  <a:gd name="T1" fmla="*/ 95 h 189"/>
                  <a:gd name="T2" fmla="*/ 187 w 188"/>
                  <a:gd name="T3" fmla="*/ 114 h 189"/>
                  <a:gd name="T4" fmla="*/ 173 w 188"/>
                  <a:gd name="T5" fmla="*/ 148 h 189"/>
                  <a:gd name="T6" fmla="*/ 147 w 188"/>
                  <a:gd name="T7" fmla="*/ 174 h 189"/>
                  <a:gd name="T8" fmla="*/ 113 w 188"/>
                  <a:gd name="T9" fmla="*/ 188 h 189"/>
                  <a:gd name="T10" fmla="*/ 95 w 188"/>
                  <a:gd name="T11" fmla="*/ 189 h 189"/>
                  <a:gd name="T12" fmla="*/ 75 w 188"/>
                  <a:gd name="T13" fmla="*/ 188 h 189"/>
                  <a:gd name="T14" fmla="*/ 42 w 188"/>
                  <a:gd name="T15" fmla="*/ 174 h 189"/>
                  <a:gd name="T16" fmla="*/ 16 w 188"/>
                  <a:gd name="T17" fmla="*/ 148 h 189"/>
                  <a:gd name="T18" fmla="*/ 2 w 188"/>
                  <a:gd name="T19" fmla="*/ 114 h 189"/>
                  <a:gd name="T20" fmla="*/ 0 w 188"/>
                  <a:gd name="T21" fmla="*/ 95 h 189"/>
                  <a:gd name="T22" fmla="*/ 2 w 188"/>
                  <a:gd name="T23" fmla="*/ 75 h 189"/>
                  <a:gd name="T24" fmla="*/ 16 w 188"/>
                  <a:gd name="T25" fmla="*/ 41 h 189"/>
                  <a:gd name="T26" fmla="*/ 42 w 188"/>
                  <a:gd name="T27" fmla="*/ 16 h 189"/>
                  <a:gd name="T28" fmla="*/ 75 w 188"/>
                  <a:gd name="T29" fmla="*/ 1 h 189"/>
                  <a:gd name="T30" fmla="*/ 95 w 188"/>
                  <a:gd name="T31" fmla="*/ 0 h 189"/>
                  <a:gd name="T32" fmla="*/ 113 w 188"/>
                  <a:gd name="T33" fmla="*/ 1 h 189"/>
                  <a:gd name="T34" fmla="*/ 147 w 188"/>
                  <a:gd name="T35" fmla="*/ 16 h 189"/>
                  <a:gd name="T36" fmla="*/ 173 w 188"/>
                  <a:gd name="T37" fmla="*/ 41 h 189"/>
                  <a:gd name="T38" fmla="*/ 187 w 188"/>
                  <a:gd name="T39" fmla="*/ 75 h 189"/>
                  <a:gd name="T40" fmla="*/ 188 w 188"/>
                  <a:gd name="T41" fmla="*/ 95 h 1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88" h="189">
                    <a:moveTo>
                      <a:pt x="188" y="95"/>
                    </a:moveTo>
                    <a:lnTo>
                      <a:pt x="187" y="114"/>
                    </a:lnTo>
                    <a:lnTo>
                      <a:pt x="173" y="148"/>
                    </a:lnTo>
                    <a:lnTo>
                      <a:pt x="147" y="174"/>
                    </a:lnTo>
                    <a:lnTo>
                      <a:pt x="113" y="188"/>
                    </a:lnTo>
                    <a:lnTo>
                      <a:pt x="95" y="189"/>
                    </a:lnTo>
                    <a:lnTo>
                      <a:pt x="75" y="188"/>
                    </a:lnTo>
                    <a:lnTo>
                      <a:pt x="42" y="174"/>
                    </a:lnTo>
                    <a:lnTo>
                      <a:pt x="16" y="148"/>
                    </a:lnTo>
                    <a:lnTo>
                      <a:pt x="2" y="114"/>
                    </a:lnTo>
                    <a:lnTo>
                      <a:pt x="0" y="95"/>
                    </a:lnTo>
                    <a:lnTo>
                      <a:pt x="2" y="75"/>
                    </a:lnTo>
                    <a:lnTo>
                      <a:pt x="16" y="41"/>
                    </a:lnTo>
                    <a:lnTo>
                      <a:pt x="42" y="16"/>
                    </a:lnTo>
                    <a:lnTo>
                      <a:pt x="75" y="1"/>
                    </a:lnTo>
                    <a:lnTo>
                      <a:pt x="95" y="0"/>
                    </a:lnTo>
                    <a:lnTo>
                      <a:pt x="113" y="1"/>
                    </a:lnTo>
                    <a:lnTo>
                      <a:pt x="147" y="16"/>
                    </a:lnTo>
                    <a:lnTo>
                      <a:pt x="173" y="41"/>
                    </a:lnTo>
                    <a:lnTo>
                      <a:pt x="187" y="75"/>
                    </a:lnTo>
                    <a:lnTo>
                      <a:pt x="188" y="95"/>
                    </a:lnTo>
                    <a:close/>
                  </a:path>
                </a:pathLst>
              </a:custGeom>
              <a:grpFill/>
              <a:ln w="9525">
                <a:solidFill>
                  <a:schemeClr val="accent1">
                    <a:lumMod val="50000"/>
                    <a:alpha val="33000"/>
                  </a:schemeClr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" name="Freeform 142">
                <a:extLst>
                  <a:ext uri="{FF2B5EF4-FFF2-40B4-BE49-F238E27FC236}">
                    <a16:creationId xmlns:a16="http://schemas.microsoft.com/office/drawing/2014/main" id="{B402EF16-1B8A-4AC3-90EB-795A40D8F03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66262" y="2698062"/>
                <a:ext cx="66940" cy="66940"/>
              </a:xfrm>
              <a:custGeom>
                <a:avLst/>
                <a:gdLst>
                  <a:gd name="T0" fmla="*/ 189 w 189"/>
                  <a:gd name="T1" fmla="*/ 95 h 190"/>
                  <a:gd name="T2" fmla="*/ 188 w 189"/>
                  <a:gd name="T3" fmla="*/ 114 h 190"/>
                  <a:gd name="T4" fmla="*/ 174 w 189"/>
                  <a:gd name="T5" fmla="*/ 148 h 190"/>
                  <a:gd name="T6" fmla="*/ 148 w 189"/>
                  <a:gd name="T7" fmla="*/ 174 h 190"/>
                  <a:gd name="T8" fmla="*/ 114 w 189"/>
                  <a:gd name="T9" fmla="*/ 188 h 190"/>
                  <a:gd name="T10" fmla="*/ 94 w 189"/>
                  <a:gd name="T11" fmla="*/ 190 h 190"/>
                  <a:gd name="T12" fmla="*/ 75 w 189"/>
                  <a:gd name="T13" fmla="*/ 188 h 190"/>
                  <a:gd name="T14" fmla="*/ 41 w 189"/>
                  <a:gd name="T15" fmla="*/ 174 h 190"/>
                  <a:gd name="T16" fmla="*/ 15 w 189"/>
                  <a:gd name="T17" fmla="*/ 148 h 190"/>
                  <a:gd name="T18" fmla="*/ 1 w 189"/>
                  <a:gd name="T19" fmla="*/ 114 h 190"/>
                  <a:gd name="T20" fmla="*/ 0 w 189"/>
                  <a:gd name="T21" fmla="*/ 95 h 190"/>
                  <a:gd name="T22" fmla="*/ 1 w 189"/>
                  <a:gd name="T23" fmla="*/ 76 h 190"/>
                  <a:gd name="T24" fmla="*/ 15 w 189"/>
                  <a:gd name="T25" fmla="*/ 42 h 190"/>
                  <a:gd name="T26" fmla="*/ 41 w 189"/>
                  <a:gd name="T27" fmla="*/ 16 h 190"/>
                  <a:gd name="T28" fmla="*/ 75 w 189"/>
                  <a:gd name="T29" fmla="*/ 2 h 190"/>
                  <a:gd name="T30" fmla="*/ 94 w 189"/>
                  <a:gd name="T31" fmla="*/ 0 h 190"/>
                  <a:gd name="T32" fmla="*/ 114 w 189"/>
                  <a:gd name="T33" fmla="*/ 2 h 190"/>
                  <a:gd name="T34" fmla="*/ 148 w 189"/>
                  <a:gd name="T35" fmla="*/ 16 h 190"/>
                  <a:gd name="T36" fmla="*/ 174 w 189"/>
                  <a:gd name="T37" fmla="*/ 42 h 190"/>
                  <a:gd name="T38" fmla="*/ 188 w 189"/>
                  <a:gd name="T39" fmla="*/ 76 h 190"/>
                  <a:gd name="T40" fmla="*/ 189 w 189"/>
                  <a:gd name="T41" fmla="*/ 95 h 1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89" h="190">
                    <a:moveTo>
                      <a:pt x="189" y="95"/>
                    </a:moveTo>
                    <a:lnTo>
                      <a:pt x="188" y="114"/>
                    </a:lnTo>
                    <a:lnTo>
                      <a:pt x="174" y="148"/>
                    </a:lnTo>
                    <a:lnTo>
                      <a:pt x="148" y="174"/>
                    </a:lnTo>
                    <a:lnTo>
                      <a:pt x="114" y="188"/>
                    </a:lnTo>
                    <a:lnTo>
                      <a:pt x="94" y="190"/>
                    </a:lnTo>
                    <a:lnTo>
                      <a:pt x="75" y="188"/>
                    </a:lnTo>
                    <a:lnTo>
                      <a:pt x="41" y="174"/>
                    </a:lnTo>
                    <a:lnTo>
                      <a:pt x="15" y="148"/>
                    </a:lnTo>
                    <a:lnTo>
                      <a:pt x="1" y="114"/>
                    </a:lnTo>
                    <a:lnTo>
                      <a:pt x="0" y="95"/>
                    </a:lnTo>
                    <a:lnTo>
                      <a:pt x="1" y="76"/>
                    </a:lnTo>
                    <a:lnTo>
                      <a:pt x="15" y="42"/>
                    </a:lnTo>
                    <a:lnTo>
                      <a:pt x="41" y="16"/>
                    </a:lnTo>
                    <a:lnTo>
                      <a:pt x="75" y="2"/>
                    </a:lnTo>
                    <a:lnTo>
                      <a:pt x="94" y="0"/>
                    </a:lnTo>
                    <a:lnTo>
                      <a:pt x="114" y="2"/>
                    </a:lnTo>
                    <a:lnTo>
                      <a:pt x="148" y="16"/>
                    </a:lnTo>
                    <a:lnTo>
                      <a:pt x="174" y="42"/>
                    </a:lnTo>
                    <a:lnTo>
                      <a:pt x="188" y="76"/>
                    </a:lnTo>
                    <a:lnTo>
                      <a:pt x="189" y="95"/>
                    </a:lnTo>
                    <a:close/>
                  </a:path>
                </a:pathLst>
              </a:custGeom>
              <a:grpFill/>
              <a:ln w="9525">
                <a:solidFill>
                  <a:schemeClr val="accent1">
                    <a:lumMod val="50000"/>
                    <a:alpha val="33000"/>
                  </a:schemeClr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" name="Freeform 143">
                <a:extLst>
                  <a:ext uri="{FF2B5EF4-FFF2-40B4-BE49-F238E27FC236}">
                    <a16:creationId xmlns:a16="http://schemas.microsoft.com/office/drawing/2014/main" id="{2CDFEC35-82E3-4BB3-9EC3-0D38B8A2445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10889" y="2395438"/>
                <a:ext cx="52994" cy="54389"/>
              </a:xfrm>
              <a:custGeom>
                <a:avLst/>
                <a:gdLst>
                  <a:gd name="T0" fmla="*/ 154 w 154"/>
                  <a:gd name="T1" fmla="*/ 78 h 154"/>
                  <a:gd name="T2" fmla="*/ 153 w 154"/>
                  <a:gd name="T3" fmla="*/ 93 h 154"/>
                  <a:gd name="T4" fmla="*/ 141 w 154"/>
                  <a:gd name="T5" fmla="*/ 121 h 154"/>
                  <a:gd name="T6" fmla="*/ 120 w 154"/>
                  <a:gd name="T7" fmla="*/ 141 h 154"/>
                  <a:gd name="T8" fmla="*/ 92 w 154"/>
                  <a:gd name="T9" fmla="*/ 153 h 154"/>
                  <a:gd name="T10" fmla="*/ 76 w 154"/>
                  <a:gd name="T11" fmla="*/ 154 h 154"/>
                  <a:gd name="T12" fmla="*/ 60 w 154"/>
                  <a:gd name="T13" fmla="*/ 153 h 154"/>
                  <a:gd name="T14" fmla="*/ 33 w 154"/>
                  <a:gd name="T15" fmla="*/ 141 h 154"/>
                  <a:gd name="T16" fmla="*/ 13 w 154"/>
                  <a:gd name="T17" fmla="*/ 121 h 154"/>
                  <a:gd name="T18" fmla="*/ 1 w 154"/>
                  <a:gd name="T19" fmla="*/ 93 h 154"/>
                  <a:gd name="T20" fmla="*/ 0 w 154"/>
                  <a:gd name="T21" fmla="*/ 78 h 154"/>
                  <a:gd name="T22" fmla="*/ 1 w 154"/>
                  <a:gd name="T23" fmla="*/ 62 h 154"/>
                  <a:gd name="T24" fmla="*/ 13 w 154"/>
                  <a:gd name="T25" fmla="*/ 34 h 154"/>
                  <a:gd name="T26" fmla="*/ 33 w 154"/>
                  <a:gd name="T27" fmla="*/ 13 h 154"/>
                  <a:gd name="T28" fmla="*/ 60 w 154"/>
                  <a:gd name="T29" fmla="*/ 1 h 154"/>
                  <a:gd name="T30" fmla="*/ 76 w 154"/>
                  <a:gd name="T31" fmla="*/ 0 h 154"/>
                  <a:gd name="T32" fmla="*/ 92 w 154"/>
                  <a:gd name="T33" fmla="*/ 1 h 154"/>
                  <a:gd name="T34" fmla="*/ 120 w 154"/>
                  <a:gd name="T35" fmla="*/ 13 h 154"/>
                  <a:gd name="T36" fmla="*/ 141 w 154"/>
                  <a:gd name="T37" fmla="*/ 34 h 154"/>
                  <a:gd name="T38" fmla="*/ 153 w 154"/>
                  <a:gd name="T39" fmla="*/ 62 h 154"/>
                  <a:gd name="T40" fmla="*/ 154 w 154"/>
                  <a:gd name="T41" fmla="*/ 78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54" h="154">
                    <a:moveTo>
                      <a:pt x="154" y="78"/>
                    </a:moveTo>
                    <a:lnTo>
                      <a:pt x="153" y="93"/>
                    </a:lnTo>
                    <a:lnTo>
                      <a:pt x="141" y="121"/>
                    </a:lnTo>
                    <a:lnTo>
                      <a:pt x="120" y="141"/>
                    </a:lnTo>
                    <a:lnTo>
                      <a:pt x="92" y="153"/>
                    </a:lnTo>
                    <a:lnTo>
                      <a:pt x="76" y="154"/>
                    </a:lnTo>
                    <a:lnTo>
                      <a:pt x="60" y="153"/>
                    </a:lnTo>
                    <a:lnTo>
                      <a:pt x="33" y="141"/>
                    </a:lnTo>
                    <a:lnTo>
                      <a:pt x="13" y="121"/>
                    </a:lnTo>
                    <a:lnTo>
                      <a:pt x="1" y="93"/>
                    </a:lnTo>
                    <a:lnTo>
                      <a:pt x="0" y="78"/>
                    </a:lnTo>
                    <a:lnTo>
                      <a:pt x="1" y="62"/>
                    </a:lnTo>
                    <a:lnTo>
                      <a:pt x="13" y="34"/>
                    </a:lnTo>
                    <a:lnTo>
                      <a:pt x="33" y="13"/>
                    </a:lnTo>
                    <a:lnTo>
                      <a:pt x="60" y="1"/>
                    </a:lnTo>
                    <a:lnTo>
                      <a:pt x="76" y="0"/>
                    </a:lnTo>
                    <a:lnTo>
                      <a:pt x="92" y="1"/>
                    </a:lnTo>
                    <a:lnTo>
                      <a:pt x="120" y="13"/>
                    </a:lnTo>
                    <a:lnTo>
                      <a:pt x="141" y="34"/>
                    </a:lnTo>
                    <a:lnTo>
                      <a:pt x="153" y="62"/>
                    </a:lnTo>
                    <a:lnTo>
                      <a:pt x="154" y="78"/>
                    </a:lnTo>
                    <a:close/>
                  </a:path>
                </a:pathLst>
              </a:custGeom>
              <a:grpFill/>
              <a:ln w="9525">
                <a:solidFill>
                  <a:schemeClr val="accent1">
                    <a:lumMod val="50000"/>
                    <a:alpha val="33000"/>
                  </a:schemeClr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" name="Freeform 144">
                <a:extLst>
                  <a:ext uri="{FF2B5EF4-FFF2-40B4-BE49-F238E27FC236}">
                    <a16:creationId xmlns:a16="http://schemas.microsoft.com/office/drawing/2014/main" id="{9C1640C2-3F81-4EAA-9CA3-2FBA9D2D197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368558" y="4798307"/>
                <a:ext cx="54389" cy="54389"/>
              </a:xfrm>
              <a:custGeom>
                <a:avLst/>
                <a:gdLst>
                  <a:gd name="T0" fmla="*/ 154 w 154"/>
                  <a:gd name="T1" fmla="*/ 76 h 154"/>
                  <a:gd name="T2" fmla="*/ 153 w 154"/>
                  <a:gd name="T3" fmla="*/ 92 h 154"/>
                  <a:gd name="T4" fmla="*/ 142 w 154"/>
                  <a:gd name="T5" fmla="*/ 120 h 154"/>
                  <a:gd name="T6" fmla="*/ 121 w 154"/>
                  <a:gd name="T7" fmla="*/ 141 h 154"/>
                  <a:gd name="T8" fmla="*/ 92 w 154"/>
                  <a:gd name="T9" fmla="*/ 152 h 154"/>
                  <a:gd name="T10" fmla="*/ 77 w 154"/>
                  <a:gd name="T11" fmla="*/ 154 h 154"/>
                  <a:gd name="T12" fmla="*/ 61 w 154"/>
                  <a:gd name="T13" fmla="*/ 152 h 154"/>
                  <a:gd name="T14" fmla="*/ 34 w 154"/>
                  <a:gd name="T15" fmla="*/ 141 h 154"/>
                  <a:gd name="T16" fmla="*/ 13 w 154"/>
                  <a:gd name="T17" fmla="*/ 120 h 154"/>
                  <a:gd name="T18" fmla="*/ 2 w 154"/>
                  <a:gd name="T19" fmla="*/ 92 h 154"/>
                  <a:gd name="T20" fmla="*/ 0 w 154"/>
                  <a:gd name="T21" fmla="*/ 76 h 154"/>
                  <a:gd name="T22" fmla="*/ 2 w 154"/>
                  <a:gd name="T23" fmla="*/ 60 h 154"/>
                  <a:gd name="T24" fmla="*/ 13 w 154"/>
                  <a:gd name="T25" fmla="*/ 33 h 154"/>
                  <a:gd name="T26" fmla="*/ 34 w 154"/>
                  <a:gd name="T27" fmla="*/ 12 h 154"/>
                  <a:gd name="T28" fmla="*/ 61 w 154"/>
                  <a:gd name="T29" fmla="*/ 1 h 154"/>
                  <a:gd name="T30" fmla="*/ 77 w 154"/>
                  <a:gd name="T31" fmla="*/ 0 h 154"/>
                  <a:gd name="T32" fmla="*/ 92 w 154"/>
                  <a:gd name="T33" fmla="*/ 1 h 154"/>
                  <a:gd name="T34" fmla="*/ 121 w 154"/>
                  <a:gd name="T35" fmla="*/ 12 h 154"/>
                  <a:gd name="T36" fmla="*/ 142 w 154"/>
                  <a:gd name="T37" fmla="*/ 33 h 154"/>
                  <a:gd name="T38" fmla="*/ 153 w 154"/>
                  <a:gd name="T39" fmla="*/ 60 h 154"/>
                  <a:gd name="T40" fmla="*/ 154 w 154"/>
                  <a:gd name="T41" fmla="*/ 76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54" h="154">
                    <a:moveTo>
                      <a:pt x="154" y="76"/>
                    </a:moveTo>
                    <a:lnTo>
                      <a:pt x="153" y="92"/>
                    </a:lnTo>
                    <a:lnTo>
                      <a:pt x="142" y="120"/>
                    </a:lnTo>
                    <a:lnTo>
                      <a:pt x="121" y="141"/>
                    </a:lnTo>
                    <a:lnTo>
                      <a:pt x="92" y="152"/>
                    </a:lnTo>
                    <a:lnTo>
                      <a:pt x="77" y="154"/>
                    </a:lnTo>
                    <a:lnTo>
                      <a:pt x="61" y="152"/>
                    </a:lnTo>
                    <a:lnTo>
                      <a:pt x="34" y="141"/>
                    </a:lnTo>
                    <a:lnTo>
                      <a:pt x="13" y="120"/>
                    </a:lnTo>
                    <a:lnTo>
                      <a:pt x="2" y="92"/>
                    </a:lnTo>
                    <a:lnTo>
                      <a:pt x="0" y="76"/>
                    </a:lnTo>
                    <a:lnTo>
                      <a:pt x="2" y="60"/>
                    </a:lnTo>
                    <a:lnTo>
                      <a:pt x="13" y="33"/>
                    </a:lnTo>
                    <a:lnTo>
                      <a:pt x="34" y="12"/>
                    </a:lnTo>
                    <a:lnTo>
                      <a:pt x="61" y="1"/>
                    </a:lnTo>
                    <a:lnTo>
                      <a:pt x="77" y="0"/>
                    </a:lnTo>
                    <a:lnTo>
                      <a:pt x="92" y="1"/>
                    </a:lnTo>
                    <a:lnTo>
                      <a:pt x="121" y="12"/>
                    </a:lnTo>
                    <a:lnTo>
                      <a:pt x="142" y="33"/>
                    </a:lnTo>
                    <a:lnTo>
                      <a:pt x="153" y="60"/>
                    </a:lnTo>
                    <a:lnTo>
                      <a:pt x="154" y="76"/>
                    </a:lnTo>
                    <a:close/>
                  </a:path>
                </a:pathLst>
              </a:custGeom>
              <a:grpFill/>
              <a:ln w="9525">
                <a:solidFill>
                  <a:schemeClr val="accent1">
                    <a:lumMod val="50000"/>
                    <a:alpha val="33000"/>
                  </a:schemeClr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" name="Freeform 145">
                <a:extLst>
                  <a:ext uri="{FF2B5EF4-FFF2-40B4-BE49-F238E27FC236}">
                    <a16:creationId xmlns:a16="http://schemas.microsoft.com/office/drawing/2014/main" id="{36501F86-465D-4A87-84CD-2000E3F1865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02359" y="5130218"/>
                <a:ext cx="52994" cy="52994"/>
              </a:xfrm>
              <a:custGeom>
                <a:avLst/>
                <a:gdLst>
                  <a:gd name="T0" fmla="*/ 154 w 154"/>
                  <a:gd name="T1" fmla="*/ 77 h 154"/>
                  <a:gd name="T2" fmla="*/ 152 w 154"/>
                  <a:gd name="T3" fmla="*/ 93 h 154"/>
                  <a:gd name="T4" fmla="*/ 141 w 154"/>
                  <a:gd name="T5" fmla="*/ 120 h 154"/>
                  <a:gd name="T6" fmla="*/ 120 w 154"/>
                  <a:gd name="T7" fmla="*/ 141 h 154"/>
                  <a:gd name="T8" fmla="*/ 93 w 154"/>
                  <a:gd name="T9" fmla="*/ 153 h 154"/>
                  <a:gd name="T10" fmla="*/ 77 w 154"/>
                  <a:gd name="T11" fmla="*/ 154 h 154"/>
                  <a:gd name="T12" fmla="*/ 62 w 154"/>
                  <a:gd name="T13" fmla="*/ 153 h 154"/>
                  <a:gd name="T14" fmla="*/ 33 w 154"/>
                  <a:gd name="T15" fmla="*/ 141 h 154"/>
                  <a:gd name="T16" fmla="*/ 13 w 154"/>
                  <a:gd name="T17" fmla="*/ 120 h 154"/>
                  <a:gd name="T18" fmla="*/ 1 w 154"/>
                  <a:gd name="T19" fmla="*/ 93 h 154"/>
                  <a:gd name="T20" fmla="*/ 0 w 154"/>
                  <a:gd name="T21" fmla="*/ 77 h 154"/>
                  <a:gd name="T22" fmla="*/ 1 w 154"/>
                  <a:gd name="T23" fmla="*/ 62 h 154"/>
                  <a:gd name="T24" fmla="*/ 13 w 154"/>
                  <a:gd name="T25" fmla="*/ 33 h 154"/>
                  <a:gd name="T26" fmla="*/ 33 w 154"/>
                  <a:gd name="T27" fmla="*/ 13 h 154"/>
                  <a:gd name="T28" fmla="*/ 62 w 154"/>
                  <a:gd name="T29" fmla="*/ 1 h 154"/>
                  <a:gd name="T30" fmla="*/ 77 w 154"/>
                  <a:gd name="T31" fmla="*/ 0 h 154"/>
                  <a:gd name="T32" fmla="*/ 93 w 154"/>
                  <a:gd name="T33" fmla="*/ 1 h 154"/>
                  <a:gd name="T34" fmla="*/ 120 w 154"/>
                  <a:gd name="T35" fmla="*/ 13 h 154"/>
                  <a:gd name="T36" fmla="*/ 141 w 154"/>
                  <a:gd name="T37" fmla="*/ 33 h 154"/>
                  <a:gd name="T38" fmla="*/ 152 w 154"/>
                  <a:gd name="T39" fmla="*/ 62 h 154"/>
                  <a:gd name="T40" fmla="*/ 154 w 154"/>
                  <a:gd name="T41" fmla="*/ 77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54" h="154">
                    <a:moveTo>
                      <a:pt x="154" y="77"/>
                    </a:moveTo>
                    <a:lnTo>
                      <a:pt x="152" y="93"/>
                    </a:lnTo>
                    <a:lnTo>
                      <a:pt x="141" y="120"/>
                    </a:lnTo>
                    <a:lnTo>
                      <a:pt x="120" y="141"/>
                    </a:lnTo>
                    <a:lnTo>
                      <a:pt x="93" y="153"/>
                    </a:lnTo>
                    <a:lnTo>
                      <a:pt x="77" y="154"/>
                    </a:lnTo>
                    <a:lnTo>
                      <a:pt x="62" y="153"/>
                    </a:lnTo>
                    <a:lnTo>
                      <a:pt x="33" y="141"/>
                    </a:lnTo>
                    <a:lnTo>
                      <a:pt x="13" y="120"/>
                    </a:lnTo>
                    <a:lnTo>
                      <a:pt x="1" y="93"/>
                    </a:lnTo>
                    <a:lnTo>
                      <a:pt x="0" y="77"/>
                    </a:lnTo>
                    <a:lnTo>
                      <a:pt x="1" y="62"/>
                    </a:lnTo>
                    <a:lnTo>
                      <a:pt x="13" y="33"/>
                    </a:lnTo>
                    <a:lnTo>
                      <a:pt x="33" y="13"/>
                    </a:lnTo>
                    <a:lnTo>
                      <a:pt x="62" y="1"/>
                    </a:lnTo>
                    <a:lnTo>
                      <a:pt x="77" y="0"/>
                    </a:lnTo>
                    <a:lnTo>
                      <a:pt x="93" y="1"/>
                    </a:lnTo>
                    <a:lnTo>
                      <a:pt x="120" y="13"/>
                    </a:lnTo>
                    <a:lnTo>
                      <a:pt x="141" y="33"/>
                    </a:lnTo>
                    <a:lnTo>
                      <a:pt x="152" y="62"/>
                    </a:lnTo>
                    <a:lnTo>
                      <a:pt x="154" y="77"/>
                    </a:lnTo>
                    <a:close/>
                  </a:path>
                </a:pathLst>
              </a:custGeom>
              <a:grpFill/>
              <a:ln w="9525">
                <a:solidFill>
                  <a:schemeClr val="accent1">
                    <a:lumMod val="50000"/>
                    <a:alpha val="33000"/>
                  </a:schemeClr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" name="Freeform 146">
                <a:extLst>
                  <a:ext uri="{FF2B5EF4-FFF2-40B4-BE49-F238E27FC236}">
                    <a16:creationId xmlns:a16="http://schemas.microsoft.com/office/drawing/2014/main" id="{416EF18A-CEAC-4E1B-A428-C2155A01CC3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03671" y="2495848"/>
                <a:ext cx="79492" cy="79492"/>
              </a:xfrm>
              <a:custGeom>
                <a:avLst/>
                <a:gdLst>
                  <a:gd name="T0" fmla="*/ 228 w 228"/>
                  <a:gd name="T1" fmla="*/ 116 h 230"/>
                  <a:gd name="T2" fmla="*/ 227 w 228"/>
                  <a:gd name="T3" fmla="*/ 139 h 230"/>
                  <a:gd name="T4" fmla="*/ 210 w 228"/>
                  <a:gd name="T5" fmla="*/ 179 h 230"/>
                  <a:gd name="T6" fmla="*/ 179 w 228"/>
                  <a:gd name="T7" fmla="*/ 210 h 230"/>
                  <a:gd name="T8" fmla="*/ 137 w 228"/>
                  <a:gd name="T9" fmla="*/ 229 h 230"/>
                  <a:gd name="T10" fmla="*/ 114 w 228"/>
                  <a:gd name="T11" fmla="*/ 230 h 230"/>
                  <a:gd name="T12" fmla="*/ 91 w 228"/>
                  <a:gd name="T13" fmla="*/ 229 h 230"/>
                  <a:gd name="T14" fmla="*/ 49 w 228"/>
                  <a:gd name="T15" fmla="*/ 210 h 230"/>
                  <a:gd name="T16" fmla="*/ 18 w 228"/>
                  <a:gd name="T17" fmla="*/ 179 h 230"/>
                  <a:gd name="T18" fmla="*/ 1 w 228"/>
                  <a:gd name="T19" fmla="*/ 139 h 230"/>
                  <a:gd name="T20" fmla="*/ 0 w 228"/>
                  <a:gd name="T21" fmla="*/ 116 h 230"/>
                  <a:gd name="T22" fmla="*/ 1 w 228"/>
                  <a:gd name="T23" fmla="*/ 92 h 230"/>
                  <a:gd name="T24" fmla="*/ 18 w 228"/>
                  <a:gd name="T25" fmla="*/ 51 h 230"/>
                  <a:gd name="T26" fmla="*/ 49 w 228"/>
                  <a:gd name="T27" fmla="*/ 20 h 230"/>
                  <a:gd name="T28" fmla="*/ 91 w 228"/>
                  <a:gd name="T29" fmla="*/ 2 h 230"/>
                  <a:gd name="T30" fmla="*/ 114 w 228"/>
                  <a:gd name="T31" fmla="*/ 0 h 230"/>
                  <a:gd name="T32" fmla="*/ 137 w 228"/>
                  <a:gd name="T33" fmla="*/ 2 h 230"/>
                  <a:gd name="T34" fmla="*/ 179 w 228"/>
                  <a:gd name="T35" fmla="*/ 20 h 230"/>
                  <a:gd name="T36" fmla="*/ 210 w 228"/>
                  <a:gd name="T37" fmla="*/ 51 h 230"/>
                  <a:gd name="T38" fmla="*/ 227 w 228"/>
                  <a:gd name="T39" fmla="*/ 92 h 230"/>
                  <a:gd name="T40" fmla="*/ 228 w 228"/>
                  <a:gd name="T41" fmla="*/ 116 h 2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28" h="230">
                    <a:moveTo>
                      <a:pt x="228" y="116"/>
                    </a:moveTo>
                    <a:lnTo>
                      <a:pt x="227" y="139"/>
                    </a:lnTo>
                    <a:lnTo>
                      <a:pt x="210" y="179"/>
                    </a:lnTo>
                    <a:lnTo>
                      <a:pt x="179" y="210"/>
                    </a:lnTo>
                    <a:lnTo>
                      <a:pt x="137" y="229"/>
                    </a:lnTo>
                    <a:lnTo>
                      <a:pt x="114" y="230"/>
                    </a:lnTo>
                    <a:lnTo>
                      <a:pt x="91" y="229"/>
                    </a:lnTo>
                    <a:lnTo>
                      <a:pt x="49" y="210"/>
                    </a:lnTo>
                    <a:lnTo>
                      <a:pt x="18" y="179"/>
                    </a:lnTo>
                    <a:lnTo>
                      <a:pt x="1" y="139"/>
                    </a:lnTo>
                    <a:lnTo>
                      <a:pt x="0" y="116"/>
                    </a:lnTo>
                    <a:lnTo>
                      <a:pt x="1" y="92"/>
                    </a:lnTo>
                    <a:lnTo>
                      <a:pt x="18" y="51"/>
                    </a:lnTo>
                    <a:lnTo>
                      <a:pt x="49" y="20"/>
                    </a:lnTo>
                    <a:lnTo>
                      <a:pt x="91" y="2"/>
                    </a:lnTo>
                    <a:lnTo>
                      <a:pt x="114" y="0"/>
                    </a:lnTo>
                    <a:lnTo>
                      <a:pt x="137" y="2"/>
                    </a:lnTo>
                    <a:lnTo>
                      <a:pt x="179" y="20"/>
                    </a:lnTo>
                    <a:lnTo>
                      <a:pt x="210" y="51"/>
                    </a:lnTo>
                    <a:lnTo>
                      <a:pt x="227" y="92"/>
                    </a:lnTo>
                    <a:lnTo>
                      <a:pt x="228" y="116"/>
                    </a:lnTo>
                    <a:close/>
                  </a:path>
                </a:pathLst>
              </a:custGeom>
              <a:grpFill/>
              <a:ln w="9525">
                <a:solidFill>
                  <a:schemeClr val="accent1">
                    <a:lumMod val="50000"/>
                    <a:alpha val="33000"/>
                  </a:schemeClr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" name="Freeform 147">
                <a:extLst>
                  <a:ext uri="{FF2B5EF4-FFF2-40B4-BE49-F238E27FC236}">
                    <a16:creationId xmlns:a16="http://schemas.microsoft.com/office/drawing/2014/main" id="{B60707BF-BEB7-4102-853C-CD7BCDC03A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19502" y="2790105"/>
                <a:ext cx="94832" cy="96227"/>
              </a:xfrm>
              <a:custGeom>
                <a:avLst/>
                <a:gdLst>
                  <a:gd name="T0" fmla="*/ 271 w 271"/>
                  <a:gd name="T1" fmla="*/ 136 h 272"/>
                  <a:gd name="T2" fmla="*/ 269 w 271"/>
                  <a:gd name="T3" fmla="*/ 163 h 272"/>
                  <a:gd name="T4" fmla="*/ 249 w 271"/>
                  <a:gd name="T5" fmla="*/ 212 h 272"/>
                  <a:gd name="T6" fmla="*/ 212 w 271"/>
                  <a:gd name="T7" fmla="*/ 249 h 272"/>
                  <a:gd name="T8" fmla="*/ 163 w 271"/>
                  <a:gd name="T9" fmla="*/ 269 h 272"/>
                  <a:gd name="T10" fmla="*/ 136 w 271"/>
                  <a:gd name="T11" fmla="*/ 272 h 272"/>
                  <a:gd name="T12" fmla="*/ 107 w 271"/>
                  <a:gd name="T13" fmla="*/ 269 h 272"/>
                  <a:gd name="T14" fmla="*/ 58 w 271"/>
                  <a:gd name="T15" fmla="*/ 249 h 272"/>
                  <a:gd name="T16" fmla="*/ 22 w 271"/>
                  <a:gd name="T17" fmla="*/ 212 h 272"/>
                  <a:gd name="T18" fmla="*/ 1 w 271"/>
                  <a:gd name="T19" fmla="*/ 163 h 272"/>
                  <a:gd name="T20" fmla="*/ 0 w 271"/>
                  <a:gd name="T21" fmla="*/ 136 h 272"/>
                  <a:gd name="T22" fmla="*/ 1 w 271"/>
                  <a:gd name="T23" fmla="*/ 107 h 272"/>
                  <a:gd name="T24" fmla="*/ 22 w 271"/>
                  <a:gd name="T25" fmla="*/ 59 h 272"/>
                  <a:gd name="T26" fmla="*/ 58 w 271"/>
                  <a:gd name="T27" fmla="*/ 22 h 272"/>
                  <a:gd name="T28" fmla="*/ 107 w 271"/>
                  <a:gd name="T29" fmla="*/ 1 h 272"/>
                  <a:gd name="T30" fmla="*/ 136 w 271"/>
                  <a:gd name="T31" fmla="*/ 0 h 272"/>
                  <a:gd name="T32" fmla="*/ 163 w 271"/>
                  <a:gd name="T33" fmla="*/ 1 h 272"/>
                  <a:gd name="T34" fmla="*/ 212 w 271"/>
                  <a:gd name="T35" fmla="*/ 22 h 272"/>
                  <a:gd name="T36" fmla="*/ 249 w 271"/>
                  <a:gd name="T37" fmla="*/ 59 h 272"/>
                  <a:gd name="T38" fmla="*/ 269 w 271"/>
                  <a:gd name="T39" fmla="*/ 107 h 272"/>
                  <a:gd name="T40" fmla="*/ 271 w 271"/>
                  <a:gd name="T41" fmla="*/ 136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71" h="272">
                    <a:moveTo>
                      <a:pt x="271" y="136"/>
                    </a:moveTo>
                    <a:lnTo>
                      <a:pt x="269" y="163"/>
                    </a:lnTo>
                    <a:lnTo>
                      <a:pt x="249" y="212"/>
                    </a:lnTo>
                    <a:lnTo>
                      <a:pt x="212" y="249"/>
                    </a:lnTo>
                    <a:lnTo>
                      <a:pt x="163" y="269"/>
                    </a:lnTo>
                    <a:lnTo>
                      <a:pt x="136" y="272"/>
                    </a:lnTo>
                    <a:lnTo>
                      <a:pt x="107" y="269"/>
                    </a:lnTo>
                    <a:lnTo>
                      <a:pt x="58" y="249"/>
                    </a:lnTo>
                    <a:lnTo>
                      <a:pt x="22" y="212"/>
                    </a:lnTo>
                    <a:lnTo>
                      <a:pt x="1" y="163"/>
                    </a:lnTo>
                    <a:lnTo>
                      <a:pt x="0" y="136"/>
                    </a:lnTo>
                    <a:lnTo>
                      <a:pt x="1" y="107"/>
                    </a:lnTo>
                    <a:lnTo>
                      <a:pt x="22" y="59"/>
                    </a:lnTo>
                    <a:lnTo>
                      <a:pt x="58" y="22"/>
                    </a:lnTo>
                    <a:lnTo>
                      <a:pt x="107" y="1"/>
                    </a:lnTo>
                    <a:lnTo>
                      <a:pt x="136" y="0"/>
                    </a:lnTo>
                    <a:lnTo>
                      <a:pt x="163" y="1"/>
                    </a:lnTo>
                    <a:lnTo>
                      <a:pt x="212" y="22"/>
                    </a:lnTo>
                    <a:lnTo>
                      <a:pt x="249" y="59"/>
                    </a:lnTo>
                    <a:lnTo>
                      <a:pt x="269" y="107"/>
                    </a:lnTo>
                    <a:lnTo>
                      <a:pt x="271" y="136"/>
                    </a:lnTo>
                    <a:close/>
                  </a:path>
                </a:pathLst>
              </a:custGeom>
              <a:grpFill/>
              <a:ln w="9525">
                <a:solidFill>
                  <a:schemeClr val="accent1">
                    <a:lumMod val="50000"/>
                    <a:alpha val="33000"/>
                  </a:schemeClr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" name="Freeform 148">
                <a:extLst>
                  <a:ext uri="{FF2B5EF4-FFF2-40B4-BE49-F238E27FC236}">
                    <a16:creationId xmlns:a16="http://schemas.microsoft.com/office/drawing/2014/main" id="{620F0600-78BE-4EC1-B7A5-4D157FAA3FC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86278" y="4039653"/>
                <a:ext cx="94832" cy="94832"/>
              </a:xfrm>
              <a:custGeom>
                <a:avLst/>
                <a:gdLst>
                  <a:gd name="T0" fmla="*/ 272 w 272"/>
                  <a:gd name="T1" fmla="*/ 136 h 272"/>
                  <a:gd name="T2" fmla="*/ 270 w 272"/>
                  <a:gd name="T3" fmla="*/ 163 h 272"/>
                  <a:gd name="T4" fmla="*/ 249 w 272"/>
                  <a:gd name="T5" fmla="*/ 213 h 272"/>
                  <a:gd name="T6" fmla="*/ 213 w 272"/>
                  <a:gd name="T7" fmla="*/ 249 h 272"/>
                  <a:gd name="T8" fmla="*/ 163 w 272"/>
                  <a:gd name="T9" fmla="*/ 270 h 272"/>
                  <a:gd name="T10" fmla="*/ 136 w 272"/>
                  <a:gd name="T11" fmla="*/ 272 h 272"/>
                  <a:gd name="T12" fmla="*/ 108 w 272"/>
                  <a:gd name="T13" fmla="*/ 270 h 272"/>
                  <a:gd name="T14" fmla="*/ 60 w 272"/>
                  <a:gd name="T15" fmla="*/ 249 h 272"/>
                  <a:gd name="T16" fmla="*/ 22 w 272"/>
                  <a:gd name="T17" fmla="*/ 213 h 272"/>
                  <a:gd name="T18" fmla="*/ 1 w 272"/>
                  <a:gd name="T19" fmla="*/ 163 h 272"/>
                  <a:gd name="T20" fmla="*/ 0 w 272"/>
                  <a:gd name="T21" fmla="*/ 136 h 272"/>
                  <a:gd name="T22" fmla="*/ 1 w 272"/>
                  <a:gd name="T23" fmla="*/ 108 h 272"/>
                  <a:gd name="T24" fmla="*/ 22 w 272"/>
                  <a:gd name="T25" fmla="*/ 60 h 272"/>
                  <a:gd name="T26" fmla="*/ 60 w 272"/>
                  <a:gd name="T27" fmla="*/ 22 h 272"/>
                  <a:gd name="T28" fmla="*/ 108 w 272"/>
                  <a:gd name="T29" fmla="*/ 1 h 272"/>
                  <a:gd name="T30" fmla="*/ 136 w 272"/>
                  <a:gd name="T31" fmla="*/ 0 h 272"/>
                  <a:gd name="T32" fmla="*/ 163 w 272"/>
                  <a:gd name="T33" fmla="*/ 1 h 272"/>
                  <a:gd name="T34" fmla="*/ 213 w 272"/>
                  <a:gd name="T35" fmla="*/ 22 h 272"/>
                  <a:gd name="T36" fmla="*/ 249 w 272"/>
                  <a:gd name="T37" fmla="*/ 60 h 272"/>
                  <a:gd name="T38" fmla="*/ 270 w 272"/>
                  <a:gd name="T39" fmla="*/ 108 h 272"/>
                  <a:gd name="T40" fmla="*/ 272 w 272"/>
                  <a:gd name="T41" fmla="*/ 136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72" h="272">
                    <a:moveTo>
                      <a:pt x="272" y="136"/>
                    </a:moveTo>
                    <a:lnTo>
                      <a:pt x="270" y="163"/>
                    </a:lnTo>
                    <a:lnTo>
                      <a:pt x="249" y="213"/>
                    </a:lnTo>
                    <a:lnTo>
                      <a:pt x="213" y="249"/>
                    </a:lnTo>
                    <a:lnTo>
                      <a:pt x="163" y="270"/>
                    </a:lnTo>
                    <a:lnTo>
                      <a:pt x="136" y="272"/>
                    </a:lnTo>
                    <a:lnTo>
                      <a:pt x="108" y="270"/>
                    </a:lnTo>
                    <a:lnTo>
                      <a:pt x="60" y="249"/>
                    </a:lnTo>
                    <a:lnTo>
                      <a:pt x="22" y="213"/>
                    </a:lnTo>
                    <a:lnTo>
                      <a:pt x="1" y="163"/>
                    </a:lnTo>
                    <a:lnTo>
                      <a:pt x="0" y="136"/>
                    </a:lnTo>
                    <a:lnTo>
                      <a:pt x="1" y="108"/>
                    </a:lnTo>
                    <a:lnTo>
                      <a:pt x="22" y="60"/>
                    </a:lnTo>
                    <a:lnTo>
                      <a:pt x="60" y="22"/>
                    </a:lnTo>
                    <a:lnTo>
                      <a:pt x="108" y="1"/>
                    </a:lnTo>
                    <a:lnTo>
                      <a:pt x="136" y="0"/>
                    </a:lnTo>
                    <a:lnTo>
                      <a:pt x="163" y="1"/>
                    </a:lnTo>
                    <a:lnTo>
                      <a:pt x="213" y="22"/>
                    </a:lnTo>
                    <a:lnTo>
                      <a:pt x="249" y="60"/>
                    </a:lnTo>
                    <a:lnTo>
                      <a:pt x="270" y="108"/>
                    </a:lnTo>
                    <a:lnTo>
                      <a:pt x="272" y="136"/>
                    </a:lnTo>
                    <a:close/>
                  </a:path>
                </a:pathLst>
              </a:custGeom>
              <a:grpFill/>
              <a:ln w="9525">
                <a:solidFill>
                  <a:schemeClr val="accent1">
                    <a:lumMod val="50000"/>
                    <a:alpha val="33000"/>
                  </a:schemeClr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" name="Freeform 150">
                <a:extLst>
                  <a:ext uri="{FF2B5EF4-FFF2-40B4-BE49-F238E27FC236}">
                    <a16:creationId xmlns:a16="http://schemas.microsoft.com/office/drawing/2014/main" id="{72B4BC7A-4DA6-4BBE-A846-010F68BCFB9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61423" y="3106676"/>
                <a:ext cx="94832" cy="94832"/>
              </a:xfrm>
              <a:custGeom>
                <a:avLst/>
                <a:gdLst>
                  <a:gd name="T0" fmla="*/ 272 w 272"/>
                  <a:gd name="T1" fmla="*/ 136 h 272"/>
                  <a:gd name="T2" fmla="*/ 271 w 272"/>
                  <a:gd name="T3" fmla="*/ 163 h 272"/>
                  <a:gd name="T4" fmla="*/ 250 w 272"/>
                  <a:gd name="T5" fmla="*/ 212 h 272"/>
                  <a:gd name="T6" fmla="*/ 212 w 272"/>
                  <a:gd name="T7" fmla="*/ 248 h 272"/>
                  <a:gd name="T8" fmla="*/ 163 w 272"/>
                  <a:gd name="T9" fmla="*/ 269 h 272"/>
                  <a:gd name="T10" fmla="*/ 136 w 272"/>
                  <a:gd name="T11" fmla="*/ 272 h 272"/>
                  <a:gd name="T12" fmla="*/ 109 w 272"/>
                  <a:gd name="T13" fmla="*/ 269 h 272"/>
                  <a:gd name="T14" fmla="*/ 59 w 272"/>
                  <a:gd name="T15" fmla="*/ 248 h 272"/>
                  <a:gd name="T16" fmla="*/ 23 w 272"/>
                  <a:gd name="T17" fmla="*/ 212 h 272"/>
                  <a:gd name="T18" fmla="*/ 2 w 272"/>
                  <a:gd name="T19" fmla="*/ 163 h 272"/>
                  <a:gd name="T20" fmla="*/ 0 w 272"/>
                  <a:gd name="T21" fmla="*/ 136 h 272"/>
                  <a:gd name="T22" fmla="*/ 2 w 272"/>
                  <a:gd name="T23" fmla="*/ 107 h 272"/>
                  <a:gd name="T24" fmla="*/ 23 w 272"/>
                  <a:gd name="T25" fmla="*/ 59 h 272"/>
                  <a:gd name="T26" fmla="*/ 59 w 272"/>
                  <a:gd name="T27" fmla="*/ 22 h 272"/>
                  <a:gd name="T28" fmla="*/ 109 w 272"/>
                  <a:gd name="T29" fmla="*/ 1 h 272"/>
                  <a:gd name="T30" fmla="*/ 136 w 272"/>
                  <a:gd name="T31" fmla="*/ 0 h 272"/>
                  <a:gd name="T32" fmla="*/ 163 w 272"/>
                  <a:gd name="T33" fmla="*/ 1 h 272"/>
                  <a:gd name="T34" fmla="*/ 212 w 272"/>
                  <a:gd name="T35" fmla="*/ 22 h 272"/>
                  <a:gd name="T36" fmla="*/ 250 w 272"/>
                  <a:gd name="T37" fmla="*/ 59 h 272"/>
                  <a:gd name="T38" fmla="*/ 271 w 272"/>
                  <a:gd name="T39" fmla="*/ 107 h 272"/>
                  <a:gd name="T40" fmla="*/ 272 w 272"/>
                  <a:gd name="T41" fmla="*/ 136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72" h="272">
                    <a:moveTo>
                      <a:pt x="272" y="136"/>
                    </a:moveTo>
                    <a:lnTo>
                      <a:pt x="271" y="163"/>
                    </a:lnTo>
                    <a:lnTo>
                      <a:pt x="250" y="212"/>
                    </a:lnTo>
                    <a:lnTo>
                      <a:pt x="212" y="248"/>
                    </a:lnTo>
                    <a:lnTo>
                      <a:pt x="163" y="269"/>
                    </a:lnTo>
                    <a:lnTo>
                      <a:pt x="136" y="272"/>
                    </a:lnTo>
                    <a:lnTo>
                      <a:pt x="109" y="269"/>
                    </a:lnTo>
                    <a:lnTo>
                      <a:pt x="59" y="248"/>
                    </a:lnTo>
                    <a:lnTo>
                      <a:pt x="23" y="212"/>
                    </a:lnTo>
                    <a:lnTo>
                      <a:pt x="2" y="163"/>
                    </a:lnTo>
                    <a:lnTo>
                      <a:pt x="0" y="136"/>
                    </a:lnTo>
                    <a:lnTo>
                      <a:pt x="2" y="107"/>
                    </a:lnTo>
                    <a:lnTo>
                      <a:pt x="23" y="59"/>
                    </a:lnTo>
                    <a:lnTo>
                      <a:pt x="59" y="22"/>
                    </a:lnTo>
                    <a:lnTo>
                      <a:pt x="109" y="1"/>
                    </a:lnTo>
                    <a:lnTo>
                      <a:pt x="136" y="0"/>
                    </a:lnTo>
                    <a:lnTo>
                      <a:pt x="163" y="1"/>
                    </a:lnTo>
                    <a:lnTo>
                      <a:pt x="212" y="22"/>
                    </a:lnTo>
                    <a:lnTo>
                      <a:pt x="250" y="59"/>
                    </a:lnTo>
                    <a:lnTo>
                      <a:pt x="271" y="107"/>
                    </a:lnTo>
                    <a:lnTo>
                      <a:pt x="272" y="136"/>
                    </a:lnTo>
                    <a:close/>
                  </a:path>
                </a:pathLst>
              </a:custGeom>
              <a:grpFill/>
              <a:ln w="9525">
                <a:solidFill>
                  <a:schemeClr val="accent1">
                    <a:lumMod val="50000"/>
                    <a:alpha val="33000"/>
                  </a:schemeClr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" name="Freeform 154">
                <a:extLst>
                  <a:ext uri="{FF2B5EF4-FFF2-40B4-BE49-F238E27FC236}">
                    <a16:creationId xmlns:a16="http://schemas.microsoft.com/office/drawing/2014/main" id="{73077215-1871-4FF0-A163-303628F0342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71678" y="1790188"/>
                <a:ext cx="94832" cy="94832"/>
              </a:xfrm>
              <a:custGeom>
                <a:avLst/>
                <a:gdLst>
                  <a:gd name="T0" fmla="*/ 273 w 273"/>
                  <a:gd name="T1" fmla="*/ 137 h 273"/>
                  <a:gd name="T2" fmla="*/ 271 w 273"/>
                  <a:gd name="T3" fmla="*/ 165 h 273"/>
                  <a:gd name="T4" fmla="*/ 251 w 273"/>
                  <a:gd name="T5" fmla="*/ 213 h 273"/>
                  <a:gd name="T6" fmla="*/ 213 w 273"/>
                  <a:gd name="T7" fmla="*/ 251 h 273"/>
                  <a:gd name="T8" fmla="*/ 165 w 273"/>
                  <a:gd name="T9" fmla="*/ 271 h 273"/>
                  <a:gd name="T10" fmla="*/ 136 w 273"/>
                  <a:gd name="T11" fmla="*/ 273 h 273"/>
                  <a:gd name="T12" fmla="*/ 109 w 273"/>
                  <a:gd name="T13" fmla="*/ 271 h 273"/>
                  <a:gd name="T14" fmla="*/ 60 w 273"/>
                  <a:gd name="T15" fmla="*/ 251 h 273"/>
                  <a:gd name="T16" fmla="*/ 24 w 273"/>
                  <a:gd name="T17" fmla="*/ 213 h 273"/>
                  <a:gd name="T18" fmla="*/ 3 w 273"/>
                  <a:gd name="T19" fmla="*/ 165 h 273"/>
                  <a:gd name="T20" fmla="*/ 0 w 273"/>
                  <a:gd name="T21" fmla="*/ 137 h 273"/>
                  <a:gd name="T22" fmla="*/ 3 w 273"/>
                  <a:gd name="T23" fmla="*/ 109 h 273"/>
                  <a:gd name="T24" fmla="*/ 24 w 273"/>
                  <a:gd name="T25" fmla="*/ 60 h 273"/>
                  <a:gd name="T26" fmla="*/ 60 w 273"/>
                  <a:gd name="T27" fmla="*/ 24 h 273"/>
                  <a:gd name="T28" fmla="*/ 109 w 273"/>
                  <a:gd name="T29" fmla="*/ 3 h 273"/>
                  <a:gd name="T30" fmla="*/ 136 w 273"/>
                  <a:gd name="T31" fmla="*/ 0 h 273"/>
                  <a:gd name="T32" fmla="*/ 165 w 273"/>
                  <a:gd name="T33" fmla="*/ 3 h 273"/>
                  <a:gd name="T34" fmla="*/ 213 w 273"/>
                  <a:gd name="T35" fmla="*/ 24 h 273"/>
                  <a:gd name="T36" fmla="*/ 251 w 273"/>
                  <a:gd name="T37" fmla="*/ 60 h 273"/>
                  <a:gd name="T38" fmla="*/ 271 w 273"/>
                  <a:gd name="T39" fmla="*/ 109 h 273"/>
                  <a:gd name="T40" fmla="*/ 273 w 273"/>
                  <a:gd name="T41" fmla="*/ 137 h 2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73" h="273">
                    <a:moveTo>
                      <a:pt x="273" y="137"/>
                    </a:moveTo>
                    <a:lnTo>
                      <a:pt x="271" y="165"/>
                    </a:lnTo>
                    <a:lnTo>
                      <a:pt x="251" y="213"/>
                    </a:lnTo>
                    <a:lnTo>
                      <a:pt x="213" y="251"/>
                    </a:lnTo>
                    <a:lnTo>
                      <a:pt x="165" y="271"/>
                    </a:lnTo>
                    <a:lnTo>
                      <a:pt x="136" y="273"/>
                    </a:lnTo>
                    <a:lnTo>
                      <a:pt x="109" y="271"/>
                    </a:lnTo>
                    <a:lnTo>
                      <a:pt x="60" y="251"/>
                    </a:lnTo>
                    <a:lnTo>
                      <a:pt x="24" y="213"/>
                    </a:lnTo>
                    <a:lnTo>
                      <a:pt x="3" y="165"/>
                    </a:lnTo>
                    <a:lnTo>
                      <a:pt x="0" y="137"/>
                    </a:lnTo>
                    <a:lnTo>
                      <a:pt x="3" y="109"/>
                    </a:lnTo>
                    <a:lnTo>
                      <a:pt x="24" y="60"/>
                    </a:lnTo>
                    <a:lnTo>
                      <a:pt x="60" y="24"/>
                    </a:lnTo>
                    <a:lnTo>
                      <a:pt x="109" y="3"/>
                    </a:lnTo>
                    <a:lnTo>
                      <a:pt x="136" y="0"/>
                    </a:lnTo>
                    <a:lnTo>
                      <a:pt x="165" y="3"/>
                    </a:lnTo>
                    <a:lnTo>
                      <a:pt x="213" y="24"/>
                    </a:lnTo>
                    <a:lnTo>
                      <a:pt x="251" y="60"/>
                    </a:lnTo>
                    <a:lnTo>
                      <a:pt x="271" y="109"/>
                    </a:lnTo>
                    <a:lnTo>
                      <a:pt x="273" y="137"/>
                    </a:lnTo>
                    <a:close/>
                  </a:path>
                </a:pathLst>
              </a:custGeom>
              <a:grpFill/>
              <a:ln w="9525">
                <a:solidFill>
                  <a:schemeClr val="accent1">
                    <a:lumMod val="50000"/>
                    <a:alpha val="33000"/>
                  </a:schemeClr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" name="Freeform 155">
                <a:extLst>
                  <a:ext uri="{FF2B5EF4-FFF2-40B4-BE49-F238E27FC236}">
                    <a16:creationId xmlns:a16="http://schemas.microsoft.com/office/drawing/2014/main" id="{986882E4-DA14-46F7-BDF7-1EEB61D0E0E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52070" y="1526611"/>
                <a:ext cx="94832" cy="96227"/>
              </a:xfrm>
              <a:custGeom>
                <a:avLst/>
                <a:gdLst>
                  <a:gd name="T0" fmla="*/ 272 w 272"/>
                  <a:gd name="T1" fmla="*/ 136 h 272"/>
                  <a:gd name="T2" fmla="*/ 271 w 272"/>
                  <a:gd name="T3" fmla="*/ 163 h 272"/>
                  <a:gd name="T4" fmla="*/ 250 w 272"/>
                  <a:gd name="T5" fmla="*/ 212 h 272"/>
                  <a:gd name="T6" fmla="*/ 213 w 272"/>
                  <a:gd name="T7" fmla="*/ 249 h 272"/>
                  <a:gd name="T8" fmla="*/ 165 w 272"/>
                  <a:gd name="T9" fmla="*/ 269 h 272"/>
                  <a:gd name="T10" fmla="*/ 136 w 272"/>
                  <a:gd name="T11" fmla="*/ 272 h 272"/>
                  <a:gd name="T12" fmla="*/ 109 w 272"/>
                  <a:gd name="T13" fmla="*/ 269 h 272"/>
                  <a:gd name="T14" fmla="*/ 60 w 272"/>
                  <a:gd name="T15" fmla="*/ 249 h 272"/>
                  <a:gd name="T16" fmla="*/ 23 w 272"/>
                  <a:gd name="T17" fmla="*/ 212 h 272"/>
                  <a:gd name="T18" fmla="*/ 3 w 272"/>
                  <a:gd name="T19" fmla="*/ 163 h 272"/>
                  <a:gd name="T20" fmla="*/ 0 w 272"/>
                  <a:gd name="T21" fmla="*/ 136 h 272"/>
                  <a:gd name="T22" fmla="*/ 3 w 272"/>
                  <a:gd name="T23" fmla="*/ 107 h 272"/>
                  <a:gd name="T24" fmla="*/ 23 w 272"/>
                  <a:gd name="T25" fmla="*/ 59 h 272"/>
                  <a:gd name="T26" fmla="*/ 60 w 272"/>
                  <a:gd name="T27" fmla="*/ 22 h 272"/>
                  <a:gd name="T28" fmla="*/ 109 w 272"/>
                  <a:gd name="T29" fmla="*/ 1 h 272"/>
                  <a:gd name="T30" fmla="*/ 136 w 272"/>
                  <a:gd name="T31" fmla="*/ 0 h 272"/>
                  <a:gd name="T32" fmla="*/ 165 w 272"/>
                  <a:gd name="T33" fmla="*/ 1 h 272"/>
                  <a:gd name="T34" fmla="*/ 213 w 272"/>
                  <a:gd name="T35" fmla="*/ 22 h 272"/>
                  <a:gd name="T36" fmla="*/ 250 w 272"/>
                  <a:gd name="T37" fmla="*/ 59 h 272"/>
                  <a:gd name="T38" fmla="*/ 271 w 272"/>
                  <a:gd name="T39" fmla="*/ 107 h 272"/>
                  <a:gd name="T40" fmla="*/ 272 w 272"/>
                  <a:gd name="T41" fmla="*/ 136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72" h="272">
                    <a:moveTo>
                      <a:pt x="272" y="136"/>
                    </a:moveTo>
                    <a:lnTo>
                      <a:pt x="271" y="163"/>
                    </a:lnTo>
                    <a:lnTo>
                      <a:pt x="250" y="212"/>
                    </a:lnTo>
                    <a:lnTo>
                      <a:pt x="213" y="249"/>
                    </a:lnTo>
                    <a:lnTo>
                      <a:pt x="165" y="269"/>
                    </a:lnTo>
                    <a:lnTo>
                      <a:pt x="136" y="272"/>
                    </a:lnTo>
                    <a:lnTo>
                      <a:pt x="109" y="269"/>
                    </a:lnTo>
                    <a:lnTo>
                      <a:pt x="60" y="249"/>
                    </a:lnTo>
                    <a:lnTo>
                      <a:pt x="23" y="212"/>
                    </a:lnTo>
                    <a:lnTo>
                      <a:pt x="3" y="163"/>
                    </a:lnTo>
                    <a:lnTo>
                      <a:pt x="0" y="136"/>
                    </a:lnTo>
                    <a:lnTo>
                      <a:pt x="3" y="107"/>
                    </a:lnTo>
                    <a:lnTo>
                      <a:pt x="23" y="59"/>
                    </a:lnTo>
                    <a:lnTo>
                      <a:pt x="60" y="22"/>
                    </a:lnTo>
                    <a:lnTo>
                      <a:pt x="109" y="1"/>
                    </a:lnTo>
                    <a:lnTo>
                      <a:pt x="136" y="0"/>
                    </a:lnTo>
                    <a:lnTo>
                      <a:pt x="165" y="1"/>
                    </a:lnTo>
                    <a:lnTo>
                      <a:pt x="213" y="22"/>
                    </a:lnTo>
                    <a:lnTo>
                      <a:pt x="250" y="59"/>
                    </a:lnTo>
                    <a:lnTo>
                      <a:pt x="271" y="107"/>
                    </a:lnTo>
                    <a:lnTo>
                      <a:pt x="272" y="136"/>
                    </a:lnTo>
                    <a:close/>
                  </a:path>
                </a:pathLst>
              </a:custGeom>
              <a:grpFill/>
              <a:ln w="9525">
                <a:solidFill>
                  <a:schemeClr val="accent1">
                    <a:lumMod val="50000"/>
                    <a:alpha val="33000"/>
                  </a:schemeClr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" name="Freeform 156">
                <a:extLst>
                  <a:ext uri="{FF2B5EF4-FFF2-40B4-BE49-F238E27FC236}">
                    <a16:creationId xmlns:a16="http://schemas.microsoft.com/office/drawing/2014/main" id="{9B35619E-3035-415C-A831-B66259BFD9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47641" y="2611598"/>
                <a:ext cx="94832" cy="94832"/>
              </a:xfrm>
              <a:custGeom>
                <a:avLst/>
                <a:gdLst>
                  <a:gd name="T0" fmla="*/ 272 w 272"/>
                  <a:gd name="T1" fmla="*/ 136 h 270"/>
                  <a:gd name="T2" fmla="*/ 270 w 272"/>
                  <a:gd name="T3" fmla="*/ 163 h 270"/>
                  <a:gd name="T4" fmla="*/ 250 w 272"/>
                  <a:gd name="T5" fmla="*/ 212 h 270"/>
                  <a:gd name="T6" fmla="*/ 212 w 272"/>
                  <a:gd name="T7" fmla="*/ 248 h 270"/>
                  <a:gd name="T8" fmla="*/ 164 w 272"/>
                  <a:gd name="T9" fmla="*/ 269 h 270"/>
                  <a:gd name="T10" fmla="*/ 136 w 272"/>
                  <a:gd name="T11" fmla="*/ 270 h 270"/>
                  <a:gd name="T12" fmla="*/ 108 w 272"/>
                  <a:gd name="T13" fmla="*/ 269 h 270"/>
                  <a:gd name="T14" fmla="*/ 59 w 272"/>
                  <a:gd name="T15" fmla="*/ 248 h 270"/>
                  <a:gd name="T16" fmla="*/ 23 w 272"/>
                  <a:gd name="T17" fmla="*/ 212 h 270"/>
                  <a:gd name="T18" fmla="*/ 2 w 272"/>
                  <a:gd name="T19" fmla="*/ 163 h 270"/>
                  <a:gd name="T20" fmla="*/ 0 w 272"/>
                  <a:gd name="T21" fmla="*/ 136 h 270"/>
                  <a:gd name="T22" fmla="*/ 2 w 272"/>
                  <a:gd name="T23" fmla="*/ 107 h 270"/>
                  <a:gd name="T24" fmla="*/ 23 w 272"/>
                  <a:gd name="T25" fmla="*/ 58 h 270"/>
                  <a:gd name="T26" fmla="*/ 59 w 272"/>
                  <a:gd name="T27" fmla="*/ 22 h 270"/>
                  <a:gd name="T28" fmla="*/ 108 w 272"/>
                  <a:gd name="T29" fmla="*/ 1 h 270"/>
                  <a:gd name="T30" fmla="*/ 136 w 272"/>
                  <a:gd name="T31" fmla="*/ 0 h 270"/>
                  <a:gd name="T32" fmla="*/ 164 w 272"/>
                  <a:gd name="T33" fmla="*/ 1 h 270"/>
                  <a:gd name="T34" fmla="*/ 212 w 272"/>
                  <a:gd name="T35" fmla="*/ 22 h 270"/>
                  <a:gd name="T36" fmla="*/ 250 w 272"/>
                  <a:gd name="T37" fmla="*/ 58 h 270"/>
                  <a:gd name="T38" fmla="*/ 270 w 272"/>
                  <a:gd name="T39" fmla="*/ 107 h 270"/>
                  <a:gd name="T40" fmla="*/ 272 w 272"/>
                  <a:gd name="T41" fmla="*/ 136 h 2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72" h="270">
                    <a:moveTo>
                      <a:pt x="272" y="136"/>
                    </a:moveTo>
                    <a:lnTo>
                      <a:pt x="270" y="163"/>
                    </a:lnTo>
                    <a:lnTo>
                      <a:pt x="250" y="212"/>
                    </a:lnTo>
                    <a:lnTo>
                      <a:pt x="212" y="248"/>
                    </a:lnTo>
                    <a:lnTo>
                      <a:pt x="164" y="269"/>
                    </a:lnTo>
                    <a:lnTo>
                      <a:pt x="136" y="270"/>
                    </a:lnTo>
                    <a:lnTo>
                      <a:pt x="108" y="269"/>
                    </a:lnTo>
                    <a:lnTo>
                      <a:pt x="59" y="248"/>
                    </a:lnTo>
                    <a:lnTo>
                      <a:pt x="23" y="212"/>
                    </a:lnTo>
                    <a:lnTo>
                      <a:pt x="2" y="163"/>
                    </a:lnTo>
                    <a:lnTo>
                      <a:pt x="0" y="136"/>
                    </a:lnTo>
                    <a:lnTo>
                      <a:pt x="2" y="107"/>
                    </a:lnTo>
                    <a:lnTo>
                      <a:pt x="23" y="58"/>
                    </a:lnTo>
                    <a:lnTo>
                      <a:pt x="59" y="22"/>
                    </a:lnTo>
                    <a:lnTo>
                      <a:pt x="108" y="1"/>
                    </a:lnTo>
                    <a:lnTo>
                      <a:pt x="136" y="0"/>
                    </a:lnTo>
                    <a:lnTo>
                      <a:pt x="164" y="1"/>
                    </a:lnTo>
                    <a:lnTo>
                      <a:pt x="212" y="22"/>
                    </a:lnTo>
                    <a:lnTo>
                      <a:pt x="250" y="58"/>
                    </a:lnTo>
                    <a:lnTo>
                      <a:pt x="270" y="107"/>
                    </a:lnTo>
                    <a:lnTo>
                      <a:pt x="272" y="136"/>
                    </a:lnTo>
                    <a:close/>
                  </a:path>
                </a:pathLst>
              </a:custGeom>
              <a:grpFill/>
              <a:ln w="9525">
                <a:solidFill>
                  <a:schemeClr val="accent1">
                    <a:lumMod val="50000"/>
                    <a:alpha val="33000"/>
                  </a:schemeClr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" name="Freeform 157">
                <a:extLst>
                  <a:ext uri="{FF2B5EF4-FFF2-40B4-BE49-F238E27FC236}">
                    <a16:creationId xmlns:a16="http://schemas.microsoft.com/office/drawing/2014/main" id="{B80F3EC5-E0BE-4B03-A8D1-6121F4FF179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00881" y="2027268"/>
                <a:ext cx="94832" cy="94832"/>
              </a:xfrm>
              <a:custGeom>
                <a:avLst/>
                <a:gdLst>
                  <a:gd name="T0" fmla="*/ 272 w 272"/>
                  <a:gd name="T1" fmla="*/ 136 h 272"/>
                  <a:gd name="T2" fmla="*/ 270 w 272"/>
                  <a:gd name="T3" fmla="*/ 163 h 272"/>
                  <a:gd name="T4" fmla="*/ 250 w 272"/>
                  <a:gd name="T5" fmla="*/ 213 h 272"/>
                  <a:gd name="T6" fmla="*/ 212 w 272"/>
                  <a:gd name="T7" fmla="*/ 249 h 272"/>
                  <a:gd name="T8" fmla="*/ 163 w 272"/>
                  <a:gd name="T9" fmla="*/ 270 h 272"/>
                  <a:gd name="T10" fmla="*/ 136 w 272"/>
                  <a:gd name="T11" fmla="*/ 272 h 272"/>
                  <a:gd name="T12" fmla="*/ 108 w 272"/>
                  <a:gd name="T13" fmla="*/ 270 h 272"/>
                  <a:gd name="T14" fmla="*/ 59 w 272"/>
                  <a:gd name="T15" fmla="*/ 249 h 272"/>
                  <a:gd name="T16" fmla="*/ 23 w 272"/>
                  <a:gd name="T17" fmla="*/ 213 h 272"/>
                  <a:gd name="T18" fmla="*/ 2 w 272"/>
                  <a:gd name="T19" fmla="*/ 163 h 272"/>
                  <a:gd name="T20" fmla="*/ 0 w 272"/>
                  <a:gd name="T21" fmla="*/ 136 h 272"/>
                  <a:gd name="T22" fmla="*/ 2 w 272"/>
                  <a:gd name="T23" fmla="*/ 108 h 272"/>
                  <a:gd name="T24" fmla="*/ 23 w 272"/>
                  <a:gd name="T25" fmla="*/ 60 h 272"/>
                  <a:gd name="T26" fmla="*/ 59 w 272"/>
                  <a:gd name="T27" fmla="*/ 22 h 272"/>
                  <a:gd name="T28" fmla="*/ 108 w 272"/>
                  <a:gd name="T29" fmla="*/ 1 h 272"/>
                  <a:gd name="T30" fmla="*/ 136 w 272"/>
                  <a:gd name="T31" fmla="*/ 0 h 272"/>
                  <a:gd name="T32" fmla="*/ 163 w 272"/>
                  <a:gd name="T33" fmla="*/ 1 h 272"/>
                  <a:gd name="T34" fmla="*/ 212 w 272"/>
                  <a:gd name="T35" fmla="*/ 22 h 272"/>
                  <a:gd name="T36" fmla="*/ 250 w 272"/>
                  <a:gd name="T37" fmla="*/ 60 h 272"/>
                  <a:gd name="T38" fmla="*/ 270 w 272"/>
                  <a:gd name="T39" fmla="*/ 108 h 272"/>
                  <a:gd name="T40" fmla="*/ 272 w 272"/>
                  <a:gd name="T41" fmla="*/ 136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72" h="272">
                    <a:moveTo>
                      <a:pt x="272" y="136"/>
                    </a:moveTo>
                    <a:lnTo>
                      <a:pt x="270" y="163"/>
                    </a:lnTo>
                    <a:lnTo>
                      <a:pt x="250" y="213"/>
                    </a:lnTo>
                    <a:lnTo>
                      <a:pt x="212" y="249"/>
                    </a:lnTo>
                    <a:lnTo>
                      <a:pt x="163" y="270"/>
                    </a:lnTo>
                    <a:lnTo>
                      <a:pt x="136" y="272"/>
                    </a:lnTo>
                    <a:lnTo>
                      <a:pt x="108" y="270"/>
                    </a:lnTo>
                    <a:lnTo>
                      <a:pt x="59" y="249"/>
                    </a:lnTo>
                    <a:lnTo>
                      <a:pt x="23" y="213"/>
                    </a:lnTo>
                    <a:lnTo>
                      <a:pt x="2" y="163"/>
                    </a:lnTo>
                    <a:lnTo>
                      <a:pt x="0" y="136"/>
                    </a:lnTo>
                    <a:lnTo>
                      <a:pt x="2" y="108"/>
                    </a:lnTo>
                    <a:lnTo>
                      <a:pt x="23" y="60"/>
                    </a:lnTo>
                    <a:lnTo>
                      <a:pt x="59" y="22"/>
                    </a:lnTo>
                    <a:lnTo>
                      <a:pt x="108" y="1"/>
                    </a:lnTo>
                    <a:lnTo>
                      <a:pt x="136" y="0"/>
                    </a:lnTo>
                    <a:lnTo>
                      <a:pt x="163" y="1"/>
                    </a:lnTo>
                    <a:lnTo>
                      <a:pt x="212" y="22"/>
                    </a:lnTo>
                    <a:lnTo>
                      <a:pt x="250" y="60"/>
                    </a:lnTo>
                    <a:lnTo>
                      <a:pt x="270" y="108"/>
                    </a:lnTo>
                    <a:lnTo>
                      <a:pt x="272" y="136"/>
                    </a:lnTo>
                    <a:close/>
                  </a:path>
                </a:pathLst>
              </a:custGeom>
              <a:grpFill/>
              <a:ln w="9525">
                <a:solidFill>
                  <a:schemeClr val="accent1">
                    <a:lumMod val="50000"/>
                    <a:alpha val="33000"/>
                  </a:schemeClr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" name="Freeform 158">
                <a:extLst>
                  <a:ext uri="{FF2B5EF4-FFF2-40B4-BE49-F238E27FC236}">
                    <a16:creationId xmlns:a16="http://schemas.microsoft.com/office/drawing/2014/main" id="{C41E367E-426F-47D1-8116-67B1C64E146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07527" y="2698062"/>
                <a:ext cx="65546" cy="66940"/>
              </a:xfrm>
              <a:custGeom>
                <a:avLst/>
                <a:gdLst>
                  <a:gd name="T0" fmla="*/ 188 w 188"/>
                  <a:gd name="T1" fmla="*/ 95 h 190"/>
                  <a:gd name="T2" fmla="*/ 186 w 188"/>
                  <a:gd name="T3" fmla="*/ 114 h 190"/>
                  <a:gd name="T4" fmla="*/ 172 w 188"/>
                  <a:gd name="T5" fmla="*/ 148 h 190"/>
                  <a:gd name="T6" fmla="*/ 147 w 188"/>
                  <a:gd name="T7" fmla="*/ 174 h 190"/>
                  <a:gd name="T8" fmla="*/ 112 w 188"/>
                  <a:gd name="T9" fmla="*/ 188 h 190"/>
                  <a:gd name="T10" fmla="*/ 94 w 188"/>
                  <a:gd name="T11" fmla="*/ 190 h 190"/>
                  <a:gd name="T12" fmla="*/ 75 w 188"/>
                  <a:gd name="T13" fmla="*/ 188 h 190"/>
                  <a:gd name="T14" fmla="*/ 41 w 188"/>
                  <a:gd name="T15" fmla="*/ 174 h 190"/>
                  <a:gd name="T16" fmla="*/ 15 w 188"/>
                  <a:gd name="T17" fmla="*/ 148 h 190"/>
                  <a:gd name="T18" fmla="*/ 1 w 188"/>
                  <a:gd name="T19" fmla="*/ 114 h 190"/>
                  <a:gd name="T20" fmla="*/ 0 w 188"/>
                  <a:gd name="T21" fmla="*/ 95 h 190"/>
                  <a:gd name="T22" fmla="*/ 1 w 188"/>
                  <a:gd name="T23" fmla="*/ 76 h 190"/>
                  <a:gd name="T24" fmla="*/ 15 w 188"/>
                  <a:gd name="T25" fmla="*/ 42 h 190"/>
                  <a:gd name="T26" fmla="*/ 41 w 188"/>
                  <a:gd name="T27" fmla="*/ 16 h 190"/>
                  <a:gd name="T28" fmla="*/ 75 w 188"/>
                  <a:gd name="T29" fmla="*/ 2 h 190"/>
                  <a:gd name="T30" fmla="*/ 94 w 188"/>
                  <a:gd name="T31" fmla="*/ 0 h 190"/>
                  <a:gd name="T32" fmla="*/ 112 w 188"/>
                  <a:gd name="T33" fmla="*/ 2 h 190"/>
                  <a:gd name="T34" fmla="*/ 147 w 188"/>
                  <a:gd name="T35" fmla="*/ 16 h 190"/>
                  <a:gd name="T36" fmla="*/ 172 w 188"/>
                  <a:gd name="T37" fmla="*/ 42 h 190"/>
                  <a:gd name="T38" fmla="*/ 186 w 188"/>
                  <a:gd name="T39" fmla="*/ 76 h 190"/>
                  <a:gd name="T40" fmla="*/ 188 w 188"/>
                  <a:gd name="T41" fmla="*/ 95 h 1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88" h="190">
                    <a:moveTo>
                      <a:pt x="188" y="95"/>
                    </a:moveTo>
                    <a:lnTo>
                      <a:pt x="186" y="114"/>
                    </a:lnTo>
                    <a:lnTo>
                      <a:pt x="172" y="148"/>
                    </a:lnTo>
                    <a:lnTo>
                      <a:pt x="147" y="174"/>
                    </a:lnTo>
                    <a:lnTo>
                      <a:pt x="112" y="188"/>
                    </a:lnTo>
                    <a:lnTo>
                      <a:pt x="94" y="190"/>
                    </a:lnTo>
                    <a:lnTo>
                      <a:pt x="75" y="188"/>
                    </a:lnTo>
                    <a:lnTo>
                      <a:pt x="41" y="174"/>
                    </a:lnTo>
                    <a:lnTo>
                      <a:pt x="15" y="148"/>
                    </a:lnTo>
                    <a:lnTo>
                      <a:pt x="1" y="114"/>
                    </a:lnTo>
                    <a:lnTo>
                      <a:pt x="0" y="95"/>
                    </a:lnTo>
                    <a:lnTo>
                      <a:pt x="1" y="76"/>
                    </a:lnTo>
                    <a:lnTo>
                      <a:pt x="15" y="42"/>
                    </a:lnTo>
                    <a:lnTo>
                      <a:pt x="41" y="16"/>
                    </a:lnTo>
                    <a:lnTo>
                      <a:pt x="75" y="2"/>
                    </a:lnTo>
                    <a:lnTo>
                      <a:pt x="94" y="0"/>
                    </a:lnTo>
                    <a:lnTo>
                      <a:pt x="112" y="2"/>
                    </a:lnTo>
                    <a:lnTo>
                      <a:pt x="147" y="16"/>
                    </a:lnTo>
                    <a:lnTo>
                      <a:pt x="172" y="42"/>
                    </a:lnTo>
                    <a:lnTo>
                      <a:pt x="186" y="76"/>
                    </a:lnTo>
                    <a:lnTo>
                      <a:pt x="188" y="95"/>
                    </a:lnTo>
                    <a:close/>
                  </a:path>
                </a:pathLst>
              </a:custGeom>
              <a:grpFill/>
              <a:ln w="9525">
                <a:solidFill>
                  <a:schemeClr val="accent1">
                    <a:lumMod val="50000"/>
                    <a:alpha val="33000"/>
                  </a:schemeClr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" name="Freeform 159">
                <a:extLst>
                  <a:ext uri="{FF2B5EF4-FFF2-40B4-BE49-F238E27FC236}">
                    <a16:creationId xmlns:a16="http://schemas.microsoft.com/office/drawing/2014/main" id="{B3761C48-3EEB-4BF7-B170-3787F6CC635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63720" y="2303395"/>
                <a:ext cx="65546" cy="65546"/>
              </a:xfrm>
              <a:custGeom>
                <a:avLst/>
                <a:gdLst>
                  <a:gd name="T0" fmla="*/ 188 w 188"/>
                  <a:gd name="T1" fmla="*/ 95 h 188"/>
                  <a:gd name="T2" fmla="*/ 187 w 188"/>
                  <a:gd name="T3" fmla="*/ 113 h 188"/>
                  <a:gd name="T4" fmla="*/ 173 w 188"/>
                  <a:gd name="T5" fmla="*/ 148 h 188"/>
                  <a:gd name="T6" fmla="*/ 147 w 188"/>
                  <a:gd name="T7" fmla="*/ 173 h 188"/>
                  <a:gd name="T8" fmla="*/ 113 w 188"/>
                  <a:gd name="T9" fmla="*/ 187 h 188"/>
                  <a:gd name="T10" fmla="*/ 94 w 188"/>
                  <a:gd name="T11" fmla="*/ 188 h 188"/>
                  <a:gd name="T12" fmla="*/ 74 w 188"/>
                  <a:gd name="T13" fmla="*/ 187 h 188"/>
                  <a:gd name="T14" fmla="*/ 41 w 188"/>
                  <a:gd name="T15" fmla="*/ 173 h 188"/>
                  <a:gd name="T16" fmla="*/ 16 w 188"/>
                  <a:gd name="T17" fmla="*/ 148 h 188"/>
                  <a:gd name="T18" fmla="*/ 2 w 188"/>
                  <a:gd name="T19" fmla="*/ 113 h 188"/>
                  <a:gd name="T20" fmla="*/ 0 w 188"/>
                  <a:gd name="T21" fmla="*/ 95 h 188"/>
                  <a:gd name="T22" fmla="*/ 2 w 188"/>
                  <a:gd name="T23" fmla="*/ 75 h 188"/>
                  <a:gd name="T24" fmla="*/ 16 w 188"/>
                  <a:gd name="T25" fmla="*/ 42 h 188"/>
                  <a:gd name="T26" fmla="*/ 41 w 188"/>
                  <a:gd name="T27" fmla="*/ 16 h 188"/>
                  <a:gd name="T28" fmla="*/ 74 w 188"/>
                  <a:gd name="T29" fmla="*/ 2 h 188"/>
                  <a:gd name="T30" fmla="*/ 94 w 188"/>
                  <a:gd name="T31" fmla="*/ 0 h 188"/>
                  <a:gd name="T32" fmla="*/ 113 w 188"/>
                  <a:gd name="T33" fmla="*/ 2 h 188"/>
                  <a:gd name="T34" fmla="*/ 147 w 188"/>
                  <a:gd name="T35" fmla="*/ 16 h 188"/>
                  <a:gd name="T36" fmla="*/ 173 w 188"/>
                  <a:gd name="T37" fmla="*/ 42 h 188"/>
                  <a:gd name="T38" fmla="*/ 187 w 188"/>
                  <a:gd name="T39" fmla="*/ 75 h 188"/>
                  <a:gd name="T40" fmla="*/ 188 w 188"/>
                  <a:gd name="T41" fmla="*/ 95 h 1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88" h="188">
                    <a:moveTo>
                      <a:pt x="188" y="95"/>
                    </a:moveTo>
                    <a:lnTo>
                      <a:pt x="187" y="113"/>
                    </a:lnTo>
                    <a:lnTo>
                      <a:pt x="173" y="148"/>
                    </a:lnTo>
                    <a:lnTo>
                      <a:pt x="147" y="173"/>
                    </a:lnTo>
                    <a:lnTo>
                      <a:pt x="113" y="187"/>
                    </a:lnTo>
                    <a:lnTo>
                      <a:pt x="94" y="188"/>
                    </a:lnTo>
                    <a:lnTo>
                      <a:pt x="74" y="187"/>
                    </a:lnTo>
                    <a:lnTo>
                      <a:pt x="41" y="173"/>
                    </a:lnTo>
                    <a:lnTo>
                      <a:pt x="16" y="148"/>
                    </a:lnTo>
                    <a:lnTo>
                      <a:pt x="2" y="113"/>
                    </a:lnTo>
                    <a:lnTo>
                      <a:pt x="0" y="95"/>
                    </a:lnTo>
                    <a:lnTo>
                      <a:pt x="2" y="75"/>
                    </a:lnTo>
                    <a:lnTo>
                      <a:pt x="16" y="42"/>
                    </a:lnTo>
                    <a:lnTo>
                      <a:pt x="41" y="16"/>
                    </a:lnTo>
                    <a:lnTo>
                      <a:pt x="74" y="2"/>
                    </a:lnTo>
                    <a:lnTo>
                      <a:pt x="94" y="0"/>
                    </a:lnTo>
                    <a:lnTo>
                      <a:pt x="113" y="2"/>
                    </a:lnTo>
                    <a:lnTo>
                      <a:pt x="147" y="16"/>
                    </a:lnTo>
                    <a:lnTo>
                      <a:pt x="173" y="42"/>
                    </a:lnTo>
                    <a:lnTo>
                      <a:pt x="187" y="75"/>
                    </a:lnTo>
                    <a:lnTo>
                      <a:pt x="188" y="95"/>
                    </a:lnTo>
                    <a:close/>
                  </a:path>
                </a:pathLst>
              </a:custGeom>
              <a:grpFill/>
              <a:ln w="9525">
                <a:solidFill>
                  <a:schemeClr val="accent1">
                    <a:lumMod val="50000"/>
                    <a:alpha val="33000"/>
                  </a:schemeClr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" name="Freeform 160">
                <a:extLst>
                  <a:ext uri="{FF2B5EF4-FFF2-40B4-BE49-F238E27FC236}">
                    <a16:creationId xmlns:a16="http://schemas.microsoft.com/office/drawing/2014/main" id="{49845529-46FE-4C13-BFA7-FFFFFAFFE56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39191" y="1381574"/>
                <a:ext cx="94832" cy="94832"/>
              </a:xfrm>
              <a:custGeom>
                <a:avLst/>
                <a:gdLst>
                  <a:gd name="T0" fmla="*/ 271 w 271"/>
                  <a:gd name="T1" fmla="*/ 137 h 273"/>
                  <a:gd name="T2" fmla="*/ 270 w 271"/>
                  <a:gd name="T3" fmla="*/ 164 h 273"/>
                  <a:gd name="T4" fmla="*/ 249 w 271"/>
                  <a:gd name="T5" fmla="*/ 213 h 273"/>
                  <a:gd name="T6" fmla="*/ 213 w 271"/>
                  <a:gd name="T7" fmla="*/ 249 h 273"/>
                  <a:gd name="T8" fmla="*/ 164 w 271"/>
                  <a:gd name="T9" fmla="*/ 270 h 273"/>
                  <a:gd name="T10" fmla="*/ 136 w 271"/>
                  <a:gd name="T11" fmla="*/ 273 h 273"/>
                  <a:gd name="T12" fmla="*/ 108 w 271"/>
                  <a:gd name="T13" fmla="*/ 270 h 273"/>
                  <a:gd name="T14" fmla="*/ 59 w 271"/>
                  <a:gd name="T15" fmla="*/ 249 h 273"/>
                  <a:gd name="T16" fmla="*/ 22 w 271"/>
                  <a:gd name="T17" fmla="*/ 213 h 273"/>
                  <a:gd name="T18" fmla="*/ 2 w 271"/>
                  <a:gd name="T19" fmla="*/ 164 h 273"/>
                  <a:gd name="T20" fmla="*/ 0 w 271"/>
                  <a:gd name="T21" fmla="*/ 137 h 273"/>
                  <a:gd name="T22" fmla="*/ 2 w 271"/>
                  <a:gd name="T23" fmla="*/ 108 h 273"/>
                  <a:gd name="T24" fmla="*/ 22 w 271"/>
                  <a:gd name="T25" fmla="*/ 60 h 273"/>
                  <a:gd name="T26" fmla="*/ 59 w 271"/>
                  <a:gd name="T27" fmla="*/ 23 h 273"/>
                  <a:gd name="T28" fmla="*/ 108 w 271"/>
                  <a:gd name="T29" fmla="*/ 2 h 273"/>
                  <a:gd name="T30" fmla="*/ 136 w 271"/>
                  <a:gd name="T31" fmla="*/ 0 h 273"/>
                  <a:gd name="T32" fmla="*/ 164 w 271"/>
                  <a:gd name="T33" fmla="*/ 2 h 273"/>
                  <a:gd name="T34" fmla="*/ 213 w 271"/>
                  <a:gd name="T35" fmla="*/ 23 h 273"/>
                  <a:gd name="T36" fmla="*/ 249 w 271"/>
                  <a:gd name="T37" fmla="*/ 60 h 273"/>
                  <a:gd name="T38" fmla="*/ 270 w 271"/>
                  <a:gd name="T39" fmla="*/ 108 h 273"/>
                  <a:gd name="T40" fmla="*/ 271 w 271"/>
                  <a:gd name="T41" fmla="*/ 137 h 2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71" h="273">
                    <a:moveTo>
                      <a:pt x="271" y="137"/>
                    </a:moveTo>
                    <a:lnTo>
                      <a:pt x="270" y="164"/>
                    </a:lnTo>
                    <a:lnTo>
                      <a:pt x="249" y="213"/>
                    </a:lnTo>
                    <a:lnTo>
                      <a:pt x="213" y="249"/>
                    </a:lnTo>
                    <a:lnTo>
                      <a:pt x="164" y="270"/>
                    </a:lnTo>
                    <a:lnTo>
                      <a:pt x="136" y="273"/>
                    </a:lnTo>
                    <a:lnTo>
                      <a:pt x="108" y="270"/>
                    </a:lnTo>
                    <a:lnTo>
                      <a:pt x="59" y="249"/>
                    </a:lnTo>
                    <a:lnTo>
                      <a:pt x="22" y="213"/>
                    </a:lnTo>
                    <a:lnTo>
                      <a:pt x="2" y="164"/>
                    </a:lnTo>
                    <a:lnTo>
                      <a:pt x="0" y="137"/>
                    </a:lnTo>
                    <a:lnTo>
                      <a:pt x="2" y="108"/>
                    </a:lnTo>
                    <a:lnTo>
                      <a:pt x="22" y="60"/>
                    </a:lnTo>
                    <a:lnTo>
                      <a:pt x="59" y="23"/>
                    </a:lnTo>
                    <a:lnTo>
                      <a:pt x="108" y="2"/>
                    </a:lnTo>
                    <a:lnTo>
                      <a:pt x="136" y="0"/>
                    </a:lnTo>
                    <a:lnTo>
                      <a:pt x="164" y="2"/>
                    </a:lnTo>
                    <a:lnTo>
                      <a:pt x="213" y="23"/>
                    </a:lnTo>
                    <a:lnTo>
                      <a:pt x="249" y="60"/>
                    </a:lnTo>
                    <a:lnTo>
                      <a:pt x="270" y="108"/>
                    </a:lnTo>
                    <a:lnTo>
                      <a:pt x="271" y="137"/>
                    </a:lnTo>
                    <a:close/>
                  </a:path>
                </a:pathLst>
              </a:custGeom>
              <a:grpFill/>
              <a:ln w="9525">
                <a:solidFill>
                  <a:schemeClr val="accent1">
                    <a:lumMod val="50000"/>
                    <a:alpha val="33000"/>
                  </a:schemeClr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" name="Freeform 162">
                <a:extLst>
                  <a:ext uri="{FF2B5EF4-FFF2-40B4-BE49-F238E27FC236}">
                    <a16:creationId xmlns:a16="http://schemas.microsoft.com/office/drawing/2014/main" id="{E3BB7E5C-A6A0-4608-B3A7-CDACEA24BC1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62654" y="1900360"/>
                <a:ext cx="94832" cy="94832"/>
              </a:xfrm>
              <a:custGeom>
                <a:avLst/>
                <a:gdLst>
                  <a:gd name="T0" fmla="*/ 272 w 272"/>
                  <a:gd name="T1" fmla="*/ 137 h 273"/>
                  <a:gd name="T2" fmla="*/ 271 w 272"/>
                  <a:gd name="T3" fmla="*/ 165 h 273"/>
                  <a:gd name="T4" fmla="*/ 250 w 272"/>
                  <a:gd name="T5" fmla="*/ 213 h 273"/>
                  <a:gd name="T6" fmla="*/ 213 w 272"/>
                  <a:gd name="T7" fmla="*/ 251 h 273"/>
                  <a:gd name="T8" fmla="*/ 165 w 272"/>
                  <a:gd name="T9" fmla="*/ 271 h 273"/>
                  <a:gd name="T10" fmla="*/ 136 w 272"/>
                  <a:gd name="T11" fmla="*/ 273 h 273"/>
                  <a:gd name="T12" fmla="*/ 109 w 272"/>
                  <a:gd name="T13" fmla="*/ 271 h 273"/>
                  <a:gd name="T14" fmla="*/ 60 w 272"/>
                  <a:gd name="T15" fmla="*/ 251 h 273"/>
                  <a:gd name="T16" fmla="*/ 24 w 272"/>
                  <a:gd name="T17" fmla="*/ 213 h 273"/>
                  <a:gd name="T18" fmla="*/ 3 w 272"/>
                  <a:gd name="T19" fmla="*/ 165 h 273"/>
                  <a:gd name="T20" fmla="*/ 0 w 272"/>
                  <a:gd name="T21" fmla="*/ 137 h 273"/>
                  <a:gd name="T22" fmla="*/ 3 w 272"/>
                  <a:gd name="T23" fmla="*/ 109 h 273"/>
                  <a:gd name="T24" fmla="*/ 24 w 272"/>
                  <a:gd name="T25" fmla="*/ 60 h 273"/>
                  <a:gd name="T26" fmla="*/ 60 w 272"/>
                  <a:gd name="T27" fmla="*/ 24 h 273"/>
                  <a:gd name="T28" fmla="*/ 109 w 272"/>
                  <a:gd name="T29" fmla="*/ 3 h 273"/>
                  <a:gd name="T30" fmla="*/ 136 w 272"/>
                  <a:gd name="T31" fmla="*/ 0 h 273"/>
                  <a:gd name="T32" fmla="*/ 165 w 272"/>
                  <a:gd name="T33" fmla="*/ 3 h 273"/>
                  <a:gd name="T34" fmla="*/ 213 w 272"/>
                  <a:gd name="T35" fmla="*/ 24 h 273"/>
                  <a:gd name="T36" fmla="*/ 250 w 272"/>
                  <a:gd name="T37" fmla="*/ 60 h 273"/>
                  <a:gd name="T38" fmla="*/ 271 w 272"/>
                  <a:gd name="T39" fmla="*/ 109 h 273"/>
                  <a:gd name="T40" fmla="*/ 272 w 272"/>
                  <a:gd name="T41" fmla="*/ 137 h 2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72" h="273">
                    <a:moveTo>
                      <a:pt x="272" y="137"/>
                    </a:moveTo>
                    <a:lnTo>
                      <a:pt x="271" y="165"/>
                    </a:lnTo>
                    <a:lnTo>
                      <a:pt x="250" y="213"/>
                    </a:lnTo>
                    <a:lnTo>
                      <a:pt x="213" y="251"/>
                    </a:lnTo>
                    <a:lnTo>
                      <a:pt x="165" y="271"/>
                    </a:lnTo>
                    <a:lnTo>
                      <a:pt x="136" y="273"/>
                    </a:lnTo>
                    <a:lnTo>
                      <a:pt x="109" y="271"/>
                    </a:lnTo>
                    <a:lnTo>
                      <a:pt x="60" y="251"/>
                    </a:lnTo>
                    <a:lnTo>
                      <a:pt x="24" y="213"/>
                    </a:lnTo>
                    <a:lnTo>
                      <a:pt x="3" y="165"/>
                    </a:lnTo>
                    <a:lnTo>
                      <a:pt x="0" y="137"/>
                    </a:lnTo>
                    <a:lnTo>
                      <a:pt x="3" y="109"/>
                    </a:lnTo>
                    <a:lnTo>
                      <a:pt x="24" y="60"/>
                    </a:lnTo>
                    <a:lnTo>
                      <a:pt x="60" y="24"/>
                    </a:lnTo>
                    <a:lnTo>
                      <a:pt x="109" y="3"/>
                    </a:lnTo>
                    <a:lnTo>
                      <a:pt x="136" y="0"/>
                    </a:lnTo>
                    <a:lnTo>
                      <a:pt x="165" y="3"/>
                    </a:lnTo>
                    <a:lnTo>
                      <a:pt x="213" y="24"/>
                    </a:lnTo>
                    <a:lnTo>
                      <a:pt x="250" y="60"/>
                    </a:lnTo>
                    <a:lnTo>
                      <a:pt x="271" y="109"/>
                    </a:lnTo>
                    <a:lnTo>
                      <a:pt x="272" y="137"/>
                    </a:lnTo>
                    <a:close/>
                  </a:path>
                </a:pathLst>
              </a:custGeom>
              <a:grpFill/>
              <a:ln w="9525">
                <a:solidFill>
                  <a:schemeClr val="accent1">
                    <a:lumMod val="50000"/>
                    <a:alpha val="33000"/>
                  </a:schemeClr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" name="Freeform 163">
                <a:extLst>
                  <a:ext uri="{FF2B5EF4-FFF2-40B4-BE49-F238E27FC236}">
                    <a16:creationId xmlns:a16="http://schemas.microsoft.com/office/drawing/2014/main" id="{5D7BE6E0-C295-4CF3-AD82-23C083B67DA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63556" y="2836127"/>
                <a:ext cx="94832" cy="94832"/>
              </a:xfrm>
              <a:custGeom>
                <a:avLst/>
                <a:gdLst>
                  <a:gd name="T0" fmla="*/ 273 w 273"/>
                  <a:gd name="T1" fmla="*/ 137 h 273"/>
                  <a:gd name="T2" fmla="*/ 270 w 273"/>
                  <a:gd name="T3" fmla="*/ 164 h 273"/>
                  <a:gd name="T4" fmla="*/ 249 w 273"/>
                  <a:gd name="T5" fmla="*/ 213 h 273"/>
                  <a:gd name="T6" fmla="*/ 213 w 273"/>
                  <a:gd name="T7" fmla="*/ 251 h 273"/>
                  <a:gd name="T8" fmla="*/ 164 w 273"/>
                  <a:gd name="T9" fmla="*/ 270 h 273"/>
                  <a:gd name="T10" fmla="*/ 137 w 273"/>
                  <a:gd name="T11" fmla="*/ 273 h 273"/>
                  <a:gd name="T12" fmla="*/ 108 w 273"/>
                  <a:gd name="T13" fmla="*/ 270 h 273"/>
                  <a:gd name="T14" fmla="*/ 60 w 273"/>
                  <a:gd name="T15" fmla="*/ 251 h 273"/>
                  <a:gd name="T16" fmla="*/ 22 w 273"/>
                  <a:gd name="T17" fmla="*/ 213 h 273"/>
                  <a:gd name="T18" fmla="*/ 2 w 273"/>
                  <a:gd name="T19" fmla="*/ 164 h 273"/>
                  <a:gd name="T20" fmla="*/ 0 w 273"/>
                  <a:gd name="T21" fmla="*/ 137 h 273"/>
                  <a:gd name="T22" fmla="*/ 2 w 273"/>
                  <a:gd name="T23" fmla="*/ 109 h 273"/>
                  <a:gd name="T24" fmla="*/ 22 w 273"/>
                  <a:gd name="T25" fmla="*/ 60 h 273"/>
                  <a:gd name="T26" fmla="*/ 60 w 273"/>
                  <a:gd name="T27" fmla="*/ 22 h 273"/>
                  <a:gd name="T28" fmla="*/ 108 w 273"/>
                  <a:gd name="T29" fmla="*/ 3 h 273"/>
                  <a:gd name="T30" fmla="*/ 137 w 273"/>
                  <a:gd name="T31" fmla="*/ 0 h 273"/>
                  <a:gd name="T32" fmla="*/ 164 w 273"/>
                  <a:gd name="T33" fmla="*/ 3 h 273"/>
                  <a:gd name="T34" fmla="*/ 213 w 273"/>
                  <a:gd name="T35" fmla="*/ 22 h 273"/>
                  <a:gd name="T36" fmla="*/ 249 w 273"/>
                  <a:gd name="T37" fmla="*/ 60 h 273"/>
                  <a:gd name="T38" fmla="*/ 270 w 273"/>
                  <a:gd name="T39" fmla="*/ 109 h 273"/>
                  <a:gd name="T40" fmla="*/ 273 w 273"/>
                  <a:gd name="T41" fmla="*/ 137 h 2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73" h="273">
                    <a:moveTo>
                      <a:pt x="273" y="137"/>
                    </a:moveTo>
                    <a:lnTo>
                      <a:pt x="270" y="164"/>
                    </a:lnTo>
                    <a:lnTo>
                      <a:pt x="249" y="213"/>
                    </a:lnTo>
                    <a:lnTo>
                      <a:pt x="213" y="251"/>
                    </a:lnTo>
                    <a:lnTo>
                      <a:pt x="164" y="270"/>
                    </a:lnTo>
                    <a:lnTo>
                      <a:pt x="137" y="273"/>
                    </a:lnTo>
                    <a:lnTo>
                      <a:pt x="108" y="270"/>
                    </a:lnTo>
                    <a:lnTo>
                      <a:pt x="60" y="251"/>
                    </a:lnTo>
                    <a:lnTo>
                      <a:pt x="22" y="213"/>
                    </a:lnTo>
                    <a:lnTo>
                      <a:pt x="2" y="164"/>
                    </a:lnTo>
                    <a:lnTo>
                      <a:pt x="0" y="137"/>
                    </a:lnTo>
                    <a:lnTo>
                      <a:pt x="2" y="109"/>
                    </a:lnTo>
                    <a:lnTo>
                      <a:pt x="22" y="60"/>
                    </a:lnTo>
                    <a:lnTo>
                      <a:pt x="60" y="22"/>
                    </a:lnTo>
                    <a:lnTo>
                      <a:pt x="108" y="3"/>
                    </a:lnTo>
                    <a:lnTo>
                      <a:pt x="137" y="0"/>
                    </a:lnTo>
                    <a:lnTo>
                      <a:pt x="164" y="3"/>
                    </a:lnTo>
                    <a:lnTo>
                      <a:pt x="213" y="22"/>
                    </a:lnTo>
                    <a:lnTo>
                      <a:pt x="249" y="60"/>
                    </a:lnTo>
                    <a:lnTo>
                      <a:pt x="270" y="109"/>
                    </a:lnTo>
                    <a:lnTo>
                      <a:pt x="273" y="137"/>
                    </a:lnTo>
                    <a:close/>
                  </a:path>
                </a:pathLst>
              </a:custGeom>
              <a:grpFill/>
              <a:ln w="9525">
                <a:solidFill>
                  <a:schemeClr val="accent1">
                    <a:lumMod val="50000"/>
                    <a:alpha val="33000"/>
                  </a:schemeClr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" name="Freeform 164">
                <a:extLst>
                  <a:ext uri="{FF2B5EF4-FFF2-40B4-BE49-F238E27FC236}">
                    <a16:creationId xmlns:a16="http://schemas.microsoft.com/office/drawing/2014/main" id="{E55BB96C-FBF6-46B0-9B4A-9E8C849BDE9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80948" y="2894699"/>
                <a:ext cx="94832" cy="94832"/>
              </a:xfrm>
              <a:custGeom>
                <a:avLst/>
                <a:gdLst>
                  <a:gd name="T0" fmla="*/ 272 w 272"/>
                  <a:gd name="T1" fmla="*/ 136 h 272"/>
                  <a:gd name="T2" fmla="*/ 270 w 272"/>
                  <a:gd name="T3" fmla="*/ 164 h 272"/>
                  <a:gd name="T4" fmla="*/ 249 w 272"/>
                  <a:gd name="T5" fmla="*/ 213 h 272"/>
                  <a:gd name="T6" fmla="*/ 213 w 272"/>
                  <a:gd name="T7" fmla="*/ 250 h 272"/>
                  <a:gd name="T8" fmla="*/ 163 w 272"/>
                  <a:gd name="T9" fmla="*/ 270 h 272"/>
                  <a:gd name="T10" fmla="*/ 136 w 272"/>
                  <a:gd name="T11" fmla="*/ 272 h 272"/>
                  <a:gd name="T12" fmla="*/ 108 w 272"/>
                  <a:gd name="T13" fmla="*/ 270 h 272"/>
                  <a:gd name="T14" fmla="*/ 60 w 272"/>
                  <a:gd name="T15" fmla="*/ 250 h 272"/>
                  <a:gd name="T16" fmla="*/ 22 w 272"/>
                  <a:gd name="T17" fmla="*/ 213 h 272"/>
                  <a:gd name="T18" fmla="*/ 1 w 272"/>
                  <a:gd name="T19" fmla="*/ 164 h 272"/>
                  <a:gd name="T20" fmla="*/ 0 w 272"/>
                  <a:gd name="T21" fmla="*/ 136 h 272"/>
                  <a:gd name="T22" fmla="*/ 1 w 272"/>
                  <a:gd name="T23" fmla="*/ 109 h 272"/>
                  <a:gd name="T24" fmla="*/ 22 w 272"/>
                  <a:gd name="T25" fmla="*/ 60 h 272"/>
                  <a:gd name="T26" fmla="*/ 60 w 272"/>
                  <a:gd name="T27" fmla="*/ 22 h 272"/>
                  <a:gd name="T28" fmla="*/ 108 w 272"/>
                  <a:gd name="T29" fmla="*/ 2 h 272"/>
                  <a:gd name="T30" fmla="*/ 136 w 272"/>
                  <a:gd name="T31" fmla="*/ 0 h 272"/>
                  <a:gd name="T32" fmla="*/ 163 w 272"/>
                  <a:gd name="T33" fmla="*/ 2 h 272"/>
                  <a:gd name="T34" fmla="*/ 213 w 272"/>
                  <a:gd name="T35" fmla="*/ 22 h 272"/>
                  <a:gd name="T36" fmla="*/ 249 w 272"/>
                  <a:gd name="T37" fmla="*/ 60 h 272"/>
                  <a:gd name="T38" fmla="*/ 270 w 272"/>
                  <a:gd name="T39" fmla="*/ 109 h 272"/>
                  <a:gd name="T40" fmla="*/ 272 w 272"/>
                  <a:gd name="T41" fmla="*/ 136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72" h="272">
                    <a:moveTo>
                      <a:pt x="272" y="136"/>
                    </a:moveTo>
                    <a:lnTo>
                      <a:pt x="270" y="164"/>
                    </a:lnTo>
                    <a:lnTo>
                      <a:pt x="249" y="213"/>
                    </a:lnTo>
                    <a:lnTo>
                      <a:pt x="213" y="250"/>
                    </a:lnTo>
                    <a:lnTo>
                      <a:pt x="163" y="270"/>
                    </a:lnTo>
                    <a:lnTo>
                      <a:pt x="136" y="272"/>
                    </a:lnTo>
                    <a:lnTo>
                      <a:pt x="108" y="270"/>
                    </a:lnTo>
                    <a:lnTo>
                      <a:pt x="60" y="250"/>
                    </a:lnTo>
                    <a:lnTo>
                      <a:pt x="22" y="213"/>
                    </a:lnTo>
                    <a:lnTo>
                      <a:pt x="1" y="164"/>
                    </a:lnTo>
                    <a:lnTo>
                      <a:pt x="0" y="136"/>
                    </a:lnTo>
                    <a:lnTo>
                      <a:pt x="1" y="109"/>
                    </a:lnTo>
                    <a:lnTo>
                      <a:pt x="22" y="60"/>
                    </a:lnTo>
                    <a:lnTo>
                      <a:pt x="60" y="22"/>
                    </a:lnTo>
                    <a:lnTo>
                      <a:pt x="108" y="2"/>
                    </a:lnTo>
                    <a:lnTo>
                      <a:pt x="136" y="0"/>
                    </a:lnTo>
                    <a:lnTo>
                      <a:pt x="163" y="2"/>
                    </a:lnTo>
                    <a:lnTo>
                      <a:pt x="213" y="22"/>
                    </a:lnTo>
                    <a:lnTo>
                      <a:pt x="249" y="60"/>
                    </a:lnTo>
                    <a:lnTo>
                      <a:pt x="270" y="109"/>
                    </a:lnTo>
                    <a:lnTo>
                      <a:pt x="272" y="136"/>
                    </a:lnTo>
                    <a:close/>
                  </a:path>
                </a:pathLst>
              </a:custGeom>
              <a:grpFill/>
              <a:ln w="9525">
                <a:solidFill>
                  <a:schemeClr val="accent1">
                    <a:lumMod val="50000"/>
                    <a:alpha val="33000"/>
                  </a:schemeClr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" name="Freeform 165">
                <a:extLst>
                  <a:ext uri="{FF2B5EF4-FFF2-40B4-BE49-F238E27FC236}">
                    <a16:creationId xmlns:a16="http://schemas.microsoft.com/office/drawing/2014/main" id="{C8A46816-BDE1-43E8-A15D-C38C1FCEEB2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23360" y="3398144"/>
                <a:ext cx="94832" cy="94832"/>
              </a:xfrm>
              <a:custGeom>
                <a:avLst/>
                <a:gdLst>
                  <a:gd name="T0" fmla="*/ 273 w 273"/>
                  <a:gd name="T1" fmla="*/ 136 h 272"/>
                  <a:gd name="T2" fmla="*/ 271 w 273"/>
                  <a:gd name="T3" fmla="*/ 164 h 272"/>
                  <a:gd name="T4" fmla="*/ 251 w 273"/>
                  <a:gd name="T5" fmla="*/ 212 h 272"/>
                  <a:gd name="T6" fmla="*/ 213 w 273"/>
                  <a:gd name="T7" fmla="*/ 250 h 272"/>
                  <a:gd name="T8" fmla="*/ 165 w 273"/>
                  <a:gd name="T9" fmla="*/ 270 h 272"/>
                  <a:gd name="T10" fmla="*/ 137 w 273"/>
                  <a:gd name="T11" fmla="*/ 272 h 272"/>
                  <a:gd name="T12" fmla="*/ 109 w 273"/>
                  <a:gd name="T13" fmla="*/ 270 h 272"/>
                  <a:gd name="T14" fmla="*/ 60 w 273"/>
                  <a:gd name="T15" fmla="*/ 250 h 272"/>
                  <a:gd name="T16" fmla="*/ 24 w 273"/>
                  <a:gd name="T17" fmla="*/ 212 h 272"/>
                  <a:gd name="T18" fmla="*/ 3 w 273"/>
                  <a:gd name="T19" fmla="*/ 164 h 272"/>
                  <a:gd name="T20" fmla="*/ 0 w 273"/>
                  <a:gd name="T21" fmla="*/ 136 h 272"/>
                  <a:gd name="T22" fmla="*/ 3 w 273"/>
                  <a:gd name="T23" fmla="*/ 108 h 272"/>
                  <a:gd name="T24" fmla="*/ 24 w 273"/>
                  <a:gd name="T25" fmla="*/ 59 h 272"/>
                  <a:gd name="T26" fmla="*/ 60 w 273"/>
                  <a:gd name="T27" fmla="*/ 23 h 272"/>
                  <a:gd name="T28" fmla="*/ 109 w 273"/>
                  <a:gd name="T29" fmla="*/ 2 h 272"/>
                  <a:gd name="T30" fmla="*/ 137 w 273"/>
                  <a:gd name="T31" fmla="*/ 0 h 272"/>
                  <a:gd name="T32" fmla="*/ 165 w 273"/>
                  <a:gd name="T33" fmla="*/ 2 h 272"/>
                  <a:gd name="T34" fmla="*/ 213 w 273"/>
                  <a:gd name="T35" fmla="*/ 23 h 272"/>
                  <a:gd name="T36" fmla="*/ 251 w 273"/>
                  <a:gd name="T37" fmla="*/ 59 h 272"/>
                  <a:gd name="T38" fmla="*/ 271 w 273"/>
                  <a:gd name="T39" fmla="*/ 108 h 272"/>
                  <a:gd name="T40" fmla="*/ 273 w 273"/>
                  <a:gd name="T41" fmla="*/ 136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73" h="272">
                    <a:moveTo>
                      <a:pt x="273" y="136"/>
                    </a:moveTo>
                    <a:lnTo>
                      <a:pt x="271" y="164"/>
                    </a:lnTo>
                    <a:lnTo>
                      <a:pt x="251" y="212"/>
                    </a:lnTo>
                    <a:lnTo>
                      <a:pt x="213" y="250"/>
                    </a:lnTo>
                    <a:lnTo>
                      <a:pt x="165" y="270"/>
                    </a:lnTo>
                    <a:lnTo>
                      <a:pt x="137" y="272"/>
                    </a:lnTo>
                    <a:lnTo>
                      <a:pt x="109" y="270"/>
                    </a:lnTo>
                    <a:lnTo>
                      <a:pt x="60" y="250"/>
                    </a:lnTo>
                    <a:lnTo>
                      <a:pt x="24" y="212"/>
                    </a:lnTo>
                    <a:lnTo>
                      <a:pt x="3" y="164"/>
                    </a:lnTo>
                    <a:lnTo>
                      <a:pt x="0" y="136"/>
                    </a:lnTo>
                    <a:lnTo>
                      <a:pt x="3" y="108"/>
                    </a:lnTo>
                    <a:lnTo>
                      <a:pt x="24" y="59"/>
                    </a:lnTo>
                    <a:lnTo>
                      <a:pt x="60" y="23"/>
                    </a:lnTo>
                    <a:lnTo>
                      <a:pt x="109" y="2"/>
                    </a:lnTo>
                    <a:lnTo>
                      <a:pt x="137" y="0"/>
                    </a:lnTo>
                    <a:lnTo>
                      <a:pt x="165" y="2"/>
                    </a:lnTo>
                    <a:lnTo>
                      <a:pt x="213" y="23"/>
                    </a:lnTo>
                    <a:lnTo>
                      <a:pt x="251" y="59"/>
                    </a:lnTo>
                    <a:lnTo>
                      <a:pt x="271" y="108"/>
                    </a:lnTo>
                    <a:lnTo>
                      <a:pt x="273" y="136"/>
                    </a:lnTo>
                    <a:close/>
                  </a:path>
                </a:pathLst>
              </a:custGeom>
              <a:grpFill/>
              <a:ln w="9525">
                <a:solidFill>
                  <a:schemeClr val="accent1">
                    <a:lumMod val="50000"/>
                    <a:alpha val="33000"/>
                  </a:schemeClr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" name="Freeform 166">
                <a:extLst>
                  <a:ext uri="{FF2B5EF4-FFF2-40B4-BE49-F238E27FC236}">
                    <a16:creationId xmlns:a16="http://schemas.microsoft.com/office/drawing/2014/main" id="{A271B64A-2065-4730-9BB0-C4D1E698D5B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27871" y="4279521"/>
                <a:ext cx="94832" cy="94832"/>
              </a:xfrm>
              <a:custGeom>
                <a:avLst/>
                <a:gdLst>
                  <a:gd name="T0" fmla="*/ 272 w 272"/>
                  <a:gd name="T1" fmla="*/ 136 h 272"/>
                  <a:gd name="T2" fmla="*/ 270 w 272"/>
                  <a:gd name="T3" fmla="*/ 163 h 272"/>
                  <a:gd name="T4" fmla="*/ 249 w 272"/>
                  <a:gd name="T5" fmla="*/ 212 h 272"/>
                  <a:gd name="T6" fmla="*/ 213 w 272"/>
                  <a:gd name="T7" fmla="*/ 248 h 272"/>
                  <a:gd name="T8" fmla="*/ 163 w 272"/>
                  <a:gd name="T9" fmla="*/ 269 h 272"/>
                  <a:gd name="T10" fmla="*/ 136 w 272"/>
                  <a:gd name="T11" fmla="*/ 272 h 272"/>
                  <a:gd name="T12" fmla="*/ 108 w 272"/>
                  <a:gd name="T13" fmla="*/ 269 h 272"/>
                  <a:gd name="T14" fmla="*/ 60 w 272"/>
                  <a:gd name="T15" fmla="*/ 248 h 272"/>
                  <a:gd name="T16" fmla="*/ 22 w 272"/>
                  <a:gd name="T17" fmla="*/ 212 h 272"/>
                  <a:gd name="T18" fmla="*/ 1 w 272"/>
                  <a:gd name="T19" fmla="*/ 163 h 272"/>
                  <a:gd name="T20" fmla="*/ 0 w 272"/>
                  <a:gd name="T21" fmla="*/ 136 h 272"/>
                  <a:gd name="T22" fmla="*/ 1 w 272"/>
                  <a:gd name="T23" fmla="*/ 107 h 272"/>
                  <a:gd name="T24" fmla="*/ 22 w 272"/>
                  <a:gd name="T25" fmla="*/ 58 h 272"/>
                  <a:gd name="T26" fmla="*/ 60 w 272"/>
                  <a:gd name="T27" fmla="*/ 22 h 272"/>
                  <a:gd name="T28" fmla="*/ 108 w 272"/>
                  <a:gd name="T29" fmla="*/ 1 h 272"/>
                  <a:gd name="T30" fmla="*/ 136 w 272"/>
                  <a:gd name="T31" fmla="*/ 0 h 272"/>
                  <a:gd name="T32" fmla="*/ 163 w 272"/>
                  <a:gd name="T33" fmla="*/ 1 h 272"/>
                  <a:gd name="T34" fmla="*/ 213 w 272"/>
                  <a:gd name="T35" fmla="*/ 22 h 272"/>
                  <a:gd name="T36" fmla="*/ 249 w 272"/>
                  <a:gd name="T37" fmla="*/ 58 h 272"/>
                  <a:gd name="T38" fmla="*/ 270 w 272"/>
                  <a:gd name="T39" fmla="*/ 107 h 272"/>
                  <a:gd name="T40" fmla="*/ 272 w 272"/>
                  <a:gd name="T41" fmla="*/ 136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72" h="272">
                    <a:moveTo>
                      <a:pt x="272" y="136"/>
                    </a:moveTo>
                    <a:lnTo>
                      <a:pt x="270" y="163"/>
                    </a:lnTo>
                    <a:lnTo>
                      <a:pt x="249" y="212"/>
                    </a:lnTo>
                    <a:lnTo>
                      <a:pt x="213" y="248"/>
                    </a:lnTo>
                    <a:lnTo>
                      <a:pt x="163" y="269"/>
                    </a:lnTo>
                    <a:lnTo>
                      <a:pt x="136" y="272"/>
                    </a:lnTo>
                    <a:lnTo>
                      <a:pt x="108" y="269"/>
                    </a:lnTo>
                    <a:lnTo>
                      <a:pt x="60" y="248"/>
                    </a:lnTo>
                    <a:lnTo>
                      <a:pt x="22" y="212"/>
                    </a:lnTo>
                    <a:lnTo>
                      <a:pt x="1" y="163"/>
                    </a:lnTo>
                    <a:lnTo>
                      <a:pt x="0" y="136"/>
                    </a:lnTo>
                    <a:lnTo>
                      <a:pt x="1" y="107"/>
                    </a:lnTo>
                    <a:lnTo>
                      <a:pt x="22" y="58"/>
                    </a:lnTo>
                    <a:lnTo>
                      <a:pt x="60" y="22"/>
                    </a:lnTo>
                    <a:lnTo>
                      <a:pt x="108" y="1"/>
                    </a:lnTo>
                    <a:lnTo>
                      <a:pt x="136" y="0"/>
                    </a:lnTo>
                    <a:lnTo>
                      <a:pt x="163" y="1"/>
                    </a:lnTo>
                    <a:lnTo>
                      <a:pt x="213" y="22"/>
                    </a:lnTo>
                    <a:lnTo>
                      <a:pt x="249" y="58"/>
                    </a:lnTo>
                    <a:lnTo>
                      <a:pt x="270" y="107"/>
                    </a:lnTo>
                    <a:lnTo>
                      <a:pt x="272" y="136"/>
                    </a:lnTo>
                    <a:close/>
                  </a:path>
                </a:pathLst>
              </a:custGeom>
              <a:grpFill/>
              <a:ln w="9525">
                <a:solidFill>
                  <a:schemeClr val="accent1">
                    <a:lumMod val="50000"/>
                    <a:alpha val="33000"/>
                  </a:schemeClr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" name="Freeform 167">
                <a:extLst>
                  <a:ext uri="{FF2B5EF4-FFF2-40B4-BE49-F238E27FC236}">
                    <a16:creationId xmlns:a16="http://schemas.microsoft.com/office/drawing/2014/main" id="{DAF49FCF-34CC-4AA8-99EA-5F88FD5859F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50430" y="4607249"/>
                <a:ext cx="94832" cy="94832"/>
              </a:xfrm>
              <a:custGeom>
                <a:avLst/>
                <a:gdLst>
                  <a:gd name="T0" fmla="*/ 272 w 272"/>
                  <a:gd name="T1" fmla="*/ 136 h 272"/>
                  <a:gd name="T2" fmla="*/ 271 w 272"/>
                  <a:gd name="T3" fmla="*/ 164 h 272"/>
                  <a:gd name="T4" fmla="*/ 250 w 272"/>
                  <a:gd name="T5" fmla="*/ 212 h 272"/>
                  <a:gd name="T6" fmla="*/ 213 w 272"/>
                  <a:gd name="T7" fmla="*/ 250 h 272"/>
                  <a:gd name="T8" fmla="*/ 165 w 272"/>
                  <a:gd name="T9" fmla="*/ 270 h 272"/>
                  <a:gd name="T10" fmla="*/ 136 w 272"/>
                  <a:gd name="T11" fmla="*/ 272 h 272"/>
                  <a:gd name="T12" fmla="*/ 109 w 272"/>
                  <a:gd name="T13" fmla="*/ 270 h 272"/>
                  <a:gd name="T14" fmla="*/ 60 w 272"/>
                  <a:gd name="T15" fmla="*/ 250 h 272"/>
                  <a:gd name="T16" fmla="*/ 23 w 272"/>
                  <a:gd name="T17" fmla="*/ 212 h 272"/>
                  <a:gd name="T18" fmla="*/ 3 w 272"/>
                  <a:gd name="T19" fmla="*/ 164 h 272"/>
                  <a:gd name="T20" fmla="*/ 0 w 272"/>
                  <a:gd name="T21" fmla="*/ 136 h 272"/>
                  <a:gd name="T22" fmla="*/ 3 w 272"/>
                  <a:gd name="T23" fmla="*/ 108 h 272"/>
                  <a:gd name="T24" fmla="*/ 23 w 272"/>
                  <a:gd name="T25" fmla="*/ 59 h 272"/>
                  <a:gd name="T26" fmla="*/ 60 w 272"/>
                  <a:gd name="T27" fmla="*/ 23 h 272"/>
                  <a:gd name="T28" fmla="*/ 109 w 272"/>
                  <a:gd name="T29" fmla="*/ 2 h 272"/>
                  <a:gd name="T30" fmla="*/ 136 w 272"/>
                  <a:gd name="T31" fmla="*/ 0 h 272"/>
                  <a:gd name="T32" fmla="*/ 165 w 272"/>
                  <a:gd name="T33" fmla="*/ 2 h 272"/>
                  <a:gd name="T34" fmla="*/ 213 w 272"/>
                  <a:gd name="T35" fmla="*/ 23 h 272"/>
                  <a:gd name="T36" fmla="*/ 250 w 272"/>
                  <a:gd name="T37" fmla="*/ 59 h 272"/>
                  <a:gd name="T38" fmla="*/ 271 w 272"/>
                  <a:gd name="T39" fmla="*/ 108 h 272"/>
                  <a:gd name="T40" fmla="*/ 272 w 272"/>
                  <a:gd name="T41" fmla="*/ 136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72" h="272">
                    <a:moveTo>
                      <a:pt x="272" y="136"/>
                    </a:moveTo>
                    <a:lnTo>
                      <a:pt x="271" y="164"/>
                    </a:lnTo>
                    <a:lnTo>
                      <a:pt x="250" y="212"/>
                    </a:lnTo>
                    <a:lnTo>
                      <a:pt x="213" y="250"/>
                    </a:lnTo>
                    <a:lnTo>
                      <a:pt x="165" y="270"/>
                    </a:lnTo>
                    <a:lnTo>
                      <a:pt x="136" y="272"/>
                    </a:lnTo>
                    <a:lnTo>
                      <a:pt x="109" y="270"/>
                    </a:lnTo>
                    <a:lnTo>
                      <a:pt x="60" y="250"/>
                    </a:lnTo>
                    <a:lnTo>
                      <a:pt x="23" y="212"/>
                    </a:lnTo>
                    <a:lnTo>
                      <a:pt x="3" y="164"/>
                    </a:lnTo>
                    <a:lnTo>
                      <a:pt x="0" y="136"/>
                    </a:lnTo>
                    <a:lnTo>
                      <a:pt x="3" y="108"/>
                    </a:lnTo>
                    <a:lnTo>
                      <a:pt x="23" y="59"/>
                    </a:lnTo>
                    <a:lnTo>
                      <a:pt x="60" y="23"/>
                    </a:lnTo>
                    <a:lnTo>
                      <a:pt x="109" y="2"/>
                    </a:lnTo>
                    <a:lnTo>
                      <a:pt x="136" y="0"/>
                    </a:lnTo>
                    <a:lnTo>
                      <a:pt x="165" y="2"/>
                    </a:lnTo>
                    <a:lnTo>
                      <a:pt x="213" y="23"/>
                    </a:lnTo>
                    <a:lnTo>
                      <a:pt x="250" y="59"/>
                    </a:lnTo>
                    <a:lnTo>
                      <a:pt x="271" y="108"/>
                    </a:lnTo>
                    <a:lnTo>
                      <a:pt x="272" y="136"/>
                    </a:lnTo>
                    <a:close/>
                  </a:path>
                </a:pathLst>
              </a:custGeom>
              <a:grpFill/>
              <a:ln w="9525">
                <a:solidFill>
                  <a:schemeClr val="accent1">
                    <a:lumMod val="50000"/>
                    <a:alpha val="33000"/>
                  </a:schemeClr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8" name="Freeform 168">
                <a:extLst>
                  <a:ext uri="{FF2B5EF4-FFF2-40B4-BE49-F238E27FC236}">
                    <a16:creationId xmlns:a16="http://schemas.microsoft.com/office/drawing/2014/main" id="{006980CA-ABFD-4DF8-AB9C-A05DA4E229B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14828" y="4393877"/>
                <a:ext cx="94832" cy="94832"/>
              </a:xfrm>
              <a:custGeom>
                <a:avLst/>
                <a:gdLst>
                  <a:gd name="T0" fmla="*/ 272 w 272"/>
                  <a:gd name="T1" fmla="*/ 136 h 272"/>
                  <a:gd name="T2" fmla="*/ 270 w 272"/>
                  <a:gd name="T3" fmla="*/ 165 h 272"/>
                  <a:gd name="T4" fmla="*/ 249 w 272"/>
                  <a:gd name="T5" fmla="*/ 213 h 272"/>
                  <a:gd name="T6" fmla="*/ 213 w 272"/>
                  <a:gd name="T7" fmla="*/ 250 h 272"/>
                  <a:gd name="T8" fmla="*/ 163 w 272"/>
                  <a:gd name="T9" fmla="*/ 271 h 272"/>
                  <a:gd name="T10" fmla="*/ 136 w 272"/>
                  <a:gd name="T11" fmla="*/ 272 h 272"/>
                  <a:gd name="T12" fmla="*/ 108 w 272"/>
                  <a:gd name="T13" fmla="*/ 271 h 272"/>
                  <a:gd name="T14" fmla="*/ 60 w 272"/>
                  <a:gd name="T15" fmla="*/ 250 h 272"/>
                  <a:gd name="T16" fmla="*/ 22 w 272"/>
                  <a:gd name="T17" fmla="*/ 213 h 272"/>
                  <a:gd name="T18" fmla="*/ 1 w 272"/>
                  <a:gd name="T19" fmla="*/ 165 h 272"/>
                  <a:gd name="T20" fmla="*/ 0 w 272"/>
                  <a:gd name="T21" fmla="*/ 136 h 272"/>
                  <a:gd name="T22" fmla="*/ 1 w 272"/>
                  <a:gd name="T23" fmla="*/ 109 h 272"/>
                  <a:gd name="T24" fmla="*/ 22 w 272"/>
                  <a:gd name="T25" fmla="*/ 60 h 272"/>
                  <a:gd name="T26" fmla="*/ 60 w 272"/>
                  <a:gd name="T27" fmla="*/ 24 h 272"/>
                  <a:gd name="T28" fmla="*/ 108 w 272"/>
                  <a:gd name="T29" fmla="*/ 3 h 272"/>
                  <a:gd name="T30" fmla="*/ 136 w 272"/>
                  <a:gd name="T31" fmla="*/ 0 h 272"/>
                  <a:gd name="T32" fmla="*/ 163 w 272"/>
                  <a:gd name="T33" fmla="*/ 3 h 272"/>
                  <a:gd name="T34" fmla="*/ 213 w 272"/>
                  <a:gd name="T35" fmla="*/ 24 h 272"/>
                  <a:gd name="T36" fmla="*/ 249 w 272"/>
                  <a:gd name="T37" fmla="*/ 60 h 272"/>
                  <a:gd name="T38" fmla="*/ 270 w 272"/>
                  <a:gd name="T39" fmla="*/ 109 h 272"/>
                  <a:gd name="T40" fmla="*/ 272 w 272"/>
                  <a:gd name="T41" fmla="*/ 136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72" h="272">
                    <a:moveTo>
                      <a:pt x="272" y="136"/>
                    </a:moveTo>
                    <a:lnTo>
                      <a:pt x="270" y="165"/>
                    </a:lnTo>
                    <a:lnTo>
                      <a:pt x="249" y="213"/>
                    </a:lnTo>
                    <a:lnTo>
                      <a:pt x="213" y="250"/>
                    </a:lnTo>
                    <a:lnTo>
                      <a:pt x="163" y="271"/>
                    </a:lnTo>
                    <a:lnTo>
                      <a:pt x="136" y="272"/>
                    </a:lnTo>
                    <a:lnTo>
                      <a:pt x="108" y="271"/>
                    </a:lnTo>
                    <a:lnTo>
                      <a:pt x="60" y="250"/>
                    </a:lnTo>
                    <a:lnTo>
                      <a:pt x="22" y="213"/>
                    </a:lnTo>
                    <a:lnTo>
                      <a:pt x="1" y="165"/>
                    </a:lnTo>
                    <a:lnTo>
                      <a:pt x="0" y="136"/>
                    </a:lnTo>
                    <a:lnTo>
                      <a:pt x="1" y="109"/>
                    </a:lnTo>
                    <a:lnTo>
                      <a:pt x="22" y="60"/>
                    </a:lnTo>
                    <a:lnTo>
                      <a:pt x="60" y="24"/>
                    </a:lnTo>
                    <a:lnTo>
                      <a:pt x="108" y="3"/>
                    </a:lnTo>
                    <a:lnTo>
                      <a:pt x="136" y="0"/>
                    </a:lnTo>
                    <a:lnTo>
                      <a:pt x="163" y="3"/>
                    </a:lnTo>
                    <a:lnTo>
                      <a:pt x="213" y="24"/>
                    </a:lnTo>
                    <a:lnTo>
                      <a:pt x="249" y="60"/>
                    </a:lnTo>
                    <a:lnTo>
                      <a:pt x="270" y="109"/>
                    </a:lnTo>
                    <a:lnTo>
                      <a:pt x="272" y="136"/>
                    </a:lnTo>
                    <a:close/>
                  </a:path>
                </a:pathLst>
              </a:custGeom>
              <a:grpFill/>
              <a:ln w="9525">
                <a:solidFill>
                  <a:schemeClr val="accent1">
                    <a:lumMod val="50000"/>
                    <a:alpha val="33000"/>
                  </a:schemeClr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" name="Freeform 169">
                <a:extLst>
                  <a:ext uri="{FF2B5EF4-FFF2-40B4-BE49-F238E27FC236}">
                    <a16:creationId xmlns:a16="http://schemas.microsoft.com/office/drawing/2014/main" id="{366590EA-EF9D-4A64-B7F7-2D2545D6E69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866591" y="4194452"/>
                <a:ext cx="132486" cy="131091"/>
              </a:xfrm>
              <a:custGeom>
                <a:avLst/>
                <a:gdLst>
                  <a:gd name="T0" fmla="*/ 377 w 377"/>
                  <a:gd name="T1" fmla="*/ 190 h 379"/>
                  <a:gd name="T2" fmla="*/ 377 w 377"/>
                  <a:gd name="T3" fmla="*/ 209 h 379"/>
                  <a:gd name="T4" fmla="*/ 369 w 377"/>
                  <a:gd name="T5" fmla="*/ 245 h 379"/>
                  <a:gd name="T6" fmla="*/ 355 w 377"/>
                  <a:gd name="T7" fmla="*/ 279 h 379"/>
                  <a:gd name="T8" fmla="*/ 334 w 377"/>
                  <a:gd name="T9" fmla="*/ 310 h 379"/>
                  <a:gd name="T10" fmla="*/ 308 w 377"/>
                  <a:gd name="T11" fmla="*/ 335 h 379"/>
                  <a:gd name="T12" fmla="*/ 279 w 377"/>
                  <a:gd name="T13" fmla="*/ 355 h 379"/>
                  <a:gd name="T14" fmla="*/ 245 w 377"/>
                  <a:gd name="T15" fmla="*/ 370 h 379"/>
                  <a:gd name="T16" fmla="*/ 207 w 377"/>
                  <a:gd name="T17" fmla="*/ 377 h 379"/>
                  <a:gd name="T18" fmla="*/ 188 w 377"/>
                  <a:gd name="T19" fmla="*/ 379 h 379"/>
                  <a:gd name="T20" fmla="*/ 168 w 377"/>
                  <a:gd name="T21" fmla="*/ 377 h 379"/>
                  <a:gd name="T22" fmla="*/ 132 w 377"/>
                  <a:gd name="T23" fmla="*/ 370 h 379"/>
                  <a:gd name="T24" fmla="*/ 98 w 377"/>
                  <a:gd name="T25" fmla="*/ 355 h 379"/>
                  <a:gd name="T26" fmla="*/ 69 w 377"/>
                  <a:gd name="T27" fmla="*/ 335 h 379"/>
                  <a:gd name="T28" fmla="*/ 43 w 377"/>
                  <a:gd name="T29" fmla="*/ 310 h 379"/>
                  <a:gd name="T30" fmla="*/ 22 w 377"/>
                  <a:gd name="T31" fmla="*/ 279 h 379"/>
                  <a:gd name="T32" fmla="*/ 8 w 377"/>
                  <a:gd name="T33" fmla="*/ 245 h 379"/>
                  <a:gd name="T34" fmla="*/ 0 w 377"/>
                  <a:gd name="T35" fmla="*/ 209 h 379"/>
                  <a:gd name="T36" fmla="*/ 0 w 377"/>
                  <a:gd name="T37" fmla="*/ 190 h 379"/>
                  <a:gd name="T38" fmla="*/ 0 w 377"/>
                  <a:gd name="T39" fmla="*/ 170 h 379"/>
                  <a:gd name="T40" fmla="*/ 8 w 377"/>
                  <a:gd name="T41" fmla="*/ 133 h 379"/>
                  <a:gd name="T42" fmla="*/ 22 w 377"/>
                  <a:gd name="T43" fmla="*/ 99 h 379"/>
                  <a:gd name="T44" fmla="*/ 43 w 377"/>
                  <a:gd name="T45" fmla="*/ 69 h 379"/>
                  <a:gd name="T46" fmla="*/ 69 w 377"/>
                  <a:gd name="T47" fmla="*/ 43 h 379"/>
                  <a:gd name="T48" fmla="*/ 98 w 377"/>
                  <a:gd name="T49" fmla="*/ 24 h 379"/>
                  <a:gd name="T50" fmla="*/ 132 w 377"/>
                  <a:gd name="T51" fmla="*/ 8 h 379"/>
                  <a:gd name="T52" fmla="*/ 168 w 377"/>
                  <a:gd name="T53" fmla="*/ 2 h 379"/>
                  <a:gd name="T54" fmla="*/ 188 w 377"/>
                  <a:gd name="T55" fmla="*/ 0 h 379"/>
                  <a:gd name="T56" fmla="*/ 207 w 377"/>
                  <a:gd name="T57" fmla="*/ 2 h 379"/>
                  <a:gd name="T58" fmla="*/ 245 w 377"/>
                  <a:gd name="T59" fmla="*/ 8 h 379"/>
                  <a:gd name="T60" fmla="*/ 279 w 377"/>
                  <a:gd name="T61" fmla="*/ 24 h 379"/>
                  <a:gd name="T62" fmla="*/ 308 w 377"/>
                  <a:gd name="T63" fmla="*/ 43 h 379"/>
                  <a:gd name="T64" fmla="*/ 334 w 377"/>
                  <a:gd name="T65" fmla="*/ 69 h 379"/>
                  <a:gd name="T66" fmla="*/ 355 w 377"/>
                  <a:gd name="T67" fmla="*/ 99 h 379"/>
                  <a:gd name="T68" fmla="*/ 369 w 377"/>
                  <a:gd name="T69" fmla="*/ 133 h 379"/>
                  <a:gd name="T70" fmla="*/ 377 w 377"/>
                  <a:gd name="T71" fmla="*/ 170 h 379"/>
                  <a:gd name="T72" fmla="*/ 377 w 377"/>
                  <a:gd name="T73" fmla="*/ 190 h 3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377" h="379">
                    <a:moveTo>
                      <a:pt x="377" y="190"/>
                    </a:moveTo>
                    <a:lnTo>
                      <a:pt x="377" y="209"/>
                    </a:lnTo>
                    <a:lnTo>
                      <a:pt x="369" y="245"/>
                    </a:lnTo>
                    <a:lnTo>
                      <a:pt x="355" y="279"/>
                    </a:lnTo>
                    <a:lnTo>
                      <a:pt x="334" y="310"/>
                    </a:lnTo>
                    <a:lnTo>
                      <a:pt x="308" y="335"/>
                    </a:lnTo>
                    <a:lnTo>
                      <a:pt x="279" y="355"/>
                    </a:lnTo>
                    <a:lnTo>
                      <a:pt x="245" y="370"/>
                    </a:lnTo>
                    <a:lnTo>
                      <a:pt x="207" y="377"/>
                    </a:lnTo>
                    <a:lnTo>
                      <a:pt x="188" y="379"/>
                    </a:lnTo>
                    <a:lnTo>
                      <a:pt x="168" y="377"/>
                    </a:lnTo>
                    <a:lnTo>
                      <a:pt x="132" y="370"/>
                    </a:lnTo>
                    <a:lnTo>
                      <a:pt x="98" y="355"/>
                    </a:lnTo>
                    <a:lnTo>
                      <a:pt x="69" y="335"/>
                    </a:lnTo>
                    <a:lnTo>
                      <a:pt x="43" y="310"/>
                    </a:lnTo>
                    <a:lnTo>
                      <a:pt x="22" y="279"/>
                    </a:lnTo>
                    <a:lnTo>
                      <a:pt x="8" y="245"/>
                    </a:lnTo>
                    <a:lnTo>
                      <a:pt x="0" y="209"/>
                    </a:lnTo>
                    <a:lnTo>
                      <a:pt x="0" y="190"/>
                    </a:lnTo>
                    <a:lnTo>
                      <a:pt x="0" y="170"/>
                    </a:lnTo>
                    <a:lnTo>
                      <a:pt x="8" y="133"/>
                    </a:lnTo>
                    <a:lnTo>
                      <a:pt x="22" y="99"/>
                    </a:lnTo>
                    <a:lnTo>
                      <a:pt x="43" y="69"/>
                    </a:lnTo>
                    <a:lnTo>
                      <a:pt x="69" y="43"/>
                    </a:lnTo>
                    <a:lnTo>
                      <a:pt x="98" y="24"/>
                    </a:lnTo>
                    <a:lnTo>
                      <a:pt x="132" y="8"/>
                    </a:lnTo>
                    <a:lnTo>
                      <a:pt x="168" y="2"/>
                    </a:lnTo>
                    <a:lnTo>
                      <a:pt x="188" y="0"/>
                    </a:lnTo>
                    <a:lnTo>
                      <a:pt x="207" y="2"/>
                    </a:lnTo>
                    <a:lnTo>
                      <a:pt x="245" y="8"/>
                    </a:lnTo>
                    <a:lnTo>
                      <a:pt x="279" y="24"/>
                    </a:lnTo>
                    <a:lnTo>
                      <a:pt x="308" y="43"/>
                    </a:lnTo>
                    <a:lnTo>
                      <a:pt x="334" y="69"/>
                    </a:lnTo>
                    <a:lnTo>
                      <a:pt x="355" y="99"/>
                    </a:lnTo>
                    <a:lnTo>
                      <a:pt x="369" y="133"/>
                    </a:lnTo>
                    <a:lnTo>
                      <a:pt x="377" y="170"/>
                    </a:lnTo>
                    <a:lnTo>
                      <a:pt x="377" y="190"/>
                    </a:lnTo>
                    <a:close/>
                  </a:path>
                </a:pathLst>
              </a:custGeom>
              <a:grpFill/>
              <a:ln w="9525">
                <a:solidFill>
                  <a:schemeClr val="accent1">
                    <a:lumMod val="50000"/>
                    <a:alpha val="33000"/>
                  </a:schemeClr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0" name="Freeform 170">
                <a:extLst>
                  <a:ext uri="{FF2B5EF4-FFF2-40B4-BE49-F238E27FC236}">
                    <a16:creationId xmlns:a16="http://schemas.microsoft.com/office/drawing/2014/main" id="{A02D8E6F-240A-4193-BBF5-ED08D88E468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70037" y="3671483"/>
                <a:ext cx="65546" cy="65546"/>
              </a:xfrm>
              <a:custGeom>
                <a:avLst/>
                <a:gdLst>
                  <a:gd name="T0" fmla="*/ 189 w 189"/>
                  <a:gd name="T1" fmla="*/ 94 h 188"/>
                  <a:gd name="T2" fmla="*/ 188 w 189"/>
                  <a:gd name="T3" fmla="*/ 114 h 188"/>
                  <a:gd name="T4" fmla="*/ 174 w 189"/>
                  <a:gd name="T5" fmla="*/ 147 h 188"/>
                  <a:gd name="T6" fmla="*/ 148 w 189"/>
                  <a:gd name="T7" fmla="*/ 172 h 188"/>
                  <a:gd name="T8" fmla="*/ 114 w 189"/>
                  <a:gd name="T9" fmla="*/ 186 h 188"/>
                  <a:gd name="T10" fmla="*/ 95 w 189"/>
                  <a:gd name="T11" fmla="*/ 188 h 188"/>
                  <a:gd name="T12" fmla="*/ 75 w 189"/>
                  <a:gd name="T13" fmla="*/ 186 h 188"/>
                  <a:gd name="T14" fmla="*/ 42 w 189"/>
                  <a:gd name="T15" fmla="*/ 172 h 188"/>
                  <a:gd name="T16" fmla="*/ 16 w 189"/>
                  <a:gd name="T17" fmla="*/ 147 h 188"/>
                  <a:gd name="T18" fmla="*/ 1 w 189"/>
                  <a:gd name="T19" fmla="*/ 114 h 188"/>
                  <a:gd name="T20" fmla="*/ 0 w 189"/>
                  <a:gd name="T21" fmla="*/ 94 h 188"/>
                  <a:gd name="T22" fmla="*/ 1 w 189"/>
                  <a:gd name="T23" fmla="*/ 75 h 188"/>
                  <a:gd name="T24" fmla="*/ 16 w 189"/>
                  <a:gd name="T25" fmla="*/ 41 h 188"/>
                  <a:gd name="T26" fmla="*/ 42 w 189"/>
                  <a:gd name="T27" fmla="*/ 15 h 188"/>
                  <a:gd name="T28" fmla="*/ 75 w 189"/>
                  <a:gd name="T29" fmla="*/ 1 h 188"/>
                  <a:gd name="T30" fmla="*/ 95 w 189"/>
                  <a:gd name="T31" fmla="*/ 0 h 188"/>
                  <a:gd name="T32" fmla="*/ 114 w 189"/>
                  <a:gd name="T33" fmla="*/ 1 h 188"/>
                  <a:gd name="T34" fmla="*/ 148 w 189"/>
                  <a:gd name="T35" fmla="*/ 15 h 188"/>
                  <a:gd name="T36" fmla="*/ 174 w 189"/>
                  <a:gd name="T37" fmla="*/ 41 h 188"/>
                  <a:gd name="T38" fmla="*/ 188 w 189"/>
                  <a:gd name="T39" fmla="*/ 75 h 188"/>
                  <a:gd name="T40" fmla="*/ 189 w 189"/>
                  <a:gd name="T41" fmla="*/ 94 h 1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89" h="188">
                    <a:moveTo>
                      <a:pt x="189" y="94"/>
                    </a:moveTo>
                    <a:lnTo>
                      <a:pt x="188" y="114"/>
                    </a:lnTo>
                    <a:lnTo>
                      <a:pt x="174" y="147"/>
                    </a:lnTo>
                    <a:lnTo>
                      <a:pt x="148" y="172"/>
                    </a:lnTo>
                    <a:lnTo>
                      <a:pt x="114" y="186"/>
                    </a:lnTo>
                    <a:lnTo>
                      <a:pt x="95" y="188"/>
                    </a:lnTo>
                    <a:lnTo>
                      <a:pt x="75" y="186"/>
                    </a:lnTo>
                    <a:lnTo>
                      <a:pt x="42" y="172"/>
                    </a:lnTo>
                    <a:lnTo>
                      <a:pt x="16" y="147"/>
                    </a:lnTo>
                    <a:lnTo>
                      <a:pt x="1" y="114"/>
                    </a:lnTo>
                    <a:lnTo>
                      <a:pt x="0" y="94"/>
                    </a:lnTo>
                    <a:lnTo>
                      <a:pt x="1" y="75"/>
                    </a:lnTo>
                    <a:lnTo>
                      <a:pt x="16" y="41"/>
                    </a:lnTo>
                    <a:lnTo>
                      <a:pt x="42" y="15"/>
                    </a:lnTo>
                    <a:lnTo>
                      <a:pt x="75" y="1"/>
                    </a:lnTo>
                    <a:lnTo>
                      <a:pt x="95" y="0"/>
                    </a:lnTo>
                    <a:lnTo>
                      <a:pt x="114" y="1"/>
                    </a:lnTo>
                    <a:lnTo>
                      <a:pt x="148" y="15"/>
                    </a:lnTo>
                    <a:lnTo>
                      <a:pt x="174" y="41"/>
                    </a:lnTo>
                    <a:lnTo>
                      <a:pt x="188" y="75"/>
                    </a:lnTo>
                    <a:lnTo>
                      <a:pt x="189" y="94"/>
                    </a:lnTo>
                    <a:close/>
                  </a:path>
                </a:pathLst>
              </a:custGeom>
              <a:grpFill/>
              <a:ln w="9525">
                <a:solidFill>
                  <a:schemeClr val="accent1">
                    <a:lumMod val="50000"/>
                    <a:alpha val="33000"/>
                  </a:schemeClr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1" name="Freeform 171">
                <a:extLst>
                  <a:ext uri="{FF2B5EF4-FFF2-40B4-BE49-F238E27FC236}">
                    <a16:creationId xmlns:a16="http://schemas.microsoft.com/office/drawing/2014/main" id="{00D47CED-E5E4-4F46-96BD-7BD8FDC69EE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67658" y="3382804"/>
                <a:ext cx="65546" cy="65546"/>
              </a:xfrm>
              <a:custGeom>
                <a:avLst/>
                <a:gdLst>
                  <a:gd name="T0" fmla="*/ 188 w 188"/>
                  <a:gd name="T1" fmla="*/ 94 h 188"/>
                  <a:gd name="T2" fmla="*/ 187 w 188"/>
                  <a:gd name="T3" fmla="*/ 113 h 188"/>
                  <a:gd name="T4" fmla="*/ 172 w 188"/>
                  <a:gd name="T5" fmla="*/ 146 h 188"/>
                  <a:gd name="T6" fmla="*/ 148 w 188"/>
                  <a:gd name="T7" fmla="*/ 172 h 188"/>
                  <a:gd name="T8" fmla="*/ 114 w 188"/>
                  <a:gd name="T9" fmla="*/ 186 h 188"/>
                  <a:gd name="T10" fmla="*/ 95 w 188"/>
                  <a:gd name="T11" fmla="*/ 188 h 188"/>
                  <a:gd name="T12" fmla="*/ 75 w 188"/>
                  <a:gd name="T13" fmla="*/ 186 h 188"/>
                  <a:gd name="T14" fmla="*/ 41 w 188"/>
                  <a:gd name="T15" fmla="*/ 172 h 188"/>
                  <a:gd name="T16" fmla="*/ 16 w 188"/>
                  <a:gd name="T17" fmla="*/ 146 h 188"/>
                  <a:gd name="T18" fmla="*/ 1 w 188"/>
                  <a:gd name="T19" fmla="*/ 113 h 188"/>
                  <a:gd name="T20" fmla="*/ 0 w 188"/>
                  <a:gd name="T21" fmla="*/ 94 h 188"/>
                  <a:gd name="T22" fmla="*/ 1 w 188"/>
                  <a:gd name="T23" fmla="*/ 75 h 188"/>
                  <a:gd name="T24" fmla="*/ 16 w 188"/>
                  <a:gd name="T25" fmla="*/ 41 h 188"/>
                  <a:gd name="T26" fmla="*/ 41 w 188"/>
                  <a:gd name="T27" fmla="*/ 15 h 188"/>
                  <a:gd name="T28" fmla="*/ 75 w 188"/>
                  <a:gd name="T29" fmla="*/ 1 h 188"/>
                  <a:gd name="T30" fmla="*/ 95 w 188"/>
                  <a:gd name="T31" fmla="*/ 0 h 188"/>
                  <a:gd name="T32" fmla="*/ 114 w 188"/>
                  <a:gd name="T33" fmla="*/ 1 h 188"/>
                  <a:gd name="T34" fmla="*/ 148 w 188"/>
                  <a:gd name="T35" fmla="*/ 15 h 188"/>
                  <a:gd name="T36" fmla="*/ 172 w 188"/>
                  <a:gd name="T37" fmla="*/ 41 h 188"/>
                  <a:gd name="T38" fmla="*/ 187 w 188"/>
                  <a:gd name="T39" fmla="*/ 75 h 188"/>
                  <a:gd name="T40" fmla="*/ 188 w 188"/>
                  <a:gd name="T41" fmla="*/ 94 h 1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88" h="188">
                    <a:moveTo>
                      <a:pt x="188" y="94"/>
                    </a:moveTo>
                    <a:lnTo>
                      <a:pt x="187" y="113"/>
                    </a:lnTo>
                    <a:lnTo>
                      <a:pt x="172" y="146"/>
                    </a:lnTo>
                    <a:lnTo>
                      <a:pt x="148" y="172"/>
                    </a:lnTo>
                    <a:lnTo>
                      <a:pt x="114" y="186"/>
                    </a:lnTo>
                    <a:lnTo>
                      <a:pt x="95" y="188"/>
                    </a:lnTo>
                    <a:lnTo>
                      <a:pt x="75" y="186"/>
                    </a:lnTo>
                    <a:lnTo>
                      <a:pt x="41" y="172"/>
                    </a:lnTo>
                    <a:lnTo>
                      <a:pt x="16" y="146"/>
                    </a:lnTo>
                    <a:lnTo>
                      <a:pt x="1" y="113"/>
                    </a:lnTo>
                    <a:lnTo>
                      <a:pt x="0" y="94"/>
                    </a:lnTo>
                    <a:lnTo>
                      <a:pt x="1" y="75"/>
                    </a:lnTo>
                    <a:lnTo>
                      <a:pt x="16" y="41"/>
                    </a:lnTo>
                    <a:lnTo>
                      <a:pt x="41" y="15"/>
                    </a:lnTo>
                    <a:lnTo>
                      <a:pt x="75" y="1"/>
                    </a:lnTo>
                    <a:lnTo>
                      <a:pt x="95" y="0"/>
                    </a:lnTo>
                    <a:lnTo>
                      <a:pt x="114" y="1"/>
                    </a:lnTo>
                    <a:lnTo>
                      <a:pt x="148" y="15"/>
                    </a:lnTo>
                    <a:lnTo>
                      <a:pt x="172" y="41"/>
                    </a:lnTo>
                    <a:lnTo>
                      <a:pt x="187" y="75"/>
                    </a:lnTo>
                    <a:lnTo>
                      <a:pt x="188" y="94"/>
                    </a:lnTo>
                    <a:close/>
                  </a:path>
                </a:pathLst>
              </a:custGeom>
              <a:grpFill/>
              <a:ln w="9525">
                <a:solidFill>
                  <a:schemeClr val="accent1">
                    <a:lumMod val="50000"/>
                    <a:alpha val="33000"/>
                  </a:schemeClr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2" name="Freeform 172">
                <a:extLst>
                  <a:ext uri="{FF2B5EF4-FFF2-40B4-BE49-F238E27FC236}">
                    <a16:creationId xmlns:a16="http://schemas.microsoft.com/office/drawing/2014/main" id="{856F3371-59D2-4503-AF6C-2196206EB82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94810" y="3919021"/>
                <a:ext cx="65546" cy="65546"/>
              </a:xfrm>
              <a:custGeom>
                <a:avLst/>
                <a:gdLst>
                  <a:gd name="T0" fmla="*/ 188 w 188"/>
                  <a:gd name="T1" fmla="*/ 94 h 188"/>
                  <a:gd name="T2" fmla="*/ 187 w 188"/>
                  <a:gd name="T3" fmla="*/ 114 h 188"/>
                  <a:gd name="T4" fmla="*/ 173 w 188"/>
                  <a:gd name="T5" fmla="*/ 147 h 188"/>
                  <a:gd name="T6" fmla="*/ 148 w 188"/>
                  <a:gd name="T7" fmla="*/ 172 h 188"/>
                  <a:gd name="T8" fmla="*/ 114 w 188"/>
                  <a:gd name="T9" fmla="*/ 186 h 188"/>
                  <a:gd name="T10" fmla="*/ 95 w 188"/>
                  <a:gd name="T11" fmla="*/ 188 h 188"/>
                  <a:gd name="T12" fmla="*/ 75 w 188"/>
                  <a:gd name="T13" fmla="*/ 186 h 188"/>
                  <a:gd name="T14" fmla="*/ 42 w 188"/>
                  <a:gd name="T15" fmla="*/ 172 h 188"/>
                  <a:gd name="T16" fmla="*/ 16 w 188"/>
                  <a:gd name="T17" fmla="*/ 147 h 188"/>
                  <a:gd name="T18" fmla="*/ 2 w 188"/>
                  <a:gd name="T19" fmla="*/ 114 h 188"/>
                  <a:gd name="T20" fmla="*/ 0 w 188"/>
                  <a:gd name="T21" fmla="*/ 94 h 188"/>
                  <a:gd name="T22" fmla="*/ 2 w 188"/>
                  <a:gd name="T23" fmla="*/ 75 h 188"/>
                  <a:gd name="T24" fmla="*/ 16 w 188"/>
                  <a:gd name="T25" fmla="*/ 41 h 188"/>
                  <a:gd name="T26" fmla="*/ 42 w 188"/>
                  <a:gd name="T27" fmla="*/ 15 h 188"/>
                  <a:gd name="T28" fmla="*/ 75 w 188"/>
                  <a:gd name="T29" fmla="*/ 1 h 188"/>
                  <a:gd name="T30" fmla="*/ 95 w 188"/>
                  <a:gd name="T31" fmla="*/ 0 h 188"/>
                  <a:gd name="T32" fmla="*/ 114 w 188"/>
                  <a:gd name="T33" fmla="*/ 1 h 188"/>
                  <a:gd name="T34" fmla="*/ 148 w 188"/>
                  <a:gd name="T35" fmla="*/ 15 h 188"/>
                  <a:gd name="T36" fmla="*/ 173 w 188"/>
                  <a:gd name="T37" fmla="*/ 41 h 188"/>
                  <a:gd name="T38" fmla="*/ 187 w 188"/>
                  <a:gd name="T39" fmla="*/ 75 h 188"/>
                  <a:gd name="T40" fmla="*/ 188 w 188"/>
                  <a:gd name="T41" fmla="*/ 94 h 1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88" h="188">
                    <a:moveTo>
                      <a:pt x="188" y="94"/>
                    </a:moveTo>
                    <a:lnTo>
                      <a:pt x="187" y="114"/>
                    </a:lnTo>
                    <a:lnTo>
                      <a:pt x="173" y="147"/>
                    </a:lnTo>
                    <a:lnTo>
                      <a:pt x="148" y="172"/>
                    </a:lnTo>
                    <a:lnTo>
                      <a:pt x="114" y="186"/>
                    </a:lnTo>
                    <a:lnTo>
                      <a:pt x="95" y="188"/>
                    </a:lnTo>
                    <a:lnTo>
                      <a:pt x="75" y="186"/>
                    </a:lnTo>
                    <a:lnTo>
                      <a:pt x="42" y="172"/>
                    </a:lnTo>
                    <a:lnTo>
                      <a:pt x="16" y="147"/>
                    </a:lnTo>
                    <a:lnTo>
                      <a:pt x="2" y="114"/>
                    </a:lnTo>
                    <a:lnTo>
                      <a:pt x="0" y="94"/>
                    </a:lnTo>
                    <a:lnTo>
                      <a:pt x="2" y="75"/>
                    </a:lnTo>
                    <a:lnTo>
                      <a:pt x="16" y="41"/>
                    </a:lnTo>
                    <a:lnTo>
                      <a:pt x="42" y="15"/>
                    </a:lnTo>
                    <a:lnTo>
                      <a:pt x="75" y="1"/>
                    </a:lnTo>
                    <a:lnTo>
                      <a:pt x="95" y="0"/>
                    </a:lnTo>
                    <a:lnTo>
                      <a:pt x="114" y="1"/>
                    </a:lnTo>
                    <a:lnTo>
                      <a:pt x="148" y="15"/>
                    </a:lnTo>
                    <a:lnTo>
                      <a:pt x="173" y="41"/>
                    </a:lnTo>
                    <a:lnTo>
                      <a:pt x="187" y="75"/>
                    </a:lnTo>
                    <a:lnTo>
                      <a:pt x="188" y="94"/>
                    </a:lnTo>
                    <a:close/>
                  </a:path>
                </a:pathLst>
              </a:custGeom>
              <a:grpFill/>
              <a:ln w="9525">
                <a:solidFill>
                  <a:schemeClr val="accent1">
                    <a:lumMod val="50000"/>
                    <a:alpha val="33000"/>
                  </a:schemeClr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" name="Freeform 174">
                <a:extLst>
                  <a:ext uri="{FF2B5EF4-FFF2-40B4-BE49-F238E27FC236}">
                    <a16:creationId xmlns:a16="http://schemas.microsoft.com/office/drawing/2014/main" id="{BE47DE0D-D4B0-4EF5-87A6-425542339F8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74139" y="3965740"/>
                <a:ext cx="96227" cy="93438"/>
              </a:xfrm>
              <a:custGeom>
                <a:avLst/>
                <a:gdLst>
                  <a:gd name="T0" fmla="*/ 272 w 272"/>
                  <a:gd name="T1" fmla="*/ 137 h 271"/>
                  <a:gd name="T2" fmla="*/ 271 w 272"/>
                  <a:gd name="T3" fmla="*/ 164 h 271"/>
                  <a:gd name="T4" fmla="*/ 250 w 272"/>
                  <a:gd name="T5" fmla="*/ 213 h 271"/>
                  <a:gd name="T6" fmla="*/ 213 w 272"/>
                  <a:gd name="T7" fmla="*/ 249 h 271"/>
                  <a:gd name="T8" fmla="*/ 163 w 272"/>
                  <a:gd name="T9" fmla="*/ 270 h 271"/>
                  <a:gd name="T10" fmla="*/ 136 w 272"/>
                  <a:gd name="T11" fmla="*/ 271 h 271"/>
                  <a:gd name="T12" fmla="*/ 109 w 272"/>
                  <a:gd name="T13" fmla="*/ 270 h 271"/>
                  <a:gd name="T14" fmla="*/ 60 w 272"/>
                  <a:gd name="T15" fmla="*/ 249 h 271"/>
                  <a:gd name="T16" fmla="*/ 22 w 272"/>
                  <a:gd name="T17" fmla="*/ 213 h 271"/>
                  <a:gd name="T18" fmla="*/ 3 w 272"/>
                  <a:gd name="T19" fmla="*/ 164 h 271"/>
                  <a:gd name="T20" fmla="*/ 0 w 272"/>
                  <a:gd name="T21" fmla="*/ 137 h 271"/>
                  <a:gd name="T22" fmla="*/ 3 w 272"/>
                  <a:gd name="T23" fmla="*/ 108 h 271"/>
                  <a:gd name="T24" fmla="*/ 22 w 272"/>
                  <a:gd name="T25" fmla="*/ 59 h 271"/>
                  <a:gd name="T26" fmla="*/ 60 w 272"/>
                  <a:gd name="T27" fmla="*/ 22 h 271"/>
                  <a:gd name="T28" fmla="*/ 109 w 272"/>
                  <a:gd name="T29" fmla="*/ 2 h 271"/>
                  <a:gd name="T30" fmla="*/ 136 w 272"/>
                  <a:gd name="T31" fmla="*/ 0 h 271"/>
                  <a:gd name="T32" fmla="*/ 163 w 272"/>
                  <a:gd name="T33" fmla="*/ 2 h 271"/>
                  <a:gd name="T34" fmla="*/ 213 w 272"/>
                  <a:gd name="T35" fmla="*/ 22 h 271"/>
                  <a:gd name="T36" fmla="*/ 250 w 272"/>
                  <a:gd name="T37" fmla="*/ 59 h 271"/>
                  <a:gd name="T38" fmla="*/ 271 w 272"/>
                  <a:gd name="T39" fmla="*/ 108 h 271"/>
                  <a:gd name="T40" fmla="*/ 272 w 272"/>
                  <a:gd name="T41" fmla="*/ 137 h 2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72" h="271">
                    <a:moveTo>
                      <a:pt x="272" y="137"/>
                    </a:moveTo>
                    <a:lnTo>
                      <a:pt x="271" y="164"/>
                    </a:lnTo>
                    <a:lnTo>
                      <a:pt x="250" y="213"/>
                    </a:lnTo>
                    <a:lnTo>
                      <a:pt x="213" y="249"/>
                    </a:lnTo>
                    <a:lnTo>
                      <a:pt x="163" y="270"/>
                    </a:lnTo>
                    <a:lnTo>
                      <a:pt x="136" y="271"/>
                    </a:lnTo>
                    <a:lnTo>
                      <a:pt x="109" y="270"/>
                    </a:lnTo>
                    <a:lnTo>
                      <a:pt x="60" y="249"/>
                    </a:lnTo>
                    <a:lnTo>
                      <a:pt x="22" y="213"/>
                    </a:lnTo>
                    <a:lnTo>
                      <a:pt x="3" y="164"/>
                    </a:lnTo>
                    <a:lnTo>
                      <a:pt x="0" y="137"/>
                    </a:lnTo>
                    <a:lnTo>
                      <a:pt x="3" y="108"/>
                    </a:lnTo>
                    <a:lnTo>
                      <a:pt x="22" y="59"/>
                    </a:lnTo>
                    <a:lnTo>
                      <a:pt x="60" y="22"/>
                    </a:lnTo>
                    <a:lnTo>
                      <a:pt x="109" y="2"/>
                    </a:lnTo>
                    <a:lnTo>
                      <a:pt x="136" y="0"/>
                    </a:lnTo>
                    <a:lnTo>
                      <a:pt x="163" y="2"/>
                    </a:lnTo>
                    <a:lnTo>
                      <a:pt x="213" y="22"/>
                    </a:lnTo>
                    <a:lnTo>
                      <a:pt x="250" y="59"/>
                    </a:lnTo>
                    <a:lnTo>
                      <a:pt x="271" y="108"/>
                    </a:lnTo>
                    <a:lnTo>
                      <a:pt x="272" y="137"/>
                    </a:lnTo>
                    <a:close/>
                  </a:path>
                </a:pathLst>
              </a:custGeom>
              <a:grpFill/>
              <a:ln w="9525">
                <a:solidFill>
                  <a:schemeClr val="accent1">
                    <a:lumMod val="50000"/>
                    <a:alpha val="33000"/>
                  </a:schemeClr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" name="Freeform 176">
                <a:extLst>
                  <a:ext uri="{FF2B5EF4-FFF2-40B4-BE49-F238E27FC236}">
                    <a16:creationId xmlns:a16="http://schemas.microsoft.com/office/drawing/2014/main" id="{6AB54AE4-8142-412E-8C50-5BB25EE7044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29676" y="3655447"/>
                <a:ext cx="94832" cy="94832"/>
              </a:xfrm>
              <a:custGeom>
                <a:avLst/>
                <a:gdLst>
                  <a:gd name="T0" fmla="*/ 272 w 272"/>
                  <a:gd name="T1" fmla="*/ 136 h 272"/>
                  <a:gd name="T2" fmla="*/ 271 w 272"/>
                  <a:gd name="T3" fmla="*/ 165 h 272"/>
                  <a:gd name="T4" fmla="*/ 250 w 272"/>
                  <a:gd name="T5" fmla="*/ 213 h 272"/>
                  <a:gd name="T6" fmla="*/ 212 w 272"/>
                  <a:gd name="T7" fmla="*/ 250 h 272"/>
                  <a:gd name="T8" fmla="*/ 164 w 272"/>
                  <a:gd name="T9" fmla="*/ 271 h 272"/>
                  <a:gd name="T10" fmla="*/ 136 w 272"/>
                  <a:gd name="T11" fmla="*/ 272 h 272"/>
                  <a:gd name="T12" fmla="*/ 109 w 272"/>
                  <a:gd name="T13" fmla="*/ 271 h 272"/>
                  <a:gd name="T14" fmla="*/ 59 w 272"/>
                  <a:gd name="T15" fmla="*/ 250 h 272"/>
                  <a:gd name="T16" fmla="*/ 23 w 272"/>
                  <a:gd name="T17" fmla="*/ 213 h 272"/>
                  <a:gd name="T18" fmla="*/ 2 w 272"/>
                  <a:gd name="T19" fmla="*/ 165 h 272"/>
                  <a:gd name="T20" fmla="*/ 0 w 272"/>
                  <a:gd name="T21" fmla="*/ 136 h 272"/>
                  <a:gd name="T22" fmla="*/ 2 w 272"/>
                  <a:gd name="T23" fmla="*/ 109 h 272"/>
                  <a:gd name="T24" fmla="*/ 23 w 272"/>
                  <a:gd name="T25" fmla="*/ 60 h 272"/>
                  <a:gd name="T26" fmla="*/ 59 w 272"/>
                  <a:gd name="T27" fmla="*/ 24 h 272"/>
                  <a:gd name="T28" fmla="*/ 109 w 272"/>
                  <a:gd name="T29" fmla="*/ 3 h 272"/>
                  <a:gd name="T30" fmla="*/ 136 w 272"/>
                  <a:gd name="T31" fmla="*/ 0 h 272"/>
                  <a:gd name="T32" fmla="*/ 164 w 272"/>
                  <a:gd name="T33" fmla="*/ 3 h 272"/>
                  <a:gd name="T34" fmla="*/ 212 w 272"/>
                  <a:gd name="T35" fmla="*/ 24 h 272"/>
                  <a:gd name="T36" fmla="*/ 250 w 272"/>
                  <a:gd name="T37" fmla="*/ 60 h 272"/>
                  <a:gd name="T38" fmla="*/ 271 w 272"/>
                  <a:gd name="T39" fmla="*/ 109 h 272"/>
                  <a:gd name="T40" fmla="*/ 272 w 272"/>
                  <a:gd name="T41" fmla="*/ 136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72" h="272">
                    <a:moveTo>
                      <a:pt x="272" y="136"/>
                    </a:moveTo>
                    <a:lnTo>
                      <a:pt x="271" y="165"/>
                    </a:lnTo>
                    <a:lnTo>
                      <a:pt x="250" y="213"/>
                    </a:lnTo>
                    <a:lnTo>
                      <a:pt x="212" y="250"/>
                    </a:lnTo>
                    <a:lnTo>
                      <a:pt x="164" y="271"/>
                    </a:lnTo>
                    <a:lnTo>
                      <a:pt x="136" y="272"/>
                    </a:lnTo>
                    <a:lnTo>
                      <a:pt x="109" y="271"/>
                    </a:lnTo>
                    <a:lnTo>
                      <a:pt x="59" y="250"/>
                    </a:lnTo>
                    <a:lnTo>
                      <a:pt x="23" y="213"/>
                    </a:lnTo>
                    <a:lnTo>
                      <a:pt x="2" y="165"/>
                    </a:lnTo>
                    <a:lnTo>
                      <a:pt x="0" y="136"/>
                    </a:lnTo>
                    <a:lnTo>
                      <a:pt x="2" y="109"/>
                    </a:lnTo>
                    <a:lnTo>
                      <a:pt x="23" y="60"/>
                    </a:lnTo>
                    <a:lnTo>
                      <a:pt x="59" y="24"/>
                    </a:lnTo>
                    <a:lnTo>
                      <a:pt x="109" y="3"/>
                    </a:lnTo>
                    <a:lnTo>
                      <a:pt x="136" y="0"/>
                    </a:lnTo>
                    <a:lnTo>
                      <a:pt x="164" y="3"/>
                    </a:lnTo>
                    <a:lnTo>
                      <a:pt x="212" y="24"/>
                    </a:lnTo>
                    <a:lnTo>
                      <a:pt x="250" y="60"/>
                    </a:lnTo>
                    <a:lnTo>
                      <a:pt x="271" y="109"/>
                    </a:lnTo>
                    <a:lnTo>
                      <a:pt x="272" y="136"/>
                    </a:lnTo>
                    <a:close/>
                  </a:path>
                </a:pathLst>
              </a:custGeom>
              <a:grpFill/>
              <a:ln w="9525">
                <a:solidFill>
                  <a:schemeClr val="accent1">
                    <a:lumMod val="50000"/>
                    <a:alpha val="33000"/>
                  </a:schemeClr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5" name="Freeform 177">
                <a:extLst>
                  <a:ext uri="{FF2B5EF4-FFF2-40B4-BE49-F238E27FC236}">
                    <a16:creationId xmlns:a16="http://schemas.microsoft.com/office/drawing/2014/main" id="{2BE8E9CA-66BF-411B-ABD3-24E20DE5FE4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96943" y="4343672"/>
                <a:ext cx="94832" cy="94832"/>
              </a:xfrm>
              <a:custGeom>
                <a:avLst/>
                <a:gdLst>
                  <a:gd name="T0" fmla="*/ 273 w 273"/>
                  <a:gd name="T1" fmla="*/ 136 h 272"/>
                  <a:gd name="T2" fmla="*/ 271 w 273"/>
                  <a:gd name="T3" fmla="*/ 164 h 272"/>
                  <a:gd name="T4" fmla="*/ 251 w 273"/>
                  <a:gd name="T5" fmla="*/ 212 h 272"/>
                  <a:gd name="T6" fmla="*/ 213 w 273"/>
                  <a:gd name="T7" fmla="*/ 250 h 272"/>
                  <a:gd name="T8" fmla="*/ 165 w 273"/>
                  <a:gd name="T9" fmla="*/ 271 h 272"/>
                  <a:gd name="T10" fmla="*/ 136 w 273"/>
                  <a:gd name="T11" fmla="*/ 272 h 272"/>
                  <a:gd name="T12" fmla="*/ 109 w 273"/>
                  <a:gd name="T13" fmla="*/ 271 h 272"/>
                  <a:gd name="T14" fmla="*/ 60 w 273"/>
                  <a:gd name="T15" fmla="*/ 250 h 272"/>
                  <a:gd name="T16" fmla="*/ 24 w 273"/>
                  <a:gd name="T17" fmla="*/ 212 h 272"/>
                  <a:gd name="T18" fmla="*/ 3 w 273"/>
                  <a:gd name="T19" fmla="*/ 164 h 272"/>
                  <a:gd name="T20" fmla="*/ 0 w 273"/>
                  <a:gd name="T21" fmla="*/ 136 h 272"/>
                  <a:gd name="T22" fmla="*/ 3 w 273"/>
                  <a:gd name="T23" fmla="*/ 108 h 272"/>
                  <a:gd name="T24" fmla="*/ 24 w 273"/>
                  <a:gd name="T25" fmla="*/ 59 h 272"/>
                  <a:gd name="T26" fmla="*/ 60 w 273"/>
                  <a:gd name="T27" fmla="*/ 23 h 272"/>
                  <a:gd name="T28" fmla="*/ 109 w 273"/>
                  <a:gd name="T29" fmla="*/ 2 h 272"/>
                  <a:gd name="T30" fmla="*/ 136 w 273"/>
                  <a:gd name="T31" fmla="*/ 0 h 272"/>
                  <a:gd name="T32" fmla="*/ 165 w 273"/>
                  <a:gd name="T33" fmla="*/ 2 h 272"/>
                  <a:gd name="T34" fmla="*/ 213 w 273"/>
                  <a:gd name="T35" fmla="*/ 23 h 272"/>
                  <a:gd name="T36" fmla="*/ 251 w 273"/>
                  <a:gd name="T37" fmla="*/ 59 h 272"/>
                  <a:gd name="T38" fmla="*/ 271 w 273"/>
                  <a:gd name="T39" fmla="*/ 108 h 272"/>
                  <a:gd name="T40" fmla="*/ 273 w 273"/>
                  <a:gd name="T41" fmla="*/ 136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73" h="272">
                    <a:moveTo>
                      <a:pt x="273" y="136"/>
                    </a:moveTo>
                    <a:lnTo>
                      <a:pt x="271" y="164"/>
                    </a:lnTo>
                    <a:lnTo>
                      <a:pt x="251" y="212"/>
                    </a:lnTo>
                    <a:lnTo>
                      <a:pt x="213" y="250"/>
                    </a:lnTo>
                    <a:lnTo>
                      <a:pt x="165" y="271"/>
                    </a:lnTo>
                    <a:lnTo>
                      <a:pt x="136" y="272"/>
                    </a:lnTo>
                    <a:lnTo>
                      <a:pt x="109" y="271"/>
                    </a:lnTo>
                    <a:lnTo>
                      <a:pt x="60" y="250"/>
                    </a:lnTo>
                    <a:lnTo>
                      <a:pt x="24" y="212"/>
                    </a:lnTo>
                    <a:lnTo>
                      <a:pt x="3" y="164"/>
                    </a:lnTo>
                    <a:lnTo>
                      <a:pt x="0" y="136"/>
                    </a:lnTo>
                    <a:lnTo>
                      <a:pt x="3" y="108"/>
                    </a:lnTo>
                    <a:lnTo>
                      <a:pt x="24" y="59"/>
                    </a:lnTo>
                    <a:lnTo>
                      <a:pt x="60" y="23"/>
                    </a:lnTo>
                    <a:lnTo>
                      <a:pt x="109" y="2"/>
                    </a:lnTo>
                    <a:lnTo>
                      <a:pt x="136" y="0"/>
                    </a:lnTo>
                    <a:lnTo>
                      <a:pt x="165" y="2"/>
                    </a:lnTo>
                    <a:lnTo>
                      <a:pt x="213" y="23"/>
                    </a:lnTo>
                    <a:lnTo>
                      <a:pt x="251" y="59"/>
                    </a:lnTo>
                    <a:lnTo>
                      <a:pt x="271" y="108"/>
                    </a:lnTo>
                    <a:lnTo>
                      <a:pt x="273" y="136"/>
                    </a:lnTo>
                    <a:close/>
                  </a:path>
                </a:pathLst>
              </a:custGeom>
              <a:grpFill/>
              <a:ln w="9525">
                <a:solidFill>
                  <a:schemeClr val="accent1">
                    <a:lumMod val="50000"/>
                    <a:alpha val="33000"/>
                  </a:schemeClr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6" name="Freeform 179">
                <a:extLst>
                  <a:ext uri="{FF2B5EF4-FFF2-40B4-BE49-F238E27FC236}">
                    <a16:creationId xmlns:a16="http://schemas.microsoft.com/office/drawing/2014/main" id="{4BB40FF2-1D46-43DE-8890-0FBBF56B6E9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76107" y="5517913"/>
                <a:ext cx="66940" cy="66940"/>
              </a:xfrm>
              <a:custGeom>
                <a:avLst/>
                <a:gdLst>
                  <a:gd name="T0" fmla="*/ 192 w 192"/>
                  <a:gd name="T1" fmla="*/ 96 h 191"/>
                  <a:gd name="T2" fmla="*/ 190 w 192"/>
                  <a:gd name="T3" fmla="*/ 116 h 191"/>
                  <a:gd name="T4" fmla="*/ 175 w 192"/>
                  <a:gd name="T5" fmla="*/ 149 h 191"/>
                  <a:gd name="T6" fmla="*/ 149 w 192"/>
                  <a:gd name="T7" fmla="*/ 175 h 191"/>
                  <a:gd name="T8" fmla="*/ 115 w 192"/>
                  <a:gd name="T9" fmla="*/ 189 h 191"/>
                  <a:gd name="T10" fmla="*/ 96 w 192"/>
                  <a:gd name="T11" fmla="*/ 191 h 191"/>
                  <a:gd name="T12" fmla="*/ 76 w 192"/>
                  <a:gd name="T13" fmla="*/ 189 h 191"/>
                  <a:gd name="T14" fmla="*/ 41 w 192"/>
                  <a:gd name="T15" fmla="*/ 175 h 191"/>
                  <a:gd name="T16" fmla="*/ 15 w 192"/>
                  <a:gd name="T17" fmla="*/ 149 h 191"/>
                  <a:gd name="T18" fmla="*/ 1 w 192"/>
                  <a:gd name="T19" fmla="*/ 116 h 191"/>
                  <a:gd name="T20" fmla="*/ 0 w 192"/>
                  <a:gd name="T21" fmla="*/ 96 h 191"/>
                  <a:gd name="T22" fmla="*/ 1 w 192"/>
                  <a:gd name="T23" fmla="*/ 77 h 191"/>
                  <a:gd name="T24" fmla="*/ 15 w 192"/>
                  <a:gd name="T25" fmla="*/ 42 h 191"/>
                  <a:gd name="T26" fmla="*/ 41 w 192"/>
                  <a:gd name="T27" fmla="*/ 16 h 191"/>
                  <a:gd name="T28" fmla="*/ 76 w 192"/>
                  <a:gd name="T29" fmla="*/ 2 h 191"/>
                  <a:gd name="T30" fmla="*/ 96 w 192"/>
                  <a:gd name="T31" fmla="*/ 0 h 191"/>
                  <a:gd name="T32" fmla="*/ 115 w 192"/>
                  <a:gd name="T33" fmla="*/ 2 h 191"/>
                  <a:gd name="T34" fmla="*/ 149 w 192"/>
                  <a:gd name="T35" fmla="*/ 16 h 191"/>
                  <a:gd name="T36" fmla="*/ 175 w 192"/>
                  <a:gd name="T37" fmla="*/ 42 h 191"/>
                  <a:gd name="T38" fmla="*/ 190 w 192"/>
                  <a:gd name="T39" fmla="*/ 77 h 191"/>
                  <a:gd name="T40" fmla="*/ 192 w 192"/>
                  <a:gd name="T41" fmla="*/ 96 h 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92" h="191">
                    <a:moveTo>
                      <a:pt x="192" y="96"/>
                    </a:moveTo>
                    <a:lnTo>
                      <a:pt x="190" y="116"/>
                    </a:lnTo>
                    <a:lnTo>
                      <a:pt x="175" y="149"/>
                    </a:lnTo>
                    <a:lnTo>
                      <a:pt x="149" y="175"/>
                    </a:lnTo>
                    <a:lnTo>
                      <a:pt x="115" y="189"/>
                    </a:lnTo>
                    <a:lnTo>
                      <a:pt x="96" y="191"/>
                    </a:lnTo>
                    <a:lnTo>
                      <a:pt x="76" y="189"/>
                    </a:lnTo>
                    <a:lnTo>
                      <a:pt x="41" y="175"/>
                    </a:lnTo>
                    <a:lnTo>
                      <a:pt x="15" y="149"/>
                    </a:lnTo>
                    <a:lnTo>
                      <a:pt x="1" y="116"/>
                    </a:lnTo>
                    <a:lnTo>
                      <a:pt x="0" y="96"/>
                    </a:lnTo>
                    <a:lnTo>
                      <a:pt x="1" y="77"/>
                    </a:lnTo>
                    <a:lnTo>
                      <a:pt x="15" y="42"/>
                    </a:lnTo>
                    <a:lnTo>
                      <a:pt x="41" y="16"/>
                    </a:lnTo>
                    <a:lnTo>
                      <a:pt x="76" y="2"/>
                    </a:lnTo>
                    <a:lnTo>
                      <a:pt x="96" y="0"/>
                    </a:lnTo>
                    <a:lnTo>
                      <a:pt x="115" y="2"/>
                    </a:lnTo>
                    <a:lnTo>
                      <a:pt x="149" y="16"/>
                    </a:lnTo>
                    <a:lnTo>
                      <a:pt x="175" y="42"/>
                    </a:lnTo>
                    <a:lnTo>
                      <a:pt x="190" y="77"/>
                    </a:lnTo>
                    <a:lnTo>
                      <a:pt x="192" y="96"/>
                    </a:lnTo>
                    <a:close/>
                  </a:path>
                </a:pathLst>
              </a:custGeom>
              <a:grpFill/>
              <a:ln w="9525">
                <a:solidFill>
                  <a:schemeClr val="accent1">
                    <a:lumMod val="50000"/>
                    <a:alpha val="33000"/>
                  </a:schemeClr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7" name="Freeform 180">
                <a:extLst>
                  <a:ext uri="{FF2B5EF4-FFF2-40B4-BE49-F238E27FC236}">
                    <a16:creationId xmlns:a16="http://schemas.microsoft.com/office/drawing/2014/main" id="{20D8A4DF-E97A-4A8D-AF12-72AED70A78F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53465" y="5353352"/>
                <a:ext cx="94832" cy="94832"/>
              </a:xfrm>
              <a:custGeom>
                <a:avLst/>
                <a:gdLst>
                  <a:gd name="T0" fmla="*/ 272 w 272"/>
                  <a:gd name="T1" fmla="*/ 136 h 272"/>
                  <a:gd name="T2" fmla="*/ 269 w 272"/>
                  <a:gd name="T3" fmla="*/ 163 h 272"/>
                  <a:gd name="T4" fmla="*/ 249 w 272"/>
                  <a:gd name="T5" fmla="*/ 213 h 272"/>
                  <a:gd name="T6" fmla="*/ 212 w 272"/>
                  <a:gd name="T7" fmla="*/ 250 h 272"/>
                  <a:gd name="T8" fmla="*/ 163 w 272"/>
                  <a:gd name="T9" fmla="*/ 271 h 272"/>
                  <a:gd name="T10" fmla="*/ 136 w 272"/>
                  <a:gd name="T11" fmla="*/ 272 h 272"/>
                  <a:gd name="T12" fmla="*/ 107 w 272"/>
                  <a:gd name="T13" fmla="*/ 271 h 272"/>
                  <a:gd name="T14" fmla="*/ 60 w 272"/>
                  <a:gd name="T15" fmla="*/ 250 h 272"/>
                  <a:gd name="T16" fmla="*/ 22 w 272"/>
                  <a:gd name="T17" fmla="*/ 213 h 272"/>
                  <a:gd name="T18" fmla="*/ 1 w 272"/>
                  <a:gd name="T19" fmla="*/ 163 h 272"/>
                  <a:gd name="T20" fmla="*/ 0 w 272"/>
                  <a:gd name="T21" fmla="*/ 136 h 272"/>
                  <a:gd name="T22" fmla="*/ 1 w 272"/>
                  <a:gd name="T23" fmla="*/ 109 h 272"/>
                  <a:gd name="T24" fmla="*/ 22 w 272"/>
                  <a:gd name="T25" fmla="*/ 60 h 272"/>
                  <a:gd name="T26" fmla="*/ 60 w 272"/>
                  <a:gd name="T27" fmla="*/ 23 h 272"/>
                  <a:gd name="T28" fmla="*/ 107 w 272"/>
                  <a:gd name="T29" fmla="*/ 3 h 272"/>
                  <a:gd name="T30" fmla="*/ 136 w 272"/>
                  <a:gd name="T31" fmla="*/ 0 h 272"/>
                  <a:gd name="T32" fmla="*/ 163 w 272"/>
                  <a:gd name="T33" fmla="*/ 3 h 272"/>
                  <a:gd name="T34" fmla="*/ 212 w 272"/>
                  <a:gd name="T35" fmla="*/ 23 h 272"/>
                  <a:gd name="T36" fmla="*/ 249 w 272"/>
                  <a:gd name="T37" fmla="*/ 60 h 272"/>
                  <a:gd name="T38" fmla="*/ 269 w 272"/>
                  <a:gd name="T39" fmla="*/ 109 h 272"/>
                  <a:gd name="T40" fmla="*/ 272 w 272"/>
                  <a:gd name="T41" fmla="*/ 136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72" h="272">
                    <a:moveTo>
                      <a:pt x="272" y="136"/>
                    </a:moveTo>
                    <a:lnTo>
                      <a:pt x="269" y="163"/>
                    </a:lnTo>
                    <a:lnTo>
                      <a:pt x="249" y="213"/>
                    </a:lnTo>
                    <a:lnTo>
                      <a:pt x="212" y="250"/>
                    </a:lnTo>
                    <a:lnTo>
                      <a:pt x="163" y="271"/>
                    </a:lnTo>
                    <a:lnTo>
                      <a:pt x="136" y="272"/>
                    </a:lnTo>
                    <a:lnTo>
                      <a:pt x="107" y="271"/>
                    </a:lnTo>
                    <a:lnTo>
                      <a:pt x="60" y="250"/>
                    </a:lnTo>
                    <a:lnTo>
                      <a:pt x="22" y="213"/>
                    </a:lnTo>
                    <a:lnTo>
                      <a:pt x="1" y="163"/>
                    </a:lnTo>
                    <a:lnTo>
                      <a:pt x="0" y="136"/>
                    </a:lnTo>
                    <a:lnTo>
                      <a:pt x="1" y="109"/>
                    </a:lnTo>
                    <a:lnTo>
                      <a:pt x="22" y="60"/>
                    </a:lnTo>
                    <a:lnTo>
                      <a:pt x="60" y="23"/>
                    </a:lnTo>
                    <a:lnTo>
                      <a:pt x="107" y="3"/>
                    </a:lnTo>
                    <a:lnTo>
                      <a:pt x="136" y="0"/>
                    </a:lnTo>
                    <a:lnTo>
                      <a:pt x="163" y="3"/>
                    </a:lnTo>
                    <a:lnTo>
                      <a:pt x="212" y="23"/>
                    </a:lnTo>
                    <a:lnTo>
                      <a:pt x="249" y="60"/>
                    </a:lnTo>
                    <a:lnTo>
                      <a:pt x="269" y="109"/>
                    </a:lnTo>
                    <a:lnTo>
                      <a:pt x="272" y="136"/>
                    </a:lnTo>
                    <a:close/>
                  </a:path>
                </a:pathLst>
              </a:custGeom>
              <a:grpFill/>
              <a:ln w="9525">
                <a:solidFill>
                  <a:schemeClr val="accent1">
                    <a:lumMod val="50000"/>
                    <a:alpha val="33000"/>
                  </a:schemeClr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8" name="Freeform 168">
                <a:extLst>
                  <a:ext uri="{FF2B5EF4-FFF2-40B4-BE49-F238E27FC236}">
                    <a16:creationId xmlns:a16="http://schemas.microsoft.com/office/drawing/2014/main" id="{2DB01FD8-5766-4936-8696-B4871FC13CE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65443" y="4987971"/>
                <a:ext cx="94832" cy="94832"/>
              </a:xfrm>
              <a:custGeom>
                <a:avLst/>
                <a:gdLst>
                  <a:gd name="T0" fmla="*/ 272 w 272"/>
                  <a:gd name="T1" fmla="*/ 136 h 272"/>
                  <a:gd name="T2" fmla="*/ 270 w 272"/>
                  <a:gd name="T3" fmla="*/ 165 h 272"/>
                  <a:gd name="T4" fmla="*/ 249 w 272"/>
                  <a:gd name="T5" fmla="*/ 213 h 272"/>
                  <a:gd name="T6" fmla="*/ 213 w 272"/>
                  <a:gd name="T7" fmla="*/ 250 h 272"/>
                  <a:gd name="T8" fmla="*/ 163 w 272"/>
                  <a:gd name="T9" fmla="*/ 271 h 272"/>
                  <a:gd name="T10" fmla="*/ 136 w 272"/>
                  <a:gd name="T11" fmla="*/ 272 h 272"/>
                  <a:gd name="T12" fmla="*/ 108 w 272"/>
                  <a:gd name="T13" fmla="*/ 271 h 272"/>
                  <a:gd name="T14" fmla="*/ 60 w 272"/>
                  <a:gd name="T15" fmla="*/ 250 h 272"/>
                  <a:gd name="T16" fmla="*/ 22 w 272"/>
                  <a:gd name="T17" fmla="*/ 213 h 272"/>
                  <a:gd name="T18" fmla="*/ 1 w 272"/>
                  <a:gd name="T19" fmla="*/ 165 h 272"/>
                  <a:gd name="T20" fmla="*/ 0 w 272"/>
                  <a:gd name="T21" fmla="*/ 136 h 272"/>
                  <a:gd name="T22" fmla="*/ 1 w 272"/>
                  <a:gd name="T23" fmla="*/ 109 h 272"/>
                  <a:gd name="T24" fmla="*/ 22 w 272"/>
                  <a:gd name="T25" fmla="*/ 60 h 272"/>
                  <a:gd name="T26" fmla="*/ 60 w 272"/>
                  <a:gd name="T27" fmla="*/ 24 h 272"/>
                  <a:gd name="T28" fmla="*/ 108 w 272"/>
                  <a:gd name="T29" fmla="*/ 3 h 272"/>
                  <a:gd name="T30" fmla="*/ 136 w 272"/>
                  <a:gd name="T31" fmla="*/ 0 h 272"/>
                  <a:gd name="T32" fmla="*/ 163 w 272"/>
                  <a:gd name="T33" fmla="*/ 3 h 272"/>
                  <a:gd name="T34" fmla="*/ 213 w 272"/>
                  <a:gd name="T35" fmla="*/ 24 h 272"/>
                  <a:gd name="T36" fmla="*/ 249 w 272"/>
                  <a:gd name="T37" fmla="*/ 60 h 272"/>
                  <a:gd name="T38" fmla="*/ 270 w 272"/>
                  <a:gd name="T39" fmla="*/ 109 h 272"/>
                  <a:gd name="T40" fmla="*/ 272 w 272"/>
                  <a:gd name="T41" fmla="*/ 136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72" h="272">
                    <a:moveTo>
                      <a:pt x="272" y="136"/>
                    </a:moveTo>
                    <a:lnTo>
                      <a:pt x="270" y="165"/>
                    </a:lnTo>
                    <a:lnTo>
                      <a:pt x="249" y="213"/>
                    </a:lnTo>
                    <a:lnTo>
                      <a:pt x="213" y="250"/>
                    </a:lnTo>
                    <a:lnTo>
                      <a:pt x="163" y="271"/>
                    </a:lnTo>
                    <a:lnTo>
                      <a:pt x="136" y="272"/>
                    </a:lnTo>
                    <a:lnTo>
                      <a:pt x="108" y="271"/>
                    </a:lnTo>
                    <a:lnTo>
                      <a:pt x="60" y="250"/>
                    </a:lnTo>
                    <a:lnTo>
                      <a:pt x="22" y="213"/>
                    </a:lnTo>
                    <a:lnTo>
                      <a:pt x="1" y="165"/>
                    </a:lnTo>
                    <a:lnTo>
                      <a:pt x="0" y="136"/>
                    </a:lnTo>
                    <a:lnTo>
                      <a:pt x="1" y="109"/>
                    </a:lnTo>
                    <a:lnTo>
                      <a:pt x="22" y="60"/>
                    </a:lnTo>
                    <a:lnTo>
                      <a:pt x="60" y="24"/>
                    </a:lnTo>
                    <a:lnTo>
                      <a:pt x="108" y="3"/>
                    </a:lnTo>
                    <a:lnTo>
                      <a:pt x="136" y="0"/>
                    </a:lnTo>
                    <a:lnTo>
                      <a:pt x="163" y="3"/>
                    </a:lnTo>
                    <a:lnTo>
                      <a:pt x="213" y="24"/>
                    </a:lnTo>
                    <a:lnTo>
                      <a:pt x="249" y="60"/>
                    </a:lnTo>
                    <a:lnTo>
                      <a:pt x="270" y="109"/>
                    </a:lnTo>
                    <a:lnTo>
                      <a:pt x="272" y="136"/>
                    </a:lnTo>
                    <a:close/>
                  </a:path>
                </a:pathLst>
              </a:custGeom>
              <a:grpFill/>
              <a:ln w="9525">
                <a:solidFill>
                  <a:schemeClr val="accent1">
                    <a:lumMod val="50000"/>
                    <a:alpha val="33000"/>
                  </a:schemeClr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9" name="Freeform 177">
                <a:extLst>
                  <a:ext uri="{FF2B5EF4-FFF2-40B4-BE49-F238E27FC236}">
                    <a16:creationId xmlns:a16="http://schemas.microsoft.com/office/drawing/2014/main" id="{C051A84F-270E-4A22-A1D0-2FEA7AB37A2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37796" y="5500480"/>
                <a:ext cx="94832" cy="94832"/>
              </a:xfrm>
              <a:custGeom>
                <a:avLst/>
                <a:gdLst>
                  <a:gd name="T0" fmla="*/ 273 w 273"/>
                  <a:gd name="T1" fmla="*/ 136 h 272"/>
                  <a:gd name="T2" fmla="*/ 271 w 273"/>
                  <a:gd name="T3" fmla="*/ 164 h 272"/>
                  <a:gd name="T4" fmla="*/ 251 w 273"/>
                  <a:gd name="T5" fmla="*/ 212 h 272"/>
                  <a:gd name="T6" fmla="*/ 213 w 273"/>
                  <a:gd name="T7" fmla="*/ 250 h 272"/>
                  <a:gd name="T8" fmla="*/ 165 w 273"/>
                  <a:gd name="T9" fmla="*/ 271 h 272"/>
                  <a:gd name="T10" fmla="*/ 136 w 273"/>
                  <a:gd name="T11" fmla="*/ 272 h 272"/>
                  <a:gd name="T12" fmla="*/ 109 w 273"/>
                  <a:gd name="T13" fmla="*/ 271 h 272"/>
                  <a:gd name="T14" fmla="*/ 60 w 273"/>
                  <a:gd name="T15" fmla="*/ 250 h 272"/>
                  <a:gd name="T16" fmla="*/ 24 w 273"/>
                  <a:gd name="T17" fmla="*/ 212 h 272"/>
                  <a:gd name="T18" fmla="*/ 3 w 273"/>
                  <a:gd name="T19" fmla="*/ 164 h 272"/>
                  <a:gd name="T20" fmla="*/ 0 w 273"/>
                  <a:gd name="T21" fmla="*/ 136 h 272"/>
                  <a:gd name="T22" fmla="*/ 3 w 273"/>
                  <a:gd name="T23" fmla="*/ 108 h 272"/>
                  <a:gd name="T24" fmla="*/ 24 w 273"/>
                  <a:gd name="T25" fmla="*/ 59 h 272"/>
                  <a:gd name="T26" fmla="*/ 60 w 273"/>
                  <a:gd name="T27" fmla="*/ 23 h 272"/>
                  <a:gd name="T28" fmla="*/ 109 w 273"/>
                  <a:gd name="T29" fmla="*/ 2 h 272"/>
                  <a:gd name="T30" fmla="*/ 136 w 273"/>
                  <a:gd name="T31" fmla="*/ 0 h 272"/>
                  <a:gd name="T32" fmla="*/ 165 w 273"/>
                  <a:gd name="T33" fmla="*/ 2 h 272"/>
                  <a:gd name="T34" fmla="*/ 213 w 273"/>
                  <a:gd name="T35" fmla="*/ 23 h 272"/>
                  <a:gd name="T36" fmla="*/ 251 w 273"/>
                  <a:gd name="T37" fmla="*/ 59 h 272"/>
                  <a:gd name="T38" fmla="*/ 271 w 273"/>
                  <a:gd name="T39" fmla="*/ 108 h 272"/>
                  <a:gd name="T40" fmla="*/ 273 w 273"/>
                  <a:gd name="T41" fmla="*/ 136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73" h="272">
                    <a:moveTo>
                      <a:pt x="273" y="136"/>
                    </a:moveTo>
                    <a:lnTo>
                      <a:pt x="271" y="164"/>
                    </a:lnTo>
                    <a:lnTo>
                      <a:pt x="251" y="212"/>
                    </a:lnTo>
                    <a:lnTo>
                      <a:pt x="213" y="250"/>
                    </a:lnTo>
                    <a:lnTo>
                      <a:pt x="165" y="271"/>
                    </a:lnTo>
                    <a:lnTo>
                      <a:pt x="136" y="272"/>
                    </a:lnTo>
                    <a:lnTo>
                      <a:pt x="109" y="271"/>
                    </a:lnTo>
                    <a:lnTo>
                      <a:pt x="60" y="250"/>
                    </a:lnTo>
                    <a:lnTo>
                      <a:pt x="24" y="212"/>
                    </a:lnTo>
                    <a:lnTo>
                      <a:pt x="3" y="164"/>
                    </a:lnTo>
                    <a:lnTo>
                      <a:pt x="0" y="136"/>
                    </a:lnTo>
                    <a:lnTo>
                      <a:pt x="3" y="108"/>
                    </a:lnTo>
                    <a:lnTo>
                      <a:pt x="24" y="59"/>
                    </a:lnTo>
                    <a:lnTo>
                      <a:pt x="60" y="23"/>
                    </a:lnTo>
                    <a:lnTo>
                      <a:pt x="109" y="2"/>
                    </a:lnTo>
                    <a:lnTo>
                      <a:pt x="136" y="0"/>
                    </a:lnTo>
                    <a:lnTo>
                      <a:pt x="165" y="2"/>
                    </a:lnTo>
                    <a:lnTo>
                      <a:pt x="213" y="23"/>
                    </a:lnTo>
                    <a:lnTo>
                      <a:pt x="251" y="59"/>
                    </a:lnTo>
                    <a:lnTo>
                      <a:pt x="271" y="108"/>
                    </a:lnTo>
                    <a:lnTo>
                      <a:pt x="273" y="136"/>
                    </a:lnTo>
                    <a:close/>
                  </a:path>
                </a:pathLst>
              </a:custGeom>
              <a:grpFill/>
              <a:ln w="9525">
                <a:solidFill>
                  <a:schemeClr val="accent1">
                    <a:lumMod val="50000"/>
                    <a:alpha val="33000"/>
                  </a:schemeClr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0" name="Freeform 148">
                <a:extLst>
                  <a:ext uri="{FF2B5EF4-FFF2-40B4-BE49-F238E27FC236}">
                    <a16:creationId xmlns:a16="http://schemas.microsoft.com/office/drawing/2014/main" id="{AC5B66B0-2F29-431F-A60C-F49E839EAC1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113268" y="3959465"/>
                <a:ext cx="94832" cy="94832"/>
              </a:xfrm>
              <a:custGeom>
                <a:avLst/>
                <a:gdLst>
                  <a:gd name="T0" fmla="*/ 272 w 272"/>
                  <a:gd name="T1" fmla="*/ 136 h 272"/>
                  <a:gd name="T2" fmla="*/ 270 w 272"/>
                  <a:gd name="T3" fmla="*/ 163 h 272"/>
                  <a:gd name="T4" fmla="*/ 249 w 272"/>
                  <a:gd name="T5" fmla="*/ 213 h 272"/>
                  <a:gd name="T6" fmla="*/ 213 w 272"/>
                  <a:gd name="T7" fmla="*/ 249 h 272"/>
                  <a:gd name="T8" fmla="*/ 163 w 272"/>
                  <a:gd name="T9" fmla="*/ 270 h 272"/>
                  <a:gd name="T10" fmla="*/ 136 w 272"/>
                  <a:gd name="T11" fmla="*/ 272 h 272"/>
                  <a:gd name="T12" fmla="*/ 108 w 272"/>
                  <a:gd name="T13" fmla="*/ 270 h 272"/>
                  <a:gd name="T14" fmla="*/ 60 w 272"/>
                  <a:gd name="T15" fmla="*/ 249 h 272"/>
                  <a:gd name="T16" fmla="*/ 22 w 272"/>
                  <a:gd name="T17" fmla="*/ 213 h 272"/>
                  <a:gd name="T18" fmla="*/ 1 w 272"/>
                  <a:gd name="T19" fmla="*/ 163 h 272"/>
                  <a:gd name="T20" fmla="*/ 0 w 272"/>
                  <a:gd name="T21" fmla="*/ 136 h 272"/>
                  <a:gd name="T22" fmla="*/ 1 w 272"/>
                  <a:gd name="T23" fmla="*/ 108 h 272"/>
                  <a:gd name="T24" fmla="*/ 22 w 272"/>
                  <a:gd name="T25" fmla="*/ 60 h 272"/>
                  <a:gd name="T26" fmla="*/ 60 w 272"/>
                  <a:gd name="T27" fmla="*/ 22 h 272"/>
                  <a:gd name="T28" fmla="*/ 108 w 272"/>
                  <a:gd name="T29" fmla="*/ 1 h 272"/>
                  <a:gd name="T30" fmla="*/ 136 w 272"/>
                  <a:gd name="T31" fmla="*/ 0 h 272"/>
                  <a:gd name="T32" fmla="*/ 163 w 272"/>
                  <a:gd name="T33" fmla="*/ 1 h 272"/>
                  <a:gd name="T34" fmla="*/ 213 w 272"/>
                  <a:gd name="T35" fmla="*/ 22 h 272"/>
                  <a:gd name="T36" fmla="*/ 249 w 272"/>
                  <a:gd name="T37" fmla="*/ 60 h 272"/>
                  <a:gd name="T38" fmla="*/ 270 w 272"/>
                  <a:gd name="T39" fmla="*/ 108 h 272"/>
                  <a:gd name="T40" fmla="*/ 272 w 272"/>
                  <a:gd name="T41" fmla="*/ 136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72" h="272">
                    <a:moveTo>
                      <a:pt x="272" y="136"/>
                    </a:moveTo>
                    <a:lnTo>
                      <a:pt x="270" y="163"/>
                    </a:lnTo>
                    <a:lnTo>
                      <a:pt x="249" y="213"/>
                    </a:lnTo>
                    <a:lnTo>
                      <a:pt x="213" y="249"/>
                    </a:lnTo>
                    <a:lnTo>
                      <a:pt x="163" y="270"/>
                    </a:lnTo>
                    <a:lnTo>
                      <a:pt x="136" y="272"/>
                    </a:lnTo>
                    <a:lnTo>
                      <a:pt x="108" y="270"/>
                    </a:lnTo>
                    <a:lnTo>
                      <a:pt x="60" y="249"/>
                    </a:lnTo>
                    <a:lnTo>
                      <a:pt x="22" y="213"/>
                    </a:lnTo>
                    <a:lnTo>
                      <a:pt x="1" y="163"/>
                    </a:lnTo>
                    <a:lnTo>
                      <a:pt x="0" y="136"/>
                    </a:lnTo>
                    <a:lnTo>
                      <a:pt x="1" y="108"/>
                    </a:lnTo>
                    <a:lnTo>
                      <a:pt x="22" y="60"/>
                    </a:lnTo>
                    <a:lnTo>
                      <a:pt x="60" y="22"/>
                    </a:lnTo>
                    <a:lnTo>
                      <a:pt x="108" y="1"/>
                    </a:lnTo>
                    <a:lnTo>
                      <a:pt x="136" y="0"/>
                    </a:lnTo>
                    <a:lnTo>
                      <a:pt x="163" y="1"/>
                    </a:lnTo>
                    <a:lnTo>
                      <a:pt x="213" y="22"/>
                    </a:lnTo>
                    <a:lnTo>
                      <a:pt x="249" y="60"/>
                    </a:lnTo>
                    <a:lnTo>
                      <a:pt x="270" y="108"/>
                    </a:lnTo>
                    <a:lnTo>
                      <a:pt x="272" y="136"/>
                    </a:lnTo>
                    <a:close/>
                  </a:path>
                </a:pathLst>
              </a:custGeom>
              <a:grpFill/>
              <a:ln w="9525">
                <a:solidFill>
                  <a:schemeClr val="accent1">
                    <a:lumMod val="50000"/>
                    <a:alpha val="33000"/>
                  </a:schemeClr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1" name="Freeform 164">
                <a:extLst>
                  <a:ext uri="{FF2B5EF4-FFF2-40B4-BE49-F238E27FC236}">
                    <a16:creationId xmlns:a16="http://schemas.microsoft.com/office/drawing/2014/main" id="{50173E9C-89A3-4C3A-9377-63E360E62A1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82507" y="2920498"/>
                <a:ext cx="94832" cy="94832"/>
              </a:xfrm>
              <a:custGeom>
                <a:avLst/>
                <a:gdLst>
                  <a:gd name="T0" fmla="*/ 272 w 272"/>
                  <a:gd name="T1" fmla="*/ 136 h 272"/>
                  <a:gd name="T2" fmla="*/ 270 w 272"/>
                  <a:gd name="T3" fmla="*/ 164 h 272"/>
                  <a:gd name="T4" fmla="*/ 249 w 272"/>
                  <a:gd name="T5" fmla="*/ 213 h 272"/>
                  <a:gd name="T6" fmla="*/ 213 w 272"/>
                  <a:gd name="T7" fmla="*/ 250 h 272"/>
                  <a:gd name="T8" fmla="*/ 163 w 272"/>
                  <a:gd name="T9" fmla="*/ 270 h 272"/>
                  <a:gd name="T10" fmla="*/ 136 w 272"/>
                  <a:gd name="T11" fmla="*/ 272 h 272"/>
                  <a:gd name="T12" fmla="*/ 108 w 272"/>
                  <a:gd name="T13" fmla="*/ 270 h 272"/>
                  <a:gd name="T14" fmla="*/ 60 w 272"/>
                  <a:gd name="T15" fmla="*/ 250 h 272"/>
                  <a:gd name="T16" fmla="*/ 22 w 272"/>
                  <a:gd name="T17" fmla="*/ 213 h 272"/>
                  <a:gd name="T18" fmla="*/ 1 w 272"/>
                  <a:gd name="T19" fmla="*/ 164 h 272"/>
                  <a:gd name="T20" fmla="*/ 0 w 272"/>
                  <a:gd name="T21" fmla="*/ 136 h 272"/>
                  <a:gd name="T22" fmla="*/ 1 w 272"/>
                  <a:gd name="T23" fmla="*/ 109 h 272"/>
                  <a:gd name="T24" fmla="*/ 22 w 272"/>
                  <a:gd name="T25" fmla="*/ 60 h 272"/>
                  <a:gd name="T26" fmla="*/ 60 w 272"/>
                  <a:gd name="T27" fmla="*/ 22 h 272"/>
                  <a:gd name="T28" fmla="*/ 108 w 272"/>
                  <a:gd name="T29" fmla="*/ 2 h 272"/>
                  <a:gd name="T30" fmla="*/ 136 w 272"/>
                  <a:gd name="T31" fmla="*/ 0 h 272"/>
                  <a:gd name="T32" fmla="*/ 163 w 272"/>
                  <a:gd name="T33" fmla="*/ 2 h 272"/>
                  <a:gd name="T34" fmla="*/ 213 w 272"/>
                  <a:gd name="T35" fmla="*/ 22 h 272"/>
                  <a:gd name="T36" fmla="*/ 249 w 272"/>
                  <a:gd name="T37" fmla="*/ 60 h 272"/>
                  <a:gd name="T38" fmla="*/ 270 w 272"/>
                  <a:gd name="T39" fmla="*/ 109 h 272"/>
                  <a:gd name="T40" fmla="*/ 272 w 272"/>
                  <a:gd name="T41" fmla="*/ 136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72" h="272">
                    <a:moveTo>
                      <a:pt x="272" y="136"/>
                    </a:moveTo>
                    <a:lnTo>
                      <a:pt x="270" y="164"/>
                    </a:lnTo>
                    <a:lnTo>
                      <a:pt x="249" y="213"/>
                    </a:lnTo>
                    <a:lnTo>
                      <a:pt x="213" y="250"/>
                    </a:lnTo>
                    <a:lnTo>
                      <a:pt x="163" y="270"/>
                    </a:lnTo>
                    <a:lnTo>
                      <a:pt x="136" y="272"/>
                    </a:lnTo>
                    <a:lnTo>
                      <a:pt x="108" y="270"/>
                    </a:lnTo>
                    <a:lnTo>
                      <a:pt x="60" y="250"/>
                    </a:lnTo>
                    <a:lnTo>
                      <a:pt x="22" y="213"/>
                    </a:lnTo>
                    <a:lnTo>
                      <a:pt x="1" y="164"/>
                    </a:lnTo>
                    <a:lnTo>
                      <a:pt x="0" y="136"/>
                    </a:lnTo>
                    <a:lnTo>
                      <a:pt x="1" y="109"/>
                    </a:lnTo>
                    <a:lnTo>
                      <a:pt x="22" y="60"/>
                    </a:lnTo>
                    <a:lnTo>
                      <a:pt x="60" y="22"/>
                    </a:lnTo>
                    <a:lnTo>
                      <a:pt x="108" y="2"/>
                    </a:lnTo>
                    <a:lnTo>
                      <a:pt x="136" y="0"/>
                    </a:lnTo>
                    <a:lnTo>
                      <a:pt x="163" y="2"/>
                    </a:lnTo>
                    <a:lnTo>
                      <a:pt x="213" y="22"/>
                    </a:lnTo>
                    <a:lnTo>
                      <a:pt x="249" y="60"/>
                    </a:lnTo>
                    <a:lnTo>
                      <a:pt x="270" y="109"/>
                    </a:lnTo>
                    <a:lnTo>
                      <a:pt x="272" y="136"/>
                    </a:lnTo>
                    <a:close/>
                  </a:path>
                </a:pathLst>
              </a:custGeom>
              <a:grpFill/>
              <a:ln w="9525">
                <a:solidFill>
                  <a:schemeClr val="accent1">
                    <a:lumMod val="50000"/>
                    <a:alpha val="33000"/>
                  </a:schemeClr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2" name="Freeform 137">
                <a:extLst>
                  <a:ext uri="{FF2B5EF4-FFF2-40B4-BE49-F238E27FC236}">
                    <a16:creationId xmlns:a16="http://schemas.microsoft.com/office/drawing/2014/main" id="{A7561086-1A20-4CA6-B048-871EC73E42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527542" y="1905938"/>
                <a:ext cx="94832" cy="94832"/>
              </a:xfrm>
              <a:custGeom>
                <a:avLst/>
                <a:gdLst>
                  <a:gd name="T0" fmla="*/ 273 w 273"/>
                  <a:gd name="T1" fmla="*/ 136 h 272"/>
                  <a:gd name="T2" fmla="*/ 270 w 273"/>
                  <a:gd name="T3" fmla="*/ 163 h 272"/>
                  <a:gd name="T4" fmla="*/ 249 w 273"/>
                  <a:gd name="T5" fmla="*/ 212 h 272"/>
                  <a:gd name="T6" fmla="*/ 213 w 273"/>
                  <a:gd name="T7" fmla="*/ 248 h 272"/>
                  <a:gd name="T8" fmla="*/ 164 w 273"/>
                  <a:gd name="T9" fmla="*/ 269 h 272"/>
                  <a:gd name="T10" fmla="*/ 137 w 273"/>
                  <a:gd name="T11" fmla="*/ 272 h 272"/>
                  <a:gd name="T12" fmla="*/ 108 w 273"/>
                  <a:gd name="T13" fmla="*/ 269 h 272"/>
                  <a:gd name="T14" fmla="*/ 60 w 273"/>
                  <a:gd name="T15" fmla="*/ 248 h 272"/>
                  <a:gd name="T16" fmla="*/ 22 w 273"/>
                  <a:gd name="T17" fmla="*/ 212 h 272"/>
                  <a:gd name="T18" fmla="*/ 2 w 273"/>
                  <a:gd name="T19" fmla="*/ 163 h 272"/>
                  <a:gd name="T20" fmla="*/ 0 w 273"/>
                  <a:gd name="T21" fmla="*/ 136 h 272"/>
                  <a:gd name="T22" fmla="*/ 2 w 273"/>
                  <a:gd name="T23" fmla="*/ 108 h 272"/>
                  <a:gd name="T24" fmla="*/ 22 w 273"/>
                  <a:gd name="T25" fmla="*/ 59 h 272"/>
                  <a:gd name="T26" fmla="*/ 60 w 273"/>
                  <a:gd name="T27" fmla="*/ 22 h 272"/>
                  <a:gd name="T28" fmla="*/ 108 w 273"/>
                  <a:gd name="T29" fmla="*/ 1 h 272"/>
                  <a:gd name="T30" fmla="*/ 137 w 273"/>
                  <a:gd name="T31" fmla="*/ 0 h 272"/>
                  <a:gd name="T32" fmla="*/ 164 w 273"/>
                  <a:gd name="T33" fmla="*/ 1 h 272"/>
                  <a:gd name="T34" fmla="*/ 213 w 273"/>
                  <a:gd name="T35" fmla="*/ 22 h 272"/>
                  <a:gd name="T36" fmla="*/ 249 w 273"/>
                  <a:gd name="T37" fmla="*/ 59 h 272"/>
                  <a:gd name="T38" fmla="*/ 270 w 273"/>
                  <a:gd name="T39" fmla="*/ 108 h 272"/>
                  <a:gd name="T40" fmla="*/ 273 w 273"/>
                  <a:gd name="T41" fmla="*/ 136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73" h="272">
                    <a:moveTo>
                      <a:pt x="273" y="136"/>
                    </a:moveTo>
                    <a:lnTo>
                      <a:pt x="270" y="163"/>
                    </a:lnTo>
                    <a:lnTo>
                      <a:pt x="249" y="212"/>
                    </a:lnTo>
                    <a:lnTo>
                      <a:pt x="213" y="248"/>
                    </a:lnTo>
                    <a:lnTo>
                      <a:pt x="164" y="269"/>
                    </a:lnTo>
                    <a:lnTo>
                      <a:pt x="137" y="272"/>
                    </a:lnTo>
                    <a:lnTo>
                      <a:pt x="108" y="269"/>
                    </a:lnTo>
                    <a:lnTo>
                      <a:pt x="60" y="248"/>
                    </a:lnTo>
                    <a:lnTo>
                      <a:pt x="22" y="212"/>
                    </a:lnTo>
                    <a:lnTo>
                      <a:pt x="2" y="163"/>
                    </a:lnTo>
                    <a:lnTo>
                      <a:pt x="0" y="136"/>
                    </a:lnTo>
                    <a:lnTo>
                      <a:pt x="2" y="108"/>
                    </a:lnTo>
                    <a:lnTo>
                      <a:pt x="22" y="59"/>
                    </a:lnTo>
                    <a:lnTo>
                      <a:pt x="60" y="22"/>
                    </a:lnTo>
                    <a:lnTo>
                      <a:pt x="108" y="1"/>
                    </a:lnTo>
                    <a:lnTo>
                      <a:pt x="137" y="0"/>
                    </a:lnTo>
                    <a:lnTo>
                      <a:pt x="164" y="1"/>
                    </a:lnTo>
                    <a:lnTo>
                      <a:pt x="213" y="22"/>
                    </a:lnTo>
                    <a:lnTo>
                      <a:pt x="249" y="59"/>
                    </a:lnTo>
                    <a:lnTo>
                      <a:pt x="270" y="108"/>
                    </a:lnTo>
                    <a:lnTo>
                      <a:pt x="273" y="136"/>
                    </a:lnTo>
                    <a:close/>
                  </a:path>
                </a:pathLst>
              </a:custGeom>
              <a:grpFill/>
              <a:ln w="9525">
                <a:solidFill>
                  <a:schemeClr val="accent1">
                    <a:lumMod val="50000"/>
                    <a:alpha val="33000"/>
                  </a:schemeClr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3" name="Freeform 155">
                <a:extLst>
                  <a:ext uri="{FF2B5EF4-FFF2-40B4-BE49-F238E27FC236}">
                    <a16:creationId xmlns:a16="http://schemas.microsoft.com/office/drawing/2014/main" id="{2F7F99A7-8543-41A9-8385-47931B585AE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59372" y="1360656"/>
                <a:ext cx="94832" cy="96227"/>
              </a:xfrm>
              <a:custGeom>
                <a:avLst/>
                <a:gdLst>
                  <a:gd name="T0" fmla="*/ 272 w 272"/>
                  <a:gd name="T1" fmla="*/ 136 h 272"/>
                  <a:gd name="T2" fmla="*/ 271 w 272"/>
                  <a:gd name="T3" fmla="*/ 163 h 272"/>
                  <a:gd name="T4" fmla="*/ 250 w 272"/>
                  <a:gd name="T5" fmla="*/ 212 h 272"/>
                  <a:gd name="T6" fmla="*/ 213 w 272"/>
                  <a:gd name="T7" fmla="*/ 249 h 272"/>
                  <a:gd name="T8" fmla="*/ 165 w 272"/>
                  <a:gd name="T9" fmla="*/ 269 h 272"/>
                  <a:gd name="T10" fmla="*/ 136 w 272"/>
                  <a:gd name="T11" fmla="*/ 272 h 272"/>
                  <a:gd name="T12" fmla="*/ 109 w 272"/>
                  <a:gd name="T13" fmla="*/ 269 h 272"/>
                  <a:gd name="T14" fmla="*/ 60 w 272"/>
                  <a:gd name="T15" fmla="*/ 249 h 272"/>
                  <a:gd name="T16" fmla="*/ 23 w 272"/>
                  <a:gd name="T17" fmla="*/ 212 h 272"/>
                  <a:gd name="T18" fmla="*/ 3 w 272"/>
                  <a:gd name="T19" fmla="*/ 163 h 272"/>
                  <a:gd name="T20" fmla="*/ 0 w 272"/>
                  <a:gd name="T21" fmla="*/ 136 h 272"/>
                  <a:gd name="T22" fmla="*/ 3 w 272"/>
                  <a:gd name="T23" fmla="*/ 107 h 272"/>
                  <a:gd name="T24" fmla="*/ 23 w 272"/>
                  <a:gd name="T25" fmla="*/ 59 h 272"/>
                  <a:gd name="T26" fmla="*/ 60 w 272"/>
                  <a:gd name="T27" fmla="*/ 22 h 272"/>
                  <a:gd name="T28" fmla="*/ 109 w 272"/>
                  <a:gd name="T29" fmla="*/ 1 h 272"/>
                  <a:gd name="T30" fmla="*/ 136 w 272"/>
                  <a:gd name="T31" fmla="*/ 0 h 272"/>
                  <a:gd name="T32" fmla="*/ 165 w 272"/>
                  <a:gd name="T33" fmla="*/ 1 h 272"/>
                  <a:gd name="T34" fmla="*/ 213 w 272"/>
                  <a:gd name="T35" fmla="*/ 22 h 272"/>
                  <a:gd name="T36" fmla="*/ 250 w 272"/>
                  <a:gd name="T37" fmla="*/ 59 h 272"/>
                  <a:gd name="T38" fmla="*/ 271 w 272"/>
                  <a:gd name="T39" fmla="*/ 107 h 272"/>
                  <a:gd name="T40" fmla="*/ 272 w 272"/>
                  <a:gd name="T41" fmla="*/ 136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72" h="272">
                    <a:moveTo>
                      <a:pt x="272" y="136"/>
                    </a:moveTo>
                    <a:lnTo>
                      <a:pt x="271" y="163"/>
                    </a:lnTo>
                    <a:lnTo>
                      <a:pt x="250" y="212"/>
                    </a:lnTo>
                    <a:lnTo>
                      <a:pt x="213" y="249"/>
                    </a:lnTo>
                    <a:lnTo>
                      <a:pt x="165" y="269"/>
                    </a:lnTo>
                    <a:lnTo>
                      <a:pt x="136" y="272"/>
                    </a:lnTo>
                    <a:lnTo>
                      <a:pt x="109" y="269"/>
                    </a:lnTo>
                    <a:lnTo>
                      <a:pt x="60" y="249"/>
                    </a:lnTo>
                    <a:lnTo>
                      <a:pt x="23" y="212"/>
                    </a:lnTo>
                    <a:lnTo>
                      <a:pt x="3" y="163"/>
                    </a:lnTo>
                    <a:lnTo>
                      <a:pt x="0" y="136"/>
                    </a:lnTo>
                    <a:lnTo>
                      <a:pt x="3" y="107"/>
                    </a:lnTo>
                    <a:lnTo>
                      <a:pt x="23" y="59"/>
                    </a:lnTo>
                    <a:lnTo>
                      <a:pt x="60" y="22"/>
                    </a:lnTo>
                    <a:lnTo>
                      <a:pt x="109" y="1"/>
                    </a:lnTo>
                    <a:lnTo>
                      <a:pt x="136" y="0"/>
                    </a:lnTo>
                    <a:lnTo>
                      <a:pt x="165" y="1"/>
                    </a:lnTo>
                    <a:lnTo>
                      <a:pt x="213" y="22"/>
                    </a:lnTo>
                    <a:lnTo>
                      <a:pt x="250" y="59"/>
                    </a:lnTo>
                    <a:lnTo>
                      <a:pt x="271" y="107"/>
                    </a:lnTo>
                    <a:lnTo>
                      <a:pt x="272" y="136"/>
                    </a:lnTo>
                    <a:close/>
                  </a:path>
                </a:pathLst>
              </a:custGeom>
              <a:grpFill/>
              <a:ln w="9525">
                <a:solidFill>
                  <a:schemeClr val="accent1">
                    <a:lumMod val="50000"/>
                    <a:alpha val="33000"/>
                  </a:schemeClr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4" name="Freeform 176">
                <a:extLst>
                  <a:ext uri="{FF2B5EF4-FFF2-40B4-BE49-F238E27FC236}">
                    <a16:creationId xmlns:a16="http://schemas.microsoft.com/office/drawing/2014/main" id="{991F8344-4448-488D-8715-1B5D464BBF6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310765" y="3663115"/>
                <a:ext cx="94832" cy="94832"/>
              </a:xfrm>
              <a:custGeom>
                <a:avLst/>
                <a:gdLst>
                  <a:gd name="T0" fmla="*/ 272 w 272"/>
                  <a:gd name="T1" fmla="*/ 136 h 272"/>
                  <a:gd name="T2" fmla="*/ 271 w 272"/>
                  <a:gd name="T3" fmla="*/ 165 h 272"/>
                  <a:gd name="T4" fmla="*/ 250 w 272"/>
                  <a:gd name="T5" fmla="*/ 213 h 272"/>
                  <a:gd name="T6" fmla="*/ 212 w 272"/>
                  <a:gd name="T7" fmla="*/ 250 h 272"/>
                  <a:gd name="T8" fmla="*/ 164 w 272"/>
                  <a:gd name="T9" fmla="*/ 271 h 272"/>
                  <a:gd name="T10" fmla="*/ 136 w 272"/>
                  <a:gd name="T11" fmla="*/ 272 h 272"/>
                  <a:gd name="T12" fmla="*/ 109 w 272"/>
                  <a:gd name="T13" fmla="*/ 271 h 272"/>
                  <a:gd name="T14" fmla="*/ 59 w 272"/>
                  <a:gd name="T15" fmla="*/ 250 h 272"/>
                  <a:gd name="T16" fmla="*/ 23 w 272"/>
                  <a:gd name="T17" fmla="*/ 213 h 272"/>
                  <a:gd name="T18" fmla="*/ 2 w 272"/>
                  <a:gd name="T19" fmla="*/ 165 h 272"/>
                  <a:gd name="T20" fmla="*/ 0 w 272"/>
                  <a:gd name="T21" fmla="*/ 136 h 272"/>
                  <a:gd name="T22" fmla="*/ 2 w 272"/>
                  <a:gd name="T23" fmla="*/ 109 h 272"/>
                  <a:gd name="T24" fmla="*/ 23 w 272"/>
                  <a:gd name="T25" fmla="*/ 60 h 272"/>
                  <a:gd name="T26" fmla="*/ 59 w 272"/>
                  <a:gd name="T27" fmla="*/ 24 h 272"/>
                  <a:gd name="T28" fmla="*/ 109 w 272"/>
                  <a:gd name="T29" fmla="*/ 3 h 272"/>
                  <a:gd name="T30" fmla="*/ 136 w 272"/>
                  <a:gd name="T31" fmla="*/ 0 h 272"/>
                  <a:gd name="T32" fmla="*/ 164 w 272"/>
                  <a:gd name="T33" fmla="*/ 3 h 272"/>
                  <a:gd name="T34" fmla="*/ 212 w 272"/>
                  <a:gd name="T35" fmla="*/ 24 h 272"/>
                  <a:gd name="T36" fmla="*/ 250 w 272"/>
                  <a:gd name="T37" fmla="*/ 60 h 272"/>
                  <a:gd name="T38" fmla="*/ 271 w 272"/>
                  <a:gd name="T39" fmla="*/ 109 h 272"/>
                  <a:gd name="T40" fmla="*/ 272 w 272"/>
                  <a:gd name="T41" fmla="*/ 136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72" h="272">
                    <a:moveTo>
                      <a:pt x="272" y="136"/>
                    </a:moveTo>
                    <a:lnTo>
                      <a:pt x="271" y="165"/>
                    </a:lnTo>
                    <a:lnTo>
                      <a:pt x="250" y="213"/>
                    </a:lnTo>
                    <a:lnTo>
                      <a:pt x="212" y="250"/>
                    </a:lnTo>
                    <a:lnTo>
                      <a:pt x="164" y="271"/>
                    </a:lnTo>
                    <a:lnTo>
                      <a:pt x="136" y="272"/>
                    </a:lnTo>
                    <a:lnTo>
                      <a:pt x="109" y="271"/>
                    </a:lnTo>
                    <a:lnTo>
                      <a:pt x="59" y="250"/>
                    </a:lnTo>
                    <a:lnTo>
                      <a:pt x="23" y="213"/>
                    </a:lnTo>
                    <a:lnTo>
                      <a:pt x="2" y="165"/>
                    </a:lnTo>
                    <a:lnTo>
                      <a:pt x="0" y="136"/>
                    </a:lnTo>
                    <a:lnTo>
                      <a:pt x="2" y="109"/>
                    </a:lnTo>
                    <a:lnTo>
                      <a:pt x="23" y="60"/>
                    </a:lnTo>
                    <a:lnTo>
                      <a:pt x="59" y="24"/>
                    </a:lnTo>
                    <a:lnTo>
                      <a:pt x="109" y="3"/>
                    </a:lnTo>
                    <a:lnTo>
                      <a:pt x="136" y="0"/>
                    </a:lnTo>
                    <a:lnTo>
                      <a:pt x="164" y="3"/>
                    </a:lnTo>
                    <a:lnTo>
                      <a:pt x="212" y="24"/>
                    </a:lnTo>
                    <a:lnTo>
                      <a:pt x="250" y="60"/>
                    </a:lnTo>
                    <a:lnTo>
                      <a:pt x="271" y="109"/>
                    </a:lnTo>
                    <a:lnTo>
                      <a:pt x="272" y="136"/>
                    </a:lnTo>
                    <a:close/>
                  </a:path>
                </a:pathLst>
              </a:custGeom>
              <a:grpFill/>
              <a:ln w="9525">
                <a:solidFill>
                  <a:schemeClr val="accent1">
                    <a:lumMod val="50000"/>
                    <a:alpha val="33000"/>
                  </a:schemeClr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79" name="Ellipse 14">
            <a:extLst>
              <a:ext uri="{FF2B5EF4-FFF2-40B4-BE49-F238E27FC236}">
                <a16:creationId xmlns:a16="http://schemas.microsoft.com/office/drawing/2014/main" id="{E06A25FD-A418-470B-8D00-ED03D10AF3F4}"/>
              </a:ext>
            </a:extLst>
          </p:cNvPr>
          <p:cNvSpPr/>
          <p:nvPr/>
        </p:nvSpPr>
        <p:spPr>
          <a:xfrm>
            <a:off x="2614431" y="3612718"/>
            <a:ext cx="1561177" cy="1369160"/>
          </a:xfrm>
          <a:prstGeom prst="ellipse">
            <a:avLst/>
          </a:prstGeom>
          <a:noFill/>
          <a:ln w="57150" cap="sq">
            <a:solidFill>
              <a:schemeClr val="accent5">
                <a:lumMod val="50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/>
          </a:p>
        </p:txBody>
      </p:sp>
      <p:sp>
        <p:nvSpPr>
          <p:cNvPr id="80" name="Tekstfelt 16">
            <a:extLst>
              <a:ext uri="{FF2B5EF4-FFF2-40B4-BE49-F238E27FC236}">
                <a16:creationId xmlns:a16="http://schemas.microsoft.com/office/drawing/2014/main" id="{CEC59048-28AF-4C92-9E64-00D45D479212}"/>
              </a:ext>
            </a:extLst>
          </p:cNvPr>
          <p:cNvSpPr txBox="1"/>
          <p:nvPr/>
        </p:nvSpPr>
        <p:spPr>
          <a:xfrm>
            <a:off x="1416290" y="3983496"/>
            <a:ext cx="2542607" cy="707886"/>
          </a:xfrm>
          <a:prstGeom prst="rect">
            <a:avLst/>
          </a:prstGeom>
          <a:solidFill>
            <a:schemeClr val="bg1">
              <a:alpha val="62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da-DK" sz="4000" dirty="0">
                <a:latin typeface="Verdana Pro Cond SemiBold" panose="020B0604020202020204" pitchFamily="34" charset="0"/>
              </a:rPr>
              <a:t>Breakawai</a:t>
            </a:r>
            <a:endParaRPr lang="en-DK" sz="4000" dirty="0">
              <a:latin typeface="Verdana Pro Cond SemiBold" panose="020B0604020202020204" pitchFamily="34" charset="0"/>
            </a:endParaRPr>
          </a:p>
        </p:txBody>
      </p:sp>
      <p:grpSp>
        <p:nvGrpSpPr>
          <p:cNvPr id="81" name="Gruppe 160">
            <a:extLst>
              <a:ext uri="{FF2B5EF4-FFF2-40B4-BE49-F238E27FC236}">
                <a16:creationId xmlns:a16="http://schemas.microsoft.com/office/drawing/2014/main" id="{0124B17B-64EE-4841-B325-B47AE4548877}"/>
              </a:ext>
            </a:extLst>
          </p:cNvPr>
          <p:cNvGrpSpPr/>
          <p:nvPr/>
        </p:nvGrpSpPr>
        <p:grpSpPr>
          <a:xfrm>
            <a:off x="8751165" y="4274501"/>
            <a:ext cx="1320749" cy="1385006"/>
            <a:chOff x="7079259" y="2303784"/>
            <a:chExt cx="3936112" cy="3969386"/>
          </a:xfrm>
          <a:noFill/>
        </p:grpSpPr>
        <p:grpSp>
          <p:nvGrpSpPr>
            <p:cNvPr id="82" name="Group 3">
              <a:extLst>
                <a:ext uri="{FF2B5EF4-FFF2-40B4-BE49-F238E27FC236}">
                  <a16:creationId xmlns:a16="http://schemas.microsoft.com/office/drawing/2014/main" id="{6B28E218-F8BF-4FB5-A82C-BF8EC9632E3F}"/>
                </a:ext>
              </a:extLst>
            </p:cNvPr>
            <p:cNvGrpSpPr/>
            <p:nvPr/>
          </p:nvGrpSpPr>
          <p:grpSpPr>
            <a:xfrm>
              <a:off x="7117517" y="2367699"/>
              <a:ext cx="3854622" cy="3861542"/>
              <a:chOff x="4018766" y="1431779"/>
              <a:chExt cx="4155863" cy="4119604"/>
            </a:xfrm>
            <a:grpFill/>
          </p:grpSpPr>
          <p:sp>
            <p:nvSpPr>
              <p:cNvPr id="130" name="Line 109">
                <a:extLst>
                  <a:ext uri="{FF2B5EF4-FFF2-40B4-BE49-F238E27FC236}">
                    <a16:creationId xmlns:a16="http://schemas.microsoft.com/office/drawing/2014/main" id="{0B4A2CD3-749E-418A-9B86-719DD8D0FF7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171839" y="2975585"/>
                <a:ext cx="2789" cy="1036177"/>
              </a:xfrm>
              <a:prstGeom prst="line">
                <a:avLst/>
              </a:prstGeom>
              <a:grpFill/>
              <a:ln w="9525">
                <a:solidFill>
                  <a:schemeClr val="accent1">
                    <a:lumMod val="60000"/>
                    <a:lumOff val="40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1" name="Line 110">
                <a:extLst>
                  <a:ext uri="{FF2B5EF4-FFF2-40B4-BE49-F238E27FC236}">
                    <a16:creationId xmlns:a16="http://schemas.microsoft.com/office/drawing/2014/main" id="{AA5EA716-00DE-4607-8DA2-C4EDFDF24BB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506788" y="5547199"/>
                <a:ext cx="1182608" cy="2789"/>
              </a:xfrm>
              <a:prstGeom prst="line">
                <a:avLst/>
              </a:prstGeom>
              <a:grpFill/>
              <a:ln w="9525">
                <a:solidFill>
                  <a:schemeClr val="accent1">
                    <a:lumMod val="60000"/>
                    <a:lumOff val="40000"/>
                  </a:schemeClr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2" name="Line 111">
                <a:extLst>
                  <a:ext uri="{FF2B5EF4-FFF2-40B4-BE49-F238E27FC236}">
                    <a16:creationId xmlns:a16="http://schemas.microsoft.com/office/drawing/2014/main" id="{9C0CF4D8-52C8-440E-8F4F-6441C27789F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506788" y="5547199"/>
                <a:ext cx="1182608" cy="2789"/>
              </a:xfrm>
              <a:prstGeom prst="line">
                <a:avLst/>
              </a:prstGeom>
              <a:grpFill/>
              <a:ln w="9525">
                <a:solidFill>
                  <a:schemeClr val="accent1">
                    <a:lumMod val="60000"/>
                    <a:lumOff val="40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3" name="Freeform 112">
                <a:extLst>
                  <a:ext uri="{FF2B5EF4-FFF2-40B4-BE49-F238E27FC236}">
                    <a16:creationId xmlns:a16="http://schemas.microsoft.com/office/drawing/2014/main" id="{90ECF491-B1B8-4F45-99F5-98A4BE9F073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18766" y="1433174"/>
                <a:ext cx="4155863" cy="4116814"/>
              </a:xfrm>
              <a:custGeom>
                <a:avLst/>
                <a:gdLst>
                  <a:gd name="T0" fmla="*/ 10228 w 11918"/>
                  <a:gd name="T1" fmla="*/ 10322 h 11810"/>
                  <a:gd name="T2" fmla="*/ 4268 w 11918"/>
                  <a:gd name="T3" fmla="*/ 11810 h 11810"/>
                  <a:gd name="T4" fmla="*/ 0 w 11918"/>
                  <a:gd name="T5" fmla="*/ 7393 h 11810"/>
                  <a:gd name="T6" fmla="*/ 1690 w 11918"/>
                  <a:gd name="T7" fmla="*/ 1488 h 11810"/>
                  <a:gd name="T8" fmla="*/ 7650 w 11918"/>
                  <a:gd name="T9" fmla="*/ 0 h 11810"/>
                  <a:gd name="T10" fmla="*/ 11918 w 11918"/>
                  <a:gd name="T11" fmla="*/ 4417 h 11810"/>
                  <a:gd name="T12" fmla="*/ 10228 w 11918"/>
                  <a:gd name="T13" fmla="*/ 10322 h 118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1918" h="11810">
                    <a:moveTo>
                      <a:pt x="10228" y="10322"/>
                    </a:moveTo>
                    <a:lnTo>
                      <a:pt x="4268" y="11810"/>
                    </a:lnTo>
                    <a:lnTo>
                      <a:pt x="0" y="7393"/>
                    </a:lnTo>
                    <a:lnTo>
                      <a:pt x="1690" y="1488"/>
                    </a:lnTo>
                    <a:lnTo>
                      <a:pt x="7650" y="0"/>
                    </a:lnTo>
                    <a:lnTo>
                      <a:pt x="11918" y="4417"/>
                    </a:lnTo>
                    <a:lnTo>
                      <a:pt x="10228" y="10322"/>
                    </a:lnTo>
                    <a:close/>
                  </a:path>
                </a:pathLst>
              </a:custGeom>
              <a:grpFill/>
              <a:ln w="9525">
                <a:solidFill>
                  <a:schemeClr val="accent1">
                    <a:lumMod val="60000"/>
                    <a:lumOff val="40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4" name="Freeform 113">
                <a:extLst>
                  <a:ext uri="{FF2B5EF4-FFF2-40B4-BE49-F238E27FC236}">
                    <a16:creationId xmlns:a16="http://schemas.microsoft.com/office/drawing/2014/main" id="{B67B1081-6B87-4FF8-8C67-80D2D57BE9B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18766" y="1431779"/>
                <a:ext cx="4155863" cy="4119603"/>
              </a:xfrm>
              <a:custGeom>
                <a:avLst/>
                <a:gdLst>
                  <a:gd name="T0" fmla="*/ 11918 w 11918"/>
                  <a:gd name="T1" fmla="*/ 7399 h 11813"/>
                  <a:gd name="T2" fmla="*/ 7646 w 11918"/>
                  <a:gd name="T3" fmla="*/ 11813 h 11813"/>
                  <a:gd name="T4" fmla="*/ 1688 w 11918"/>
                  <a:gd name="T5" fmla="*/ 10321 h 11813"/>
                  <a:gd name="T6" fmla="*/ 0 w 11918"/>
                  <a:gd name="T7" fmla="*/ 4414 h 11813"/>
                  <a:gd name="T8" fmla="*/ 4272 w 11918"/>
                  <a:gd name="T9" fmla="*/ 0 h 11813"/>
                  <a:gd name="T10" fmla="*/ 10230 w 11918"/>
                  <a:gd name="T11" fmla="*/ 1493 h 11813"/>
                  <a:gd name="T12" fmla="*/ 11918 w 11918"/>
                  <a:gd name="T13" fmla="*/ 7399 h 118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1918" h="11813">
                    <a:moveTo>
                      <a:pt x="11918" y="7399"/>
                    </a:moveTo>
                    <a:lnTo>
                      <a:pt x="7646" y="11813"/>
                    </a:lnTo>
                    <a:lnTo>
                      <a:pt x="1688" y="10321"/>
                    </a:lnTo>
                    <a:lnTo>
                      <a:pt x="0" y="4414"/>
                    </a:lnTo>
                    <a:lnTo>
                      <a:pt x="4272" y="0"/>
                    </a:lnTo>
                    <a:lnTo>
                      <a:pt x="10230" y="1493"/>
                    </a:lnTo>
                    <a:lnTo>
                      <a:pt x="11918" y="7399"/>
                    </a:lnTo>
                    <a:close/>
                  </a:path>
                </a:pathLst>
              </a:custGeom>
              <a:grpFill/>
              <a:ln w="9525">
                <a:solidFill>
                  <a:schemeClr val="accent1">
                    <a:lumMod val="60000"/>
                    <a:lumOff val="40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5" name="Freeform 114">
                <a:extLst>
                  <a:ext uri="{FF2B5EF4-FFF2-40B4-BE49-F238E27FC236}">
                    <a16:creationId xmlns:a16="http://schemas.microsoft.com/office/drawing/2014/main" id="{13698C8C-0CF0-4C7D-981D-FB7D36868AF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41325" y="1820869"/>
                <a:ext cx="1069647" cy="1059884"/>
              </a:xfrm>
              <a:custGeom>
                <a:avLst/>
                <a:gdLst>
                  <a:gd name="T0" fmla="*/ 0 w 3069"/>
                  <a:gd name="T1" fmla="*/ 2048 h 3041"/>
                  <a:gd name="T2" fmla="*/ 3069 w 3069"/>
                  <a:gd name="T3" fmla="*/ 3041 h 3041"/>
                  <a:gd name="T4" fmla="*/ 1983 w 3069"/>
                  <a:gd name="T5" fmla="*/ 0 h 3041"/>
                  <a:gd name="T6" fmla="*/ 0 w 3069"/>
                  <a:gd name="T7" fmla="*/ 2048 h 30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069" h="3041">
                    <a:moveTo>
                      <a:pt x="0" y="2048"/>
                    </a:moveTo>
                    <a:lnTo>
                      <a:pt x="3069" y="3041"/>
                    </a:lnTo>
                    <a:lnTo>
                      <a:pt x="1983" y="0"/>
                    </a:lnTo>
                    <a:lnTo>
                      <a:pt x="0" y="2048"/>
                    </a:lnTo>
                    <a:close/>
                  </a:path>
                </a:pathLst>
              </a:custGeom>
              <a:grpFill/>
              <a:ln w="9525">
                <a:solidFill>
                  <a:schemeClr val="accent1">
                    <a:lumMod val="60000"/>
                    <a:lumOff val="40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6" name="Freeform 115">
                <a:extLst>
                  <a:ext uri="{FF2B5EF4-FFF2-40B4-BE49-F238E27FC236}">
                    <a16:creationId xmlns:a16="http://schemas.microsoft.com/office/drawing/2014/main" id="{C402BF39-D483-47B7-BA23-53CEC0CD14B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31644" y="2536291"/>
                <a:ext cx="2620425" cy="2628793"/>
              </a:xfrm>
              <a:custGeom>
                <a:avLst/>
                <a:gdLst>
                  <a:gd name="T0" fmla="*/ 0 w 7518"/>
                  <a:gd name="T1" fmla="*/ 7531 h 7540"/>
                  <a:gd name="T2" fmla="*/ 1093 w 7518"/>
                  <a:gd name="T3" fmla="*/ 997 h 7540"/>
                  <a:gd name="T4" fmla="*/ 7518 w 7518"/>
                  <a:gd name="T5" fmla="*/ 0 h 7540"/>
                  <a:gd name="T6" fmla="*/ 6841 w 7518"/>
                  <a:gd name="T7" fmla="*/ 2346 h 7540"/>
                  <a:gd name="T8" fmla="*/ 5535 w 7518"/>
                  <a:gd name="T9" fmla="*/ 7540 h 75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518" h="7540">
                    <a:moveTo>
                      <a:pt x="0" y="7531"/>
                    </a:moveTo>
                    <a:lnTo>
                      <a:pt x="1093" y="997"/>
                    </a:lnTo>
                    <a:lnTo>
                      <a:pt x="7518" y="0"/>
                    </a:lnTo>
                    <a:lnTo>
                      <a:pt x="6841" y="2346"/>
                    </a:lnTo>
                    <a:lnTo>
                      <a:pt x="5535" y="7540"/>
                    </a:lnTo>
                  </a:path>
                </a:pathLst>
              </a:custGeom>
              <a:grpFill/>
              <a:ln w="9525">
                <a:solidFill>
                  <a:schemeClr val="accent1">
                    <a:lumMod val="60000"/>
                    <a:lumOff val="40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7" name="Line 116">
                <a:extLst>
                  <a:ext uri="{FF2B5EF4-FFF2-40B4-BE49-F238E27FC236}">
                    <a16:creationId xmlns:a16="http://schemas.microsoft.com/office/drawing/2014/main" id="{2484CEA0-AF32-444A-A7AC-69543501B9F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67987" y="3491582"/>
                <a:ext cx="1177028" cy="460212"/>
              </a:xfrm>
              <a:prstGeom prst="line">
                <a:avLst/>
              </a:prstGeom>
              <a:grpFill/>
              <a:ln w="9525">
                <a:solidFill>
                  <a:schemeClr val="accent1">
                    <a:lumMod val="60000"/>
                    <a:lumOff val="40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8" name="Freeform 117">
                <a:extLst>
                  <a:ext uri="{FF2B5EF4-FFF2-40B4-BE49-F238E27FC236}">
                    <a16:creationId xmlns:a16="http://schemas.microsoft.com/office/drawing/2014/main" id="{E567A1B0-DB70-4F52-8AD4-67DE5BF544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12366" y="2883543"/>
                <a:ext cx="1549384" cy="2278752"/>
              </a:xfrm>
              <a:custGeom>
                <a:avLst/>
                <a:gdLst>
                  <a:gd name="T0" fmla="*/ 4442 w 4442"/>
                  <a:gd name="T1" fmla="*/ 6534 h 6534"/>
                  <a:gd name="T2" fmla="*/ 2220 w 4442"/>
                  <a:gd name="T3" fmla="*/ 3267 h 6534"/>
                  <a:gd name="T4" fmla="*/ 0 w 4442"/>
                  <a:gd name="T5" fmla="*/ 0 h 65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442" h="6534">
                    <a:moveTo>
                      <a:pt x="4442" y="6534"/>
                    </a:moveTo>
                    <a:lnTo>
                      <a:pt x="2220" y="3267"/>
                    </a:lnTo>
                    <a:lnTo>
                      <a:pt x="0" y="0"/>
                    </a:lnTo>
                  </a:path>
                </a:pathLst>
              </a:custGeom>
              <a:grpFill/>
              <a:ln w="9525">
                <a:solidFill>
                  <a:schemeClr val="accent1">
                    <a:lumMod val="60000"/>
                    <a:lumOff val="40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9" name="Freeform 118">
                <a:extLst>
                  <a:ext uri="{FF2B5EF4-FFF2-40B4-BE49-F238E27FC236}">
                    <a16:creationId xmlns:a16="http://schemas.microsoft.com/office/drawing/2014/main" id="{0B393512-1F8A-43E8-B8B9-C4AE8F3A20D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34925" y="1579605"/>
                <a:ext cx="411403" cy="2681787"/>
              </a:xfrm>
              <a:custGeom>
                <a:avLst/>
                <a:gdLst>
                  <a:gd name="T0" fmla="*/ 0 w 1180"/>
                  <a:gd name="T1" fmla="*/ 7691 h 7691"/>
                  <a:gd name="T2" fmla="*/ 460 w 1180"/>
                  <a:gd name="T3" fmla="*/ 0 h 7691"/>
                  <a:gd name="T4" fmla="*/ 1180 w 1180"/>
                  <a:gd name="T5" fmla="*/ 6133 h 7691"/>
                  <a:gd name="T6" fmla="*/ 0 w 1180"/>
                  <a:gd name="T7" fmla="*/ 7691 h 76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180" h="7691">
                    <a:moveTo>
                      <a:pt x="0" y="7691"/>
                    </a:moveTo>
                    <a:lnTo>
                      <a:pt x="460" y="0"/>
                    </a:lnTo>
                    <a:lnTo>
                      <a:pt x="1180" y="6133"/>
                    </a:lnTo>
                    <a:lnTo>
                      <a:pt x="0" y="7691"/>
                    </a:lnTo>
                    <a:close/>
                  </a:path>
                </a:pathLst>
              </a:custGeom>
              <a:grpFill/>
              <a:ln w="9525">
                <a:solidFill>
                  <a:schemeClr val="accent1">
                    <a:lumMod val="60000"/>
                    <a:lumOff val="40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0" name="Freeform 119">
                <a:extLst>
                  <a:ext uri="{FF2B5EF4-FFF2-40B4-BE49-F238E27FC236}">
                    <a16:creationId xmlns:a16="http://schemas.microsoft.com/office/drawing/2014/main" id="{8C153A1C-BA9A-43FD-B3BC-4024E34CD62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347722" y="1953354"/>
                <a:ext cx="1824117" cy="1764150"/>
              </a:xfrm>
              <a:custGeom>
                <a:avLst/>
                <a:gdLst>
                  <a:gd name="T0" fmla="*/ 3552 w 5233"/>
                  <a:gd name="T1" fmla="*/ 0 h 5061"/>
                  <a:gd name="T2" fmla="*/ 0 w 5233"/>
                  <a:gd name="T3" fmla="*/ 5061 h 5061"/>
                  <a:gd name="T4" fmla="*/ 5233 w 5233"/>
                  <a:gd name="T5" fmla="*/ 2934 h 5061"/>
                  <a:gd name="T6" fmla="*/ 3552 w 5233"/>
                  <a:gd name="T7" fmla="*/ 0 h 50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233" h="5061">
                    <a:moveTo>
                      <a:pt x="3552" y="0"/>
                    </a:moveTo>
                    <a:lnTo>
                      <a:pt x="0" y="5061"/>
                    </a:lnTo>
                    <a:lnTo>
                      <a:pt x="5233" y="2934"/>
                    </a:lnTo>
                    <a:lnTo>
                      <a:pt x="3552" y="0"/>
                    </a:lnTo>
                    <a:close/>
                  </a:path>
                </a:pathLst>
              </a:custGeom>
              <a:grpFill/>
              <a:ln w="9525">
                <a:solidFill>
                  <a:schemeClr val="accent1">
                    <a:lumMod val="60000"/>
                    <a:lumOff val="40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1" name="Freeform 120">
                <a:extLst>
                  <a:ext uri="{FF2B5EF4-FFF2-40B4-BE49-F238E27FC236}">
                    <a16:creationId xmlns:a16="http://schemas.microsoft.com/office/drawing/2014/main" id="{6C5F6391-6BF3-453E-98DE-25C24B0A421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41325" y="1431779"/>
                <a:ext cx="3730515" cy="3016487"/>
              </a:xfrm>
              <a:custGeom>
                <a:avLst/>
                <a:gdLst>
                  <a:gd name="T0" fmla="*/ 3061 w 10700"/>
                  <a:gd name="T1" fmla="*/ 0 h 8649"/>
                  <a:gd name="T2" fmla="*/ 0 w 10700"/>
                  <a:gd name="T3" fmla="*/ 8649 h 8649"/>
                  <a:gd name="T4" fmla="*/ 10700 w 10700"/>
                  <a:gd name="T5" fmla="*/ 7310 h 8649"/>
                  <a:gd name="T6" fmla="*/ 3061 w 10700"/>
                  <a:gd name="T7" fmla="*/ 0 h 86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0700" h="8649">
                    <a:moveTo>
                      <a:pt x="3061" y="0"/>
                    </a:moveTo>
                    <a:lnTo>
                      <a:pt x="0" y="8649"/>
                    </a:lnTo>
                    <a:lnTo>
                      <a:pt x="10700" y="7310"/>
                    </a:lnTo>
                    <a:lnTo>
                      <a:pt x="3061" y="0"/>
                    </a:lnTo>
                    <a:close/>
                  </a:path>
                </a:pathLst>
              </a:custGeom>
              <a:grpFill/>
              <a:ln w="9525">
                <a:solidFill>
                  <a:schemeClr val="accent1">
                    <a:lumMod val="60000"/>
                    <a:lumOff val="40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2" name="Freeform 121">
                <a:extLst>
                  <a:ext uri="{FF2B5EF4-FFF2-40B4-BE49-F238E27FC236}">
                    <a16:creationId xmlns:a16="http://schemas.microsoft.com/office/drawing/2014/main" id="{87E15F4C-1FF6-443B-B0F4-897911C5AB5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18766" y="2883543"/>
                <a:ext cx="1493601" cy="1126824"/>
              </a:xfrm>
              <a:custGeom>
                <a:avLst/>
                <a:gdLst>
                  <a:gd name="T0" fmla="*/ 0 w 4284"/>
                  <a:gd name="T1" fmla="*/ 3231 h 3231"/>
                  <a:gd name="T2" fmla="*/ 4284 w 4284"/>
                  <a:gd name="T3" fmla="*/ 0 h 3231"/>
                  <a:gd name="T4" fmla="*/ 0 w 4284"/>
                  <a:gd name="T5" fmla="*/ 251 h 3231"/>
                  <a:gd name="T6" fmla="*/ 0 w 4284"/>
                  <a:gd name="T7" fmla="*/ 3231 h 32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284" h="3231">
                    <a:moveTo>
                      <a:pt x="0" y="3231"/>
                    </a:moveTo>
                    <a:lnTo>
                      <a:pt x="4284" y="0"/>
                    </a:lnTo>
                    <a:lnTo>
                      <a:pt x="0" y="251"/>
                    </a:lnTo>
                    <a:lnTo>
                      <a:pt x="0" y="3231"/>
                    </a:lnTo>
                    <a:close/>
                  </a:path>
                </a:pathLst>
              </a:custGeom>
              <a:grpFill/>
              <a:ln w="9525">
                <a:solidFill>
                  <a:schemeClr val="accent1">
                    <a:lumMod val="60000"/>
                    <a:lumOff val="40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3" name="Freeform 122">
                <a:extLst>
                  <a:ext uri="{FF2B5EF4-FFF2-40B4-BE49-F238E27FC236}">
                    <a16:creationId xmlns:a16="http://schemas.microsoft.com/office/drawing/2014/main" id="{8E78614C-846D-49BC-BDE3-6B28479B9F0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07281" y="4085675"/>
                <a:ext cx="2725019" cy="945528"/>
              </a:xfrm>
              <a:custGeom>
                <a:avLst/>
                <a:gdLst>
                  <a:gd name="T0" fmla="*/ 0 w 7817"/>
                  <a:gd name="T1" fmla="*/ 2709 h 2709"/>
                  <a:gd name="T2" fmla="*/ 981 w 7817"/>
                  <a:gd name="T3" fmla="*/ 2382 h 2709"/>
                  <a:gd name="T4" fmla="*/ 4657 w 7817"/>
                  <a:gd name="T5" fmla="*/ 1143 h 2709"/>
                  <a:gd name="T6" fmla="*/ 6032 w 7817"/>
                  <a:gd name="T7" fmla="*/ 670 h 2709"/>
                  <a:gd name="T8" fmla="*/ 7128 w 7817"/>
                  <a:gd name="T9" fmla="*/ 281 h 2709"/>
                  <a:gd name="T10" fmla="*/ 7638 w 7817"/>
                  <a:gd name="T11" fmla="*/ 88 h 2709"/>
                  <a:gd name="T12" fmla="*/ 7772 w 7817"/>
                  <a:gd name="T13" fmla="*/ 30 h 2709"/>
                  <a:gd name="T14" fmla="*/ 7814 w 7817"/>
                  <a:gd name="T15" fmla="*/ 5 h 2709"/>
                  <a:gd name="T16" fmla="*/ 7817 w 7817"/>
                  <a:gd name="T17" fmla="*/ 0 h 27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817" h="2709">
                    <a:moveTo>
                      <a:pt x="0" y="2709"/>
                    </a:moveTo>
                    <a:lnTo>
                      <a:pt x="981" y="2382"/>
                    </a:lnTo>
                    <a:lnTo>
                      <a:pt x="4657" y="1143"/>
                    </a:lnTo>
                    <a:lnTo>
                      <a:pt x="6032" y="670"/>
                    </a:lnTo>
                    <a:lnTo>
                      <a:pt x="7128" y="281"/>
                    </a:lnTo>
                    <a:lnTo>
                      <a:pt x="7638" y="88"/>
                    </a:lnTo>
                    <a:lnTo>
                      <a:pt x="7772" y="30"/>
                    </a:lnTo>
                    <a:lnTo>
                      <a:pt x="7814" y="5"/>
                    </a:lnTo>
                    <a:lnTo>
                      <a:pt x="7817" y="0"/>
                    </a:lnTo>
                  </a:path>
                </a:pathLst>
              </a:custGeom>
              <a:grpFill/>
              <a:ln w="9525">
                <a:solidFill>
                  <a:schemeClr val="accent1">
                    <a:lumMod val="60000"/>
                    <a:lumOff val="40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4" name="Freeform 123">
                <a:extLst>
                  <a:ext uri="{FF2B5EF4-FFF2-40B4-BE49-F238E27FC236}">
                    <a16:creationId xmlns:a16="http://schemas.microsoft.com/office/drawing/2014/main" id="{1FDE6668-AFD3-4F2E-AAB9-8125F67A6DF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18766" y="1431779"/>
                <a:ext cx="2077931" cy="3971777"/>
              </a:xfrm>
              <a:custGeom>
                <a:avLst/>
                <a:gdLst>
                  <a:gd name="T0" fmla="*/ 0 w 5960"/>
                  <a:gd name="T1" fmla="*/ 4414 h 11390"/>
                  <a:gd name="T2" fmla="*/ 1690 w 5960"/>
                  <a:gd name="T3" fmla="*/ 1489 h 11390"/>
                  <a:gd name="T4" fmla="*/ 4272 w 5960"/>
                  <a:gd name="T5" fmla="*/ 0 h 11390"/>
                  <a:gd name="T6" fmla="*/ 4489 w 5960"/>
                  <a:gd name="T7" fmla="*/ 1437 h 11390"/>
                  <a:gd name="T8" fmla="*/ 5450 w 5960"/>
                  <a:gd name="T9" fmla="*/ 7878 h 11390"/>
                  <a:gd name="T10" fmla="*/ 5822 w 5960"/>
                  <a:gd name="T11" fmla="*/ 10406 h 11390"/>
                  <a:gd name="T12" fmla="*/ 5953 w 5960"/>
                  <a:gd name="T13" fmla="*/ 11319 h 11390"/>
                  <a:gd name="T14" fmla="*/ 5960 w 5960"/>
                  <a:gd name="T15" fmla="*/ 11390 h 113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960" h="11390">
                    <a:moveTo>
                      <a:pt x="0" y="4414"/>
                    </a:moveTo>
                    <a:lnTo>
                      <a:pt x="1690" y="1489"/>
                    </a:lnTo>
                    <a:lnTo>
                      <a:pt x="4272" y="0"/>
                    </a:lnTo>
                    <a:lnTo>
                      <a:pt x="4489" y="1437"/>
                    </a:lnTo>
                    <a:lnTo>
                      <a:pt x="5450" y="7878"/>
                    </a:lnTo>
                    <a:lnTo>
                      <a:pt x="5822" y="10406"/>
                    </a:lnTo>
                    <a:lnTo>
                      <a:pt x="5953" y="11319"/>
                    </a:lnTo>
                    <a:lnTo>
                      <a:pt x="5960" y="11390"/>
                    </a:lnTo>
                  </a:path>
                </a:pathLst>
              </a:custGeom>
              <a:grpFill/>
              <a:ln w="9525">
                <a:solidFill>
                  <a:schemeClr val="accent1">
                    <a:lumMod val="60000"/>
                    <a:lumOff val="40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5" name="Line 124">
                <a:extLst>
                  <a:ext uri="{FF2B5EF4-FFF2-40B4-BE49-F238E27FC236}">
                    <a16:creationId xmlns:a16="http://schemas.microsoft.com/office/drawing/2014/main" id="{C2A89B9C-5009-4E23-8871-228E02C490C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6347722" y="3717504"/>
                <a:ext cx="1236997" cy="1313699"/>
              </a:xfrm>
              <a:prstGeom prst="line">
                <a:avLst/>
              </a:prstGeom>
              <a:grpFill/>
              <a:ln w="9525">
                <a:solidFill>
                  <a:schemeClr val="accent1">
                    <a:lumMod val="60000"/>
                    <a:lumOff val="40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6" name="Freeform 125">
                <a:extLst>
                  <a:ext uri="{FF2B5EF4-FFF2-40B4-BE49-F238E27FC236}">
                    <a16:creationId xmlns:a16="http://schemas.microsoft.com/office/drawing/2014/main" id="{D63F9932-DF1B-4866-BD7E-19EA88F6C83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41325" y="1433174"/>
                <a:ext cx="2245282" cy="3970383"/>
              </a:xfrm>
              <a:custGeom>
                <a:avLst/>
                <a:gdLst>
                  <a:gd name="T0" fmla="*/ 0 w 6439"/>
                  <a:gd name="T1" fmla="*/ 8648 h 11389"/>
                  <a:gd name="T2" fmla="*/ 111 w 6439"/>
                  <a:gd name="T3" fmla="*/ 8591 h 11389"/>
                  <a:gd name="T4" fmla="*/ 846 w 6439"/>
                  <a:gd name="T5" fmla="*/ 8180 h 11389"/>
                  <a:gd name="T6" fmla="*/ 2256 w 6439"/>
                  <a:gd name="T7" fmla="*/ 7376 h 11389"/>
                  <a:gd name="T8" fmla="*/ 2565 w 6439"/>
                  <a:gd name="T9" fmla="*/ 7200 h 11389"/>
                  <a:gd name="T10" fmla="*/ 4749 w 6439"/>
                  <a:gd name="T11" fmla="*/ 11389 h 11389"/>
                  <a:gd name="T12" fmla="*/ 6439 w 6439"/>
                  <a:gd name="T13" fmla="*/ 0 h 11389"/>
                  <a:gd name="T14" fmla="*/ 3069 w 6439"/>
                  <a:gd name="T15" fmla="*/ 4154 h 11389"/>
                  <a:gd name="T16" fmla="*/ 0 w 6439"/>
                  <a:gd name="T17" fmla="*/ 3161 h 113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439" h="11389">
                    <a:moveTo>
                      <a:pt x="0" y="8648"/>
                    </a:moveTo>
                    <a:lnTo>
                      <a:pt x="111" y="8591"/>
                    </a:lnTo>
                    <a:lnTo>
                      <a:pt x="846" y="8180"/>
                    </a:lnTo>
                    <a:lnTo>
                      <a:pt x="2256" y="7376"/>
                    </a:lnTo>
                    <a:lnTo>
                      <a:pt x="2565" y="7200"/>
                    </a:lnTo>
                    <a:lnTo>
                      <a:pt x="4749" y="11389"/>
                    </a:lnTo>
                    <a:lnTo>
                      <a:pt x="6439" y="0"/>
                    </a:lnTo>
                    <a:lnTo>
                      <a:pt x="3069" y="4154"/>
                    </a:lnTo>
                    <a:lnTo>
                      <a:pt x="0" y="3161"/>
                    </a:lnTo>
                  </a:path>
                </a:pathLst>
              </a:custGeom>
              <a:grpFill/>
              <a:ln w="9525">
                <a:solidFill>
                  <a:schemeClr val="accent1">
                    <a:lumMod val="60000"/>
                    <a:lumOff val="40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7" name="Freeform 126">
                <a:extLst>
                  <a:ext uri="{FF2B5EF4-FFF2-40B4-BE49-F238E27FC236}">
                    <a16:creationId xmlns:a16="http://schemas.microsoft.com/office/drawing/2014/main" id="{EE8EF0A2-F1A2-4886-BE5E-5D19DC3B895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08676" y="1951960"/>
                <a:ext cx="1733469" cy="1768333"/>
              </a:xfrm>
              <a:custGeom>
                <a:avLst/>
                <a:gdLst>
                  <a:gd name="T0" fmla="*/ 4973 w 4973"/>
                  <a:gd name="T1" fmla="*/ 5073 h 5073"/>
                  <a:gd name="T2" fmla="*/ 272 w 4973"/>
                  <a:gd name="T3" fmla="*/ 5038 h 5073"/>
                  <a:gd name="T4" fmla="*/ 0 w 4973"/>
                  <a:gd name="T5" fmla="*/ 0 h 5073"/>
                  <a:gd name="T6" fmla="*/ 3110 w 4973"/>
                  <a:gd name="T7" fmla="*/ 2027 h 5073"/>
                  <a:gd name="T8" fmla="*/ 4973 w 4973"/>
                  <a:gd name="T9" fmla="*/ 5073 h 50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973" h="5073">
                    <a:moveTo>
                      <a:pt x="4973" y="5073"/>
                    </a:moveTo>
                    <a:lnTo>
                      <a:pt x="272" y="5038"/>
                    </a:lnTo>
                    <a:lnTo>
                      <a:pt x="0" y="0"/>
                    </a:lnTo>
                    <a:lnTo>
                      <a:pt x="3110" y="2027"/>
                    </a:lnTo>
                    <a:lnTo>
                      <a:pt x="4973" y="5073"/>
                    </a:lnTo>
                    <a:close/>
                  </a:path>
                </a:pathLst>
              </a:custGeom>
              <a:grpFill/>
              <a:ln w="9525">
                <a:solidFill>
                  <a:schemeClr val="accent1">
                    <a:lumMod val="60000"/>
                    <a:lumOff val="40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8" name="Freeform 127">
                <a:extLst>
                  <a:ext uri="{FF2B5EF4-FFF2-40B4-BE49-F238E27FC236}">
                    <a16:creationId xmlns:a16="http://schemas.microsoft.com/office/drawing/2014/main" id="{CC5C951F-F9B5-488E-B780-C3C37FD9586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12366" y="1432823"/>
                <a:ext cx="2073748" cy="986323"/>
              </a:xfrm>
              <a:custGeom>
                <a:avLst/>
                <a:gdLst>
                  <a:gd name="T0" fmla="*/ 0 w 5946"/>
                  <a:gd name="T1" fmla="*/ 0 h 2912"/>
                  <a:gd name="T2" fmla="*/ 3366 w 5946"/>
                  <a:gd name="T3" fmla="*/ 83 h 2912"/>
                  <a:gd name="T4" fmla="*/ 5946 w 5946"/>
                  <a:gd name="T5" fmla="*/ 1575 h 2912"/>
                  <a:gd name="T6" fmla="*/ 2946 w 5946"/>
                  <a:gd name="T7" fmla="*/ 2912 h 2912"/>
                  <a:gd name="connsiteX0" fmla="*/ 0 w 10000"/>
                  <a:gd name="connsiteY0" fmla="*/ 59 h 9715"/>
                  <a:gd name="connsiteX1" fmla="*/ 5661 w 10000"/>
                  <a:gd name="connsiteY1" fmla="*/ 0 h 9715"/>
                  <a:gd name="connsiteX2" fmla="*/ 10000 w 10000"/>
                  <a:gd name="connsiteY2" fmla="*/ 5124 h 9715"/>
                  <a:gd name="connsiteX3" fmla="*/ 4955 w 10000"/>
                  <a:gd name="connsiteY3" fmla="*/ 9715 h 97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000" h="9715">
                    <a:moveTo>
                      <a:pt x="0" y="59"/>
                    </a:moveTo>
                    <a:lnTo>
                      <a:pt x="5661" y="0"/>
                    </a:lnTo>
                    <a:lnTo>
                      <a:pt x="10000" y="5124"/>
                    </a:lnTo>
                    <a:lnTo>
                      <a:pt x="4955" y="9715"/>
                    </a:lnTo>
                  </a:path>
                </a:pathLst>
              </a:custGeom>
              <a:grpFill/>
              <a:ln w="9525">
                <a:solidFill>
                  <a:schemeClr val="accent1">
                    <a:lumMod val="60000"/>
                    <a:lumOff val="40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9" name="Line 128">
                <a:extLst>
                  <a:ext uri="{FF2B5EF4-FFF2-40B4-BE49-F238E27FC236}">
                    <a16:creationId xmlns:a16="http://schemas.microsoft.com/office/drawing/2014/main" id="{99B84057-F6F7-4B94-AE9F-CDB8F2FF5D2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584719" y="3981080"/>
                <a:ext cx="587121" cy="1050123"/>
              </a:xfrm>
              <a:prstGeom prst="line">
                <a:avLst/>
              </a:prstGeom>
              <a:grpFill/>
              <a:ln w="9525">
                <a:solidFill>
                  <a:schemeClr val="accent1">
                    <a:lumMod val="60000"/>
                    <a:lumOff val="40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0" name="Line 129">
                <a:extLst>
                  <a:ext uri="{FF2B5EF4-FFF2-40B4-BE49-F238E27FC236}">
                    <a16:creationId xmlns:a16="http://schemas.microsoft.com/office/drawing/2014/main" id="{CFE3F4CA-9BC7-4D39-867C-62776158616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685212" y="5027019"/>
                <a:ext cx="902297" cy="524364"/>
              </a:xfrm>
              <a:prstGeom prst="line">
                <a:avLst/>
              </a:prstGeom>
              <a:grpFill/>
              <a:ln w="9525">
                <a:solidFill>
                  <a:schemeClr val="accent1">
                    <a:lumMod val="60000"/>
                    <a:lumOff val="40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1" name="Line 130">
                <a:extLst>
                  <a:ext uri="{FF2B5EF4-FFF2-40B4-BE49-F238E27FC236}">
                    <a16:creationId xmlns:a16="http://schemas.microsoft.com/office/drawing/2014/main" id="{497CE6A5-71F8-4271-9980-1C7758E7ACE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07281" y="5033992"/>
                <a:ext cx="899508" cy="515996"/>
              </a:xfrm>
              <a:prstGeom prst="line">
                <a:avLst/>
              </a:prstGeom>
              <a:grpFill/>
              <a:ln w="9525">
                <a:solidFill>
                  <a:schemeClr val="accent1">
                    <a:lumMod val="60000"/>
                    <a:lumOff val="40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2" name="Line 131">
                <a:extLst>
                  <a:ext uri="{FF2B5EF4-FFF2-40B4-BE49-F238E27FC236}">
                    <a16:creationId xmlns:a16="http://schemas.microsoft.com/office/drawing/2014/main" id="{CF0AC032-F330-4837-81A8-A5DBDE3C444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22950" y="4013156"/>
                <a:ext cx="584331" cy="1040360"/>
              </a:xfrm>
              <a:prstGeom prst="line">
                <a:avLst/>
              </a:prstGeom>
              <a:grpFill/>
              <a:ln w="9525">
                <a:solidFill>
                  <a:schemeClr val="accent1">
                    <a:lumMod val="60000"/>
                    <a:lumOff val="40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3" name="Line 116">
                <a:extLst>
                  <a:ext uri="{FF2B5EF4-FFF2-40B4-BE49-F238E27FC236}">
                    <a16:creationId xmlns:a16="http://schemas.microsoft.com/office/drawing/2014/main" id="{50F31ED5-BB84-403C-A93A-32F617130E6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45015" y="3951793"/>
                <a:ext cx="583836" cy="309599"/>
              </a:xfrm>
              <a:prstGeom prst="line">
                <a:avLst/>
              </a:prstGeom>
              <a:grpFill/>
              <a:ln w="9525">
                <a:solidFill>
                  <a:schemeClr val="accent1">
                    <a:lumMod val="60000"/>
                    <a:lumOff val="40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83" name="Group 168">
              <a:extLst>
                <a:ext uri="{FF2B5EF4-FFF2-40B4-BE49-F238E27FC236}">
                  <a16:creationId xmlns:a16="http://schemas.microsoft.com/office/drawing/2014/main" id="{DD311A77-C968-40B5-9FAA-08AC6728485C}"/>
                </a:ext>
              </a:extLst>
            </p:cNvPr>
            <p:cNvGrpSpPr/>
            <p:nvPr/>
          </p:nvGrpSpPr>
          <p:grpSpPr>
            <a:xfrm>
              <a:off x="7079259" y="2303784"/>
              <a:ext cx="3936112" cy="3969386"/>
              <a:chOff x="3974139" y="1360656"/>
              <a:chExt cx="4243722" cy="4234656"/>
            </a:xfrm>
            <a:grpFill/>
          </p:grpSpPr>
          <p:sp>
            <p:nvSpPr>
              <p:cNvPr id="84" name="Freeform 133">
                <a:extLst>
                  <a:ext uri="{FF2B5EF4-FFF2-40B4-BE49-F238E27FC236}">
                    <a16:creationId xmlns:a16="http://schemas.microsoft.com/office/drawing/2014/main" id="{E22E7340-BBC0-41E4-8AFE-5D658D1018A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477336" y="3307496"/>
                <a:ext cx="94832" cy="94832"/>
              </a:xfrm>
              <a:custGeom>
                <a:avLst/>
                <a:gdLst>
                  <a:gd name="T0" fmla="*/ 272 w 272"/>
                  <a:gd name="T1" fmla="*/ 136 h 272"/>
                  <a:gd name="T2" fmla="*/ 271 w 272"/>
                  <a:gd name="T3" fmla="*/ 164 h 272"/>
                  <a:gd name="T4" fmla="*/ 250 w 272"/>
                  <a:gd name="T5" fmla="*/ 213 h 272"/>
                  <a:gd name="T6" fmla="*/ 213 w 272"/>
                  <a:gd name="T7" fmla="*/ 249 h 272"/>
                  <a:gd name="T8" fmla="*/ 165 w 272"/>
                  <a:gd name="T9" fmla="*/ 270 h 272"/>
                  <a:gd name="T10" fmla="*/ 136 w 272"/>
                  <a:gd name="T11" fmla="*/ 272 h 272"/>
                  <a:gd name="T12" fmla="*/ 109 w 272"/>
                  <a:gd name="T13" fmla="*/ 270 h 272"/>
                  <a:gd name="T14" fmla="*/ 60 w 272"/>
                  <a:gd name="T15" fmla="*/ 249 h 272"/>
                  <a:gd name="T16" fmla="*/ 24 w 272"/>
                  <a:gd name="T17" fmla="*/ 213 h 272"/>
                  <a:gd name="T18" fmla="*/ 3 w 272"/>
                  <a:gd name="T19" fmla="*/ 164 h 272"/>
                  <a:gd name="T20" fmla="*/ 0 w 272"/>
                  <a:gd name="T21" fmla="*/ 136 h 272"/>
                  <a:gd name="T22" fmla="*/ 3 w 272"/>
                  <a:gd name="T23" fmla="*/ 108 h 272"/>
                  <a:gd name="T24" fmla="*/ 24 w 272"/>
                  <a:gd name="T25" fmla="*/ 60 h 272"/>
                  <a:gd name="T26" fmla="*/ 60 w 272"/>
                  <a:gd name="T27" fmla="*/ 22 h 272"/>
                  <a:gd name="T28" fmla="*/ 109 w 272"/>
                  <a:gd name="T29" fmla="*/ 2 h 272"/>
                  <a:gd name="T30" fmla="*/ 136 w 272"/>
                  <a:gd name="T31" fmla="*/ 0 h 272"/>
                  <a:gd name="T32" fmla="*/ 165 w 272"/>
                  <a:gd name="T33" fmla="*/ 2 h 272"/>
                  <a:gd name="T34" fmla="*/ 213 w 272"/>
                  <a:gd name="T35" fmla="*/ 22 h 272"/>
                  <a:gd name="T36" fmla="*/ 250 w 272"/>
                  <a:gd name="T37" fmla="*/ 60 h 272"/>
                  <a:gd name="T38" fmla="*/ 271 w 272"/>
                  <a:gd name="T39" fmla="*/ 108 h 272"/>
                  <a:gd name="T40" fmla="*/ 272 w 272"/>
                  <a:gd name="T41" fmla="*/ 136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72" h="272">
                    <a:moveTo>
                      <a:pt x="272" y="136"/>
                    </a:moveTo>
                    <a:lnTo>
                      <a:pt x="271" y="164"/>
                    </a:lnTo>
                    <a:lnTo>
                      <a:pt x="250" y="213"/>
                    </a:lnTo>
                    <a:lnTo>
                      <a:pt x="213" y="249"/>
                    </a:lnTo>
                    <a:lnTo>
                      <a:pt x="165" y="270"/>
                    </a:lnTo>
                    <a:lnTo>
                      <a:pt x="136" y="272"/>
                    </a:lnTo>
                    <a:lnTo>
                      <a:pt x="109" y="270"/>
                    </a:lnTo>
                    <a:lnTo>
                      <a:pt x="60" y="249"/>
                    </a:lnTo>
                    <a:lnTo>
                      <a:pt x="24" y="213"/>
                    </a:lnTo>
                    <a:lnTo>
                      <a:pt x="3" y="164"/>
                    </a:lnTo>
                    <a:lnTo>
                      <a:pt x="0" y="136"/>
                    </a:lnTo>
                    <a:lnTo>
                      <a:pt x="3" y="108"/>
                    </a:lnTo>
                    <a:lnTo>
                      <a:pt x="24" y="60"/>
                    </a:lnTo>
                    <a:lnTo>
                      <a:pt x="60" y="22"/>
                    </a:lnTo>
                    <a:lnTo>
                      <a:pt x="109" y="2"/>
                    </a:lnTo>
                    <a:lnTo>
                      <a:pt x="136" y="0"/>
                    </a:lnTo>
                    <a:lnTo>
                      <a:pt x="165" y="2"/>
                    </a:lnTo>
                    <a:lnTo>
                      <a:pt x="213" y="22"/>
                    </a:lnTo>
                    <a:lnTo>
                      <a:pt x="250" y="60"/>
                    </a:lnTo>
                    <a:lnTo>
                      <a:pt x="271" y="108"/>
                    </a:lnTo>
                    <a:lnTo>
                      <a:pt x="272" y="136"/>
                    </a:lnTo>
                    <a:close/>
                  </a:path>
                </a:pathLst>
              </a:custGeom>
              <a:grpFill/>
              <a:ln w="9525">
                <a:solidFill>
                  <a:schemeClr val="accent1">
                    <a:lumMod val="60000"/>
                    <a:lumOff val="40000"/>
                  </a:schemeClr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5" name="Freeform 134">
                <a:extLst>
                  <a:ext uri="{FF2B5EF4-FFF2-40B4-BE49-F238E27FC236}">
                    <a16:creationId xmlns:a16="http://schemas.microsoft.com/office/drawing/2014/main" id="{5B6E5FD4-227A-4D1A-9EA8-7D762608EE0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123029" y="2926774"/>
                <a:ext cx="94832" cy="94832"/>
              </a:xfrm>
              <a:custGeom>
                <a:avLst/>
                <a:gdLst>
                  <a:gd name="T0" fmla="*/ 272 w 272"/>
                  <a:gd name="T1" fmla="*/ 136 h 272"/>
                  <a:gd name="T2" fmla="*/ 270 w 272"/>
                  <a:gd name="T3" fmla="*/ 165 h 272"/>
                  <a:gd name="T4" fmla="*/ 249 w 272"/>
                  <a:gd name="T5" fmla="*/ 213 h 272"/>
                  <a:gd name="T6" fmla="*/ 213 w 272"/>
                  <a:gd name="T7" fmla="*/ 250 h 272"/>
                  <a:gd name="T8" fmla="*/ 163 w 272"/>
                  <a:gd name="T9" fmla="*/ 271 h 272"/>
                  <a:gd name="T10" fmla="*/ 136 w 272"/>
                  <a:gd name="T11" fmla="*/ 272 h 272"/>
                  <a:gd name="T12" fmla="*/ 108 w 272"/>
                  <a:gd name="T13" fmla="*/ 271 h 272"/>
                  <a:gd name="T14" fmla="*/ 60 w 272"/>
                  <a:gd name="T15" fmla="*/ 250 h 272"/>
                  <a:gd name="T16" fmla="*/ 22 w 272"/>
                  <a:gd name="T17" fmla="*/ 213 h 272"/>
                  <a:gd name="T18" fmla="*/ 1 w 272"/>
                  <a:gd name="T19" fmla="*/ 165 h 272"/>
                  <a:gd name="T20" fmla="*/ 0 w 272"/>
                  <a:gd name="T21" fmla="*/ 136 h 272"/>
                  <a:gd name="T22" fmla="*/ 1 w 272"/>
                  <a:gd name="T23" fmla="*/ 109 h 272"/>
                  <a:gd name="T24" fmla="*/ 22 w 272"/>
                  <a:gd name="T25" fmla="*/ 60 h 272"/>
                  <a:gd name="T26" fmla="*/ 60 w 272"/>
                  <a:gd name="T27" fmla="*/ 23 h 272"/>
                  <a:gd name="T28" fmla="*/ 108 w 272"/>
                  <a:gd name="T29" fmla="*/ 3 h 272"/>
                  <a:gd name="T30" fmla="*/ 136 w 272"/>
                  <a:gd name="T31" fmla="*/ 0 h 272"/>
                  <a:gd name="T32" fmla="*/ 163 w 272"/>
                  <a:gd name="T33" fmla="*/ 3 h 272"/>
                  <a:gd name="T34" fmla="*/ 213 w 272"/>
                  <a:gd name="T35" fmla="*/ 23 h 272"/>
                  <a:gd name="T36" fmla="*/ 249 w 272"/>
                  <a:gd name="T37" fmla="*/ 60 h 272"/>
                  <a:gd name="T38" fmla="*/ 270 w 272"/>
                  <a:gd name="T39" fmla="*/ 109 h 272"/>
                  <a:gd name="T40" fmla="*/ 272 w 272"/>
                  <a:gd name="T41" fmla="*/ 136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72" h="272">
                    <a:moveTo>
                      <a:pt x="272" y="136"/>
                    </a:moveTo>
                    <a:lnTo>
                      <a:pt x="270" y="165"/>
                    </a:lnTo>
                    <a:lnTo>
                      <a:pt x="249" y="213"/>
                    </a:lnTo>
                    <a:lnTo>
                      <a:pt x="213" y="250"/>
                    </a:lnTo>
                    <a:lnTo>
                      <a:pt x="163" y="271"/>
                    </a:lnTo>
                    <a:lnTo>
                      <a:pt x="136" y="272"/>
                    </a:lnTo>
                    <a:lnTo>
                      <a:pt x="108" y="271"/>
                    </a:lnTo>
                    <a:lnTo>
                      <a:pt x="60" y="250"/>
                    </a:lnTo>
                    <a:lnTo>
                      <a:pt x="22" y="213"/>
                    </a:lnTo>
                    <a:lnTo>
                      <a:pt x="1" y="165"/>
                    </a:lnTo>
                    <a:lnTo>
                      <a:pt x="0" y="136"/>
                    </a:lnTo>
                    <a:lnTo>
                      <a:pt x="1" y="109"/>
                    </a:lnTo>
                    <a:lnTo>
                      <a:pt x="22" y="60"/>
                    </a:lnTo>
                    <a:lnTo>
                      <a:pt x="60" y="23"/>
                    </a:lnTo>
                    <a:lnTo>
                      <a:pt x="108" y="3"/>
                    </a:lnTo>
                    <a:lnTo>
                      <a:pt x="136" y="0"/>
                    </a:lnTo>
                    <a:lnTo>
                      <a:pt x="163" y="3"/>
                    </a:lnTo>
                    <a:lnTo>
                      <a:pt x="213" y="23"/>
                    </a:lnTo>
                    <a:lnTo>
                      <a:pt x="249" y="60"/>
                    </a:lnTo>
                    <a:lnTo>
                      <a:pt x="270" y="109"/>
                    </a:lnTo>
                    <a:lnTo>
                      <a:pt x="272" y="136"/>
                    </a:lnTo>
                    <a:close/>
                  </a:path>
                </a:pathLst>
              </a:custGeom>
              <a:grpFill/>
              <a:ln w="9525">
                <a:solidFill>
                  <a:schemeClr val="accent1">
                    <a:lumMod val="60000"/>
                    <a:lumOff val="40000"/>
                  </a:schemeClr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6" name="Freeform 136">
                <a:extLst>
                  <a:ext uri="{FF2B5EF4-FFF2-40B4-BE49-F238E27FC236}">
                    <a16:creationId xmlns:a16="http://schemas.microsoft.com/office/drawing/2014/main" id="{28160D7F-0095-4837-9D6F-9763BA4FE43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718600" y="2501426"/>
                <a:ext cx="65546" cy="65546"/>
              </a:xfrm>
              <a:custGeom>
                <a:avLst/>
                <a:gdLst>
                  <a:gd name="T0" fmla="*/ 188 w 188"/>
                  <a:gd name="T1" fmla="*/ 93 h 188"/>
                  <a:gd name="T2" fmla="*/ 187 w 188"/>
                  <a:gd name="T3" fmla="*/ 113 h 188"/>
                  <a:gd name="T4" fmla="*/ 173 w 188"/>
                  <a:gd name="T5" fmla="*/ 146 h 188"/>
                  <a:gd name="T6" fmla="*/ 147 w 188"/>
                  <a:gd name="T7" fmla="*/ 172 h 188"/>
                  <a:gd name="T8" fmla="*/ 113 w 188"/>
                  <a:gd name="T9" fmla="*/ 187 h 188"/>
                  <a:gd name="T10" fmla="*/ 94 w 188"/>
                  <a:gd name="T11" fmla="*/ 188 h 188"/>
                  <a:gd name="T12" fmla="*/ 74 w 188"/>
                  <a:gd name="T13" fmla="*/ 187 h 188"/>
                  <a:gd name="T14" fmla="*/ 41 w 188"/>
                  <a:gd name="T15" fmla="*/ 172 h 188"/>
                  <a:gd name="T16" fmla="*/ 16 w 188"/>
                  <a:gd name="T17" fmla="*/ 146 h 188"/>
                  <a:gd name="T18" fmla="*/ 2 w 188"/>
                  <a:gd name="T19" fmla="*/ 113 h 188"/>
                  <a:gd name="T20" fmla="*/ 0 w 188"/>
                  <a:gd name="T21" fmla="*/ 93 h 188"/>
                  <a:gd name="T22" fmla="*/ 2 w 188"/>
                  <a:gd name="T23" fmla="*/ 75 h 188"/>
                  <a:gd name="T24" fmla="*/ 16 w 188"/>
                  <a:gd name="T25" fmla="*/ 40 h 188"/>
                  <a:gd name="T26" fmla="*/ 41 w 188"/>
                  <a:gd name="T27" fmla="*/ 16 h 188"/>
                  <a:gd name="T28" fmla="*/ 74 w 188"/>
                  <a:gd name="T29" fmla="*/ 1 h 188"/>
                  <a:gd name="T30" fmla="*/ 94 w 188"/>
                  <a:gd name="T31" fmla="*/ 0 h 188"/>
                  <a:gd name="T32" fmla="*/ 113 w 188"/>
                  <a:gd name="T33" fmla="*/ 1 h 188"/>
                  <a:gd name="T34" fmla="*/ 147 w 188"/>
                  <a:gd name="T35" fmla="*/ 16 h 188"/>
                  <a:gd name="T36" fmla="*/ 173 w 188"/>
                  <a:gd name="T37" fmla="*/ 40 h 188"/>
                  <a:gd name="T38" fmla="*/ 187 w 188"/>
                  <a:gd name="T39" fmla="*/ 75 h 188"/>
                  <a:gd name="T40" fmla="*/ 188 w 188"/>
                  <a:gd name="T41" fmla="*/ 93 h 1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88" h="188">
                    <a:moveTo>
                      <a:pt x="188" y="93"/>
                    </a:moveTo>
                    <a:lnTo>
                      <a:pt x="187" y="113"/>
                    </a:lnTo>
                    <a:lnTo>
                      <a:pt x="173" y="146"/>
                    </a:lnTo>
                    <a:lnTo>
                      <a:pt x="147" y="172"/>
                    </a:lnTo>
                    <a:lnTo>
                      <a:pt x="113" y="187"/>
                    </a:lnTo>
                    <a:lnTo>
                      <a:pt x="94" y="188"/>
                    </a:lnTo>
                    <a:lnTo>
                      <a:pt x="74" y="187"/>
                    </a:lnTo>
                    <a:lnTo>
                      <a:pt x="41" y="172"/>
                    </a:lnTo>
                    <a:lnTo>
                      <a:pt x="16" y="146"/>
                    </a:lnTo>
                    <a:lnTo>
                      <a:pt x="2" y="113"/>
                    </a:lnTo>
                    <a:lnTo>
                      <a:pt x="0" y="93"/>
                    </a:lnTo>
                    <a:lnTo>
                      <a:pt x="2" y="75"/>
                    </a:lnTo>
                    <a:lnTo>
                      <a:pt x="16" y="40"/>
                    </a:lnTo>
                    <a:lnTo>
                      <a:pt x="41" y="16"/>
                    </a:lnTo>
                    <a:lnTo>
                      <a:pt x="74" y="1"/>
                    </a:lnTo>
                    <a:lnTo>
                      <a:pt x="94" y="0"/>
                    </a:lnTo>
                    <a:lnTo>
                      <a:pt x="113" y="1"/>
                    </a:lnTo>
                    <a:lnTo>
                      <a:pt x="147" y="16"/>
                    </a:lnTo>
                    <a:lnTo>
                      <a:pt x="173" y="40"/>
                    </a:lnTo>
                    <a:lnTo>
                      <a:pt x="187" y="75"/>
                    </a:lnTo>
                    <a:lnTo>
                      <a:pt x="188" y="93"/>
                    </a:lnTo>
                    <a:close/>
                  </a:path>
                </a:pathLst>
              </a:custGeom>
              <a:grpFill/>
              <a:ln w="9525">
                <a:solidFill>
                  <a:schemeClr val="accent1">
                    <a:lumMod val="60000"/>
                    <a:lumOff val="40000"/>
                  </a:schemeClr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" name="Freeform 137">
                <a:extLst>
                  <a:ext uri="{FF2B5EF4-FFF2-40B4-BE49-F238E27FC236}">
                    <a16:creationId xmlns:a16="http://schemas.microsoft.com/office/drawing/2014/main" id="{68AEE637-2ED2-4A12-A4AF-BB320917E0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41652" y="2024478"/>
                <a:ext cx="94832" cy="94832"/>
              </a:xfrm>
              <a:custGeom>
                <a:avLst/>
                <a:gdLst>
                  <a:gd name="T0" fmla="*/ 273 w 273"/>
                  <a:gd name="T1" fmla="*/ 136 h 272"/>
                  <a:gd name="T2" fmla="*/ 270 w 273"/>
                  <a:gd name="T3" fmla="*/ 163 h 272"/>
                  <a:gd name="T4" fmla="*/ 249 w 273"/>
                  <a:gd name="T5" fmla="*/ 212 h 272"/>
                  <a:gd name="T6" fmla="*/ 213 w 273"/>
                  <a:gd name="T7" fmla="*/ 248 h 272"/>
                  <a:gd name="T8" fmla="*/ 164 w 273"/>
                  <a:gd name="T9" fmla="*/ 269 h 272"/>
                  <a:gd name="T10" fmla="*/ 137 w 273"/>
                  <a:gd name="T11" fmla="*/ 272 h 272"/>
                  <a:gd name="T12" fmla="*/ 108 w 273"/>
                  <a:gd name="T13" fmla="*/ 269 h 272"/>
                  <a:gd name="T14" fmla="*/ 60 w 273"/>
                  <a:gd name="T15" fmla="*/ 248 h 272"/>
                  <a:gd name="T16" fmla="*/ 22 w 273"/>
                  <a:gd name="T17" fmla="*/ 212 h 272"/>
                  <a:gd name="T18" fmla="*/ 2 w 273"/>
                  <a:gd name="T19" fmla="*/ 163 h 272"/>
                  <a:gd name="T20" fmla="*/ 0 w 273"/>
                  <a:gd name="T21" fmla="*/ 136 h 272"/>
                  <a:gd name="T22" fmla="*/ 2 w 273"/>
                  <a:gd name="T23" fmla="*/ 108 h 272"/>
                  <a:gd name="T24" fmla="*/ 22 w 273"/>
                  <a:gd name="T25" fmla="*/ 59 h 272"/>
                  <a:gd name="T26" fmla="*/ 60 w 273"/>
                  <a:gd name="T27" fmla="*/ 22 h 272"/>
                  <a:gd name="T28" fmla="*/ 108 w 273"/>
                  <a:gd name="T29" fmla="*/ 1 h 272"/>
                  <a:gd name="T30" fmla="*/ 137 w 273"/>
                  <a:gd name="T31" fmla="*/ 0 h 272"/>
                  <a:gd name="T32" fmla="*/ 164 w 273"/>
                  <a:gd name="T33" fmla="*/ 1 h 272"/>
                  <a:gd name="T34" fmla="*/ 213 w 273"/>
                  <a:gd name="T35" fmla="*/ 22 h 272"/>
                  <a:gd name="T36" fmla="*/ 249 w 273"/>
                  <a:gd name="T37" fmla="*/ 59 h 272"/>
                  <a:gd name="T38" fmla="*/ 270 w 273"/>
                  <a:gd name="T39" fmla="*/ 108 h 272"/>
                  <a:gd name="T40" fmla="*/ 273 w 273"/>
                  <a:gd name="T41" fmla="*/ 136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73" h="272">
                    <a:moveTo>
                      <a:pt x="273" y="136"/>
                    </a:moveTo>
                    <a:lnTo>
                      <a:pt x="270" y="163"/>
                    </a:lnTo>
                    <a:lnTo>
                      <a:pt x="249" y="212"/>
                    </a:lnTo>
                    <a:lnTo>
                      <a:pt x="213" y="248"/>
                    </a:lnTo>
                    <a:lnTo>
                      <a:pt x="164" y="269"/>
                    </a:lnTo>
                    <a:lnTo>
                      <a:pt x="137" y="272"/>
                    </a:lnTo>
                    <a:lnTo>
                      <a:pt x="108" y="269"/>
                    </a:lnTo>
                    <a:lnTo>
                      <a:pt x="60" y="248"/>
                    </a:lnTo>
                    <a:lnTo>
                      <a:pt x="22" y="212"/>
                    </a:lnTo>
                    <a:lnTo>
                      <a:pt x="2" y="163"/>
                    </a:lnTo>
                    <a:lnTo>
                      <a:pt x="0" y="136"/>
                    </a:lnTo>
                    <a:lnTo>
                      <a:pt x="2" y="108"/>
                    </a:lnTo>
                    <a:lnTo>
                      <a:pt x="22" y="59"/>
                    </a:lnTo>
                    <a:lnTo>
                      <a:pt x="60" y="22"/>
                    </a:lnTo>
                    <a:lnTo>
                      <a:pt x="108" y="1"/>
                    </a:lnTo>
                    <a:lnTo>
                      <a:pt x="137" y="0"/>
                    </a:lnTo>
                    <a:lnTo>
                      <a:pt x="164" y="1"/>
                    </a:lnTo>
                    <a:lnTo>
                      <a:pt x="213" y="22"/>
                    </a:lnTo>
                    <a:lnTo>
                      <a:pt x="249" y="59"/>
                    </a:lnTo>
                    <a:lnTo>
                      <a:pt x="270" y="108"/>
                    </a:lnTo>
                    <a:lnTo>
                      <a:pt x="273" y="136"/>
                    </a:lnTo>
                    <a:close/>
                  </a:path>
                </a:pathLst>
              </a:custGeom>
              <a:grpFill/>
              <a:ln w="9525">
                <a:solidFill>
                  <a:schemeClr val="accent1">
                    <a:lumMod val="60000"/>
                    <a:lumOff val="40000"/>
                  </a:schemeClr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" name="Freeform 138">
                <a:extLst>
                  <a:ext uri="{FF2B5EF4-FFF2-40B4-BE49-F238E27FC236}">
                    <a16:creationId xmlns:a16="http://schemas.microsoft.com/office/drawing/2014/main" id="{D1DB3691-7E7F-444B-909D-DAC7783B316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15729" y="5112089"/>
                <a:ext cx="94832" cy="94832"/>
              </a:xfrm>
              <a:custGeom>
                <a:avLst/>
                <a:gdLst>
                  <a:gd name="T0" fmla="*/ 272 w 272"/>
                  <a:gd name="T1" fmla="*/ 136 h 272"/>
                  <a:gd name="T2" fmla="*/ 270 w 272"/>
                  <a:gd name="T3" fmla="*/ 164 h 272"/>
                  <a:gd name="T4" fmla="*/ 250 w 272"/>
                  <a:gd name="T5" fmla="*/ 212 h 272"/>
                  <a:gd name="T6" fmla="*/ 213 w 272"/>
                  <a:gd name="T7" fmla="*/ 250 h 272"/>
                  <a:gd name="T8" fmla="*/ 163 w 272"/>
                  <a:gd name="T9" fmla="*/ 271 h 272"/>
                  <a:gd name="T10" fmla="*/ 136 w 272"/>
                  <a:gd name="T11" fmla="*/ 272 h 272"/>
                  <a:gd name="T12" fmla="*/ 109 w 272"/>
                  <a:gd name="T13" fmla="*/ 271 h 272"/>
                  <a:gd name="T14" fmla="*/ 60 w 272"/>
                  <a:gd name="T15" fmla="*/ 250 h 272"/>
                  <a:gd name="T16" fmla="*/ 22 w 272"/>
                  <a:gd name="T17" fmla="*/ 212 h 272"/>
                  <a:gd name="T18" fmla="*/ 1 w 272"/>
                  <a:gd name="T19" fmla="*/ 164 h 272"/>
                  <a:gd name="T20" fmla="*/ 0 w 272"/>
                  <a:gd name="T21" fmla="*/ 136 h 272"/>
                  <a:gd name="T22" fmla="*/ 1 w 272"/>
                  <a:gd name="T23" fmla="*/ 109 h 272"/>
                  <a:gd name="T24" fmla="*/ 22 w 272"/>
                  <a:gd name="T25" fmla="*/ 59 h 272"/>
                  <a:gd name="T26" fmla="*/ 60 w 272"/>
                  <a:gd name="T27" fmla="*/ 23 h 272"/>
                  <a:gd name="T28" fmla="*/ 109 w 272"/>
                  <a:gd name="T29" fmla="*/ 2 h 272"/>
                  <a:gd name="T30" fmla="*/ 136 w 272"/>
                  <a:gd name="T31" fmla="*/ 0 h 272"/>
                  <a:gd name="T32" fmla="*/ 163 w 272"/>
                  <a:gd name="T33" fmla="*/ 2 h 272"/>
                  <a:gd name="T34" fmla="*/ 213 w 272"/>
                  <a:gd name="T35" fmla="*/ 23 h 272"/>
                  <a:gd name="T36" fmla="*/ 250 w 272"/>
                  <a:gd name="T37" fmla="*/ 59 h 272"/>
                  <a:gd name="T38" fmla="*/ 270 w 272"/>
                  <a:gd name="T39" fmla="*/ 109 h 272"/>
                  <a:gd name="T40" fmla="*/ 272 w 272"/>
                  <a:gd name="T41" fmla="*/ 136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72" h="272">
                    <a:moveTo>
                      <a:pt x="272" y="136"/>
                    </a:moveTo>
                    <a:lnTo>
                      <a:pt x="270" y="164"/>
                    </a:lnTo>
                    <a:lnTo>
                      <a:pt x="250" y="212"/>
                    </a:lnTo>
                    <a:lnTo>
                      <a:pt x="213" y="250"/>
                    </a:lnTo>
                    <a:lnTo>
                      <a:pt x="163" y="271"/>
                    </a:lnTo>
                    <a:lnTo>
                      <a:pt x="136" y="272"/>
                    </a:lnTo>
                    <a:lnTo>
                      <a:pt x="109" y="271"/>
                    </a:lnTo>
                    <a:lnTo>
                      <a:pt x="60" y="250"/>
                    </a:lnTo>
                    <a:lnTo>
                      <a:pt x="22" y="212"/>
                    </a:lnTo>
                    <a:lnTo>
                      <a:pt x="1" y="164"/>
                    </a:lnTo>
                    <a:lnTo>
                      <a:pt x="0" y="136"/>
                    </a:lnTo>
                    <a:lnTo>
                      <a:pt x="1" y="109"/>
                    </a:lnTo>
                    <a:lnTo>
                      <a:pt x="22" y="59"/>
                    </a:lnTo>
                    <a:lnTo>
                      <a:pt x="60" y="23"/>
                    </a:lnTo>
                    <a:lnTo>
                      <a:pt x="109" y="2"/>
                    </a:lnTo>
                    <a:lnTo>
                      <a:pt x="136" y="0"/>
                    </a:lnTo>
                    <a:lnTo>
                      <a:pt x="163" y="2"/>
                    </a:lnTo>
                    <a:lnTo>
                      <a:pt x="213" y="23"/>
                    </a:lnTo>
                    <a:lnTo>
                      <a:pt x="250" y="59"/>
                    </a:lnTo>
                    <a:lnTo>
                      <a:pt x="270" y="109"/>
                    </a:lnTo>
                    <a:lnTo>
                      <a:pt x="272" y="136"/>
                    </a:lnTo>
                    <a:close/>
                  </a:path>
                </a:pathLst>
              </a:custGeom>
              <a:grpFill/>
              <a:ln w="9525">
                <a:solidFill>
                  <a:schemeClr val="accent1">
                    <a:lumMod val="60000"/>
                    <a:lumOff val="40000"/>
                  </a:schemeClr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" name="Freeform 139">
                <a:extLst>
                  <a:ext uri="{FF2B5EF4-FFF2-40B4-BE49-F238E27FC236}">
                    <a16:creationId xmlns:a16="http://schemas.microsoft.com/office/drawing/2014/main" id="{4D2CCA08-CCBA-4FAF-8362-75F0B605A3E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534514" y="4983787"/>
                <a:ext cx="94832" cy="94832"/>
              </a:xfrm>
              <a:custGeom>
                <a:avLst/>
                <a:gdLst>
                  <a:gd name="T0" fmla="*/ 271 w 271"/>
                  <a:gd name="T1" fmla="*/ 136 h 272"/>
                  <a:gd name="T2" fmla="*/ 269 w 271"/>
                  <a:gd name="T3" fmla="*/ 165 h 272"/>
                  <a:gd name="T4" fmla="*/ 249 w 271"/>
                  <a:gd name="T5" fmla="*/ 213 h 272"/>
                  <a:gd name="T6" fmla="*/ 212 w 271"/>
                  <a:gd name="T7" fmla="*/ 250 h 272"/>
                  <a:gd name="T8" fmla="*/ 163 w 271"/>
                  <a:gd name="T9" fmla="*/ 271 h 272"/>
                  <a:gd name="T10" fmla="*/ 136 w 271"/>
                  <a:gd name="T11" fmla="*/ 272 h 272"/>
                  <a:gd name="T12" fmla="*/ 107 w 271"/>
                  <a:gd name="T13" fmla="*/ 271 h 272"/>
                  <a:gd name="T14" fmla="*/ 58 w 271"/>
                  <a:gd name="T15" fmla="*/ 250 h 272"/>
                  <a:gd name="T16" fmla="*/ 22 w 271"/>
                  <a:gd name="T17" fmla="*/ 213 h 272"/>
                  <a:gd name="T18" fmla="*/ 1 w 271"/>
                  <a:gd name="T19" fmla="*/ 165 h 272"/>
                  <a:gd name="T20" fmla="*/ 0 w 271"/>
                  <a:gd name="T21" fmla="*/ 136 h 272"/>
                  <a:gd name="T22" fmla="*/ 1 w 271"/>
                  <a:gd name="T23" fmla="*/ 109 h 272"/>
                  <a:gd name="T24" fmla="*/ 22 w 271"/>
                  <a:gd name="T25" fmla="*/ 60 h 272"/>
                  <a:gd name="T26" fmla="*/ 58 w 271"/>
                  <a:gd name="T27" fmla="*/ 24 h 272"/>
                  <a:gd name="T28" fmla="*/ 107 w 271"/>
                  <a:gd name="T29" fmla="*/ 3 h 272"/>
                  <a:gd name="T30" fmla="*/ 136 w 271"/>
                  <a:gd name="T31" fmla="*/ 0 h 272"/>
                  <a:gd name="T32" fmla="*/ 163 w 271"/>
                  <a:gd name="T33" fmla="*/ 3 h 272"/>
                  <a:gd name="T34" fmla="*/ 212 w 271"/>
                  <a:gd name="T35" fmla="*/ 24 h 272"/>
                  <a:gd name="T36" fmla="*/ 249 w 271"/>
                  <a:gd name="T37" fmla="*/ 60 h 272"/>
                  <a:gd name="T38" fmla="*/ 269 w 271"/>
                  <a:gd name="T39" fmla="*/ 109 h 272"/>
                  <a:gd name="T40" fmla="*/ 271 w 271"/>
                  <a:gd name="T41" fmla="*/ 136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71" h="272">
                    <a:moveTo>
                      <a:pt x="271" y="136"/>
                    </a:moveTo>
                    <a:lnTo>
                      <a:pt x="269" y="165"/>
                    </a:lnTo>
                    <a:lnTo>
                      <a:pt x="249" y="213"/>
                    </a:lnTo>
                    <a:lnTo>
                      <a:pt x="212" y="250"/>
                    </a:lnTo>
                    <a:lnTo>
                      <a:pt x="163" y="271"/>
                    </a:lnTo>
                    <a:lnTo>
                      <a:pt x="136" y="272"/>
                    </a:lnTo>
                    <a:lnTo>
                      <a:pt x="107" y="271"/>
                    </a:lnTo>
                    <a:lnTo>
                      <a:pt x="58" y="250"/>
                    </a:lnTo>
                    <a:lnTo>
                      <a:pt x="22" y="213"/>
                    </a:lnTo>
                    <a:lnTo>
                      <a:pt x="1" y="165"/>
                    </a:lnTo>
                    <a:lnTo>
                      <a:pt x="0" y="136"/>
                    </a:lnTo>
                    <a:lnTo>
                      <a:pt x="1" y="109"/>
                    </a:lnTo>
                    <a:lnTo>
                      <a:pt x="22" y="60"/>
                    </a:lnTo>
                    <a:lnTo>
                      <a:pt x="58" y="24"/>
                    </a:lnTo>
                    <a:lnTo>
                      <a:pt x="107" y="3"/>
                    </a:lnTo>
                    <a:lnTo>
                      <a:pt x="136" y="0"/>
                    </a:lnTo>
                    <a:lnTo>
                      <a:pt x="163" y="3"/>
                    </a:lnTo>
                    <a:lnTo>
                      <a:pt x="212" y="24"/>
                    </a:lnTo>
                    <a:lnTo>
                      <a:pt x="249" y="60"/>
                    </a:lnTo>
                    <a:lnTo>
                      <a:pt x="269" y="109"/>
                    </a:lnTo>
                    <a:lnTo>
                      <a:pt x="271" y="136"/>
                    </a:lnTo>
                    <a:close/>
                  </a:path>
                </a:pathLst>
              </a:custGeom>
              <a:grpFill/>
              <a:ln w="9525">
                <a:solidFill>
                  <a:schemeClr val="accent1">
                    <a:lumMod val="60000"/>
                    <a:lumOff val="40000"/>
                  </a:schemeClr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" name="Freeform 140">
                <a:extLst>
                  <a:ext uri="{FF2B5EF4-FFF2-40B4-BE49-F238E27FC236}">
                    <a16:creationId xmlns:a16="http://schemas.microsoft.com/office/drawing/2014/main" id="{39D85678-CF96-4B32-85D8-029F07E807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94400" y="3445560"/>
                <a:ext cx="94832" cy="94832"/>
              </a:xfrm>
              <a:custGeom>
                <a:avLst/>
                <a:gdLst>
                  <a:gd name="T0" fmla="*/ 272 w 272"/>
                  <a:gd name="T1" fmla="*/ 136 h 272"/>
                  <a:gd name="T2" fmla="*/ 269 w 272"/>
                  <a:gd name="T3" fmla="*/ 164 h 272"/>
                  <a:gd name="T4" fmla="*/ 248 w 272"/>
                  <a:gd name="T5" fmla="*/ 213 h 272"/>
                  <a:gd name="T6" fmla="*/ 212 w 272"/>
                  <a:gd name="T7" fmla="*/ 250 h 272"/>
                  <a:gd name="T8" fmla="*/ 163 w 272"/>
                  <a:gd name="T9" fmla="*/ 271 h 272"/>
                  <a:gd name="T10" fmla="*/ 136 w 272"/>
                  <a:gd name="T11" fmla="*/ 272 h 272"/>
                  <a:gd name="T12" fmla="*/ 107 w 272"/>
                  <a:gd name="T13" fmla="*/ 271 h 272"/>
                  <a:gd name="T14" fmla="*/ 59 w 272"/>
                  <a:gd name="T15" fmla="*/ 250 h 272"/>
                  <a:gd name="T16" fmla="*/ 22 w 272"/>
                  <a:gd name="T17" fmla="*/ 213 h 272"/>
                  <a:gd name="T18" fmla="*/ 1 w 272"/>
                  <a:gd name="T19" fmla="*/ 164 h 272"/>
                  <a:gd name="T20" fmla="*/ 0 w 272"/>
                  <a:gd name="T21" fmla="*/ 136 h 272"/>
                  <a:gd name="T22" fmla="*/ 1 w 272"/>
                  <a:gd name="T23" fmla="*/ 109 h 272"/>
                  <a:gd name="T24" fmla="*/ 22 w 272"/>
                  <a:gd name="T25" fmla="*/ 60 h 272"/>
                  <a:gd name="T26" fmla="*/ 59 w 272"/>
                  <a:gd name="T27" fmla="*/ 24 h 272"/>
                  <a:gd name="T28" fmla="*/ 107 w 272"/>
                  <a:gd name="T29" fmla="*/ 3 h 272"/>
                  <a:gd name="T30" fmla="*/ 136 w 272"/>
                  <a:gd name="T31" fmla="*/ 0 h 272"/>
                  <a:gd name="T32" fmla="*/ 163 w 272"/>
                  <a:gd name="T33" fmla="*/ 3 h 272"/>
                  <a:gd name="T34" fmla="*/ 212 w 272"/>
                  <a:gd name="T35" fmla="*/ 24 h 272"/>
                  <a:gd name="T36" fmla="*/ 248 w 272"/>
                  <a:gd name="T37" fmla="*/ 60 h 272"/>
                  <a:gd name="T38" fmla="*/ 269 w 272"/>
                  <a:gd name="T39" fmla="*/ 109 h 272"/>
                  <a:gd name="T40" fmla="*/ 272 w 272"/>
                  <a:gd name="T41" fmla="*/ 136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72" h="272">
                    <a:moveTo>
                      <a:pt x="272" y="136"/>
                    </a:moveTo>
                    <a:lnTo>
                      <a:pt x="269" y="164"/>
                    </a:lnTo>
                    <a:lnTo>
                      <a:pt x="248" y="213"/>
                    </a:lnTo>
                    <a:lnTo>
                      <a:pt x="212" y="250"/>
                    </a:lnTo>
                    <a:lnTo>
                      <a:pt x="163" y="271"/>
                    </a:lnTo>
                    <a:lnTo>
                      <a:pt x="136" y="272"/>
                    </a:lnTo>
                    <a:lnTo>
                      <a:pt x="107" y="271"/>
                    </a:lnTo>
                    <a:lnTo>
                      <a:pt x="59" y="250"/>
                    </a:lnTo>
                    <a:lnTo>
                      <a:pt x="22" y="213"/>
                    </a:lnTo>
                    <a:lnTo>
                      <a:pt x="1" y="164"/>
                    </a:lnTo>
                    <a:lnTo>
                      <a:pt x="0" y="136"/>
                    </a:lnTo>
                    <a:lnTo>
                      <a:pt x="1" y="109"/>
                    </a:lnTo>
                    <a:lnTo>
                      <a:pt x="22" y="60"/>
                    </a:lnTo>
                    <a:lnTo>
                      <a:pt x="59" y="24"/>
                    </a:lnTo>
                    <a:lnTo>
                      <a:pt x="107" y="3"/>
                    </a:lnTo>
                    <a:lnTo>
                      <a:pt x="136" y="0"/>
                    </a:lnTo>
                    <a:lnTo>
                      <a:pt x="163" y="3"/>
                    </a:lnTo>
                    <a:lnTo>
                      <a:pt x="212" y="24"/>
                    </a:lnTo>
                    <a:lnTo>
                      <a:pt x="248" y="60"/>
                    </a:lnTo>
                    <a:lnTo>
                      <a:pt x="269" y="109"/>
                    </a:lnTo>
                    <a:lnTo>
                      <a:pt x="272" y="136"/>
                    </a:lnTo>
                    <a:close/>
                  </a:path>
                </a:pathLst>
              </a:custGeom>
              <a:grpFill/>
              <a:ln w="9525">
                <a:solidFill>
                  <a:schemeClr val="accent1">
                    <a:lumMod val="60000"/>
                    <a:lumOff val="40000"/>
                  </a:schemeClr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" name="Freeform 141">
                <a:extLst>
                  <a:ext uri="{FF2B5EF4-FFF2-40B4-BE49-F238E27FC236}">
                    <a16:creationId xmlns:a16="http://schemas.microsoft.com/office/drawing/2014/main" id="{3877D9FD-F0CD-45F2-82DF-EC697901514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94318" y="2731532"/>
                <a:ext cx="65546" cy="65546"/>
              </a:xfrm>
              <a:custGeom>
                <a:avLst/>
                <a:gdLst>
                  <a:gd name="T0" fmla="*/ 188 w 188"/>
                  <a:gd name="T1" fmla="*/ 95 h 189"/>
                  <a:gd name="T2" fmla="*/ 187 w 188"/>
                  <a:gd name="T3" fmla="*/ 114 h 189"/>
                  <a:gd name="T4" fmla="*/ 173 w 188"/>
                  <a:gd name="T5" fmla="*/ 148 h 189"/>
                  <a:gd name="T6" fmla="*/ 147 w 188"/>
                  <a:gd name="T7" fmla="*/ 174 h 189"/>
                  <a:gd name="T8" fmla="*/ 113 w 188"/>
                  <a:gd name="T9" fmla="*/ 188 h 189"/>
                  <a:gd name="T10" fmla="*/ 95 w 188"/>
                  <a:gd name="T11" fmla="*/ 189 h 189"/>
                  <a:gd name="T12" fmla="*/ 75 w 188"/>
                  <a:gd name="T13" fmla="*/ 188 h 189"/>
                  <a:gd name="T14" fmla="*/ 42 w 188"/>
                  <a:gd name="T15" fmla="*/ 174 h 189"/>
                  <a:gd name="T16" fmla="*/ 16 w 188"/>
                  <a:gd name="T17" fmla="*/ 148 h 189"/>
                  <a:gd name="T18" fmla="*/ 2 w 188"/>
                  <a:gd name="T19" fmla="*/ 114 h 189"/>
                  <a:gd name="T20" fmla="*/ 0 w 188"/>
                  <a:gd name="T21" fmla="*/ 95 h 189"/>
                  <a:gd name="T22" fmla="*/ 2 w 188"/>
                  <a:gd name="T23" fmla="*/ 75 h 189"/>
                  <a:gd name="T24" fmla="*/ 16 w 188"/>
                  <a:gd name="T25" fmla="*/ 41 h 189"/>
                  <a:gd name="T26" fmla="*/ 42 w 188"/>
                  <a:gd name="T27" fmla="*/ 16 h 189"/>
                  <a:gd name="T28" fmla="*/ 75 w 188"/>
                  <a:gd name="T29" fmla="*/ 1 h 189"/>
                  <a:gd name="T30" fmla="*/ 95 w 188"/>
                  <a:gd name="T31" fmla="*/ 0 h 189"/>
                  <a:gd name="T32" fmla="*/ 113 w 188"/>
                  <a:gd name="T33" fmla="*/ 1 h 189"/>
                  <a:gd name="T34" fmla="*/ 147 w 188"/>
                  <a:gd name="T35" fmla="*/ 16 h 189"/>
                  <a:gd name="T36" fmla="*/ 173 w 188"/>
                  <a:gd name="T37" fmla="*/ 41 h 189"/>
                  <a:gd name="T38" fmla="*/ 187 w 188"/>
                  <a:gd name="T39" fmla="*/ 75 h 189"/>
                  <a:gd name="T40" fmla="*/ 188 w 188"/>
                  <a:gd name="T41" fmla="*/ 95 h 1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88" h="189">
                    <a:moveTo>
                      <a:pt x="188" y="95"/>
                    </a:moveTo>
                    <a:lnTo>
                      <a:pt x="187" y="114"/>
                    </a:lnTo>
                    <a:lnTo>
                      <a:pt x="173" y="148"/>
                    </a:lnTo>
                    <a:lnTo>
                      <a:pt x="147" y="174"/>
                    </a:lnTo>
                    <a:lnTo>
                      <a:pt x="113" y="188"/>
                    </a:lnTo>
                    <a:lnTo>
                      <a:pt x="95" y="189"/>
                    </a:lnTo>
                    <a:lnTo>
                      <a:pt x="75" y="188"/>
                    </a:lnTo>
                    <a:lnTo>
                      <a:pt x="42" y="174"/>
                    </a:lnTo>
                    <a:lnTo>
                      <a:pt x="16" y="148"/>
                    </a:lnTo>
                    <a:lnTo>
                      <a:pt x="2" y="114"/>
                    </a:lnTo>
                    <a:lnTo>
                      <a:pt x="0" y="95"/>
                    </a:lnTo>
                    <a:lnTo>
                      <a:pt x="2" y="75"/>
                    </a:lnTo>
                    <a:lnTo>
                      <a:pt x="16" y="41"/>
                    </a:lnTo>
                    <a:lnTo>
                      <a:pt x="42" y="16"/>
                    </a:lnTo>
                    <a:lnTo>
                      <a:pt x="75" y="1"/>
                    </a:lnTo>
                    <a:lnTo>
                      <a:pt x="95" y="0"/>
                    </a:lnTo>
                    <a:lnTo>
                      <a:pt x="113" y="1"/>
                    </a:lnTo>
                    <a:lnTo>
                      <a:pt x="147" y="16"/>
                    </a:lnTo>
                    <a:lnTo>
                      <a:pt x="173" y="41"/>
                    </a:lnTo>
                    <a:lnTo>
                      <a:pt x="187" y="75"/>
                    </a:lnTo>
                    <a:lnTo>
                      <a:pt x="188" y="95"/>
                    </a:lnTo>
                    <a:close/>
                  </a:path>
                </a:pathLst>
              </a:custGeom>
              <a:grpFill/>
              <a:ln w="9525">
                <a:solidFill>
                  <a:schemeClr val="accent1">
                    <a:lumMod val="60000"/>
                    <a:lumOff val="40000"/>
                  </a:schemeClr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2" name="Freeform 142">
                <a:extLst>
                  <a:ext uri="{FF2B5EF4-FFF2-40B4-BE49-F238E27FC236}">
                    <a16:creationId xmlns:a16="http://schemas.microsoft.com/office/drawing/2014/main" id="{701C4A39-866C-4918-B63D-2A82CD5749A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66262" y="2698062"/>
                <a:ext cx="66940" cy="66940"/>
              </a:xfrm>
              <a:custGeom>
                <a:avLst/>
                <a:gdLst>
                  <a:gd name="T0" fmla="*/ 189 w 189"/>
                  <a:gd name="T1" fmla="*/ 95 h 190"/>
                  <a:gd name="T2" fmla="*/ 188 w 189"/>
                  <a:gd name="T3" fmla="*/ 114 h 190"/>
                  <a:gd name="T4" fmla="*/ 174 w 189"/>
                  <a:gd name="T5" fmla="*/ 148 h 190"/>
                  <a:gd name="T6" fmla="*/ 148 w 189"/>
                  <a:gd name="T7" fmla="*/ 174 h 190"/>
                  <a:gd name="T8" fmla="*/ 114 w 189"/>
                  <a:gd name="T9" fmla="*/ 188 h 190"/>
                  <a:gd name="T10" fmla="*/ 94 w 189"/>
                  <a:gd name="T11" fmla="*/ 190 h 190"/>
                  <a:gd name="T12" fmla="*/ 75 w 189"/>
                  <a:gd name="T13" fmla="*/ 188 h 190"/>
                  <a:gd name="T14" fmla="*/ 41 w 189"/>
                  <a:gd name="T15" fmla="*/ 174 h 190"/>
                  <a:gd name="T16" fmla="*/ 15 w 189"/>
                  <a:gd name="T17" fmla="*/ 148 h 190"/>
                  <a:gd name="T18" fmla="*/ 1 w 189"/>
                  <a:gd name="T19" fmla="*/ 114 h 190"/>
                  <a:gd name="T20" fmla="*/ 0 w 189"/>
                  <a:gd name="T21" fmla="*/ 95 h 190"/>
                  <a:gd name="T22" fmla="*/ 1 w 189"/>
                  <a:gd name="T23" fmla="*/ 76 h 190"/>
                  <a:gd name="T24" fmla="*/ 15 w 189"/>
                  <a:gd name="T25" fmla="*/ 42 h 190"/>
                  <a:gd name="T26" fmla="*/ 41 w 189"/>
                  <a:gd name="T27" fmla="*/ 16 h 190"/>
                  <a:gd name="T28" fmla="*/ 75 w 189"/>
                  <a:gd name="T29" fmla="*/ 2 h 190"/>
                  <a:gd name="T30" fmla="*/ 94 w 189"/>
                  <a:gd name="T31" fmla="*/ 0 h 190"/>
                  <a:gd name="T32" fmla="*/ 114 w 189"/>
                  <a:gd name="T33" fmla="*/ 2 h 190"/>
                  <a:gd name="T34" fmla="*/ 148 w 189"/>
                  <a:gd name="T35" fmla="*/ 16 h 190"/>
                  <a:gd name="T36" fmla="*/ 174 w 189"/>
                  <a:gd name="T37" fmla="*/ 42 h 190"/>
                  <a:gd name="T38" fmla="*/ 188 w 189"/>
                  <a:gd name="T39" fmla="*/ 76 h 190"/>
                  <a:gd name="T40" fmla="*/ 189 w 189"/>
                  <a:gd name="T41" fmla="*/ 95 h 1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89" h="190">
                    <a:moveTo>
                      <a:pt x="189" y="95"/>
                    </a:moveTo>
                    <a:lnTo>
                      <a:pt x="188" y="114"/>
                    </a:lnTo>
                    <a:lnTo>
                      <a:pt x="174" y="148"/>
                    </a:lnTo>
                    <a:lnTo>
                      <a:pt x="148" y="174"/>
                    </a:lnTo>
                    <a:lnTo>
                      <a:pt x="114" y="188"/>
                    </a:lnTo>
                    <a:lnTo>
                      <a:pt x="94" y="190"/>
                    </a:lnTo>
                    <a:lnTo>
                      <a:pt x="75" y="188"/>
                    </a:lnTo>
                    <a:lnTo>
                      <a:pt x="41" y="174"/>
                    </a:lnTo>
                    <a:lnTo>
                      <a:pt x="15" y="148"/>
                    </a:lnTo>
                    <a:lnTo>
                      <a:pt x="1" y="114"/>
                    </a:lnTo>
                    <a:lnTo>
                      <a:pt x="0" y="95"/>
                    </a:lnTo>
                    <a:lnTo>
                      <a:pt x="1" y="76"/>
                    </a:lnTo>
                    <a:lnTo>
                      <a:pt x="15" y="42"/>
                    </a:lnTo>
                    <a:lnTo>
                      <a:pt x="41" y="16"/>
                    </a:lnTo>
                    <a:lnTo>
                      <a:pt x="75" y="2"/>
                    </a:lnTo>
                    <a:lnTo>
                      <a:pt x="94" y="0"/>
                    </a:lnTo>
                    <a:lnTo>
                      <a:pt x="114" y="2"/>
                    </a:lnTo>
                    <a:lnTo>
                      <a:pt x="148" y="16"/>
                    </a:lnTo>
                    <a:lnTo>
                      <a:pt x="174" y="42"/>
                    </a:lnTo>
                    <a:lnTo>
                      <a:pt x="188" y="76"/>
                    </a:lnTo>
                    <a:lnTo>
                      <a:pt x="189" y="95"/>
                    </a:lnTo>
                    <a:close/>
                  </a:path>
                </a:pathLst>
              </a:custGeom>
              <a:grpFill/>
              <a:ln w="9525">
                <a:solidFill>
                  <a:schemeClr val="accent1">
                    <a:lumMod val="60000"/>
                    <a:lumOff val="40000"/>
                  </a:schemeClr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3" name="Freeform 143">
                <a:extLst>
                  <a:ext uri="{FF2B5EF4-FFF2-40B4-BE49-F238E27FC236}">
                    <a16:creationId xmlns:a16="http://schemas.microsoft.com/office/drawing/2014/main" id="{4B6204C3-A264-47BC-BF51-0C7FBCA4F86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10889" y="2395438"/>
                <a:ext cx="52994" cy="54389"/>
              </a:xfrm>
              <a:custGeom>
                <a:avLst/>
                <a:gdLst>
                  <a:gd name="T0" fmla="*/ 154 w 154"/>
                  <a:gd name="T1" fmla="*/ 78 h 154"/>
                  <a:gd name="T2" fmla="*/ 153 w 154"/>
                  <a:gd name="T3" fmla="*/ 93 h 154"/>
                  <a:gd name="T4" fmla="*/ 141 w 154"/>
                  <a:gd name="T5" fmla="*/ 121 h 154"/>
                  <a:gd name="T6" fmla="*/ 120 w 154"/>
                  <a:gd name="T7" fmla="*/ 141 h 154"/>
                  <a:gd name="T8" fmla="*/ 92 w 154"/>
                  <a:gd name="T9" fmla="*/ 153 h 154"/>
                  <a:gd name="T10" fmla="*/ 76 w 154"/>
                  <a:gd name="T11" fmla="*/ 154 h 154"/>
                  <a:gd name="T12" fmla="*/ 60 w 154"/>
                  <a:gd name="T13" fmla="*/ 153 h 154"/>
                  <a:gd name="T14" fmla="*/ 33 w 154"/>
                  <a:gd name="T15" fmla="*/ 141 h 154"/>
                  <a:gd name="T16" fmla="*/ 13 w 154"/>
                  <a:gd name="T17" fmla="*/ 121 h 154"/>
                  <a:gd name="T18" fmla="*/ 1 w 154"/>
                  <a:gd name="T19" fmla="*/ 93 h 154"/>
                  <a:gd name="T20" fmla="*/ 0 w 154"/>
                  <a:gd name="T21" fmla="*/ 78 h 154"/>
                  <a:gd name="T22" fmla="*/ 1 w 154"/>
                  <a:gd name="T23" fmla="*/ 62 h 154"/>
                  <a:gd name="T24" fmla="*/ 13 w 154"/>
                  <a:gd name="T25" fmla="*/ 34 h 154"/>
                  <a:gd name="T26" fmla="*/ 33 w 154"/>
                  <a:gd name="T27" fmla="*/ 13 h 154"/>
                  <a:gd name="T28" fmla="*/ 60 w 154"/>
                  <a:gd name="T29" fmla="*/ 1 h 154"/>
                  <a:gd name="T30" fmla="*/ 76 w 154"/>
                  <a:gd name="T31" fmla="*/ 0 h 154"/>
                  <a:gd name="T32" fmla="*/ 92 w 154"/>
                  <a:gd name="T33" fmla="*/ 1 h 154"/>
                  <a:gd name="T34" fmla="*/ 120 w 154"/>
                  <a:gd name="T35" fmla="*/ 13 h 154"/>
                  <a:gd name="T36" fmla="*/ 141 w 154"/>
                  <a:gd name="T37" fmla="*/ 34 h 154"/>
                  <a:gd name="T38" fmla="*/ 153 w 154"/>
                  <a:gd name="T39" fmla="*/ 62 h 154"/>
                  <a:gd name="T40" fmla="*/ 154 w 154"/>
                  <a:gd name="T41" fmla="*/ 78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54" h="154">
                    <a:moveTo>
                      <a:pt x="154" y="78"/>
                    </a:moveTo>
                    <a:lnTo>
                      <a:pt x="153" y="93"/>
                    </a:lnTo>
                    <a:lnTo>
                      <a:pt x="141" y="121"/>
                    </a:lnTo>
                    <a:lnTo>
                      <a:pt x="120" y="141"/>
                    </a:lnTo>
                    <a:lnTo>
                      <a:pt x="92" y="153"/>
                    </a:lnTo>
                    <a:lnTo>
                      <a:pt x="76" y="154"/>
                    </a:lnTo>
                    <a:lnTo>
                      <a:pt x="60" y="153"/>
                    </a:lnTo>
                    <a:lnTo>
                      <a:pt x="33" y="141"/>
                    </a:lnTo>
                    <a:lnTo>
                      <a:pt x="13" y="121"/>
                    </a:lnTo>
                    <a:lnTo>
                      <a:pt x="1" y="93"/>
                    </a:lnTo>
                    <a:lnTo>
                      <a:pt x="0" y="78"/>
                    </a:lnTo>
                    <a:lnTo>
                      <a:pt x="1" y="62"/>
                    </a:lnTo>
                    <a:lnTo>
                      <a:pt x="13" y="34"/>
                    </a:lnTo>
                    <a:lnTo>
                      <a:pt x="33" y="13"/>
                    </a:lnTo>
                    <a:lnTo>
                      <a:pt x="60" y="1"/>
                    </a:lnTo>
                    <a:lnTo>
                      <a:pt x="76" y="0"/>
                    </a:lnTo>
                    <a:lnTo>
                      <a:pt x="92" y="1"/>
                    </a:lnTo>
                    <a:lnTo>
                      <a:pt x="120" y="13"/>
                    </a:lnTo>
                    <a:lnTo>
                      <a:pt x="141" y="34"/>
                    </a:lnTo>
                    <a:lnTo>
                      <a:pt x="153" y="62"/>
                    </a:lnTo>
                    <a:lnTo>
                      <a:pt x="154" y="78"/>
                    </a:lnTo>
                    <a:close/>
                  </a:path>
                </a:pathLst>
              </a:custGeom>
              <a:grpFill/>
              <a:ln w="9525">
                <a:solidFill>
                  <a:schemeClr val="accent1">
                    <a:lumMod val="60000"/>
                    <a:lumOff val="40000"/>
                  </a:schemeClr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4" name="Freeform 144">
                <a:extLst>
                  <a:ext uri="{FF2B5EF4-FFF2-40B4-BE49-F238E27FC236}">
                    <a16:creationId xmlns:a16="http://schemas.microsoft.com/office/drawing/2014/main" id="{A6B65D2F-5E66-4E72-AD13-BE3B87B0DA7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368558" y="4798307"/>
                <a:ext cx="54389" cy="54389"/>
              </a:xfrm>
              <a:custGeom>
                <a:avLst/>
                <a:gdLst>
                  <a:gd name="T0" fmla="*/ 154 w 154"/>
                  <a:gd name="T1" fmla="*/ 76 h 154"/>
                  <a:gd name="T2" fmla="*/ 153 w 154"/>
                  <a:gd name="T3" fmla="*/ 92 h 154"/>
                  <a:gd name="T4" fmla="*/ 142 w 154"/>
                  <a:gd name="T5" fmla="*/ 120 h 154"/>
                  <a:gd name="T6" fmla="*/ 121 w 154"/>
                  <a:gd name="T7" fmla="*/ 141 h 154"/>
                  <a:gd name="T8" fmla="*/ 92 w 154"/>
                  <a:gd name="T9" fmla="*/ 152 h 154"/>
                  <a:gd name="T10" fmla="*/ 77 w 154"/>
                  <a:gd name="T11" fmla="*/ 154 h 154"/>
                  <a:gd name="T12" fmla="*/ 61 w 154"/>
                  <a:gd name="T13" fmla="*/ 152 h 154"/>
                  <a:gd name="T14" fmla="*/ 34 w 154"/>
                  <a:gd name="T15" fmla="*/ 141 h 154"/>
                  <a:gd name="T16" fmla="*/ 13 w 154"/>
                  <a:gd name="T17" fmla="*/ 120 h 154"/>
                  <a:gd name="T18" fmla="*/ 2 w 154"/>
                  <a:gd name="T19" fmla="*/ 92 h 154"/>
                  <a:gd name="T20" fmla="*/ 0 w 154"/>
                  <a:gd name="T21" fmla="*/ 76 h 154"/>
                  <a:gd name="T22" fmla="*/ 2 w 154"/>
                  <a:gd name="T23" fmla="*/ 60 h 154"/>
                  <a:gd name="T24" fmla="*/ 13 w 154"/>
                  <a:gd name="T25" fmla="*/ 33 h 154"/>
                  <a:gd name="T26" fmla="*/ 34 w 154"/>
                  <a:gd name="T27" fmla="*/ 12 h 154"/>
                  <a:gd name="T28" fmla="*/ 61 w 154"/>
                  <a:gd name="T29" fmla="*/ 1 h 154"/>
                  <a:gd name="T30" fmla="*/ 77 w 154"/>
                  <a:gd name="T31" fmla="*/ 0 h 154"/>
                  <a:gd name="T32" fmla="*/ 92 w 154"/>
                  <a:gd name="T33" fmla="*/ 1 h 154"/>
                  <a:gd name="T34" fmla="*/ 121 w 154"/>
                  <a:gd name="T35" fmla="*/ 12 h 154"/>
                  <a:gd name="T36" fmla="*/ 142 w 154"/>
                  <a:gd name="T37" fmla="*/ 33 h 154"/>
                  <a:gd name="T38" fmla="*/ 153 w 154"/>
                  <a:gd name="T39" fmla="*/ 60 h 154"/>
                  <a:gd name="T40" fmla="*/ 154 w 154"/>
                  <a:gd name="T41" fmla="*/ 76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54" h="154">
                    <a:moveTo>
                      <a:pt x="154" y="76"/>
                    </a:moveTo>
                    <a:lnTo>
                      <a:pt x="153" y="92"/>
                    </a:lnTo>
                    <a:lnTo>
                      <a:pt x="142" y="120"/>
                    </a:lnTo>
                    <a:lnTo>
                      <a:pt x="121" y="141"/>
                    </a:lnTo>
                    <a:lnTo>
                      <a:pt x="92" y="152"/>
                    </a:lnTo>
                    <a:lnTo>
                      <a:pt x="77" y="154"/>
                    </a:lnTo>
                    <a:lnTo>
                      <a:pt x="61" y="152"/>
                    </a:lnTo>
                    <a:lnTo>
                      <a:pt x="34" y="141"/>
                    </a:lnTo>
                    <a:lnTo>
                      <a:pt x="13" y="120"/>
                    </a:lnTo>
                    <a:lnTo>
                      <a:pt x="2" y="92"/>
                    </a:lnTo>
                    <a:lnTo>
                      <a:pt x="0" y="76"/>
                    </a:lnTo>
                    <a:lnTo>
                      <a:pt x="2" y="60"/>
                    </a:lnTo>
                    <a:lnTo>
                      <a:pt x="13" y="33"/>
                    </a:lnTo>
                    <a:lnTo>
                      <a:pt x="34" y="12"/>
                    </a:lnTo>
                    <a:lnTo>
                      <a:pt x="61" y="1"/>
                    </a:lnTo>
                    <a:lnTo>
                      <a:pt x="77" y="0"/>
                    </a:lnTo>
                    <a:lnTo>
                      <a:pt x="92" y="1"/>
                    </a:lnTo>
                    <a:lnTo>
                      <a:pt x="121" y="12"/>
                    </a:lnTo>
                    <a:lnTo>
                      <a:pt x="142" y="33"/>
                    </a:lnTo>
                    <a:lnTo>
                      <a:pt x="153" y="60"/>
                    </a:lnTo>
                    <a:lnTo>
                      <a:pt x="154" y="76"/>
                    </a:lnTo>
                    <a:close/>
                  </a:path>
                </a:pathLst>
              </a:custGeom>
              <a:grpFill/>
              <a:ln w="9525">
                <a:solidFill>
                  <a:schemeClr val="accent1">
                    <a:lumMod val="60000"/>
                    <a:lumOff val="40000"/>
                  </a:schemeClr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" name="Freeform 145">
                <a:extLst>
                  <a:ext uri="{FF2B5EF4-FFF2-40B4-BE49-F238E27FC236}">
                    <a16:creationId xmlns:a16="http://schemas.microsoft.com/office/drawing/2014/main" id="{C9FECF73-4A33-4F03-957C-EDA42D99291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02359" y="5130218"/>
                <a:ext cx="52994" cy="52994"/>
              </a:xfrm>
              <a:custGeom>
                <a:avLst/>
                <a:gdLst>
                  <a:gd name="T0" fmla="*/ 154 w 154"/>
                  <a:gd name="T1" fmla="*/ 77 h 154"/>
                  <a:gd name="T2" fmla="*/ 152 w 154"/>
                  <a:gd name="T3" fmla="*/ 93 h 154"/>
                  <a:gd name="T4" fmla="*/ 141 w 154"/>
                  <a:gd name="T5" fmla="*/ 120 h 154"/>
                  <a:gd name="T6" fmla="*/ 120 w 154"/>
                  <a:gd name="T7" fmla="*/ 141 h 154"/>
                  <a:gd name="T8" fmla="*/ 93 w 154"/>
                  <a:gd name="T9" fmla="*/ 153 h 154"/>
                  <a:gd name="T10" fmla="*/ 77 w 154"/>
                  <a:gd name="T11" fmla="*/ 154 h 154"/>
                  <a:gd name="T12" fmla="*/ 62 w 154"/>
                  <a:gd name="T13" fmla="*/ 153 h 154"/>
                  <a:gd name="T14" fmla="*/ 33 w 154"/>
                  <a:gd name="T15" fmla="*/ 141 h 154"/>
                  <a:gd name="T16" fmla="*/ 13 w 154"/>
                  <a:gd name="T17" fmla="*/ 120 h 154"/>
                  <a:gd name="T18" fmla="*/ 1 w 154"/>
                  <a:gd name="T19" fmla="*/ 93 h 154"/>
                  <a:gd name="T20" fmla="*/ 0 w 154"/>
                  <a:gd name="T21" fmla="*/ 77 h 154"/>
                  <a:gd name="T22" fmla="*/ 1 w 154"/>
                  <a:gd name="T23" fmla="*/ 62 h 154"/>
                  <a:gd name="T24" fmla="*/ 13 w 154"/>
                  <a:gd name="T25" fmla="*/ 33 h 154"/>
                  <a:gd name="T26" fmla="*/ 33 w 154"/>
                  <a:gd name="T27" fmla="*/ 13 h 154"/>
                  <a:gd name="T28" fmla="*/ 62 w 154"/>
                  <a:gd name="T29" fmla="*/ 1 h 154"/>
                  <a:gd name="T30" fmla="*/ 77 w 154"/>
                  <a:gd name="T31" fmla="*/ 0 h 154"/>
                  <a:gd name="T32" fmla="*/ 93 w 154"/>
                  <a:gd name="T33" fmla="*/ 1 h 154"/>
                  <a:gd name="T34" fmla="*/ 120 w 154"/>
                  <a:gd name="T35" fmla="*/ 13 h 154"/>
                  <a:gd name="T36" fmla="*/ 141 w 154"/>
                  <a:gd name="T37" fmla="*/ 33 h 154"/>
                  <a:gd name="T38" fmla="*/ 152 w 154"/>
                  <a:gd name="T39" fmla="*/ 62 h 154"/>
                  <a:gd name="T40" fmla="*/ 154 w 154"/>
                  <a:gd name="T41" fmla="*/ 77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54" h="154">
                    <a:moveTo>
                      <a:pt x="154" y="77"/>
                    </a:moveTo>
                    <a:lnTo>
                      <a:pt x="152" y="93"/>
                    </a:lnTo>
                    <a:lnTo>
                      <a:pt x="141" y="120"/>
                    </a:lnTo>
                    <a:lnTo>
                      <a:pt x="120" y="141"/>
                    </a:lnTo>
                    <a:lnTo>
                      <a:pt x="93" y="153"/>
                    </a:lnTo>
                    <a:lnTo>
                      <a:pt x="77" y="154"/>
                    </a:lnTo>
                    <a:lnTo>
                      <a:pt x="62" y="153"/>
                    </a:lnTo>
                    <a:lnTo>
                      <a:pt x="33" y="141"/>
                    </a:lnTo>
                    <a:lnTo>
                      <a:pt x="13" y="120"/>
                    </a:lnTo>
                    <a:lnTo>
                      <a:pt x="1" y="93"/>
                    </a:lnTo>
                    <a:lnTo>
                      <a:pt x="0" y="77"/>
                    </a:lnTo>
                    <a:lnTo>
                      <a:pt x="1" y="62"/>
                    </a:lnTo>
                    <a:lnTo>
                      <a:pt x="13" y="33"/>
                    </a:lnTo>
                    <a:lnTo>
                      <a:pt x="33" y="13"/>
                    </a:lnTo>
                    <a:lnTo>
                      <a:pt x="62" y="1"/>
                    </a:lnTo>
                    <a:lnTo>
                      <a:pt x="77" y="0"/>
                    </a:lnTo>
                    <a:lnTo>
                      <a:pt x="93" y="1"/>
                    </a:lnTo>
                    <a:lnTo>
                      <a:pt x="120" y="13"/>
                    </a:lnTo>
                    <a:lnTo>
                      <a:pt x="141" y="33"/>
                    </a:lnTo>
                    <a:lnTo>
                      <a:pt x="152" y="62"/>
                    </a:lnTo>
                    <a:lnTo>
                      <a:pt x="154" y="77"/>
                    </a:lnTo>
                    <a:close/>
                  </a:path>
                </a:pathLst>
              </a:custGeom>
              <a:grpFill/>
              <a:ln w="9525">
                <a:solidFill>
                  <a:schemeClr val="accent1">
                    <a:lumMod val="60000"/>
                    <a:lumOff val="40000"/>
                  </a:schemeClr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6" name="Freeform 146">
                <a:extLst>
                  <a:ext uri="{FF2B5EF4-FFF2-40B4-BE49-F238E27FC236}">
                    <a16:creationId xmlns:a16="http://schemas.microsoft.com/office/drawing/2014/main" id="{C67D5558-28F9-4EB2-BF43-A1C594271D6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03671" y="2495848"/>
                <a:ext cx="79492" cy="79492"/>
              </a:xfrm>
              <a:custGeom>
                <a:avLst/>
                <a:gdLst>
                  <a:gd name="T0" fmla="*/ 228 w 228"/>
                  <a:gd name="T1" fmla="*/ 116 h 230"/>
                  <a:gd name="T2" fmla="*/ 227 w 228"/>
                  <a:gd name="T3" fmla="*/ 139 h 230"/>
                  <a:gd name="T4" fmla="*/ 210 w 228"/>
                  <a:gd name="T5" fmla="*/ 179 h 230"/>
                  <a:gd name="T6" fmla="*/ 179 w 228"/>
                  <a:gd name="T7" fmla="*/ 210 h 230"/>
                  <a:gd name="T8" fmla="*/ 137 w 228"/>
                  <a:gd name="T9" fmla="*/ 229 h 230"/>
                  <a:gd name="T10" fmla="*/ 114 w 228"/>
                  <a:gd name="T11" fmla="*/ 230 h 230"/>
                  <a:gd name="T12" fmla="*/ 91 w 228"/>
                  <a:gd name="T13" fmla="*/ 229 h 230"/>
                  <a:gd name="T14" fmla="*/ 49 w 228"/>
                  <a:gd name="T15" fmla="*/ 210 h 230"/>
                  <a:gd name="T16" fmla="*/ 18 w 228"/>
                  <a:gd name="T17" fmla="*/ 179 h 230"/>
                  <a:gd name="T18" fmla="*/ 1 w 228"/>
                  <a:gd name="T19" fmla="*/ 139 h 230"/>
                  <a:gd name="T20" fmla="*/ 0 w 228"/>
                  <a:gd name="T21" fmla="*/ 116 h 230"/>
                  <a:gd name="T22" fmla="*/ 1 w 228"/>
                  <a:gd name="T23" fmla="*/ 92 h 230"/>
                  <a:gd name="T24" fmla="*/ 18 w 228"/>
                  <a:gd name="T25" fmla="*/ 51 h 230"/>
                  <a:gd name="T26" fmla="*/ 49 w 228"/>
                  <a:gd name="T27" fmla="*/ 20 h 230"/>
                  <a:gd name="T28" fmla="*/ 91 w 228"/>
                  <a:gd name="T29" fmla="*/ 2 h 230"/>
                  <a:gd name="T30" fmla="*/ 114 w 228"/>
                  <a:gd name="T31" fmla="*/ 0 h 230"/>
                  <a:gd name="T32" fmla="*/ 137 w 228"/>
                  <a:gd name="T33" fmla="*/ 2 h 230"/>
                  <a:gd name="T34" fmla="*/ 179 w 228"/>
                  <a:gd name="T35" fmla="*/ 20 h 230"/>
                  <a:gd name="T36" fmla="*/ 210 w 228"/>
                  <a:gd name="T37" fmla="*/ 51 h 230"/>
                  <a:gd name="T38" fmla="*/ 227 w 228"/>
                  <a:gd name="T39" fmla="*/ 92 h 230"/>
                  <a:gd name="T40" fmla="*/ 228 w 228"/>
                  <a:gd name="T41" fmla="*/ 116 h 2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28" h="230">
                    <a:moveTo>
                      <a:pt x="228" y="116"/>
                    </a:moveTo>
                    <a:lnTo>
                      <a:pt x="227" y="139"/>
                    </a:lnTo>
                    <a:lnTo>
                      <a:pt x="210" y="179"/>
                    </a:lnTo>
                    <a:lnTo>
                      <a:pt x="179" y="210"/>
                    </a:lnTo>
                    <a:lnTo>
                      <a:pt x="137" y="229"/>
                    </a:lnTo>
                    <a:lnTo>
                      <a:pt x="114" y="230"/>
                    </a:lnTo>
                    <a:lnTo>
                      <a:pt x="91" y="229"/>
                    </a:lnTo>
                    <a:lnTo>
                      <a:pt x="49" y="210"/>
                    </a:lnTo>
                    <a:lnTo>
                      <a:pt x="18" y="179"/>
                    </a:lnTo>
                    <a:lnTo>
                      <a:pt x="1" y="139"/>
                    </a:lnTo>
                    <a:lnTo>
                      <a:pt x="0" y="116"/>
                    </a:lnTo>
                    <a:lnTo>
                      <a:pt x="1" y="92"/>
                    </a:lnTo>
                    <a:lnTo>
                      <a:pt x="18" y="51"/>
                    </a:lnTo>
                    <a:lnTo>
                      <a:pt x="49" y="20"/>
                    </a:lnTo>
                    <a:lnTo>
                      <a:pt x="91" y="2"/>
                    </a:lnTo>
                    <a:lnTo>
                      <a:pt x="114" y="0"/>
                    </a:lnTo>
                    <a:lnTo>
                      <a:pt x="137" y="2"/>
                    </a:lnTo>
                    <a:lnTo>
                      <a:pt x="179" y="20"/>
                    </a:lnTo>
                    <a:lnTo>
                      <a:pt x="210" y="51"/>
                    </a:lnTo>
                    <a:lnTo>
                      <a:pt x="227" y="92"/>
                    </a:lnTo>
                    <a:lnTo>
                      <a:pt x="228" y="116"/>
                    </a:lnTo>
                    <a:close/>
                  </a:path>
                </a:pathLst>
              </a:custGeom>
              <a:grpFill/>
              <a:ln w="9525">
                <a:solidFill>
                  <a:schemeClr val="accent1">
                    <a:lumMod val="60000"/>
                    <a:lumOff val="40000"/>
                  </a:schemeClr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7" name="Freeform 147">
                <a:extLst>
                  <a:ext uri="{FF2B5EF4-FFF2-40B4-BE49-F238E27FC236}">
                    <a16:creationId xmlns:a16="http://schemas.microsoft.com/office/drawing/2014/main" id="{F5C75C06-D5EE-4ACA-8D99-66C7A06BF78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19502" y="2790105"/>
                <a:ext cx="94832" cy="96227"/>
              </a:xfrm>
              <a:custGeom>
                <a:avLst/>
                <a:gdLst>
                  <a:gd name="T0" fmla="*/ 271 w 271"/>
                  <a:gd name="T1" fmla="*/ 136 h 272"/>
                  <a:gd name="T2" fmla="*/ 269 w 271"/>
                  <a:gd name="T3" fmla="*/ 163 h 272"/>
                  <a:gd name="T4" fmla="*/ 249 w 271"/>
                  <a:gd name="T5" fmla="*/ 212 h 272"/>
                  <a:gd name="T6" fmla="*/ 212 w 271"/>
                  <a:gd name="T7" fmla="*/ 249 h 272"/>
                  <a:gd name="T8" fmla="*/ 163 w 271"/>
                  <a:gd name="T9" fmla="*/ 269 h 272"/>
                  <a:gd name="T10" fmla="*/ 136 w 271"/>
                  <a:gd name="T11" fmla="*/ 272 h 272"/>
                  <a:gd name="T12" fmla="*/ 107 w 271"/>
                  <a:gd name="T13" fmla="*/ 269 h 272"/>
                  <a:gd name="T14" fmla="*/ 58 w 271"/>
                  <a:gd name="T15" fmla="*/ 249 h 272"/>
                  <a:gd name="T16" fmla="*/ 22 w 271"/>
                  <a:gd name="T17" fmla="*/ 212 h 272"/>
                  <a:gd name="T18" fmla="*/ 1 w 271"/>
                  <a:gd name="T19" fmla="*/ 163 h 272"/>
                  <a:gd name="T20" fmla="*/ 0 w 271"/>
                  <a:gd name="T21" fmla="*/ 136 h 272"/>
                  <a:gd name="T22" fmla="*/ 1 w 271"/>
                  <a:gd name="T23" fmla="*/ 107 h 272"/>
                  <a:gd name="T24" fmla="*/ 22 w 271"/>
                  <a:gd name="T25" fmla="*/ 59 h 272"/>
                  <a:gd name="T26" fmla="*/ 58 w 271"/>
                  <a:gd name="T27" fmla="*/ 22 h 272"/>
                  <a:gd name="T28" fmla="*/ 107 w 271"/>
                  <a:gd name="T29" fmla="*/ 1 h 272"/>
                  <a:gd name="T30" fmla="*/ 136 w 271"/>
                  <a:gd name="T31" fmla="*/ 0 h 272"/>
                  <a:gd name="T32" fmla="*/ 163 w 271"/>
                  <a:gd name="T33" fmla="*/ 1 h 272"/>
                  <a:gd name="T34" fmla="*/ 212 w 271"/>
                  <a:gd name="T35" fmla="*/ 22 h 272"/>
                  <a:gd name="T36" fmla="*/ 249 w 271"/>
                  <a:gd name="T37" fmla="*/ 59 h 272"/>
                  <a:gd name="T38" fmla="*/ 269 w 271"/>
                  <a:gd name="T39" fmla="*/ 107 h 272"/>
                  <a:gd name="T40" fmla="*/ 271 w 271"/>
                  <a:gd name="T41" fmla="*/ 136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71" h="272">
                    <a:moveTo>
                      <a:pt x="271" y="136"/>
                    </a:moveTo>
                    <a:lnTo>
                      <a:pt x="269" y="163"/>
                    </a:lnTo>
                    <a:lnTo>
                      <a:pt x="249" y="212"/>
                    </a:lnTo>
                    <a:lnTo>
                      <a:pt x="212" y="249"/>
                    </a:lnTo>
                    <a:lnTo>
                      <a:pt x="163" y="269"/>
                    </a:lnTo>
                    <a:lnTo>
                      <a:pt x="136" y="272"/>
                    </a:lnTo>
                    <a:lnTo>
                      <a:pt x="107" y="269"/>
                    </a:lnTo>
                    <a:lnTo>
                      <a:pt x="58" y="249"/>
                    </a:lnTo>
                    <a:lnTo>
                      <a:pt x="22" y="212"/>
                    </a:lnTo>
                    <a:lnTo>
                      <a:pt x="1" y="163"/>
                    </a:lnTo>
                    <a:lnTo>
                      <a:pt x="0" y="136"/>
                    </a:lnTo>
                    <a:lnTo>
                      <a:pt x="1" y="107"/>
                    </a:lnTo>
                    <a:lnTo>
                      <a:pt x="22" y="59"/>
                    </a:lnTo>
                    <a:lnTo>
                      <a:pt x="58" y="22"/>
                    </a:lnTo>
                    <a:lnTo>
                      <a:pt x="107" y="1"/>
                    </a:lnTo>
                    <a:lnTo>
                      <a:pt x="136" y="0"/>
                    </a:lnTo>
                    <a:lnTo>
                      <a:pt x="163" y="1"/>
                    </a:lnTo>
                    <a:lnTo>
                      <a:pt x="212" y="22"/>
                    </a:lnTo>
                    <a:lnTo>
                      <a:pt x="249" y="59"/>
                    </a:lnTo>
                    <a:lnTo>
                      <a:pt x="269" y="107"/>
                    </a:lnTo>
                    <a:lnTo>
                      <a:pt x="271" y="136"/>
                    </a:lnTo>
                    <a:close/>
                  </a:path>
                </a:pathLst>
              </a:custGeom>
              <a:grpFill/>
              <a:ln w="9525">
                <a:solidFill>
                  <a:schemeClr val="accent1">
                    <a:lumMod val="60000"/>
                    <a:lumOff val="40000"/>
                  </a:schemeClr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8" name="Freeform 148">
                <a:extLst>
                  <a:ext uri="{FF2B5EF4-FFF2-40B4-BE49-F238E27FC236}">
                    <a16:creationId xmlns:a16="http://schemas.microsoft.com/office/drawing/2014/main" id="{6AF36DFD-F9E1-4A14-8C45-D07A2EC66FC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86278" y="4039653"/>
                <a:ext cx="94832" cy="94832"/>
              </a:xfrm>
              <a:custGeom>
                <a:avLst/>
                <a:gdLst>
                  <a:gd name="T0" fmla="*/ 272 w 272"/>
                  <a:gd name="T1" fmla="*/ 136 h 272"/>
                  <a:gd name="T2" fmla="*/ 270 w 272"/>
                  <a:gd name="T3" fmla="*/ 163 h 272"/>
                  <a:gd name="T4" fmla="*/ 249 w 272"/>
                  <a:gd name="T5" fmla="*/ 213 h 272"/>
                  <a:gd name="T6" fmla="*/ 213 w 272"/>
                  <a:gd name="T7" fmla="*/ 249 h 272"/>
                  <a:gd name="T8" fmla="*/ 163 w 272"/>
                  <a:gd name="T9" fmla="*/ 270 h 272"/>
                  <a:gd name="T10" fmla="*/ 136 w 272"/>
                  <a:gd name="T11" fmla="*/ 272 h 272"/>
                  <a:gd name="T12" fmla="*/ 108 w 272"/>
                  <a:gd name="T13" fmla="*/ 270 h 272"/>
                  <a:gd name="T14" fmla="*/ 60 w 272"/>
                  <a:gd name="T15" fmla="*/ 249 h 272"/>
                  <a:gd name="T16" fmla="*/ 22 w 272"/>
                  <a:gd name="T17" fmla="*/ 213 h 272"/>
                  <a:gd name="T18" fmla="*/ 1 w 272"/>
                  <a:gd name="T19" fmla="*/ 163 h 272"/>
                  <a:gd name="T20" fmla="*/ 0 w 272"/>
                  <a:gd name="T21" fmla="*/ 136 h 272"/>
                  <a:gd name="T22" fmla="*/ 1 w 272"/>
                  <a:gd name="T23" fmla="*/ 108 h 272"/>
                  <a:gd name="T24" fmla="*/ 22 w 272"/>
                  <a:gd name="T25" fmla="*/ 60 h 272"/>
                  <a:gd name="T26" fmla="*/ 60 w 272"/>
                  <a:gd name="T27" fmla="*/ 22 h 272"/>
                  <a:gd name="T28" fmla="*/ 108 w 272"/>
                  <a:gd name="T29" fmla="*/ 1 h 272"/>
                  <a:gd name="T30" fmla="*/ 136 w 272"/>
                  <a:gd name="T31" fmla="*/ 0 h 272"/>
                  <a:gd name="T32" fmla="*/ 163 w 272"/>
                  <a:gd name="T33" fmla="*/ 1 h 272"/>
                  <a:gd name="T34" fmla="*/ 213 w 272"/>
                  <a:gd name="T35" fmla="*/ 22 h 272"/>
                  <a:gd name="T36" fmla="*/ 249 w 272"/>
                  <a:gd name="T37" fmla="*/ 60 h 272"/>
                  <a:gd name="T38" fmla="*/ 270 w 272"/>
                  <a:gd name="T39" fmla="*/ 108 h 272"/>
                  <a:gd name="T40" fmla="*/ 272 w 272"/>
                  <a:gd name="T41" fmla="*/ 136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72" h="272">
                    <a:moveTo>
                      <a:pt x="272" y="136"/>
                    </a:moveTo>
                    <a:lnTo>
                      <a:pt x="270" y="163"/>
                    </a:lnTo>
                    <a:lnTo>
                      <a:pt x="249" y="213"/>
                    </a:lnTo>
                    <a:lnTo>
                      <a:pt x="213" y="249"/>
                    </a:lnTo>
                    <a:lnTo>
                      <a:pt x="163" y="270"/>
                    </a:lnTo>
                    <a:lnTo>
                      <a:pt x="136" y="272"/>
                    </a:lnTo>
                    <a:lnTo>
                      <a:pt x="108" y="270"/>
                    </a:lnTo>
                    <a:lnTo>
                      <a:pt x="60" y="249"/>
                    </a:lnTo>
                    <a:lnTo>
                      <a:pt x="22" y="213"/>
                    </a:lnTo>
                    <a:lnTo>
                      <a:pt x="1" y="163"/>
                    </a:lnTo>
                    <a:lnTo>
                      <a:pt x="0" y="136"/>
                    </a:lnTo>
                    <a:lnTo>
                      <a:pt x="1" y="108"/>
                    </a:lnTo>
                    <a:lnTo>
                      <a:pt x="22" y="60"/>
                    </a:lnTo>
                    <a:lnTo>
                      <a:pt x="60" y="22"/>
                    </a:lnTo>
                    <a:lnTo>
                      <a:pt x="108" y="1"/>
                    </a:lnTo>
                    <a:lnTo>
                      <a:pt x="136" y="0"/>
                    </a:lnTo>
                    <a:lnTo>
                      <a:pt x="163" y="1"/>
                    </a:lnTo>
                    <a:lnTo>
                      <a:pt x="213" y="22"/>
                    </a:lnTo>
                    <a:lnTo>
                      <a:pt x="249" y="60"/>
                    </a:lnTo>
                    <a:lnTo>
                      <a:pt x="270" y="108"/>
                    </a:lnTo>
                    <a:lnTo>
                      <a:pt x="272" y="136"/>
                    </a:lnTo>
                    <a:close/>
                  </a:path>
                </a:pathLst>
              </a:custGeom>
              <a:grpFill/>
              <a:ln w="9525">
                <a:solidFill>
                  <a:schemeClr val="accent1">
                    <a:lumMod val="60000"/>
                    <a:lumOff val="40000"/>
                  </a:schemeClr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9" name="Freeform 150">
                <a:extLst>
                  <a:ext uri="{FF2B5EF4-FFF2-40B4-BE49-F238E27FC236}">
                    <a16:creationId xmlns:a16="http://schemas.microsoft.com/office/drawing/2014/main" id="{3866FD08-BF3B-4E05-A614-10C0E15E7BA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61423" y="3106676"/>
                <a:ext cx="94832" cy="94832"/>
              </a:xfrm>
              <a:custGeom>
                <a:avLst/>
                <a:gdLst>
                  <a:gd name="T0" fmla="*/ 272 w 272"/>
                  <a:gd name="T1" fmla="*/ 136 h 272"/>
                  <a:gd name="T2" fmla="*/ 271 w 272"/>
                  <a:gd name="T3" fmla="*/ 163 h 272"/>
                  <a:gd name="T4" fmla="*/ 250 w 272"/>
                  <a:gd name="T5" fmla="*/ 212 h 272"/>
                  <a:gd name="T6" fmla="*/ 212 w 272"/>
                  <a:gd name="T7" fmla="*/ 248 h 272"/>
                  <a:gd name="T8" fmla="*/ 163 w 272"/>
                  <a:gd name="T9" fmla="*/ 269 h 272"/>
                  <a:gd name="T10" fmla="*/ 136 w 272"/>
                  <a:gd name="T11" fmla="*/ 272 h 272"/>
                  <a:gd name="T12" fmla="*/ 109 w 272"/>
                  <a:gd name="T13" fmla="*/ 269 h 272"/>
                  <a:gd name="T14" fmla="*/ 59 w 272"/>
                  <a:gd name="T15" fmla="*/ 248 h 272"/>
                  <a:gd name="T16" fmla="*/ 23 w 272"/>
                  <a:gd name="T17" fmla="*/ 212 h 272"/>
                  <a:gd name="T18" fmla="*/ 2 w 272"/>
                  <a:gd name="T19" fmla="*/ 163 h 272"/>
                  <a:gd name="T20" fmla="*/ 0 w 272"/>
                  <a:gd name="T21" fmla="*/ 136 h 272"/>
                  <a:gd name="T22" fmla="*/ 2 w 272"/>
                  <a:gd name="T23" fmla="*/ 107 h 272"/>
                  <a:gd name="T24" fmla="*/ 23 w 272"/>
                  <a:gd name="T25" fmla="*/ 59 h 272"/>
                  <a:gd name="T26" fmla="*/ 59 w 272"/>
                  <a:gd name="T27" fmla="*/ 22 h 272"/>
                  <a:gd name="T28" fmla="*/ 109 w 272"/>
                  <a:gd name="T29" fmla="*/ 1 h 272"/>
                  <a:gd name="T30" fmla="*/ 136 w 272"/>
                  <a:gd name="T31" fmla="*/ 0 h 272"/>
                  <a:gd name="T32" fmla="*/ 163 w 272"/>
                  <a:gd name="T33" fmla="*/ 1 h 272"/>
                  <a:gd name="T34" fmla="*/ 212 w 272"/>
                  <a:gd name="T35" fmla="*/ 22 h 272"/>
                  <a:gd name="T36" fmla="*/ 250 w 272"/>
                  <a:gd name="T37" fmla="*/ 59 h 272"/>
                  <a:gd name="T38" fmla="*/ 271 w 272"/>
                  <a:gd name="T39" fmla="*/ 107 h 272"/>
                  <a:gd name="T40" fmla="*/ 272 w 272"/>
                  <a:gd name="T41" fmla="*/ 136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72" h="272">
                    <a:moveTo>
                      <a:pt x="272" y="136"/>
                    </a:moveTo>
                    <a:lnTo>
                      <a:pt x="271" y="163"/>
                    </a:lnTo>
                    <a:lnTo>
                      <a:pt x="250" y="212"/>
                    </a:lnTo>
                    <a:lnTo>
                      <a:pt x="212" y="248"/>
                    </a:lnTo>
                    <a:lnTo>
                      <a:pt x="163" y="269"/>
                    </a:lnTo>
                    <a:lnTo>
                      <a:pt x="136" y="272"/>
                    </a:lnTo>
                    <a:lnTo>
                      <a:pt x="109" y="269"/>
                    </a:lnTo>
                    <a:lnTo>
                      <a:pt x="59" y="248"/>
                    </a:lnTo>
                    <a:lnTo>
                      <a:pt x="23" y="212"/>
                    </a:lnTo>
                    <a:lnTo>
                      <a:pt x="2" y="163"/>
                    </a:lnTo>
                    <a:lnTo>
                      <a:pt x="0" y="136"/>
                    </a:lnTo>
                    <a:lnTo>
                      <a:pt x="2" y="107"/>
                    </a:lnTo>
                    <a:lnTo>
                      <a:pt x="23" y="59"/>
                    </a:lnTo>
                    <a:lnTo>
                      <a:pt x="59" y="22"/>
                    </a:lnTo>
                    <a:lnTo>
                      <a:pt x="109" y="1"/>
                    </a:lnTo>
                    <a:lnTo>
                      <a:pt x="136" y="0"/>
                    </a:lnTo>
                    <a:lnTo>
                      <a:pt x="163" y="1"/>
                    </a:lnTo>
                    <a:lnTo>
                      <a:pt x="212" y="22"/>
                    </a:lnTo>
                    <a:lnTo>
                      <a:pt x="250" y="59"/>
                    </a:lnTo>
                    <a:lnTo>
                      <a:pt x="271" y="107"/>
                    </a:lnTo>
                    <a:lnTo>
                      <a:pt x="272" y="136"/>
                    </a:lnTo>
                    <a:close/>
                  </a:path>
                </a:pathLst>
              </a:custGeom>
              <a:grpFill/>
              <a:ln w="9525">
                <a:solidFill>
                  <a:schemeClr val="accent1">
                    <a:lumMod val="60000"/>
                    <a:lumOff val="40000"/>
                  </a:schemeClr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0" name="Freeform 154">
                <a:extLst>
                  <a:ext uri="{FF2B5EF4-FFF2-40B4-BE49-F238E27FC236}">
                    <a16:creationId xmlns:a16="http://schemas.microsoft.com/office/drawing/2014/main" id="{A952BF3F-52AF-4BCF-AFF3-69DDB7A465C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71678" y="1790188"/>
                <a:ext cx="94832" cy="94832"/>
              </a:xfrm>
              <a:custGeom>
                <a:avLst/>
                <a:gdLst>
                  <a:gd name="T0" fmla="*/ 273 w 273"/>
                  <a:gd name="T1" fmla="*/ 137 h 273"/>
                  <a:gd name="T2" fmla="*/ 271 w 273"/>
                  <a:gd name="T3" fmla="*/ 165 h 273"/>
                  <a:gd name="T4" fmla="*/ 251 w 273"/>
                  <a:gd name="T5" fmla="*/ 213 h 273"/>
                  <a:gd name="T6" fmla="*/ 213 w 273"/>
                  <a:gd name="T7" fmla="*/ 251 h 273"/>
                  <a:gd name="T8" fmla="*/ 165 w 273"/>
                  <a:gd name="T9" fmla="*/ 271 h 273"/>
                  <a:gd name="T10" fmla="*/ 136 w 273"/>
                  <a:gd name="T11" fmla="*/ 273 h 273"/>
                  <a:gd name="T12" fmla="*/ 109 w 273"/>
                  <a:gd name="T13" fmla="*/ 271 h 273"/>
                  <a:gd name="T14" fmla="*/ 60 w 273"/>
                  <a:gd name="T15" fmla="*/ 251 h 273"/>
                  <a:gd name="T16" fmla="*/ 24 w 273"/>
                  <a:gd name="T17" fmla="*/ 213 h 273"/>
                  <a:gd name="T18" fmla="*/ 3 w 273"/>
                  <a:gd name="T19" fmla="*/ 165 h 273"/>
                  <a:gd name="T20" fmla="*/ 0 w 273"/>
                  <a:gd name="T21" fmla="*/ 137 h 273"/>
                  <a:gd name="T22" fmla="*/ 3 w 273"/>
                  <a:gd name="T23" fmla="*/ 109 h 273"/>
                  <a:gd name="T24" fmla="*/ 24 w 273"/>
                  <a:gd name="T25" fmla="*/ 60 h 273"/>
                  <a:gd name="T26" fmla="*/ 60 w 273"/>
                  <a:gd name="T27" fmla="*/ 24 h 273"/>
                  <a:gd name="T28" fmla="*/ 109 w 273"/>
                  <a:gd name="T29" fmla="*/ 3 h 273"/>
                  <a:gd name="T30" fmla="*/ 136 w 273"/>
                  <a:gd name="T31" fmla="*/ 0 h 273"/>
                  <a:gd name="T32" fmla="*/ 165 w 273"/>
                  <a:gd name="T33" fmla="*/ 3 h 273"/>
                  <a:gd name="T34" fmla="*/ 213 w 273"/>
                  <a:gd name="T35" fmla="*/ 24 h 273"/>
                  <a:gd name="T36" fmla="*/ 251 w 273"/>
                  <a:gd name="T37" fmla="*/ 60 h 273"/>
                  <a:gd name="T38" fmla="*/ 271 w 273"/>
                  <a:gd name="T39" fmla="*/ 109 h 273"/>
                  <a:gd name="T40" fmla="*/ 273 w 273"/>
                  <a:gd name="T41" fmla="*/ 137 h 2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73" h="273">
                    <a:moveTo>
                      <a:pt x="273" y="137"/>
                    </a:moveTo>
                    <a:lnTo>
                      <a:pt x="271" y="165"/>
                    </a:lnTo>
                    <a:lnTo>
                      <a:pt x="251" y="213"/>
                    </a:lnTo>
                    <a:lnTo>
                      <a:pt x="213" y="251"/>
                    </a:lnTo>
                    <a:lnTo>
                      <a:pt x="165" y="271"/>
                    </a:lnTo>
                    <a:lnTo>
                      <a:pt x="136" y="273"/>
                    </a:lnTo>
                    <a:lnTo>
                      <a:pt x="109" y="271"/>
                    </a:lnTo>
                    <a:lnTo>
                      <a:pt x="60" y="251"/>
                    </a:lnTo>
                    <a:lnTo>
                      <a:pt x="24" y="213"/>
                    </a:lnTo>
                    <a:lnTo>
                      <a:pt x="3" y="165"/>
                    </a:lnTo>
                    <a:lnTo>
                      <a:pt x="0" y="137"/>
                    </a:lnTo>
                    <a:lnTo>
                      <a:pt x="3" y="109"/>
                    </a:lnTo>
                    <a:lnTo>
                      <a:pt x="24" y="60"/>
                    </a:lnTo>
                    <a:lnTo>
                      <a:pt x="60" y="24"/>
                    </a:lnTo>
                    <a:lnTo>
                      <a:pt x="109" y="3"/>
                    </a:lnTo>
                    <a:lnTo>
                      <a:pt x="136" y="0"/>
                    </a:lnTo>
                    <a:lnTo>
                      <a:pt x="165" y="3"/>
                    </a:lnTo>
                    <a:lnTo>
                      <a:pt x="213" y="24"/>
                    </a:lnTo>
                    <a:lnTo>
                      <a:pt x="251" y="60"/>
                    </a:lnTo>
                    <a:lnTo>
                      <a:pt x="271" y="109"/>
                    </a:lnTo>
                    <a:lnTo>
                      <a:pt x="273" y="137"/>
                    </a:lnTo>
                    <a:close/>
                  </a:path>
                </a:pathLst>
              </a:custGeom>
              <a:grpFill/>
              <a:ln w="9525">
                <a:solidFill>
                  <a:schemeClr val="accent1">
                    <a:lumMod val="60000"/>
                    <a:lumOff val="40000"/>
                  </a:schemeClr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1" name="Freeform 155">
                <a:extLst>
                  <a:ext uri="{FF2B5EF4-FFF2-40B4-BE49-F238E27FC236}">
                    <a16:creationId xmlns:a16="http://schemas.microsoft.com/office/drawing/2014/main" id="{FF27FE34-1CF8-4E0B-9FF7-3CE3F5909D9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52070" y="1526611"/>
                <a:ext cx="94832" cy="96227"/>
              </a:xfrm>
              <a:custGeom>
                <a:avLst/>
                <a:gdLst>
                  <a:gd name="T0" fmla="*/ 272 w 272"/>
                  <a:gd name="T1" fmla="*/ 136 h 272"/>
                  <a:gd name="T2" fmla="*/ 271 w 272"/>
                  <a:gd name="T3" fmla="*/ 163 h 272"/>
                  <a:gd name="T4" fmla="*/ 250 w 272"/>
                  <a:gd name="T5" fmla="*/ 212 h 272"/>
                  <a:gd name="T6" fmla="*/ 213 w 272"/>
                  <a:gd name="T7" fmla="*/ 249 h 272"/>
                  <a:gd name="T8" fmla="*/ 165 w 272"/>
                  <a:gd name="T9" fmla="*/ 269 h 272"/>
                  <a:gd name="T10" fmla="*/ 136 w 272"/>
                  <a:gd name="T11" fmla="*/ 272 h 272"/>
                  <a:gd name="T12" fmla="*/ 109 w 272"/>
                  <a:gd name="T13" fmla="*/ 269 h 272"/>
                  <a:gd name="T14" fmla="*/ 60 w 272"/>
                  <a:gd name="T15" fmla="*/ 249 h 272"/>
                  <a:gd name="T16" fmla="*/ 23 w 272"/>
                  <a:gd name="T17" fmla="*/ 212 h 272"/>
                  <a:gd name="T18" fmla="*/ 3 w 272"/>
                  <a:gd name="T19" fmla="*/ 163 h 272"/>
                  <a:gd name="T20" fmla="*/ 0 w 272"/>
                  <a:gd name="T21" fmla="*/ 136 h 272"/>
                  <a:gd name="T22" fmla="*/ 3 w 272"/>
                  <a:gd name="T23" fmla="*/ 107 h 272"/>
                  <a:gd name="T24" fmla="*/ 23 w 272"/>
                  <a:gd name="T25" fmla="*/ 59 h 272"/>
                  <a:gd name="T26" fmla="*/ 60 w 272"/>
                  <a:gd name="T27" fmla="*/ 22 h 272"/>
                  <a:gd name="T28" fmla="*/ 109 w 272"/>
                  <a:gd name="T29" fmla="*/ 1 h 272"/>
                  <a:gd name="T30" fmla="*/ 136 w 272"/>
                  <a:gd name="T31" fmla="*/ 0 h 272"/>
                  <a:gd name="T32" fmla="*/ 165 w 272"/>
                  <a:gd name="T33" fmla="*/ 1 h 272"/>
                  <a:gd name="T34" fmla="*/ 213 w 272"/>
                  <a:gd name="T35" fmla="*/ 22 h 272"/>
                  <a:gd name="T36" fmla="*/ 250 w 272"/>
                  <a:gd name="T37" fmla="*/ 59 h 272"/>
                  <a:gd name="T38" fmla="*/ 271 w 272"/>
                  <a:gd name="T39" fmla="*/ 107 h 272"/>
                  <a:gd name="T40" fmla="*/ 272 w 272"/>
                  <a:gd name="T41" fmla="*/ 136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72" h="272">
                    <a:moveTo>
                      <a:pt x="272" y="136"/>
                    </a:moveTo>
                    <a:lnTo>
                      <a:pt x="271" y="163"/>
                    </a:lnTo>
                    <a:lnTo>
                      <a:pt x="250" y="212"/>
                    </a:lnTo>
                    <a:lnTo>
                      <a:pt x="213" y="249"/>
                    </a:lnTo>
                    <a:lnTo>
                      <a:pt x="165" y="269"/>
                    </a:lnTo>
                    <a:lnTo>
                      <a:pt x="136" y="272"/>
                    </a:lnTo>
                    <a:lnTo>
                      <a:pt x="109" y="269"/>
                    </a:lnTo>
                    <a:lnTo>
                      <a:pt x="60" y="249"/>
                    </a:lnTo>
                    <a:lnTo>
                      <a:pt x="23" y="212"/>
                    </a:lnTo>
                    <a:lnTo>
                      <a:pt x="3" y="163"/>
                    </a:lnTo>
                    <a:lnTo>
                      <a:pt x="0" y="136"/>
                    </a:lnTo>
                    <a:lnTo>
                      <a:pt x="3" y="107"/>
                    </a:lnTo>
                    <a:lnTo>
                      <a:pt x="23" y="59"/>
                    </a:lnTo>
                    <a:lnTo>
                      <a:pt x="60" y="22"/>
                    </a:lnTo>
                    <a:lnTo>
                      <a:pt x="109" y="1"/>
                    </a:lnTo>
                    <a:lnTo>
                      <a:pt x="136" y="0"/>
                    </a:lnTo>
                    <a:lnTo>
                      <a:pt x="165" y="1"/>
                    </a:lnTo>
                    <a:lnTo>
                      <a:pt x="213" y="22"/>
                    </a:lnTo>
                    <a:lnTo>
                      <a:pt x="250" y="59"/>
                    </a:lnTo>
                    <a:lnTo>
                      <a:pt x="271" y="107"/>
                    </a:lnTo>
                    <a:lnTo>
                      <a:pt x="272" y="136"/>
                    </a:lnTo>
                    <a:close/>
                  </a:path>
                </a:pathLst>
              </a:custGeom>
              <a:grpFill/>
              <a:ln w="9525">
                <a:solidFill>
                  <a:schemeClr val="accent1">
                    <a:lumMod val="60000"/>
                    <a:lumOff val="40000"/>
                  </a:schemeClr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2" name="Freeform 156">
                <a:extLst>
                  <a:ext uri="{FF2B5EF4-FFF2-40B4-BE49-F238E27FC236}">
                    <a16:creationId xmlns:a16="http://schemas.microsoft.com/office/drawing/2014/main" id="{C086A4DA-A814-488E-995A-615D2AA6E2A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47641" y="2611598"/>
                <a:ext cx="94832" cy="94832"/>
              </a:xfrm>
              <a:custGeom>
                <a:avLst/>
                <a:gdLst>
                  <a:gd name="T0" fmla="*/ 272 w 272"/>
                  <a:gd name="T1" fmla="*/ 136 h 270"/>
                  <a:gd name="T2" fmla="*/ 270 w 272"/>
                  <a:gd name="T3" fmla="*/ 163 h 270"/>
                  <a:gd name="T4" fmla="*/ 250 w 272"/>
                  <a:gd name="T5" fmla="*/ 212 h 270"/>
                  <a:gd name="T6" fmla="*/ 212 w 272"/>
                  <a:gd name="T7" fmla="*/ 248 h 270"/>
                  <a:gd name="T8" fmla="*/ 164 w 272"/>
                  <a:gd name="T9" fmla="*/ 269 h 270"/>
                  <a:gd name="T10" fmla="*/ 136 w 272"/>
                  <a:gd name="T11" fmla="*/ 270 h 270"/>
                  <a:gd name="T12" fmla="*/ 108 w 272"/>
                  <a:gd name="T13" fmla="*/ 269 h 270"/>
                  <a:gd name="T14" fmla="*/ 59 w 272"/>
                  <a:gd name="T15" fmla="*/ 248 h 270"/>
                  <a:gd name="T16" fmla="*/ 23 w 272"/>
                  <a:gd name="T17" fmla="*/ 212 h 270"/>
                  <a:gd name="T18" fmla="*/ 2 w 272"/>
                  <a:gd name="T19" fmla="*/ 163 h 270"/>
                  <a:gd name="T20" fmla="*/ 0 w 272"/>
                  <a:gd name="T21" fmla="*/ 136 h 270"/>
                  <a:gd name="T22" fmla="*/ 2 w 272"/>
                  <a:gd name="T23" fmla="*/ 107 h 270"/>
                  <a:gd name="T24" fmla="*/ 23 w 272"/>
                  <a:gd name="T25" fmla="*/ 58 h 270"/>
                  <a:gd name="T26" fmla="*/ 59 w 272"/>
                  <a:gd name="T27" fmla="*/ 22 h 270"/>
                  <a:gd name="T28" fmla="*/ 108 w 272"/>
                  <a:gd name="T29" fmla="*/ 1 h 270"/>
                  <a:gd name="T30" fmla="*/ 136 w 272"/>
                  <a:gd name="T31" fmla="*/ 0 h 270"/>
                  <a:gd name="T32" fmla="*/ 164 w 272"/>
                  <a:gd name="T33" fmla="*/ 1 h 270"/>
                  <a:gd name="T34" fmla="*/ 212 w 272"/>
                  <a:gd name="T35" fmla="*/ 22 h 270"/>
                  <a:gd name="T36" fmla="*/ 250 w 272"/>
                  <a:gd name="T37" fmla="*/ 58 h 270"/>
                  <a:gd name="T38" fmla="*/ 270 w 272"/>
                  <a:gd name="T39" fmla="*/ 107 h 270"/>
                  <a:gd name="T40" fmla="*/ 272 w 272"/>
                  <a:gd name="T41" fmla="*/ 136 h 2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72" h="270">
                    <a:moveTo>
                      <a:pt x="272" y="136"/>
                    </a:moveTo>
                    <a:lnTo>
                      <a:pt x="270" y="163"/>
                    </a:lnTo>
                    <a:lnTo>
                      <a:pt x="250" y="212"/>
                    </a:lnTo>
                    <a:lnTo>
                      <a:pt x="212" y="248"/>
                    </a:lnTo>
                    <a:lnTo>
                      <a:pt x="164" y="269"/>
                    </a:lnTo>
                    <a:lnTo>
                      <a:pt x="136" y="270"/>
                    </a:lnTo>
                    <a:lnTo>
                      <a:pt x="108" y="269"/>
                    </a:lnTo>
                    <a:lnTo>
                      <a:pt x="59" y="248"/>
                    </a:lnTo>
                    <a:lnTo>
                      <a:pt x="23" y="212"/>
                    </a:lnTo>
                    <a:lnTo>
                      <a:pt x="2" y="163"/>
                    </a:lnTo>
                    <a:lnTo>
                      <a:pt x="0" y="136"/>
                    </a:lnTo>
                    <a:lnTo>
                      <a:pt x="2" y="107"/>
                    </a:lnTo>
                    <a:lnTo>
                      <a:pt x="23" y="58"/>
                    </a:lnTo>
                    <a:lnTo>
                      <a:pt x="59" y="22"/>
                    </a:lnTo>
                    <a:lnTo>
                      <a:pt x="108" y="1"/>
                    </a:lnTo>
                    <a:lnTo>
                      <a:pt x="136" y="0"/>
                    </a:lnTo>
                    <a:lnTo>
                      <a:pt x="164" y="1"/>
                    </a:lnTo>
                    <a:lnTo>
                      <a:pt x="212" y="22"/>
                    </a:lnTo>
                    <a:lnTo>
                      <a:pt x="250" y="58"/>
                    </a:lnTo>
                    <a:lnTo>
                      <a:pt x="270" y="107"/>
                    </a:lnTo>
                    <a:lnTo>
                      <a:pt x="272" y="136"/>
                    </a:lnTo>
                    <a:close/>
                  </a:path>
                </a:pathLst>
              </a:custGeom>
              <a:grpFill/>
              <a:ln w="9525">
                <a:solidFill>
                  <a:schemeClr val="accent1">
                    <a:lumMod val="60000"/>
                    <a:lumOff val="40000"/>
                  </a:schemeClr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3" name="Freeform 157">
                <a:extLst>
                  <a:ext uri="{FF2B5EF4-FFF2-40B4-BE49-F238E27FC236}">
                    <a16:creationId xmlns:a16="http://schemas.microsoft.com/office/drawing/2014/main" id="{65F781E8-2EA2-4956-BDD3-A2B9762B7F6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00881" y="2027268"/>
                <a:ext cx="94832" cy="94832"/>
              </a:xfrm>
              <a:custGeom>
                <a:avLst/>
                <a:gdLst>
                  <a:gd name="T0" fmla="*/ 272 w 272"/>
                  <a:gd name="T1" fmla="*/ 136 h 272"/>
                  <a:gd name="T2" fmla="*/ 270 w 272"/>
                  <a:gd name="T3" fmla="*/ 163 h 272"/>
                  <a:gd name="T4" fmla="*/ 250 w 272"/>
                  <a:gd name="T5" fmla="*/ 213 h 272"/>
                  <a:gd name="T6" fmla="*/ 212 w 272"/>
                  <a:gd name="T7" fmla="*/ 249 h 272"/>
                  <a:gd name="T8" fmla="*/ 163 w 272"/>
                  <a:gd name="T9" fmla="*/ 270 h 272"/>
                  <a:gd name="T10" fmla="*/ 136 w 272"/>
                  <a:gd name="T11" fmla="*/ 272 h 272"/>
                  <a:gd name="T12" fmla="*/ 108 w 272"/>
                  <a:gd name="T13" fmla="*/ 270 h 272"/>
                  <a:gd name="T14" fmla="*/ 59 w 272"/>
                  <a:gd name="T15" fmla="*/ 249 h 272"/>
                  <a:gd name="T16" fmla="*/ 23 w 272"/>
                  <a:gd name="T17" fmla="*/ 213 h 272"/>
                  <a:gd name="T18" fmla="*/ 2 w 272"/>
                  <a:gd name="T19" fmla="*/ 163 h 272"/>
                  <a:gd name="T20" fmla="*/ 0 w 272"/>
                  <a:gd name="T21" fmla="*/ 136 h 272"/>
                  <a:gd name="T22" fmla="*/ 2 w 272"/>
                  <a:gd name="T23" fmla="*/ 108 h 272"/>
                  <a:gd name="T24" fmla="*/ 23 w 272"/>
                  <a:gd name="T25" fmla="*/ 60 h 272"/>
                  <a:gd name="T26" fmla="*/ 59 w 272"/>
                  <a:gd name="T27" fmla="*/ 22 h 272"/>
                  <a:gd name="T28" fmla="*/ 108 w 272"/>
                  <a:gd name="T29" fmla="*/ 1 h 272"/>
                  <a:gd name="T30" fmla="*/ 136 w 272"/>
                  <a:gd name="T31" fmla="*/ 0 h 272"/>
                  <a:gd name="T32" fmla="*/ 163 w 272"/>
                  <a:gd name="T33" fmla="*/ 1 h 272"/>
                  <a:gd name="T34" fmla="*/ 212 w 272"/>
                  <a:gd name="T35" fmla="*/ 22 h 272"/>
                  <a:gd name="T36" fmla="*/ 250 w 272"/>
                  <a:gd name="T37" fmla="*/ 60 h 272"/>
                  <a:gd name="T38" fmla="*/ 270 w 272"/>
                  <a:gd name="T39" fmla="*/ 108 h 272"/>
                  <a:gd name="T40" fmla="*/ 272 w 272"/>
                  <a:gd name="T41" fmla="*/ 136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72" h="272">
                    <a:moveTo>
                      <a:pt x="272" y="136"/>
                    </a:moveTo>
                    <a:lnTo>
                      <a:pt x="270" y="163"/>
                    </a:lnTo>
                    <a:lnTo>
                      <a:pt x="250" y="213"/>
                    </a:lnTo>
                    <a:lnTo>
                      <a:pt x="212" y="249"/>
                    </a:lnTo>
                    <a:lnTo>
                      <a:pt x="163" y="270"/>
                    </a:lnTo>
                    <a:lnTo>
                      <a:pt x="136" y="272"/>
                    </a:lnTo>
                    <a:lnTo>
                      <a:pt x="108" y="270"/>
                    </a:lnTo>
                    <a:lnTo>
                      <a:pt x="59" y="249"/>
                    </a:lnTo>
                    <a:lnTo>
                      <a:pt x="23" y="213"/>
                    </a:lnTo>
                    <a:lnTo>
                      <a:pt x="2" y="163"/>
                    </a:lnTo>
                    <a:lnTo>
                      <a:pt x="0" y="136"/>
                    </a:lnTo>
                    <a:lnTo>
                      <a:pt x="2" y="108"/>
                    </a:lnTo>
                    <a:lnTo>
                      <a:pt x="23" y="60"/>
                    </a:lnTo>
                    <a:lnTo>
                      <a:pt x="59" y="22"/>
                    </a:lnTo>
                    <a:lnTo>
                      <a:pt x="108" y="1"/>
                    </a:lnTo>
                    <a:lnTo>
                      <a:pt x="136" y="0"/>
                    </a:lnTo>
                    <a:lnTo>
                      <a:pt x="163" y="1"/>
                    </a:lnTo>
                    <a:lnTo>
                      <a:pt x="212" y="22"/>
                    </a:lnTo>
                    <a:lnTo>
                      <a:pt x="250" y="60"/>
                    </a:lnTo>
                    <a:lnTo>
                      <a:pt x="270" y="108"/>
                    </a:lnTo>
                    <a:lnTo>
                      <a:pt x="272" y="136"/>
                    </a:lnTo>
                    <a:close/>
                  </a:path>
                </a:pathLst>
              </a:custGeom>
              <a:grpFill/>
              <a:ln w="9525">
                <a:solidFill>
                  <a:schemeClr val="accent1">
                    <a:lumMod val="60000"/>
                    <a:lumOff val="40000"/>
                  </a:schemeClr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4" name="Freeform 158">
                <a:extLst>
                  <a:ext uri="{FF2B5EF4-FFF2-40B4-BE49-F238E27FC236}">
                    <a16:creationId xmlns:a16="http://schemas.microsoft.com/office/drawing/2014/main" id="{75ADC000-1B0F-4443-AA4A-A1D79C56168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07527" y="2698062"/>
                <a:ext cx="65546" cy="66940"/>
              </a:xfrm>
              <a:custGeom>
                <a:avLst/>
                <a:gdLst>
                  <a:gd name="T0" fmla="*/ 188 w 188"/>
                  <a:gd name="T1" fmla="*/ 95 h 190"/>
                  <a:gd name="T2" fmla="*/ 186 w 188"/>
                  <a:gd name="T3" fmla="*/ 114 h 190"/>
                  <a:gd name="T4" fmla="*/ 172 w 188"/>
                  <a:gd name="T5" fmla="*/ 148 h 190"/>
                  <a:gd name="T6" fmla="*/ 147 w 188"/>
                  <a:gd name="T7" fmla="*/ 174 h 190"/>
                  <a:gd name="T8" fmla="*/ 112 w 188"/>
                  <a:gd name="T9" fmla="*/ 188 h 190"/>
                  <a:gd name="T10" fmla="*/ 94 w 188"/>
                  <a:gd name="T11" fmla="*/ 190 h 190"/>
                  <a:gd name="T12" fmla="*/ 75 w 188"/>
                  <a:gd name="T13" fmla="*/ 188 h 190"/>
                  <a:gd name="T14" fmla="*/ 41 w 188"/>
                  <a:gd name="T15" fmla="*/ 174 h 190"/>
                  <a:gd name="T16" fmla="*/ 15 w 188"/>
                  <a:gd name="T17" fmla="*/ 148 h 190"/>
                  <a:gd name="T18" fmla="*/ 1 w 188"/>
                  <a:gd name="T19" fmla="*/ 114 h 190"/>
                  <a:gd name="T20" fmla="*/ 0 w 188"/>
                  <a:gd name="T21" fmla="*/ 95 h 190"/>
                  <a:gd name="T22" fmla="*/ 1 w 188"/>
                  <a:gd name="T23" fmla="*/ 76 h 190"/>
                  <a:gd name="T24" fmla="*/ 15 w 188"/>
                  <a:gd name="T25" fmla="*/ 42 h 190"/>
                  <a:gd name="T26" fmla="*/ 41 w 188"/>
                  <a:gd name="T27" fmla="*/ 16 h 190"/>
                  <a:gd name="T28" fmla="*/ 75 w 188"/>
                  <a:gd name="T29" fmla="*/ 2 h 190"/>
                  <a:gd name="T30" fmla="*/ 94 w 188"/>
                  <a:gd name="T31" fmla="*/ 0 h 190"/>
                  <a:gd name="T32" fmla="*/ 112 w 188"/>
                  <a:gd name="T33" fmla="*/ 2 h 190"/>
                  <a:gd name="T34" fmla="*/ 147 w 188"/>
                  <a:gd name="T35" fmla="*/ 16 h 190"/>
                  <a:gd name="T36" fmla="*/ 172 w 188"/>
                  <a:gd name="T37" fmla="*/ 42 h 190"/>
                  <a:gd name="T38" fmla="*/ 186 w 188"/>
                  <a:gd name="T39" fmla="*/ 76 h 190"/>
                  <a:gd name="T40" fmla="*/ 188 w 188"/>
                  <a:gd name="T41" fmla="*/ 95 h 1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88" h="190">
                    <a:moveTo>
                      <a:pt x="188" y="95"/>
                    </a:moveTo>
                    <a:lnTo>
                      <a:pt x="186" y="114"/>
                    </a:lnTo>
                    <a:lnTo>
                      <a:pt x="172" y="148"/>
                    </a:lnTo>
                    <a:lnTo>
                      <a:pt x="147" y="174"/>
                    </a:lnTo>
                    <a:lnTo>
                      <a:pt x="112" y="188"/>
                    </a:lnTo>
                    <a:lnTo>
                      <a:pt x="94" y="190"/>
                    </a:lnTo>
                    <a:lnTo>
                      <a:pt x="75" y="188"/>
                    </a:lnTo>
                    <a:lnTo>
                      <a:pt x="41" y="174"/>
                    </a:lnTo>
                    <a:lnTo>
                      <a:pt x="15" y="148"/>
                    </a:lnTo>
                    <a:lnTo>
                      <a:pt x="1" y="114"/>
                    </a:lnTo>
                    <a:lnTo>
                      <a:pt x="0" y="95"/>
                    </a:lnTo>
                    <a:lnTo>
                      <a:pt x="1" y="76"/>
                    </a:lnTo>
                    <a:lnTo>
                      <a:pt x="15" y="42"/>
                    </a:lnTo>
                    <a:lnTo>
                      <a:pt x="41" y="16"/>
                    </a:lnTo>
                    <a:lnTo>
                      <a:pt x="75" y="2"/>
                    </a:lnTo>
                    <a:lnTo>
                      <a:pt x="94" y="0"/>
                    </a:lnTo>
                    <a:lnTo>
                      <a:pt x="112" y="2"/>
                    </a:lnTo>
                    <a:lnTo>
                      <a:pt x="147" y="16"/>
                    </a:lnTo>
                    <a:lnTo>
                      <a:pt x="172" y="42"/>
                    </a:lnTo>
                    <a:lnTo>
                      <a:pt x="186" y="76"/>
                    </a:lnTo>
                    <a:lnTo>
                      <a:pt x="188" y="95"/>
                    </a:lnTo>
                    <a:close/>
                  </a:path>
                </a:pathLst>
              </a:custGeom>
              <a:grpFill/>
              <a:ln w="9525">
                <a:solidFill>
                  <a:schemeClr val="accent1">
                    <a:lumMod val="60000"/>
                    <a:lumOff val="40000"/>
                  </a:schemeClr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5" name="Freeform 159">
                <a:extLst>
                  <a:ext uri="{FF2B5EF4-FFF2-40B4-BE49-F238E27FC236}">
                    <a16:creationId xmlns:a16="http://schemas.microsoft.com/office/drawing/2014/main" id="{F0DC4AD8-4459-4770-ACDB-0A217A7696F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63720" y="2303395"/>
                <a:ext cx="65546" cy="65546"/>
              </a:xfrm>
              <a:custGeom>
                <a:avLst/>
                <a:gdLst>
                  <a:gd name="T0" fmla="*/ 188 w 188"/>
                  <a:gd name="T1" fmla="*/ 95 h 188"/>
                  <a:gd name="T2" fmla="*/ 187 w 188"/>
                  <a:gd name="T3" fmla="*/ 113 h 188"/>
                  <a:gd name="T4" fmla="*/ 173 w 188"/>
                  <a:gd name="T5" fmla="*/ 148 h 188"/>
                  <a:gd name="T6" fmla="*/ 147 w 188"/>
                  <a:gd name="T7" fmla="*/ 173 h 188"/>
                  <a:gd name="T8" fmla="*/ 113 w 188"/>
                  <a:gd name="T9" fmla="*/ 187 h 188"/>
                  <a:gd name="T10" fmla="*/ 94 w 188"/>
                  <a:gd name="T11" fmla="*/ 188 h 188"/>
                  <a:gd name="T12" fmla="*/ 74 w 188"/>
                  <a:gd name="T13" fmla="*/ 187 h 188"/>
                  <a:gd name="T14" fmla="*/ 41 w 188"/>
                  <a:gd name="T15" fmla="*/ 173 h 188"/>
                  <a:gd name="T16" fmla="*/ 16 w 188"/>
                  <a:gd name="T17" fmla="*/ 148 h 188"/>
                  <a:gd name="T18" fmla="*/ 2 w 188"/>
                  <a:gd name="T19" fmla="*/ 113 h 188"/>
                  <a:gd name="T20" fmla="*/ 0 w 188"/>
                  <a:gd name="T21" fmla="*/ 95 h 188"/>
                  <a:gd name="T22" fmla="*/ 2 w 188"/>
                  <a:gd name="T23" fmla="*/ 75 h 188"/>
                  <a:gd name="T24" fmla="*/ 16 w 188"/>
                  <a:gd name="T25" fmla="*/ 42 h 188"/>
                  <a:gd name="T26" fmla="*/ 41 w 188"/>
                  <a:gd name="T27" fmla="*/ 16 h 188"/>
                  <a:gd name="T28" fmla="*/ 74 w 188"/>
                  <a:gd name="T29" fmla="*/ 2 h 188"/>
                  <a:gd name="T30" fmla="*/ 94 w 188"/>
                  <a:gd name="T31" fmla="*/ 0 h 188"/>
                  <a:gd name="T32" fmla="*/ 113 w 188"/>
                  <a:gd name="T33" fmla="*/ 2 h 188"/>
                  <a:gd name="T34" fmla="*/ 147 w 188"/>
                  <a:gd name="T35" fmla="*/ 16 h 188"/>
                  <a:gd name="T36" fmla="*/ 173 w 188"/>
                  <a:gd name="T37" fmla="*/ 42 h 188"/>
                  <a:gd name="T38" fmla="*/ 187 w 188"/>
                  <a:gd name="T39" fmla="*/ 75 h 188"/>
                  <a:gd name="T40" fmla="*/ 188 w 188"/>
                  <a:gd name="T41" fmla="*/ 95 h 1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88" h="188">
                    <a:moveTo>
                      <a:pt x="188" y="95"/>
                    </a:moveTo>
                    <a:lnTo>
                      <a:pt x="187" y="113"/>
                    </a:lnTo>
                    <a:lnTo>
                      <a:pt x="173" y="148"/>
                    </a:lnTo>
                    <a:lnTo>
                      <a:pt x="147" y="173"/>
                    </a:lnTo>
                    <a:lnTo>
                      <a:pt x="113" y="187"/>
                    </a:lnTo>
                    <a:lnTo>
                      <a:pt x="94" y="188"/>
                    </a:lnTo>
                    <a:lnTo>
                      <a:pt x="74" y="187"/>
                    </a:lnTo>
                    <a:lnTo>
                      <a:pt x="41" y="173"/>
                    </a:lnTo>
                    <a:lnTo>
                      <a:pt x="16" y="148"/>
                    </a:lnTo>
                    <a:lnTo>
                      <a:pt x="2" y="113"/>
                    </a:lnTo>
                    <a:lnTo>
                      <a:pt x="0" y="95"/>
                    </a:lnTo>
                    <a:lnTo>
                      <a:pt x="2" y="75"/>
                    </a:lnTo>
                    <a:lnTo>
                      <a:pt x="16" y="42"/>
                    </a:lnTo>
                    <a:lnTo>
                      <a:pt x="41" y="16"/>
                    </a:lnTo>
                    <a:lnTo>
                      <a:pt x="74" y="2"/>
                    </a:lnTo>
                    <a:lnTo>
                      <a:pt x="94" y="0"/>
                    </a:lnTo>
                    <a:lnTo>
                      <a:pt x="113" y="2"/>
                    </a:lnTo>
                    <a:lnTo>
                      <a:pt x="147" y="16"/>
                    </a:lnTo>
                    <a:lnTo>
                      <a:pt x="173" y="42"/>
                    </a:lnTo>
                    <a:lnTo>
                      <a:pt x="187" y="75"/>
                    </a:lnTo>
                    <a:lnTo>
                      <a:pt x="188" y="95"/>
                    </a:lnTo>
                    <a:close/>
                  </a:path>
                </a:pathLst>
              </a:custGeom>
              <a:grpFill/>
              <a:ln w="9525">
                <a:solidFill>
                  <a:schemeClr val="accent1">
                    <a:lumMod val="60000"/>
                    <a:lumOff val="40000"/>
                  </a:schemeClr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6" name="Freeform 160">
                <a:extLst>
                  <a:ext uri="{FF2B5EF4-FFF2-40B4-BE49-F238E27FC236}">
                    <a16:creationId xmlns:a16="http://schemas.microsoft.com/office/drawing/2014/main" id="{00C87D09-D106-44A0-A263-94548856BD1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39191" y="1381574"/>
                <a:ext cx="94832" cy="94832"/>
              </a:xfrm>
              <a:custGeom>
                <a:avLst/>
                <a:gdLst>
                  <a:gd name="T0" fmla="*/ 271 w 271"/>
                  <a:gd name="T1" fmla="*/ 137 h 273"/>
                  <a:gd name="T2" fmla="*/ 270 w 271"/>
                  <a:gd name="T3" fmla="*/ 164 h 273"/>
                  <a:gd name="T4" fmla="*/ 249 w 271"/>
                  <a:gd name="T5" fmla="*/ 213 h 273"/>
                  <a:gd name="T6" fmla="*/ 213 w 271"/>
                  <a:gd name="T7" fmla="*/ 249 h 273"/>
                  <a:gd name="T8" fmla="*/ 164 w 271"/>
                  <a:gd name="T9" fmla="*/ 270 h 273"/>
                  <a:gd name="T10" fmla="*/ 136 w 271"/>
                  <a:gd name="T11" fmla="*/ 273 h 273"/>
                  <a:gd name="T12" fmla="*/ 108 w 271"/>
                  <a:gd name="T13" fmla="*/ 270 h 273"/>
                  <a:gd name="T14" fmla="*/ 59 w 271"/>
                  <a:gd name="T15" fmla="*/ 249 h 273"/>
                  <a:gd name="T16" fmla="*/ 22 w 271"/>
                  <a:gd name="T17" fmla="*/ 213 h 273"/>
                  <a:gd name="T18" fmla="*/ 2 w 271"/>
                  <a:gd name="T19" fmla="*/ 164 h 273"/>
                  <a:gd name="T20" fmla="*/ 0 w 271"/>
                  <a:gd name="T21" fmla="*/ 137 h 273"/>
                  <a:gd name="T22" fmla="*/ 2 w 271"/>
                  <a:gd name="T23" fmla="*/ 108 h 273"/>
                  <a:gd name="T24" fmla="*/ 22 w 271"/>
                  <a:gd name="T25" fmla="*/ 60 h 273"/>
                  <a:gd name="T26" fmla="*/ 59 w 271"/>
                  <a:gd name="T27" fmla="*/ 23 h 273"/>
                  <a:gd name="T28" fmla="*/ 108 w 271"/>
                  <a:gd name="T29" fmla="*/ 2 h 273"/>
                  <a:gd name="T30" fmla="*/ 136 w 271"/>
                  <a:gd name="T31" fmla="*/ 0 h 273"/>
                  <a:gd name="T32" fmla="*/ 164 w 271"/>
                  <a:gd name="T33" fmla="*/ 2 h 273"/>
                  <a:gd name="T34" fmla="*/ 213 w 271"/>
                  <a:gd name="T35" fmla="*/ 23 h 273"/>
                  <a:gd name="T36" fmla="*/ 249 w 271"/>
                  <a:gd name="T37" fmla="*/ 60 h 273"/>
                  <a:gd name="T38" fmla="*/ 270 w 271"/>
                  <a:gd name="T39" fmla="*/ 108 h 273"/>
                  <a:gd name="T40" fmla="*/ 271 w 271"/>
                  <a:gd name="T41" fmla="*/ 137 h 2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71" h="273">
                    <a:moveTo>
                      <a:pt x="271" y="137"/>
                    </a:moveTo>
                    <a:lnTo>
                      <a:pt x="270" y="164"/>
                    </a:lnTo>
                    <a:lnTo>
                      <a:pt x="249" y="213"/>
                    </a:lnTo>
                    <a:lnTo>
                      <a:pt x="213" y="249"/>
                    </a:lnTo>
                    <a:lnTo>
                      <a:pt x="164" y="270"/>
                    </a:lnTo>
                    <a:lnTo>
                      <a:pt x="136" y="273"/>
                    </a:lnTo>
                    <a:lnTo>
                      <a:pt x="108" y="270"/>
                    </a:lnTo>
                    <a:lnTo>
                      <a:pt x="59" y="249"/>
                    </a:lnTo>
                    <a:lnTo>
                      <a:pt x="22" y="213"/>
                    </a:lnTo>
                    <a:lnTo>
                      <a:pt x="2" y="164"/>
                    </a:lnTo>
                    <a:lnTo>
                      <a:pt x="0" y="137"/>
                    </a:lnTo>
                    <a:lnTo>
                      <a:pt x="2" y="108"/>
                    </a:lnTo>
                    <a:lnTo>
                      <a:pt x="22" y="60"/>
                    </a:lnTo>
                    <a:lnTo>
                      <a:pt x="59" y="23"/>
                    </a:lnTo>
                    <a:lnTo>
                      <a:pt x="108" y="2"/>
                    </a:lnTo>
                    <a:lnTo>
                      <a:pt x="136" y="0"/>
                    </a:lnTo>
                    <a:lnTo>
                      <a:pt x="164" y="2"/>
                    </a:lnTo>
                    <a:lnTo>
                      <a:pt x="213" y="23"/>
                    </a:lnTo>
                    <a:lnTo>
                      <a:pt x="249" y="60"/>
                    </a:lnTo>
                    <a:lnTo>
                      <a:pt x="270" y="108"/>
                    </a:lnTo>
                    <a:lnTo>
                      <a:pt x="271" y="137"/>
                    </a:lnTo>
                    <a:close/>
                  </a:path>
                </a:pathLst>
              </a:custGeom>
              <a:grpFill/>
              <a:ln w="9525">
                <a:solidFill>
                  <a:schemeClr val="accent1">
                    <a:lumMod val="60000"/>
                    <a:lumOff val="40000"/>
                  </a:schemeClr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7" name="Freeform 162">
                <a:extLst>
                  <a:ext uri="{FF2B5EF4-FFF2-40B4-BE49-F238E27FC236}">
                    <a16:creationId xmlns:a16="http://schemas.microsoft.com/office/drawing/2014/main" id="{B1048B2F-B94A-411A-AF4A-A50E044205A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62654" y="1900360"/>
                <a:ext cx="94832" cy="94832"/>
              </a:xfrm>
              <a:custGeom>
                <a:avLst/>
                <a:gdLst>
                  <a:gd name="T0" fmla="*/ 272 w 272"/>
                  <a:gd name="T1" fmla="*/ 137 h 273"/>
                  <a:gd name="T2" fmla="*/ 271 w 272"/>
                  <a:gd name="T3" fmla="*/ 165 h 273"/>
                  <a:gd name="T4" fmla="*/ 250 w 272"/>
                  <a:gd name="T5" fmla="*/ 213 h 273"/>
                  <a:gd name="T6" fmla="*/ 213 w 272"/>
                  <a:gd name="T7" fmla="*/ 251 h 273"/>
                  <a:gd name="T8" fmla="*/ 165 w 272"/>
                  <a:gd name="T9" fmla="*/ 271 h 273"/>
                  <a:gd name="T10" fmla="*/ 136 w 272"/>
                  <a:gd name="T11" fmla="*/ 273 h 273"/>
                  <a:gd name="T12" fmla="*/ 109 w 272"/>
                  <a:gd name="T13" fmla="*/ 271 h 273"/>
                  <a:gd name="T14" fmla="*/ 60 w 272"/>
                  <a:gd name="T15" fmla="*/ 251 h 273"/>
                  <a:gd name="T16" fmla="*/ 24 w 272"/>
                  <a:gd name="T17" fmla="*/ 213 h 273"/>
                  <a:gd name="T18" fmla="*/ 3 w 272"/>
                  <a:gd name="T19" fmla="*/ 165 h 273"/>
                  <a:gd name="T20" fmla="*/ 0 w 272"/>
                  <a:gd name="T21" fmla="*/ 137 h 273"/>
                  <a:gd name="T22" fmla="*/ 3 w 272"/>
                  <a:gd name="T23" fmla="*/ 109 h 273"/>
                  <a:gd name="T24" fmla="*/ 24 w 272"/>
                  <a:gd name="T25" fmla="*/ 60 h 273"/>
                  <a:gd name="T26" fmla="*/ 60 w 272"/>
                  <a:gd name="T27" fmla="*/ 24 h 273"/>
                  <a:gd name="T28" fmla="*/ 109 w 272"/>
                  <a:gd name="T29" fmla="*/ 3 h 273"/>
                  <a:gd name="T30" fmla="*/ 136 w 272"/>
                  <a:gd name="T31" fmla="*/ 0 h 273"/>
                  <a:gd name="T32" fmla="*/ 165 w 272"/>
                  <a:gd name="T33" fmla="*/ 3 h 273"/>
                  <a:gd name="T34" fmla="*/ 213 w 272"/>
                  <a:gd name="T35" fmla="*/ 24 h 273"/>
                  <a:gd name="T36" fmla="*/ 250 w 272"/>
                  <a:gd name="T37" fmla="*/ 60 h 273"/>
                  <a:gd name="T38" fmla="*/ 271 w 272"/>
                  <a:gd name="T39" fmla="*/ 109 h 273"/>
                  <a:gd name="T40" fmla="*/ 272 w 272"/>
                  <a:gd name="T41" fmla="*/ 137 h 2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72" h="273">
                    <a:moveTo>
                      <a:pt x="272" y="137"/>
                    </a:moveTo>
                    <a:lnTo>
                      <a:pt x="271" y="165"/>
                    </a:lnTo>
                    <a:lnTo>
                      <a:pt x="250" y="213"/>
                    </a:lnTo>
                    <a:lnTo>
                      <a:pt x="213" y="251"/>
                    </a:lnTo>
                    <a:lnTo>
                      <a:pt x="165" y="271"/>
                    </a:lnTo>
                    <a:lnTo>
                      <a:pt x="136" y="273"/>
                    </a:lnTo>
                    <a:lnTo>
                      <a:pt x="109" y="271"/>
                    </a:lnTo>
                    <a:lnTo>
                      <a:pt x="60" y="251"/>
                    </a:lnTo>
                    <a:lnTo>
                      <a:pt x="24" y="213"/>
                    </a:lnTo>
                    <a:lnTo>
                      <a:pt x="3" y="165"/>
                    </a:lnTo>
                    <a:lnTo>
                      <a:pt x="0" y="137"/>
                    </a:lnTo>
                    <a:lnTo>
                      <a:pt x="3" y="109"/>
                    </a:lnTo>
                    <a:lnTo>
                      <a:pt x="24" y="60"/>
                    </a:lnTo>
                    <a:lnTo>
                      <a:pt x="60" y="24"/>
                    </a:lnTo>
                    <a:lnTo>
                      <a:pt x="109" y="3"/>
                    </a:lnTo>
                    <a:lnTo>
                      <a:pt x="136" y="0"/>
                    </a:lnTo>
                    <a:lnTo>
                      <a:pt x="165" y="3"/>
                    </a:lnTo>
                    <a:lnTo>
                      <a:pt x="213" y="24"/>
                    </a:lnTo>
                    <a:lnTo>
                      <a:pt x="250" y="60"/>
                    </a:lnTo>
                    <a:lnTo>
                      <a:pt x="271" y="109"/>
                    </a:lnTo>
                    <a:lnTo>
                      <a:pt x="272" y="137"/>
                    </a:lnTo>
                    <a:close/>
                  </a:path>
                </a:pathLst>
              </a:custGeom>
              <a:grpFill/>
              <a:ln w="9525">
                <a:solidFill>
                  <a:schemeClr val="accent1">
                    <a:lumMod val="60000"/>
                    <a:lumOff val="40000"/>
                  </a:schemeClr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8" name="Freeform 163">
                <a:extLst>
                  <a:ext uri="{FF2B5EF4-FFF2-40B4-BE49-F238E27FC236}">
                    <a16:creationId xmlns:a16="http://schemas.microsoft.com/office/drawing/2014/main" id="{9B0D996A-772D-4CC9-A623-44DB88ED3B4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63556" y="2836127"/>
                <a:ext cx="94832" cy="94832"/>
              </a:xfrm>
              <a:custGeom>
                <a:avLst/>
                <a:gdLst>
                  <a:gd name="T0" fmla="*/ 273 w 273"/>
                  <a:gd name="T1" fmla="*/ 137 h 273"/>
                  <a:gd name="T2" fmla="*/ 270 w 273"/>
                  <a:gd name="T3" fmla="*/ 164 h 273"/>
                  <a:gd name="T4" fmla="*/ 249 w 273"/>
                  <a:gd name="T5" fmla="*/ 213 h 273"/>
                  <a:gd name="T6" fmla="*/ 213 w 273"/>
                  <a:gd name="T7" fmla="*/ 251 h 273"/>
                  <a:gd name="T8" fmla="*/ 164 w 273"/>
                  <a:gd name="T9" fmla="*/ 270 h 273"/>
                  <a:gd name="T10" fmla="*/ 137 w 273"/>
                  <a:gd name="T11" fmla="*/ 273 h 273"/>
                  <a:gd name="T12" fmla="*/ 108 w 273"/>
                  <a:gd name="T13" fmla="*/ 270 h 273"/>
                  <a:gd name="T14" fmla="*/ 60 w 273"/>
                  <a:gd name="T15" fmla="*/ 251 h 273"/>
                  <a:gd name="T16" fmla="*/ 22 w 273"/>
                  <a:gd name="T17" fmla="*/ 213 h 273"/>
                  <a:gd name="T18" fmla="*/ 2 w 273"/>
                  <a:gd name="T19" fmla="*/ 164 h 273"/>
                  <a:gd name="T20" fmla="*/ 0 w 273"/>
                  <a:gd name="T21" fmla="*/ 137 h 273"/>
                  <a:gd name="T22" fmla="*/ 2 w 273"/>
                  <a:gd name="T23" fmla="*/ 109 h 273"/>
                  <a:gd name="T24" fmla="*/ 22 w 273"/>
                  <a:gd name="T25" fmla="*/ 60 h 273"/>
                  <a:gd name="T26" fmla="*/ 60 w 273"/>
                  <a:gd name="T27" fmla="*/ 22 h 273"/>
                  <a:gd name="T28" fmla="*/ 108 w 273"/>
                  <a:gd name="T29" fmla="*/ 3 h 273"/>
                  <a:gd name="T30" fmla="*/ 137 w 273"/>
                  <a:gd name="T31" fmla="*/ 0 h 273"/>
                  <a:gd name="T32" fmla="*/ 164 w 273"/>
                  <a:gd name="T33" fmla="*/ 3 h 273"/>
                  <a:gd name="T34" fmla="*/ 213 w 273"/>
                  <a:gd name="T35" fmla="*/ 22 h 273"/>
                  <a:gd name="T36" fmla="*/ 249 w 273"/>
                  <a:gd name="T37" fmla="*/ 60 h 273"/>
                  <a:gd name="T38" fmla="*/ 270 w 273"/>
                  <a:gd name="T39" fmla="*/ 109 h 273"/>
                  <a:gd name="T40" fmla="*/ 273 w 273"/>
                  <a:gd name="T41" fmla="*/ 137 h 2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73" h="273">
                    <a:moveTo>
                      <a:pt x="273" y="137"/>
                    </a:moveTo>
                    <a:lnTo>
                      <a:pt x="270" y="164"/>
                    </a:lnTo>
                    <a:lnTo>
                      <a:pt x="249" y="213"/>
                    </a:lnTo>
                    <a:lnTo>
                      <a:pt x="213" y="251"/>
                    </a:lnTo>
                    <a:lnTo>
                      <a:pt x="164" y="270"/>
                    </a:lnTo>
                    <a:lnTo>
                      <a:pt x="137" y="273"/>
                    </a:lnTo>
                    <a:lnTo>
                      <a:pt x="108" y="270"/>
                    </a:lnTo>
                    <a:lnTo>
                      <a:pt x="60" y="251"/>
                    </a:lnTo>
                    <a:lnTo>
                      <a:pt x="22" y="213"/>
                    </a:lnTo>
                    <a:lnTo>
                      <a:pt x="2" y="164"/>
                    </a:lnTo>
                    <a:lnTo>
                      <a:pt x="0" y="137"/>
                    </a:lnTo>
                    <a:lnTo>
                      <a:pt x="2" y="109"/>
                    </a:lnTo>
                    <a:lnTo>
                      <a:pt x="22" y="60"/>
                    </a:lnTo>
                    <a:lnTo>
                      <a:pt x="60" y="22"/>
                    </a:lnTo>
                    <a:lnTo>
                      <a:pt x="108" y="3"/>
                    </a:lnTo>
                    <a:lnTo>
                      <a:pt x="137" y="0"/>
                    </a:lnTo>
                    <a:lnTo>
                      <a:pt x="164" y="3"/>
                    </a:lnTo>
                    <a:lnTo>
                      <a:pt x="213" y="22"/>
                    </a:lnTo>
                    <a:lnTo>
                      <a:pt x="249" y="60"/>
                    </a:lnTo>
                    <a:lnTo>
                      <a:pt x="270" y="109"/>
                    </a:lnTo>
                    <a:lnTo>
                      <a:pt x="273" y="137"/>
                    </a:lnTo>
                    <a:close/>
                  </a:path>
                </a:pathLst>
              </a:custGeom>
              <a:grpFill/>
              <a:ln w="9525">
                <a:solidFill>
                  <a:schemeClr val="accent1">
                    <a:lumMod val="60000"/>
                    <a:lumOff val="40000"/>
                  </a:schemeClr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9" name="Freeform 164">
                <a:extLst>
                  <a:ext uri="{FF2B5EF4-FFF2-40B4-BE49-F238E27FC236}">
                    <a16:creationId xmlns:a16="http://schemas.microsoft.com/office/drawing/2014/main" id="{029D9A8D-9729-42AA-91F7-6B18904815A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80948" y="2894699"/>
                <a:ext cx="94832" cy="94832"/>
              </a:xfrm>
              <a:custGeom>
                <a:avLst/>
                <a:gdLst>
                  <a:gd name="T0" fmla="*/ 272 w 272"/>
                  <a:gd name="T1" fmla="*/ 136 h 272"/>
                  <a:gd name="T2" fmla="*/ 270 w 272"/>
                  <a:gd name="T3" fmla="*/ 164 h 272"/>
                  <a:gd name="T4" fmla="*/ 249 w 272"/>
                  <a:gd name="T5" fmla="*/ 213 h 272"/>
                  <a:gd name="T6" fmla="*/ 213 w 272"/>
                  <a:gd name="T7" fmla="*/ 250 h 272"/>
                  <a:gd name="T8" fmla="*/ 163 w 272"/>
                  <a:gd name="T9" fmla="*/ 270 h 272"/>
                  <a:gd name="T10" fmla="*/ 136 w 272"/>
                  <a:gd name="T11" fmla="*/ 272 h 272"/>
                  <a:gd name="T12" fmla="*/ 108 w 272"/>
                  <a:gd name="T13" fmla="*/ 270 h 272"/>
                  <a:gd name="T14" fmla="*/ 60 w 272"/>
                  <a:gd name="T15" fmla="*/ 250 h 272"/>
                  <a:gd name="T16" fmla="*/ 22 w 272"/>
                  <a:gd name="T17" fmla="*/ 213 h 272"/>
                  <a:gd name="T18" fmla="*/ 1 w 272"/>
                  <a:gd name="T19" fmla="*/ 164 h 272"/>
                  <a:gd name="T20" fmla="*/ 0 w 272"/>
                  <a:gd name="T21" fmla="*/ 136 h 272"/>
                  <a:gd name="T22" fmla="*/ 1 w 272"/>
                  <a:gd name="T23" fmla="*/ 109 h 272"/>
                  <a:gd name="T24" fmla="*/ 22 w 272"/>
                  <a:gd name="T25" fmla="*/ 60 h 272"/>
                  <a:gd name="T26" fmla="*/ 60 w 272"/>
                  <a:gd name="T27" fmla="*/ 22 h 272"/>
                  <a:gd name="T28" fmla="*/ 108 w 272"/>
                  <a:gd name="T29" fmla="*/ 2 h 272"/>
                  <a:gd name="T30" fmla="*/ 136 w 272"/>
                  <a:gd name="T31" fmla="*/ 0 h 272"/>
                  <a:gd name="T32" fmla="*/ 163 w 272"/>
                  <a:gd name="T33" fmla="*/ 2 h 272"/>
                  <a:gd name="T34" fmla="*/ 213 w 272"/>
                  <a:gd name="T35" fmla="*/ 22 h 272"/>
                  <a:gd name="T36" fmla="*/ 249 w 272"/>
                  <a:gd name="T37" fmla="*/ 60 h 272"/>
                  <a:gd name="T38" fmla="*/ 270 w 272"/>
                  <a:gd name="T39" fmla="*/ 109 h 272"/>
                  <a:gd name="T40" fmla="*/ 272 w 272"/>
                  <a:gd name="T41" fmla="*/ 136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72" h="272">
                    <a:moveTo>
                      <a:pt x="272" y="136"/>
                    </a:moveTo>
                    <a:lnTo>
                      <a:pt x="270" y="164"/>
                    </a:lnTo>
                    <a:lnTo>
                      <a:pt x="249" y="213"/>
                    </a:lnTo>
                    <a:lnTo>
                      <a:pt x="213" y="250"/>
                    </a:lnTo>
                    <a:lnTo>
                      <a:pt x="163" y="270"/>
                    </a:lnTo>
                    <a:lnTo>
                      <a:pt x="136" y="272"/>
                    </a:lnTo>
                    <a:lnTo>
                      <a:pt x="108" y="270"/>
                    </a:lnTo>
                    <a:lnTo>
                      <a:pt x="60" y="250"/>
                    </a:lnTo>
                    <a:lnTo>
                      <a:pt x="22" y="213"/>
                    </a:lnTo>
                    <a:lnTo>
                      <a:pt x="1" y="164"/>
                    </a:lnTo>
                    <a:lnTo>
                      <a:pt x="0" y="136"/>
                    </a:lnTo>
                    <a:lnTo>
                      <a:pt x="1" y="109"/>
                    </a:lnTo>
                    <a:lnTo>
                      <a:pt x="22" y="60"/>
                    </a:lnTo>
                    <a:lnTo>
                      <a:pt x="60" y="22"/>
                    </a:lnTo>
                    <a:lnTo>
                      <a:pt x="108" y="2"/>
                    </a:lnTo>
                    <a:lnTo>
                      <a:pt x="136" y="0"/>
                    </a:lnTo>
                    <a:lnTo>
                      <a:pt x="163" y="2"/>
                    </a:lnTo>
                    <a:lnTo>
                      <a:pt x="213" y="22"/>
                    </a:lnTo>
                    <a:lnTo>
                      <a:pt x="249" y="60"/>
                    </a:lnTo>
                    <a:lnTo>
                      <a:pt x="270" y="109"/>
                    </a:lnTo>
                    <a:lnTo>
                      <a:pt x="272" y="136"/>
                    </a:lnTo>
                    <a:close/>
                  </a:path>
                </a:pathLst>
              </a:custGeom>
              <a:grpFill/>
              <a:ln w="9525">
                <a:solidFill>
                  <a:schemeClr val="accent1">
                    <a:lumMod val="60000"/>
                    <a:lumOff val="40000"/>
                  </a:schemeClr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0" name="Freeform 165">
                <a:extLst>
                  <a:ext uri="{FF2B5EF4-FFF2-40B4-BE49-F238E27FC236}">
                    <a16:creationId xmlns:a16="http://schemas.microsoft.com/office/drawing/2014/main" id="{7DDB8629-4417-47F2-92E6-7EBF69DE45B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23360" y="3398144"/>
                <a:ext cx="94832" cy="94832"/>
              </a:xfrm>
              <a:custGeom>
                <a:avLst/>
                <a:gdLst>
                  <a:gd name="T0" fmla="*/ 273 w 273"/>
                  <a:gd name="T1" fmla="*/ 136 h 272"/>
                  <a:gd name="T2" fmla="*/ 271 w 273"/>
                  <a:gd name="T3" fmla="*/ 164 h 272"/>
                  <a:gd name="T4" fmla="*/ 251 w 273"/>
                  <a:gd name="T5" fmla="*/ 212 h 272"/>
                  <a:gd name="T6" fmla="*/ 213 w 273"/>
                  <a:gd name="T7" fmla="*/ 250 h 272"/>
                  <a:gd name="T8" fmla="*/ 165 w 273"/>
                  <a:gd name="T9" fmla="*/ 270 h 272"/>
                  <a:gd name="T10" fmla="*/ 137 w 273"/>
                  <a:gd name="T11" fmla="*/ 272 h 272"/>
                  <a:gd name="T12" fmla="*/ 109 w 273"/>
                  <a:gd name="T13" fmla="*/ 270 h 272"/>
                  <a:gd name="T14" fmla="*/ 60 w 273"/>
                  <a:gd name="T15" fmla="*/ 250 h 272"/>
                  <a:gd name="T16" fmla="*/ 24 w 273"/>
                  <a:gd name="T17" fmla="*/ 212 h 272"/>
                  <a:gd name="T18" fmla="*/ 3 w 273"/>
                  <a:gd name="T19" fmla="*/ 164 h 272"/>
                  <a:gd name="T20" fmla="*/ 0 w 273"/>
                  <a:gd name="T21" fmla="*/ 136 h 272"/>
                  <a:gd name="T22" fmla="*/ 3 w 273"/>
                  <a:gd name="T23" fmla="*/ 108 h 272"/>
                  <a:gd name="T24" fmla="*/ 24 w 273"/>
                  <a:gd name="T25" fmla="*/ 59 h 272"/>
                  <a:gd name="T26" fmla="*/ 60 w 273"/>
                  <a:gd name="T27" fmla="*/ 23 h 272"/>
                  <a:gd name="T28" fmla="*/ 109 w 273"/>
                  <a:gd name="T29" fmla="*/ 2 h 272"/>
                  <a:gd name="T30" fmla="*/ 137 w 273"/>
                  <a:gd name="T31" fmla="*/ 0 h 272"/>
                  <a:gd name="T32" fmla="*/ 165 w 273"/>
                  <a:gd name="T33" fmla="*/ 2 h 272"/>
                  <a:gd name="T34" fmla="*/ 213 w 273"/>
                  <a:gd name="T35" fmla="*/ 23 h 272"/>
                  <a:gd name="T36" fmla="*/ 251 w 273"/>
                  <a:gd name="T37" fmla="*/ 59 h 272"/>
                  <a:gd name="T38" fmla="*/ 271 w 273"/>
                  <a:gd name="T39" fmla="*/ 108 h 272"/>
                  <a:gd name="T40" fmla="*/ 273 w 273"/>
                  <a:gd name="T41" fmla="*/ 136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73" h="272">
                    <a:moveTo>
                      <a:pt x="273" y="136"/>
                    </a:moveTo>
                    <a:lnTo>
                      <a:pt x="271" y="164"/>
                    </a:lnTo>
                    <a:lnTo>
                      <a:pt x="251" y="212"/>
                    </a:lnTo>
                    <a:lnTo>
                      <a:pt x="213" y="250"/>
                    </a:lnTo>
                    <a:lnTo>
                      <a:pt x="165" y="270"/>
                    </a:lnTo>
                    <a:lnTo>
                      <a:pt x="137" y="272"/>
                    </a:lnTo>
                    <a:lnTo>
                      <a:pt x="109" y="270"/>
                    </a:lnTo>
                    <a:lnTo>
                      <a:pt x="60" y="250"/>
                    </a:lnTo>
                    <a:lnTo>
                      <a:pt x="24" y="212"/>
                    </a:lnTo>
                    <a:lnTo>
                      <a:pt x="3" y="164"/>
                    </a:lnTo>
                    <a:lnTo>
                      <a:pt x="0" y="136"/>
                    </a:lnTo>
                    <a:lnTo>
                      <a:pt x="3" y="108"/>
                    </a:lnTo>
                    <a:lnTo>
                      <a:pt x="24" y="59"/>
                    </a:lnTo>
                    <a:lnTo>
                      <a:pt x="60" y="23"/>
                    </a:lnTo>
                    <a:lnTo>
                      <a:pt x="109" y="2"/>
                    </a:lnTo>
                    <a:lnTo>
                      <a:pt x="137" y="0"/>
                    </a:lnTo>
                    <a:lnTo>
                      <a:pt x="165" y="2"/>
                    </a:lnTo>
                    <a:lnTo>
                      <a:pt x="213" y="23"/>
                    </a:lnTo>
                    <a:lnTo>
                      <a:pt x="251" y="59"/>
                    </a:lnTo>
                    <a:lnTo>
                      <a:pt x="271" y="108"/>
                    </a:lnTo>
                    <a:lnTo>
                      <a:pt x="273" y="136"/>
                    </a:lnTo>
                    <a:close/>
                  </a:path>
                </a:pathLst>
              </a:custGeom>
              <a:grpFill/>
              <a:ln w="9525">
                <a:solidFill>
                  <a:schemeClr val="accent1">
                    <a:lumMod val="60000"/>
                    <a:lumOff val="40000"/>
                  </a:schemeClr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1" name="Freeform 166">
                <a:extLst>
                  <a:ext uri="{FF2B5EF4-FFF2-40B4-BE49-F238E27FC236}">
                    <a16:creationId xmlns:a16="http://schemas.microsoft.com/office/drawing/2014/main" id="{D2F8DC17-D203-4FB8-9E56-3983BA88EEB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27871" y="4279521"/>
                <a:ext cx="94832" cy="94832"/>
              </a:xfrm>
              <a:custGeom>
                <a:avLst/>
                <a:gdLst>
                  <a:gd name="T0" fmla="*/ 272 w 272"/>
                  <a:gd name="T1" fmla="*/ 136 h 272"/>
                  <a:gd name="T2" fmla="*/ 270 w 272"/>
                  <a:gd name="T3" fmla="*/ 163 h 272"/>
                  <a:gd name="T4" fmla="*/ 249 w 272"/>
                  <a:gd name="T5" fmla="*/ 212 h 272"/>
                  <a:gd name="T6" fmla="*/ 213 w 272"/>
                  <a:gd name="T7" fmla="*/ 248 h 272"/>
                  <a:gd name="T8" fmla="*/ 163 w 272"/>
                  <a:gd name="T9" fmla="*/ 269 h 272"/>
                  <a:gd name="T10" fmla="*/ 136 w 272"/>
                  <a:gd name="T11" fmla="*/ 272 h 272"/>
                  <a:gd name="T12" fmla="*/ 108 w 272"/>
                  <a:gd name="T13" fmla="*/ 269 h 272"/>
                  <a:gd name="T14" fmla="*/ 60 w 272"/>
                  <a:gd name="T15" fmla="*/ 248 h 272"/>
                  <a:gd name="T16" fmla="*/ 22 w 272"/>
                  <a:gd name="T17" fmla="*/ 212 h 272"/>
                  <a:gd name="T18" fmla="*/ 1 w 272"/>
                  <a:gd name="T19" fmla="*/ 163 h 272"/>
                  <a:gd name="T20" fmla="*/ 0 w 272"/>
                  <a:gd name="T21" fmla="*/ 136 h 272"/>
                  <a:gd name="T22" fmla="*/ 1 w 272"/>
                  <a:gd name="T23" fmla="*/ 107 h 272"/>
                  <a:gd name="T24" fmla="*/ 22 w 272"/>
                  <a:gd name="T25" fmla="*/ 58 h 272"/>
                  <a:gd name="T26" fmla="*/ 60 w 272"/>
                  <a:gd name="T27" fmla="*/ 22 h 272"/>
                  <a:gd name="T28" fmla="*/ 108 w 272"/>
                  <a:gd name="T29" fmla="*/ 1 h 272"/>
                  <a:gd name="T30" fmla="*/ 136 w 272"/>
                  <a:gd name="T31" fmla="*/ 0 h 272"/>
                  <a:gd name="T32" fmla="*/ 163 w 272"/>
                  <a:gd name="T33" fmla="*/ 1 h 272"/>
                  <a:gd name="T34" fmla="*/ 213 w 272"/>
                  <a:gd name="T35" fmla="*/ 22 h 272"/>
                  <a:gd name="T36" fmla="*/ 249 w 272"/>
                  <a:gd name="T37" fmla="*/ 58 h 272"/>
                  <a:gd name="T38" fmla="*/ 270 w 272"/>
                  <a:gd name="T39" fmla="*/ 107 h 272"/>
                  <a:gd name="T40" fmla="*/ 272 w 272"/>
                  <a:gd name="T41" fmla="*/ 136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72" h="272">
                    <a:moveTo>
                      <a:pt x="272" y="136"/>
                    </a:moveTo>
                    <a:lnTo>
                      <a:pt x="270" y="163"/>
                    </a:lnTo>
                    <a:lnTo>
                      <a:pt x="249" y="212"/>
                    </a:lnTo>
                    <a:lnTo>
                      <a:pt x="213" y="248"/>
                    </a:lnTo>
                    <a:lnTo>
                      <a:pt x="163" y="269"/>
                    </a:lnTo>
                    <a:lnTo>
                      <a:pt x="136" y="272"/>
                    </a:lnTo>
                    <a:lnTo>
                      <a:pt x="108" y="269"/>
                    </a:lnTo>
                    <a:lnTo>
                      <a:pt x="60" y="248"/>
                    </a:lnTo>
                    <a:lnTo>
                      <a:pt x="22" y="212"/>
                    </a:lnTo>
                    <a:lnTo>
                      <a:pt x="1" y="163"/>
                    </a:lnTo>
                    <a:lnTo>
                      <a:pt x="0" y="136"/>
                    </a:lnTo>
                    <a:lnTo>
                      <a:pt x="1" y="107"/>
                    </a:lnTo>
                    <a:lnTo>
                      <a:pt x="22" y="58"/>
                    </a:lnTo>
                    <a:lnTo>
                      <a:pt x="60" y="22"/>
                    </a:lnTo>
                    <a:lnTo>
                      <a:pt x="108" y="1"/>
                    </a:lnTo>
                    <a:lnTo>
                      <a:pt x="136" y="0"/>
                    </a:lnTo>
                    <a:lnTo>
                      <a:pt x="163" y="1"/>
                    </a:lnTo>
                    <a:lnTo>
                      <a:pt x="213" y="22"/>
                    </a:lnTo>
                    <a:lnTo>
                      <a:pt x="249" y="58"/>
                    </a:lnTo>
                    <a:lnTo>
                      <a:pt x="270" y="107"/>
                    </a:lnTo>
                    <a:lnTo>
                      <a:pt x="272" y="136"/>
                    </a:lnTo>
                    <a:close/>
                  </a:path>
                </a:pathLst>
              </a:custGeom>
              <a:grpFill/>
              <a:ln w="9525">
                <a:solidFill>
                  <a:schemeClr val="accent1">
                    <a:lumMod val="60000"/>
                    <a:lumOff val="40000"/>
                  </a:schemeClr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2" name="Freeform 167">
                <a:extLst>
                  <a:ext uri="{FF2B5EF4-FFF2-40B4-BE49-F238E27FC236}">
                    <a16:creationId xmlns:a16="http://schemas.microsoft.com/office/drawing/2014/main" id="{D230448B-ED59-4E86-8E7D-D1023148E01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50430" y="4607249"/>
                <a:ext cx="94832" cy="94832"/>
              </a:xfrm>
              <a:custGeom>
                <a:avLst/>
                <a:gdLst>
                  <a:gd name="T0" fmla="*/ 272 w 272"/>
                  <a:gd name="T1" fmla="*/ 136 h 272"/>
                  <a:gd name="T2" fmla="*/ 271 w 272"/>
                  <a:gd name="T3" fmla="*/ 164 h 272"/>
                  <a:gd name="T4" fmla="*/ 250 w 272"/>
                  <a:gd name="T5" fmla="*/ 212 h 272"/>
                  <a:gd name="T6" fmla="*/ 213 w 272"/>
                  <a:gd name="T7" fmla="*/ 250 h 272"/>
                  <a:gd name="T8" fmla="*/ 165 w 272"/>
                  <a:gd name="T9" fmla="*/ 270 h 272"/>
                  <a:gd name="T10" fmla="*/ 136 w 272"/>
                  <a:gd name="T11" fmla="*/ 272 h 272"/>
                  <a:gd name="T12" fmla="*/ 109 w 272"/>
                  <a:gd name="T13" fmla="*/ 270 h 272"/>
                  <a:gd name="T14" fmla="*/ 60 w 272"/>
                  <a:gd name="T15" fmla="*/ 250 h 272"/>
                  <a:gd name="T16" fmla="*/ 23 w 272"/>
                  <a:gd name="T17" fmla="*/ 212 h 272"/>
                  <a:gd name="T18" fmla="*/ 3 w 272"/>
                  <a:gd name="T19" fmla="*/ 164 h 272"/>
                  <a:gd name="T20" fmla="*/ 0 w 272"/>
                  <a:gd name="T21" fmla="*/ 136 h 272"/>
                  <a:gd name="T22" fmla="*/ 3 w 272"/>
                  <a:gd name="T23" fmla="*/ 108 h 272"/>
                  <a:gd name="T24" fmla="*/ 23 w 272"/>
                  <a:gd name="T25" fmla="*/ 59 h 272"/>
                  <a:gd name="T26" fmla="*/ 60 w 272"/>
                  <a:gd name="T27" fmla="*/ 23 h 272"/>
                  <a:gd name="T28" fmla="*/ 109 w 272"/>
                  <a:gd name="T29" fmla="*/ 2 h 272"/>
                  <a:gd name="T30" fmla="*/ 136 w 272"/>
                  <a:gd name="T31" fmla="*/ 0 h 272"/>
                  <a:gd name="T32" fmla="*/ 165 w 272"/>
                  <a:gd name="T33" fmla="*/ 2 h 272"/>
                  <a:gd name="T34" fmla="*/ 213 w 272"/>
                  <a:gd name="T35" fmla="*/ 23 h 272"/>
                  <a:gd name="T36" fmla="*/ 250 w 272"/>
                  <a:gd name="T37" fmla="*/ 59 h 272"/>
                  <a:gd name="T38" fmla="*/ 271 w 272"/>
                  <a:gd name="T39" fmla="*/ 108 h 272"/>
                  <a:gd name="T40" fmla="*/ 272 w 272"/>
                  <a:gd name="T41" fmla="*/ 136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72" h="272">
                    <a:moveTo>
                      <a:pt x="272" y="136"/>
                    </a:moveTo>
                    <a:lnTo>
                      <a:pt x="271" y="164"/>
                    </a:lnTo>
                    <a:lnTo>
                      <a:pt x="250" y="212"/>
                    </a:lnTo>
                    <a:lnTo>
                      <a:pt x="213" y="250"/>
                    </a:lnTo>
                    <a:lnTo>
                      <a:pt x="165" y="270"/>
                    </a:lnTo>
                    <a:lnTo>
                      <a:pt x="136" y="272"/>
                    </a:lnTo>
                    <a:lnTo>
                      <a:pt x="109" y="270"/>
                    </a:lnTo>
                    <a:lnTo>
                      <a:pt x="60" y="250"/>
                    </a:lnTo>
                    <a:lnTo>
                      <a:pt x="23" y="212"/>
                    </a:lnTo>
                    <a:lnTo>
                      <a:pt x="3" y="164"/>
                    </a:lnTo>
                    <a:lnTo>
                      <a:pt x="0" y="136"/>
                    </a:lnTo>
                    <a:lnTo>
                      <a:pt x="3" y="108"/>
                    </a:lnTo>
                    <a:lnTo>
                      <a:pt x="23" y="59"/>
                    </a:lnTo>
                    <a:lnTo>
                      <a:pt x="60" y="23"/>
                    </a:lnTo>
                    <a:lnTo>
                      <a:pt x="109" y="2"/>
                    </a:lnTo>
                    <a:lnTo>
                      <a:pt x="136" y="0"/>
                    </a:lnTo>
                    <a:lnTo>
                      <a:pt x="165" y="2"/>
                    </a:lnTo>
                    <a:lnTo>
                      <a:pt x="213" y="23"/>
                    </a:lnTo>
                    <a:lnTo>
                      <a:pt x="250" y="59"/>
                    </a:lnTo>
                    <a:lnTo>
                      <a:pt x="271" y="108"/>
                    </a:lnTo>
                    <a:lnTo>
                      <a:pt x="272" y="136"/>
                    </a:lnTo>
                    <a:close/>
                  </a:path>
                </a:pathLst>
              </a:custGeom>
              <a:grpFill/>
              <a:ln w="9525">
                <a:solidFill>
                  <a:schemeClr val="accent1">
                    <a:lumMod val="60000"/>
                    <a:lumOff val="40000"/>
                  </a:schemeClr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3" name="Freeform 168">
                <a:extLst>
                  <a:ext uri="{FF2B5EF4-FFF2-40B4-BE49-F238E27FC236}">
                    <a16:creationId xmlns:a16="http://schemas.microsoft.com/office/drawing/2014/main" id="{CE56444A-0CB0-4DF6-9C84-B4953C55D5B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14828" y="4393877"/>
                <a:ext cx="94832" cy="94832"/>
              </a:xfrm>
              <a:custGeom>
                <a:avLst/>
                <a:gdLst>
                  <a:gd name="T0" fmla="*/ 272 w 272"/>
                  <a:gd name="T1" fmla="*/ 136 h 272"/>
                  <a:gd name="T2" fmla="*/ 270 w 272"/>
                  <a:gd name="T3" fmla="*/ 165 h 272"/>
                  <a:gd name="T4" fmla="*/ 249 w 272"/>
                  <a:gd name="T5" fmla="*/ 213 h 272"/>
                  <a:gd name="T6" fmla="*/ 213 w 272"/>
                  <a:gd name="T7" fmla="*/ 250 h 272"/>
                  <a:gd name="T8" fmla="*/ 163 w 272"/>
                  <a:gd name="T9" fmla="*/ 271 h 272"/>
                  <a:gd name="T10" fmla="*/ 136 w 272"/>
                  <a:gd name="T11" fmla="*/ 272 h 272"/>
                  <a:gd name="T12" fmla="*/ 108 w 272"/>
                  <a:gd name="T13" fmla="*/ 271 h 272"/>
                  <a:gd name="T14" fmla="*/ 60 w 272"/>
                  <a:gd name="T15" fmla="*/ 250 h 272"/>
                  <a:gd name="T16" fmla="*/ 22 w 272"/>
                  <a:gd name="T17" fmla="*/ 213 h 272"/>
                  <a:gd name="T18" fmla="*/ 1 w 272"/>
                  <a:gd name="T19" fmla="*/ 165 h 272"/>
                  <a:gd name="T20" fmla="*/ 0 w 272"/>
                  <a:gd name="T21" fmla="*/ 136 h 272"/>
                  <a:gd name="T22" fmla="*/ 1 w 272"/>
                  <a:gd name="T23" fmla="*/ 109 h 272"/>
                  <a:gd name="T24" fmla="*/ 22 w 272"/>
                  <a:gd name="T25" fmla="*/ 60 h 272"/>
                  <a:gd name="T26" fmla="*/ 60 w 272"/>
                  <a:gd name="T27" fmla="*/ 24 h 272"/>
                  <a:gd name="T28" fmla="*/ 108 w 272"/>
                  <a:gd name="T29" fmla="*/ 3 h 272"/>
                  <a:gd name="T30" fmla="*/ 136 w 272"/>
                  <a:gd name="T31" fmla="*/ 0 h 272"/>
                  <a:gd name="T32" fmla="*/ 163 w 272"/>
                  <a:gd name="T33" fmla="*/ 3 h 272"/>
                  <a:gd name="T34" fmla="*/ 213 w 272"/>
                  <a:gd name="T35" fmla="*/ 24 h 272"/>
                  <a:gd name="T36" fmla="*/ 249 w 272"/>
                  <a:gd name="T37" fmla="*/ 60 h 272"/>
                  <a:gd name="T38" fmla="*/ 270 w 272"/>
                  <a:gd name="T39" fmla="*/ 109 h 272"/>
                  <a:gd name="T40" fmla="*/ 272 w 272"/>
                  <a:gd name="T41" fmla="*/ 136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72" h="272">
                    <a:moveTo>
                      <a:pt x="272" y="136"/>
                    </a:moveTo>
                    <a:lnTo>
                      <a:pt x="270" y="165"/>
                    </a:lnTo>
                    <a:lnTo>
                      <a:pt x="249" y="213"/>
                    </a:lnTo>
                    <a:lnTo>
                      <a:pt x="213" y="250"/>
                    </a:lnTo>
                    <a:lnTo>
                      <a:pt x="163" y="271"/>
                    </a:lnTo>
                    <a:lnTo>
                      <a:pt x="136" y="272"/>
                    </a:lnTo>
                    <a:lnTo>
                      <a:pt x="108" y="271"/>
                    </a:lnTo>
                    <a:lnTo>
                      <a:pt x="60" y="250"/>
                    </a:lnTo>
                    <a:lnTo>
                      <a:pt x="22" y="213"/>
                    </a:lnTo>
                    <a:lnTo>
                      <a:pt x="1" y="165"/>
                    </a:lnTo>
                    <a:lnTo>
                      <a:pt x="0" y="136"/>
                    </a:lnTo>
                    <a:lnTo>
                      <a:pt x="1" y="109"/>
                    </a:lnTo>
                    <a:lnTo>
                      <a:pt x="22" y="60"/>
                    </a:lnTo>
                    <a:lnTo>
                      <a:pt x="60" y="24"/>
                    </a:lnTo>
                    <a:lnTo>
                      <a:pt x="108" y="3"/>
                    </a:lnTo>
                    <a:lnTo>
                      <a:pt x="136" y="0"/>
                    </a:lnTo>
                    <a:lnTo>
                      <a:pt x="163" y="3"/>
                    </a:lnTo>
                    <a:lnTo>
                      <a:pt x="213" y="24"/>
                    </a:lnTo>
                    <a:lnTo>
                      <a:pt x="249" y="60"/>
                    </a:lnTo>
                    <a:lnTo>
                      <a:pt x="270" y="109"/>
                    </a:lnTo>
                    <a:lnTo>
                      <a:pt x="272" y="136"/>
                    </a:lnTo>
                    <a:close/>
                  </a:path>
                </a:pathLst>
              </a:custGeom>
              <a:grpFill/>
              <a:ln w="9525">
                <a:solidFill>
                  <a:schemeClr val="accent1">
                    <a:lumMod val="60000"/>
                    <a:lumOff val="40000"/>
                  </a:schemeClr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4" name="Freeform 169">
                <a:extLst>
                  <a:ext uri="{FF2B5EF4-FFF2-40B4-BE49-F238E27FC236}">
                    <a16:creationId xmlns:a16="http://schemas.microsoft.com/office/drawing/2014/main" id="{54BF0B70-0889-47CD-9658-0C85DA9EF33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866591" y="4194452"/>
                <a:ext cx="132486" cy="131091"/>
              </a:xfrm>
              <a:custGeom>
                <a:avLst/>
                <a:gdLst>
                  <a:gd name="T0" fmla="*/ 377 w 377"/>
                  <a:gd name="T1" fmla="*/ 190 h 379"/>
                  <a:gd name="T2" fmla="*/ 377 w 377"/>
                  <a:gd name="T3" fmla="*/ 209 h 379"/>
                  <a:gd name="T4" fmla="*/ 369 w 377"/>
                  <a:gd name="T5" fmla="*/ 245 h 379"/>
                  <a:gd name="T6" fmla="*/ 355 w 377"/>
                  <a:gd name="T7" fmla="*/ 279 h 379"/>
                  <a:gd name="T8" fmla="*/ 334 w 377"/>
                  <a:gd name="T9" fmla="*/ 310 h 379"/>
                  <a:gd name="T10" fmla="*/ 308 w 377"/>
                  <a:gd name="T11" fmla="*/ 335 h 379"/>
                  <a:gd name="T12" fmla="*/ 279 w 377"/>
                  <a:gd name="T13" fmla="*/ 355 h 379"/>
                  <a:gd name="T14" fmla="*/ 245 w 377"/>
                  <a:gd name="T15" fmla="*/ 370 h 379"/>
                  <a:gd name="T16" fmla="*/ 207 w 377"/>
                  <a:gd name="T17" fmla="*/ 377 h 379"/>
                  <a:gd name="T18" fmla="*/ 188 w 377"/>
                  <a:gd name="T19" fmla="*/ 379 h 379"/>
                  <a:gd name="T20" fmla="*/ 168 w 377"/>
                  <a:gd name="T21" fmla="*/ 377 h 379"/>
                  <a:gd name="T22" fmla="*/ 132 w 377"/>
                  <a:gd name="T23" fmla="*/ 370 h 379"/>
                  <a:gd name="T24" fmla="*/ 98 w 377"/>
                  <a:gd name="T25" fmla="*/ 355 h 379"/>
                  <a:gd name="T26" fmla="*/ 69 w 377"/>
                  <a:gd name="T27" fmla="*/ 335 h 379"/>
                  <a:gd name="T28" fmla="*/ 43 w 377"/>
                  <a:gd name="T29" fmla="*/ 310 h 379"/>
                  <a:gd name="T30" fmla="*/ 22 w 377"/>
                  <a:gd name="T31" fmla="*/ 279 h 379"/>
                  <a:gd name="T32" fmla="*/ 8 w 377"/>
                  <a:gd name="T33" fmla="*/ 245 h 379"/>
                  <a:gd name="T34" fmla="*/ 0 w 377"/>
                  <a:gd name="T35" fmla="*/ 209 h 379"/>
                  <a:gd name="T36" fmla="*/ 0 w 377"/>
                  <a:gd name="T37" fmla="*/ 190 h 379"/>
                  <a:gd name="T38" fmla="*/ 0 w 377"/>
                  <a:gd name="T39" fmla="*/ 170 h 379"/>
                  <a:gd name="T40" fmla="*/ 8 w 377"/>
                  <a:gd name="T41" fmla="*/ 133 h 379"/>
                  <a:gd name="T42" fmla="*/ 22 w 377"/>
                  <a:gd name="T43" fmla="*/ 99 h 379"/>
                  <a:gd name="T44" fmla="*/ 43 w 377"/>
                  <a:gd name="T45" fmla="*/ 69 h 379"/>
                  <a:gd name="T46" fmla="*/ 69 w 377"/>
                  <a:gd name="T47" fmla="*/ 43 h 379"/>
                  <a:gd name="T48" fmla="*/ 98 w 377"/>
                  <a:gd name="T49" fmla="*/ 24 h 379"/>
                  <a:gd name="T50" fmla="*/ 132 w 377"/>
                  <a:gd name="T51" fmla="*/ 8 h 379"/>
                  <a:gd name="T52" fmla="*/ 168 w 377"/>
                  <a:gd name="T53" fmla="*/ 2 h 379"/>
                  <a:gd name="T54" fmla="*/ 188 w 377"/>
                  <a:gd name="T55" fmla="*/ 0 h 379"/>
                  <a:gd name="T56" fmla="*/ 207 w 377"/>
                  <a:gd name="T57" fmla="*/ 2 h 379"/>
                  <a:gd name="T58" fmla="*/ 245 w 377"/>
                  <a:gd name="T59" fmla="*/ 8 h 379"/>
                  <a:gd name="T60" fmla="*/ 279 w 377"/>
                  <a:gd name="T61" fmla="*/ 24 h 379"/>
                  <a:gd name="T62" fmla="*/ 308 w 377"/>
                  <a:gd name="T63" fmla="*/ 43 h 379"/>
                  <a:gd name="T64" fmla="*/ 334 w 377"/>
                  <a:gd name="T65" fmla="*/ 69 h 379"/>
                  <a:gd name="T66" fmla="*/ 355 w 377"/>
                  <a:gd name="T67" fmla="*/ 99 h 379"/>
                  <a:gd name="T68" fmla="*/ 369 w 377"/>
                  <a:gd name="T69" fmla="*/ 133 h 379"/>
                  <a:gd name="T70" fmla="*/ 377 w 377"/>
                  <a:gd name="T71" fmla="*/ 170 h 379"/>
                  <a:gd name="T72" fmla="*/ 377 w 377"/>
                  <a:gd name="T73" fmla="*/ 190 h 3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377" h="379">
                    <a:moveTo>
                      <a:pt x="377" y="190"/>
                    </a:moveTo>
                    <a:lnTo>
                      <a:pt x="377" y="209"/>
                    </a:lnTo>
                    <a:lnTo>
                      <a:pt x="369" y="245"/>
                    </a:lnTo>
                    <a:lnTo>
                      <a:pt x="355" y="279"/>
                    </a:lnTo>
                    <a:lnTo>
                      <a:pt x="334" y="310"/>
                    </a:lnTo>
                    <a:lnTo>
                      <a:pt x="308" y="335"/>
                    </a:lnTo>
                    <a:lnTo>
                      <a:pt x="279" y="355"/>
                    </a:lnTo>
                    <a:lnTo>
                      <a:pt x="245" y="370"/>
                    </a:lnTo>
                    <a:lnTo>
                      <a:pt x="207" y="377"/>
                    </a:lnTo>
                    <a:lnTo>
                      <a:pt x="188" y="379"/>
                    </a:lnTo>
                    <a:lnTo>
                      <a:pt x="168" y="377"/>
                    </a:lnTo>
                    <a:lnTo>
                      <a:pt x="132" y="370"/>
                    </a:lnTo>
                    <a:lnTo>
                      <a:pt x="98" y="355"/>
                    </a:lnTo>
                    <a:lnTo>
                      <a:pt x="69" y="335"/>
                    </a:lnTo>
                    <a:lnTo>
                      <a:pt x="43" y="310"/>
                    </a:lnTo>
                    <a:lnTo>
                      <a:pt x="22" y="279"/>
                    </a:lnTo>
                    <a:lnTo>
                      <a:pt x="8" y="245"/>
                    </a:lnTo>
                    <a:lnTo>
                      <a:pt x="0" y="209"/>
                    </a:lnTo>
                    <a:lnTo>
                      <a:pt x="0" y="190"/>
                    </a:lnTo>
                    <a:lnTo>
                      <a:pt x="0" y="170"/>
                    </a:lnTo>
                    <a:lnTo>
                      <a:pt x="8" y="133"/>
                    </a:lnTo>
                    <a:lnTo>
                      <a:pt x="22" y="99"/>
                    </a:lnTo>
                    <a:lnTo>
                      <a:pt x="43" y="69"/>
                    </a:lnTo>
                    <a:lnTo>
                      <a:pt x="69" y="43"/>
                    </a:lnTo>
                    <a:lnTo>
                      <a:pt x="98" y="24"/>
                    </a:lnTo>
                    <a:lnTo>
                      <a:pt x="132" y="8"/>
                    </a:lnTo>
                    <a:lnTo>
                      <a:pt x="168" y="2"/>
                    </a:lnTo>
                    <a:lnTo>
                      <a:pt x="188" y="0"/>
                    </a:lnTo>
                    <a:lnTo>
                      <a:pt x="207" y="2"/>
                    </a:lnTo>
                    <a:lnTo>
                      <a:pt x="245" y="8"/>
                    </a:lnTo>
                    <a:lnTo>
                      <a:pt x="279" y="24"/>
                    </a:lnTo>
                    <a:lnTo>
                      <a:pt x="308" y="43"/>
                    </a:lnTo>
                    <a:lnTo>
                      <a:pt x="334" y="69"/>
                    </a:lnTo>
                    <a:lnTo>
                      <a:pt x="355" y="99"/>
                    </a:lnTo>
                    <a:lnTo>
                      <a:pt x="369" y="133"/>
                    </a:lnTo>
                    <a:lnTo>
                      <a:pt x="377" y="170"/>
                    </a:lnTo>
                    <a:lnTo>
                      <a:pt x="377" y="190"/>
                    </a:lnTo>
                    <a:close/>
                  </a:path>
                </a:pathLst>
              </a:custGeom>
              <a:grpFill/>
              <a:ln w="9525">
                <a:solidFill>
                  <a:schemeClr val="accent1">
                    <a:lumMod val="60000"/>
                    <a:lumOff val="40000"/>
                  </a:schemeClr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5" name="Freeform 170">
                <a:extLst>
                  <a:ext uri="{FF2B5EF4-FFF2-40B4-BE49-F238E27FC236}">
                    <a16:creationId xmlns:a16="http://schemas.microsoft.com/office/drawing/2014/main" id="{50C619FF-2FEA-4731-9ADB-B5249CB509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70037" y="3671483"/>
                <a:ext cx="65546" cy="65546"/>
              </a:xfrm>
              <a:custGeom>
                <a:avLst/>
                <a:gdLst>
                  <a:gd name="T0" fmla="*/ 189 w 189"/>
                  <a:gd name="T1" fmla="*/ 94 h 188"/>
                  <a:gd name="T2" fmla="*/ 188 w 189"/>
                  <a:gd name="T3" fmla="*/ 114 h 188"/>
                  <a:gd name="T4" fmla="*/ 174 w 189"/>
                  <a:gd name="T5" fmla="*/ 147 h 188"/>
                  <a:gd name="T6" fmla="*/ 148 w 189"/>
                  <a:gd name="T7" fmla="*/ 172 h 188"/>
                  <a:gd name="T8" fmla="*/ 114 w 189"/>
                  <a:gd name="T9" fmla="*/ 186 h 188"/>
                  <a:gd name="T10" fmla="*/ 95 w 189"/>
                  <a:gd name="T11" fmla="*/ 188 h 188"/>
                  <a:gd name="T12" fmla="*/ 75 w 189"/>
                  <a:gd name="T13" fmla="*/ 186 h 188"/>
                  <a:gd name="T14" fmla="*/ 42 w 189"/>
                  <a:gd name="T15" fmla="*/ 172 h 188"/>
                  <a:gd name="T16" fmla="*/ 16 w 189"/>
                  <a:gd name="T17" fmla="*/ 147 h 188"/>
                  <a:gd name="T18" fmla="*/ 1 w 189"/>
                  <a:gd name="T19" fmla="*/ 114 h 188"/>
                  <a:gd name="T20" fmla="*/ 0 w 189"/>
                  <a:gd name="T21" fmla="*/ 94 h 188"/>
                  <a:gd name="T22" fmla="*/ 1 w 189"/>
                  <a:gd name="T23" fmla="*/ 75 h 188"/>
                  <a:gd name="T24" fmla="*/ 16 w 189"/>
                  <a:gd name="T25" fmla="*/ 41 h 188"/>
                  <a:gd name="T26" fmla="*/ 42 w 189"/>
                  <a:gd name="T27" fmla="*/ 15 h 188"/>
                  <a:gd name="T28" fmla="*/ 75 w 189"/>
                  <a:gd name="T29" fmla="*/ 1 h 188"/>
                  <a:gd name="T30" fmla="*/ 95 w 189"/>
                  <a:gd name="T31" fmla="*/ 0 h 188"/>
                  <a:gd name="T32" fmla="*/ 114 w 189"/>
                  <a:gd name="T33" fmla="*/ 1 h 188"/>
                  <a:gd name="T34" fmla="*/ 148 w 189"/>
                  <a:gd name="T35" fmla="*/ 15 h 188"/>
                  <a:gd name="T36" fmla="*/ 174 w 189"/>
                  <a:gd name="T37" fmla="*/ 41 h 188"/>
                  <a:gd name="T38" fmla="*/ 188 w 189"/>
                  <a:gd name="T39" fmla="*/ 75 h 188"/>
                  <a:gd name="T40" fmla="*/ 189 w 189"/>
                  <a:gd name="T41" fmla="*/ 94 h 1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89" h="188">
                    <a:moveTo>
                      <a:pt x="189" y="94"/>
                    </a:moveTo>
                    <a:lnTo>
                      <a:pt x="188" y="114"/>
                    </a:lnTo>
                    <a:lnTo>
                      <a:pt x="174" y="147"/>
                    </a:lnTo>
                    <a:lnTo>
                      <a:pt x="148" y="172"/>
                    </a:lnTo>
                    <a:lnTo>
                      <a:pt x="114" y="186"/>
                    </a:lnTo>
                    <a:lnTo>
                      <a:pt x="95" y="188"/>
                    </a:lnTo>
                    <a:lnTo>
                      <a:pt x="75" y="186"/>
                    </a:lnTo>
                    <a:lnTo>
                      <a:pt x="42" y="172"/>
                    </a:lnTo>
                    <a:lnTo>
                      <a:pt x="16" y="147"/>
                    </a:lnTo>
                    <a:lnTo>
                      <a:pt x="1" y="114"/>
                    </a:lnTo>
                    <a:lnTo>
                      <a:pt x="0" y="94"/>
                    </a:lnTo>
                    <a:lnTo>
                      <a:pt x="1" y="75"/>
                    </a:lnTo>
                    <a:lnTo>
                      <a:pt x="16" y="41"/>
                    </a:lnTo>
                    <a:lnTo>
                      <a:pt x="42" y="15"/>
                    </a:lnTo>
                    <a:lnTo>
                      <a:pt x="75" y="1"/>
                    </a:lnTo>
                    <a:lnTo>
                      <a:pt x="95" y="0"/>
                    </a:lnTo>
                    <a:lnTo>
                      <a:pt x="114" y="1"/>
                    </a:lnTo>
                    <a:lnTo>
                      <a:pt x="148" y="15"/>
                    </a:lnTo>
                    <a:lnTo>
                      <a:pt x="174" y="41"/>
                    </a:lnTo>
                    <a:lnTo>
                      <a:pt x="188" y="75"/>
                    </a:lnTo>
                    <a:lnTo>
                      <a:pt x="189" y="94"/>
                    </a:lnTo>
                    <a:close/>
                  </a:path>
                </a:pathLst>
              </a:custGeom>
              <a:grpFill/>
              <a:ln w="9525">
                <a:solidFill>
                  <a:schemeClr val="accent1">
                    <a:lumMod val="60000"/>
                    <a:lumOff val="40000"/>
                  </a:schemeClr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6" name="Freeform 171">
                <a:extLst>
                  <a:ext uri="{FF2B5EF4-FFF2-40B4-BE49-F238E27FC236}">
                    <a16:creationId xmlns:a16="http://schemas.microsoft.com/office/drawing/2014/main" id="{09AD7419-0A24-4D1F-ABAF-88D332163C5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67658" y="3382804"/>
                <a:ext cx="65546" cy="65546"/>
              </a:xfrm>
              <a:custGeom>
                <a:avLst/>
                <a:gdLst>
                  <a:gd name="T0" fmla="*/ 188 w 188"/>
                  <a:gd name="T1" fmla="*/ 94 h 188"/>
                  <a:gd name="T2" fmla="*/ 187 w 188"/>
                  <a:gd name="T3" fmla="*/ 113 h 188"/>
                  <a:gd name="T4" fmla="*/ 172 w 188"/>
                  <a:gd name="T5" fmla="*/ 146 h 188"/>
                  <a:gd name="T6" fmla="*/ 148 w 188"/>
                  <a:gd name="T7" fmla="*/ 172 h 188"/>
                  <a:gd name="T8" fmla="*/ 114 w 188"/>
                  <a:gd name="T9" fmla="*/ 186 h 188"/>
                  <a:gd name="T10" fmla="*/ 95 w 188"/>
                  <a:gd name="T11" fmla="*/ 188 h 188"/>
                  <a:gd name="T12" fmla="*/ 75 w 188"/>
                  <a:gd name="T13" fmla="*/ 186 h 188"/>
                  <a:gd name="T14" fmla="*/ 41 w 188"/>
                  <a:gd name="T15" fmla="*/ 172 h 188"/>
                  <a:gd name="T16" fmla="*/ 16 w 188"/>
                  <a:gd name="T17" fmla="*/ 146 h 188"/>
                  <a:gd name="T18" fmla="*/ 1 w 188"/>
                  <a:gd name="T19" fmla="*/ 113 h 188"/>
                  <a:gd name="T20" fmla="*/ 0 w 188"/>
                  <a:gd name="T21" fmla="*/ 94 h 188"/>
                  <a:gd name="T22" fmla="*/ 1 w 188"/>
                  <a:gd name="T23" fmla="*/ 75 h 188"/>
                  <a:gd name="T24" fmla="*/ 16 w 188"/>
                  <a:gd name="T25" fmla="*/ 41 h 188"/>
                  <a:gd name="T26" fmla="*/ 41 w 188"/>
                  <a:gd name="T27" fmla="*/ 15 h 188"/>
                  <a:gd name="T28" fmla="*/ 75 w 188"/>
                  <a:gd name="T29" fmla="*/ 1 h 188"/>
                  <a:gd name="T30" fmla="*/ 95 w 188"/>
                  <a:gd name="T31" fmla="*/ 0 h 188"/>
                  <a:gd name="T32" fmla="*/ 114 w 188"/>
                  <a:gd name="T33" fmla="*/ 1 h 188"/>
                  <a:gd name="T34" fmla="*/ 148 w 188"/>
                  <a:gd name="T35" fmla="*/ 15 h 188"/>
                  <a:gd name="T36" fmla="*/ 172 w 188"/>
                  <a:gd name="T37" fmla="*/ 41 h 188"/>
                  <a:gd name="T38" fmla="*/ 187 w 188"/>
                  <a:gd name="T39" fmla="*/ 75 h 188"/>
                  <a:gd name="T40" fmla="*/ 188 w 188"/>
                  <a:gd name="T41" fmla="*/ 94 h 1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88" h="188">
                    <a:moveTo>
                      <a:pt x="188" y="94"/>
                    </a:moveTo>
                    <a:lnTo>
                      <a:pt x="187" y="113"/>
                    </a:lnTo>
                    <a:lnTo>
                      <a:pt x="172" y="146"/>
                    </a:lnTo>
                    <a:lnTo>
                      <a:pt x="148" y="172"/>
                    </a:lnTo>
                    <a:lnTo>
                      <a:pt x="114" y="186"/>
                    </a:lnTo>
                    <a:lnTo>
                      <a:pt x="95" y="188"/>
                    </a:lnTo>
                    <a:lnTo>
                      <a:pt x="75" y="186"/>
                    </a:lnTo>
                    <a:lnTo>
                      <a:pt x="41" y="172"/>
                    </a:lnTo>
                    <a:lnTo>
                      <a:pt x="16" y="146"/>
                    </a:lnTo>
                    <a:lnTo>
                      <a:pt x="1" y="113"/>
                    </a:lnTo>
                    <a:lnTo>
                      <a:pt x="0" y="94"/>
                    </a:lnTo>
                    <a:lnTo>
                      <a:pt x="1" y="75"/>
                    </a:lnTo>
                    <a:lnTo>
                      <a:pt x="16" y="41"/>
                    </a:lnTo>
                    <a:lnTo>
                      <a:pt x="41" y="15"/>
                    </a:lnTo>
                    <a:lnTo>
                      <a:pt x="75" y="1"/>
                    </a:lnTo>
                    <a:lnTo>
                      <a:pt x="95" y="0"/>
                    </a:lnTo>
                    <a:lnTo>
                      <a:pt x="114" y="1"/>
                    </a:lnTo>
                    <a:lnTo>
                      <a:pt x="148" y="15"/>
                    </a:lnTo>
                    <a:lnTo>
                      <a:pt x="172" y="41"/>
                    </a:lnTo>
                    <a:lnTo>
                      <a:pt x="187" y="75"/>
                    </a:lnTo>
                    <a:lnTo>
                      <a:pt x="188" y="94"/>
                    </a:lnTo>
                    <a:close/>
                  </a:path>
                </a:pathLst>
              </a:custGeom>
              <a:grpFill/>
              <a:ln w="9525">
                <a:solidFill>
                  <a:schemeClr val="accent1">
                    <a:lumMod val="60000"/>
                    <a:lumOff val="40000"/>
                  </a:schemeClr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7" name="Freeform 172">
                <a:extLst>
                  <a:ext uri="{FF2B5EF4-FFF2-40B4-BE49-F238E27FC236}">
                    <a16:creationId xmlns:a16="http://schemas.microsoft.com/office/drawing/2014/main" id="{928CCEB5-2B81-48DB-B489-A4BEA0D176E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94810" y="3919021"/>
                <a:ext cx="65546" cy="65546"/>
              </a:xfrm>
              <a:custGeom>
                <a:avLst/>
                <a:gdLst>
                  <a:gd name="T0" fmla="*/ 188 w 188"/>
                  <a:gd name="T1" fmla="*/ 94 h 188"/>
                  <a:gd name="T2" fmla="*/ 187 w 188"/>
                  <a:gd name="T3" fmla="*/ 114 h 188"/>
                  <a:gd name="T4" fmla="*/ 173 w 188"/>
                  <a:gd name="T5" fmla="*/ 147 h 188"/>
                  <a:gd name="T6" fmla="*/ 148 w 188"/>
                  <a:gd name="T7" fmla="*/ 172 h 188"/>
                  <a:gd name="T8" fmla="*/ 114 w 188"/>
                  <a:gd name="T9" fmla="*/ 186 h 188"/>
                  <a:gd name="T10" fmla="*/ 95 w 188"/>
                  <a:gd name="T11" fmla="*/ 188 h 188"/>
                  <a:gd name="T12" fmla="*/ 75 w 188"/>
                  <a:gd name="T13" fmla="*/ 186 h 188"/>
                  <a:gd name="T14" fmla="*/ 42 w 188"/>
                  <a:gd name="T15" fmla="*/ 172 h 188"/>
                  <a:gd name="T16" fmla="*/ 16 w 188"/>
                  <a:gd name="T17" fmla="*/ 147 h 188"/>
                  <a:gd name="T18" fmla="*/ 2 w 188"/>
                  <a:gd name="T19" fmla="*/ 114 h 188"/>
                  <a:gd name="T20" fmla="*/ 0 w 188"/>
                  <a:gd name="T21" fmla="*/ 94 h 188"/>
                  <a:gd name="T22" fmla="*/ 2 w 188"/>
                  <a:gd name="T23" fmla="*/ 75 h 188"/>
                  <a:gd name="T24" fmla="*/ 16 w 188"/>
                  <a:gd name="T25" fmla="*/ 41 h 188"/>
                  <a:gd name="T26" fmla="*/ 42 w 188"/>
                  <a:gd name="T27" fmla="*/ 15 h 188"/>
                  <a:gd name="T28" fmla="*/ 75 w 188"/>
                  <a:gd name="T29" fmla="*/ 1 h 188"/>
                  <a:gd name="T30" fmla="*/ 95 w 188"/>
                  <a:gd name="T31" fmla="*/ 0 h 188"/>
                  <a:gd name="T32" fmla="*/ 114 w 188"/>
                  <a:gd name="T33" fmla="*/ 1 h 188"/>
                  <a:gd name="T34" fmla="*/ 148 w 188"/>
                  <a:gd name="T35" fmla="*/ 15 h 188"/>
                  <a:gd name="T36" fmla="*/ 173 w 188"/>
                  <a:gd name="T37" fmla="*/ 41 h 188"/>
                  <a:gd name="T38" fmla="*/ 187 w 188"/>
                  <a:gd name="T39" fmla="*/ 75 h 188"/>
                  <a:gd name="T40" fmla="*/ 188 w 188"/>
                  <a:gd name="T41" fmla="*/ 94 h 1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88" h="188">
                    <a:moveTo>
                      <a:pt x="188" y="94"/>
                    </a:moveTo>
                    <a:lnTo>
                      <a:pt x="187" y="114"/>
                    </a:lnTo>
                    <a:lnTo>
                      <a:pt x="173" y="147"/>
                    </a:lnTo>
                    <a:lnTo>
                      <a:pt x="148" y="172"/>
                    </a:lnTo>
                    <a:lnTo>
                      <a:pt x="114" y="186"/>
                    </a:lnTo>
                    <a:lnTo>
                      <a:pt x="95" y="188"/>
                    </a:lnTo>
                    <a:lnTo>
                      <a:pt x="75" y="186"/>
                    </a:lnTo>
                    <a:lnTo>
                      <a:pt x="42" y="172"/>
                    </a:lnTo>
                    <a:lnTo>
                      <a:pt x="16" y="147"/>
                    </a:lnTo>
                    <a:lnTo>
                      <a:pt x="2" y="114"/>
                    </a:lnTo>
                    <a:lnTo>
                      <a:pt x="0" y="94"/>
                    </a:lnTo>
                    <a:lnTo>
                      <a:pt x="2" y="75"/>
                    </a:lnTo>
                    <a:lnTo>
                      <a:pt x="16" y="41"/>
                    </a:lnTo>
                    <a:lnTo>
                      <a:pt x="42" y="15"/>
                    </a:lnTo>
                    <a:lnTo>
                      <a:pt x="75" y="1"/>
                    </a:lnTo>
                    <a:lnTo>
                      <a:pt x="95" y="0"/>
                    </a:lnTo>
                    <a:lnTo>
                      <a:pt x="114" y="1"/>
                    </a:lnTo>
                    <a:lnTo>
                      <a:pt x="148" y="15"/>
                    </a:lnTo>
                    <a:lnTo>
                      <a:pt x="173" y="41"/>
                    </a:lnTo>
                    <a:lnTo>
                      <a:pt x="187" y="75"/>
                    </a:lnTo>
                    <a:lnTo>
                      <a:pt x="188" y="94"/>
                    </a:lnTo>
                    <a:close/>
                  </a:path>
                </a:pathLst>
              </a:custGeom>
              <a:grpFill/>
              <a:ln w="9525">
                <a:solidFill>
                  <a:schemeClr val="accent1">
                    <a:lumMod val="60000"/>
                    <a:lumOff val="40000"/>
                  </a:schemeClr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8" name="Freeform 174">
                <a:extLst>
                  <a:ext uri="{FF2B5EF4-FFF2-40B4-BE49-F238E27FC236}">
                    <a16:creationId xmlns:a16="http://schemas.microsoft.com/office/drawing/2014/main" id="{02519C35-5013-4264-A79E-94A734E1BB2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74139" y="3965740"/>
                <a:ext cx="96227" cy="93438"/>
              </a:xfrm>
              <a:custGeom>
                <a:avLst/>
                <a:gdLst>
                  <a:gd name="T0" fmla="*/ 272 w 272"/>
                  <a:gd name="T1" fmla="*/ 137 h 271"/>
                  <a:gd name="T2" fmla="*/ 271 w 272"/>
                  <a:gd name="T3" fmla="*/ 164 h 271"/>
                  <a:gd name="T4" fmla="*/ 250 w 272"/>
                  <a:gd name="T5" fmla="*/ 213 h 271"/>
                  <a:gd name="T6" fmla="*/ 213 w 272"/>
                  <a:gd name="T7" fmla="*/ 249 h 271"/>
                  <a:gd name="T8" fmla="*/ 163 w 272"/>
                  <a:gd name="T9" fmla="*/ 270 h 271"/>
                  <a:gd name="T10" fmla="*/ 136 w 272"/>
                  <a:gd name="T11" fmla="*/ 271 h 271"/>
                  <a:gd name="T12" fmla="*/ 109 w 272"/>
                  <a:gd name="T13" fmla="*/ 270 h 271"/>
                  <a:gd name="T14" fmla="*/ 60 w 272"/>
                  <a:gd name="T15" fmla="*/ 249 h 271"/>
                  <a:gd name="T16" fmla="*/ 22 w 272"/>
                  <a:gd name="T17" fmla="*/ 213 h 271"/>
                  <a:gd name="T18" fmla="*/ 3 w 272"/>
                  <a:gd name="T19" fmla="*/ 164 h 271"/>
                  <a:gd name="T20" fmla="*/ 0 w 272"/>
                  <a:gd name="T21" fmla="*/ 137 h 271"/>
                  <a:gd name="T22" fmla="*/ 3 w 272"/>
                  <a:gd name="T23" fmla="*/ 108 h 271"/>
                  <a:gd name="T24" fmla="*/ 22 w 272"/>
                  <a:gd name="T25" fmla="*/ 59 h 271"/>
                  <a:gd name="T26" fmla="*/ 60 w 272"/>
                  <a:gd name="T27" fmla="*/ 22 h 271"/>
                  <a:gd name="T28" fmla="*/ 109 w 272"/>
                  <a:gd name="T29" fmla="*/ 2 h 271"/>
                  <a:gd name="T30" fmla="*/ 136 w 272"/>
                  <a:gd name="T31" fmla="*/ 0 h 271"/>
                  <a:gd name="T32" fmla="*/ 163 w 272"/>
                  <a:gd name="T33" fmla="*/ 2 h 271"/>
                  <a:gd name="T34" fmla="*/ 213 w 272"/>
                  <a:gd name="T35" fmla="*/ 22 h 271"/>
                  <a:gd name="T36" fmla="*/ 250 w 272"/>
                  <a:gd name="T37" fmla="*/ 59 h 271"/>
                  <a:gd name="T38" fmla="*/ 271 w 272"/>
                  <a:gd name="T39" fmla="*/ 108 h 271"/>
                  <a:gd name="T40" fmla="*/ 272 w 272"/>
                  <a:gd name="T41" fmla="*/ 137 h 2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72" h="271">
                    <a:moveTo>
                      <a:pt x="272" y="137"/>
                    </a:moveTo>
                    <a:lnTo>
                      <a:pt x="271" y="164"/>
                    </a:lnTo>
                    <a:lnTo>
                      <a:pt x="250" y="213"/>
                    </a:lnTo>
                    <a:lnTo>
                      <a:pt x="213" y="249"/>
                    </a:lnTo>
                    <a:lnTo>
                      <a:pt x="163" y="270"/>
                    </a:lnTo>
                    <a:lnTo>
                      <a:pt x="136" y="271"/>
                    </a:lnTo>
                    <a:lnTo>
                      <a:pt x="109" y="270"/>
                    </a:lnTo>
                    <a:lnTo>
                      <a:pt x="60" y="249"/>
                    </a:lnTo>
                    <a:lnTo>
                      <a:pt x="22" y="213"/>
                    </a:lnTo>
                    <a:lnTo>
                      <a:pt x="3" y="164"/>
                    </a:lnTo>
                    <a:lnTo>
                      <a:pt x="0" y="137"/>
                    </a:lnTo>
                    <a:lnTo>
                      <a:pt x="3" y="108"/>
                    </a:lnTo>
                    <a:lnTo>
                      <a:pt x="22" y="59"/>
                    </a:lnTo>
                    <a:lnTo>
                      <a:pt x="60" y="22"/>
                    </a:lnTo>
                    <a:lnTo>
                      <a:pt x="109" y="2"/>
                    </a:lnTo>
                    <a:lnTo>
                      <a:pt x="136" y="0"/>
                    </a:lnTo>
                    <a:lnTo>
                      <a:pt x="163" y="2"/>
                    </a:lnTo>
                    <a:lnTo>
                      <a:pt x="213" y="22"/>
                    </a:lnTo>
                    <a:lnTo>
                      <a:pt x="250" y="59"/>
                    </a:lnTo>
                    <a:lnTo>
                      <a:pt x="271" y="108"/>
                    </a:lnTo>
                    <a:lnTo>
                      <a:pt x="272" y="137"/>
                    </a:lnTo>
                    <a:close/>
                  </a:path>
                </a:pathLst>
              </a:custGeom>
              <a:grpFill/>
              <a:ln w="9525">
                <a:solidFill>
                  <a:schemeClr val="accent1">
                    <a:lumMod val="60000"/>
                    <a:lumOff val="40000"/>
                  </a:schemeClr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9" name="Freeform 176">
                <a:extLst>
                  <a:ext uri="{FF2B5EF4-FFF2-40B4-BE49-F238E27FC236}">
                    <a16:creationId xmlns:a16="http://schemas.microsoft.com/office/drawing/2014/main" id="{222640A3-7255-4113-871F-0DE115E179C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29676" y="3655447"/>
                <a:ext cx="94832" cy="94832"/>
              </a:xfrm>
              <a:custGeom>
                <a:avLst/>
                <a:gdLst>
                  <a:gd name="T0" fmla="*/ 272 w 272"/>
                  <a:gd name="T1" fmla="*/ 136 h 272"/>
                  <a:gd name="T2" fmla="*/ 271 w 272"/>
                  <a:gd name="T3" fmla="*/ 165 h 272"/>
                  <a:gd name="T4" fmla="*/ 250 w 272"/>
                  <a:gd name="T5" fmla="*/ 213 h 272"/>
                  <a:gd name="T6" fmla="*/ 212 w 272"/>
                  <a:gd name="T7" fmla="*/ 250 h 272"/>
                  <a:gd name="T8" fmla="*/ 164 w 272"/>
                  <a:gd name="T9" fmla="*/ 271 h 272"/>
                  <a:gd name="T10" fmla="*/ 136 w 272"/>
                  <a:gd name="T11" fmla="*/ 272 h 272"/>
                  <a:gd name="T12" fmla="*/ 109 w 272"/>
                  <a:gd name="T13" fmla="*/ 271 h 272"/>
                  <a:gd name="T14" fmla="*/ 59 w 272"/>
                  <a:gd name="T15" fmla="*/ 250 h 272"/>
                  <a:gd name="T16" fmla="*/ 23 w 272"/>
                  <a:gd name="T17" fmla="*/ 213 h 272"/>
                  <a:gd name="T18" fmla="*/ 2 w 272"/>
                  <a:gd name="T19" fmla="*/ 165 h 272"/>
                  <a:gd name="T20" fmla="*/ 0 w 272"/>
                  <a:gd name="T21" fmla="*/ 136 h 272"/>
                  <a:gd name="T22" fmla="*/ 2 w 272"/>
                  <a:gd name="T23" fmla="*/ 109 h 272"/>
                  <a:gd name="T24" fmla="*/ 23 w 272"/>
                  <a:gd name="T25" fmla="*/ 60 h 272"/>
                  <a:gd name="T26" fmla="*/ 59 w 272"/>
                  <a:gd name="T27" fmla="*/ 24 h 272"/>
                  <a:gd name="T28" fmla="*/ 109 w 272"/>
                  <a:gd name="T29" fmla="*/ 3 h 272"/>
                  <a:gd name="T30" fmla="*/ 136 w 272"/>
                  <a:gd name="T31" fmla="*/ 0 h 272"/>
                  <a:gd name="T32" fmla="*/ 164 w 272"/>
                  <a:gd name="T33" fmla="*/ 3 h 272"/>
                  <a:gd name="T34" fmla="*/ 212 w 272"/>
                  <a:gd name="T35" fmla="*/ 24 h 272"/>
                  <a:gd name="T36" fmla="*/ 250 w 272"/>
                  <a:gd name="T37" fmla="*/ 60 h 272"/>
                  <a:gd name="T38" fmla="*/ 271 w 272"/>
                  <a:gd name="T39" fmla="*/ 109 h 272"/>
                  <a:gd name="T40" fmla="*/ 272 w 272"/>
                  <a:gd name="T41" fmla="*/ 136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72" h="272">
                    <a:moveTo>
                      <a:pt x="272" y="136"/>
                    </a:moveTo>
                    <a:lnTo>
                      <a:pt x="271" y="165"/>
                    </a:lnTo>
                    <a:lnTo>
                      <a:pt x="250" y="213"/>
                    </a:lnTo>
                    <a:lnTo>
                      <a:pt x="212" y="250"/>
                    </a:lnTo>
                    <a:lnTo>
                      <a:pt x="164" y="271"/>
                    </a:lnTo>
                    <a:lnTo>
                      <a:pt x="136" y="272"/>
                    </a:lnTo>
                    <a:lnTo>
                      <a:pt x="109" y="271"/>
                    </a:lnTo>
                    <a:lnTo>
                      <a:pt x="59" y="250"/>
                    </a:lnTo>
                    <a:lnTo>
                      <a:pt x="23" y="213"/>
                    </a:lnTo>
                    <a:lnTo>
                      <a:pt x="2" y="165"/>
                    </a:lnTo>
                    <a:lnTo>
                      <a:pt x="0" y="136"/>
                    </a:lnTo>
                    <a:lnTo>
                      <a:pt x="2" y="109"/>
                    </a:lnTo>
                    <a:lnTo>
                      <a:pt x="23" y="60"/>
                    </a:lnTo>
                    <a:lnTo>
                      <a:pt x="59" y="24"/>
                    </a:lnTo>
                    <a:lnTo>
                      <a:pt x="109" y="3"/>
                    </a:lnTo>
                    <a:lnTo>
                      <a:pt x="136" y="0"/>
                    </a:lnTo>
                    <a:lnTo>
                      <a:pt x="164" y="3"/>
                    </a:lnTo>
                    <a:lnTo>
                      <a:pt x="212" y="24"/>
                    </a:lnTo>
                    <a:lnTo>
                      <a:pt x="250" y="60"/>
                    </a:lnTo>
                    <a:lnTo>
                      <a:pt x="271" y="109"/>
                    </a:lnTo>
                    <a:lnTo>
                      <a:pt x="272" y="136"/>
                    </a:lnTo>
                    <a:close/>
                  </a:path>
                </a:pathLst>
              </a:custGeom>
              <a:grpFill/>
              <a:ln w="9525">
                <a:solidFill>
                  <a:schemeClr val="accent1">
                    <a:lumMod val="60000"/>
                    <a:lumOff val="40000"/>
                  </a:schemeClr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0" name="Freeform 177">
                <a:extLst>
                  <a:ext uri="{FF2B5EF4-FFF2-40B4-BE49-F238E27FC236}">
                    <a16:creationId xmlns:a16="http://schemas.microsoft.com/office/drawing/2014/main" id="{84E781FF-BEE7-4137-908C-F82900F1023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96943" y="4343672"/>
                <a:ext cx="94832" cy="94832"/>
              </a:xfrm>
              <a:custGeom>
                <a:avLst/>
                <a:gdLst>
                  <a:gd name="T0" fmla="*/ 273 w 273"/>
                  <a:gd name="T1" fmla="*/ 136 h 272"/>
                  <a:gd name="T2" fmla="*/ 271 w 273"/>
                  <a:gd name="T3" fmla="*/ 164 h 272"/>
                  <a:gd name="T4" fmla="*/ 251 w 273"/>
                  <a:gd name="T5" fmla="*/ 212 h 272"/>
                  <a:gd name="T6" fmla="*/ 213 w 273"/>
                  <a:gd name="T7" fmla="*/ 250 h 272"/>
                  <a:gd name="T8" fmla="*/ 165 w 273"/>
                  <a:gd name="T9" fmla="*/ 271 h 272"/>
                  <a:gd name="T10" fmla="*/ 136 w 273"/>
                  <a:gd name="T11" fmla="*/ 272 h 272"/>
                  <a:gd name="T12" fmla="*/ 109 w 273"/>
                  <a:gd name="T13" fmla="*/ 271 h 272"/>
                  <a:gd name="T14" fmla="*/ 60 w 273"/>
                  <a:gd name="T15" fmla="*/ 250 h 272"/>
                  <a:gd name="T16" fmla="*/ 24 w 273"/>
                  <a:gd name="T17" fmla="*/ 212 h 272"/>
                  <a:gd name="T18" fmla="*/ 3 w 273"/>
                  <a:gd name="T19" fmla="*/ 164 h 272"/>
                  <a:gd name="T20" fmla="*/ 0 w 273"/>
                  <a:gd name="T21" fmla="*/ 136 h 272"/>
                  <a:gd name="T22" fmla="*/ 3 w 273"/>
                  <a:gd name="T23" fmla="*/ 108 h 272"/>
                  <a:gd name="T24" fmla="*/ 24 w 273"/>
                  <a:gd name="T25" fmla="*/ 59 h 272"/>
                  <a:gd name="T26" fmla="*/ 60 w 273"/>
                  <a:gd name="T27" fmla="*/ 23 h 272"/>
                  <a:gd name="T28" fmla="*/ 109 w 273"/>
                  <a:gd name="T29" fmla="*/ 2 h 272"/>
                  <a:gd name="T30" fmla="*/ 136 w 273"/>
                  <a:gd name="T31" fmla="*/ 0 h 272"/>
                  <a:gd name="T32" fmla="*/ 165 w 273"/>
                  <a:gd name="T33" fmla="*/ 2 h 272"/>
                  <a:gd name="T34" fmla="*/ 213 w 273"/>
                  <a:gd name="T35" fmla="*/ 23 h 272"/>
                  <a:gd name="T36" fmla="*/ 251 w 273"/>
                  <a:gd name="T37" fmla="*/ 59 h 272"/>
                  <a:gd name="T38" fmla="*/ 271 w 273"/>
                  <a:gd name="T39" fmla="*/ 108 h 272"/>
                  <a:gd name="T40" fmla="*/ 273 w 273"/>
                  <a:gd name="T41" fmla="*/ 136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73" h="272">
                    <a:moveTo>
                      <a:pt x="273" y="136"/>
                    </a:moveTo>
                    <a:lnTo>
                      <a:pt x="271" y="164"/>
                    </a:lnTo>
                    <a:lnTo>
                      <a:pt x="251" y="212"/>
                    </a:lnTo>
                    <a:lnTo>
                      <a:pt x="213" y="250"/>
                    </a:lnTo>
                    <a:lnTo>
                      <a:pt x="165" y="271"/>
                    </a:lnTo>
                    <a:lnTo>
                      <a:pt x="136" y="272"/>
                    </a:lnTo>
                    <a:lnTo>
                      <a:pt x="109" y="271"/>
                    </a:lnTo>
                    <a:lnTo>
                      <a:pt x="60" y="250"/>
                    </a:lnTo>
                    <a:lnTo>
                      <a:pt x="24" y="212"/>
                    </a:lnTo>
                    <a:lnTo>
                      <a:pt x="3" y="164"/>
                    </a:lnTo>
                    <a:lnTo>
                      <a:pt x="0" y="136"/>
                    </a:lnTo>
                    <a:lnTo>
                      <a:pt x="3" y="108"/>
                    </a:lnTo>
                    <a:lnTo>
                      <a:pt x="24" y="59"/>
                    </a:lnTo>
                    <a:lnTo>
                      <a:pt x="60" y="23"/>
                    </a:lnTo>
                    <a:lnTo>
                      <a:pt x="109" y="2"/>
                    </a:lnTo>
                    <a:lnTo>
                      <a:pt x="136" y="0"/>
                    </a:lnTo>
                    <a:lnTo>
                      <a:pt x="165" y="2"/>
                    </a:lnTo>
                    <a:lnTo>
                      <a:pt x="213" y="23"/>
                    </a:lnTo>
                    <a:lnTo>
                      <a:pt x="251" y="59"/>
                    </a:lnTo>
                    <a:lnTo>
                      <a:pt x="271" y="108"/>
                    </a:lnTo>
                    <a:lnTo>
                      <a:pt x="273" y="136"/>
                    </a:lnTo>
                    <a:close/>
                  </a:path>
                </a:pathLst>
              </a:custGeom>
              <a:grpFill/>
              <a:ln w="9525">
                <a:solidFill>
                  <a:schemeClr val="accent1">
                    <a:lumMod val="60000"/>
                    <a:lumOff val="40000"/>
                  </a:schemeClr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1" name="Freeform 179">
                <a:extLst>
                  <a:ext uri="{FF2B5EF4-FFF2-40B4-BE49-F238E27FC236}">
                    <a16:creationId xmlns:a16="http://schemas.microsoft.com/office/drawing/2014/main" id="{D6C39B33-617F-4AC4-BD1E-7BAFC4D4CB1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76107" y="5517913"/>
                <a:ext cx="66940" cy="66940"/>
              </a:xfrm>
              <a:custGeom>
                <a:avLst/>
                <a:gdLst>
                  <a:gd name="T0" fmla="*/ 192 w 192"/>
                  <a:gd name="T1" fmla="*/ 96 h 191"/>
                  <a:gd name="T2" fmla="*/ 190 w 192"/>
                  <a:gd name="T3" fmla="*/ 116 h 191"/>
                  <a:gd name="T4" fmla="*/ 175 w 192"/>
                  <a:gd name="T5" fmla="*/ 149 h 191"/>
                  <a:gd name="T6" fmla="*/ 149 w 192"/>
                  <a:gd name="T7" fmla="*/ 175 h 191"/>
                  <a:gd name="T8" fmla="*/ 115 w 192"/>
                  <a:gd name="T9" fmla="*/ 189 h 191"/>
                  <a:gd name="T10" fmla="*/ 96 w 192"/>
                  <a:gd name="T11" fmla="*/ 191 h 191"/>
                  <a:gd name="T12" fmla="*/ 76 w 192"/>
                  <a:gd name="T13" fmla="*/ 189 h 191"/>
                  <a:gd name="T14" fmla="*/ 41 w 192"/>
                  <a:gd name="T15" fmla="*/ 175 h 191"/>
                  <a:gd name="T16" fmla="*/ 15 w 192"/>
                  <a:gd name="T17" fmla="*/ 149 h 191"/>
                  <a:gd name="T18" fmla="*/ 1 w 192"/>
                  <a:gd name="T19" fmla="*/ 116 h 191"/>
                  <a:gd name="T20" fmla="*/ 0 w 192"/>
                  <a:gd name="T21" fmla="*/ 96 h 191"/>
                  <a:gd name="T22" fmla="*/ 1 w 192"/>
                  <a:gd name="T23" fmla="*/ 77 h 191"/>
                  <a:gd name="T24" fmla="*/ 15 w 192"/>
                  <a:gd name="T25" fmla="*/ 42 h 191"/>
                  <a:gd name="T26" fmla="*/ 41 w 192"/>
                  <a:gd name="T27" fmla="*/ 16 h 191"/>
                  <a:gd name="T28" fmla="*/ 76 w 192"/>
                  <a:gd name="T29" fmla="*/ 2 h 191"/>
                  <a:gd name="T30" fmla="*/ 96 w 192"/>
                  <a:gd name="T31" fmla="*/ 0 h 191"/>
                  <a:gd name="T32" fmla="*/ 115 w 192"/>
                  <a:gd name="T33" fmla="*/ 2 h 191"/>
                  <a:gd name="T34" fmla="*/ 149 w 192"/>
                  <a:gd name="T35" fmla="*/ 16 h 191"/>
                  <a:gd name="T36" fmla="*/ 175 w 192"/>
                  <a:gd name="T37" fmla="*/ 42 h 191"/>
                  <a:gd name="T38" fmla="*/ 190 w 192"/>
                  <a:gd name="T39" fmla="*/ 77 h 191"/>
                  <a:gd name="T40" fmla="*/ 192 w 192"/>
                  <a:gd name="T41" fmla="*/ 96 h 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92" h="191">
                    <a:moveTo>
                      <a:pt x="192" y="96"/>
                    </a:moveTo>
                    <a:lnTo>
                      <a:pt x="190" y="116"/>
                    </a:lnTo>
                    <a:lnTo>
                      <a:pt x="175" y="149"/>
                    </a:lnTo>
                    <a:lnTo>
                      <a:pt x="149" y="175"/>
                    </a:lnTo>
                    <a:lnTo>
                      <a:pt x="115" y="189"/>
                    </a:lnTo>
                    <a:lnTo>
                      <a:pt x="96" y="191"/>
                    </a:lnTo>
                    <a:lnTo>
                      <a:pt x="76" y="189"/>
                    </a:lnTo>
                    <a:lnTo>
                      <a:pt x="41" y="175"/>
                    </a:lnTo>
                    <a:lnTo>
                      <a:pt x="15" y="149"/>
                    </a:lnTo>
                    <a:lnTo>
                      <a:pt x="1" y="116"/>
                    </a:lnTo>
                    <a:lnTo>
                      <a:pt x="0" y="96"/>
                    </a:lnTo>
                    <a:lnTo>
                      <a:pt x="1" y="77"/>
                    </a:lnTo>
                    <a:lnTo>
                      <a:pt x="15" y="42"/>
                    </a:lnTo>
                    <a:lnTo>
                      <a:pt x="41" y="16"/>
                    </a:lnTo>
                    <a:lnTo>
                      <a:pt x="76" y="2"/>
                    </a:lnTo>
                    <a:lnTo>
                      <a:pt x="96" y="0"/>
                    </a:lnTo>
                    <a:lnTo>
                      <a:pt x="115" y="2"/>
                    </a:lnTo>
                    <a:lnTo>
                      <a:pt x="149" y="16"/>
                    </a:lnTo>
                    <a:lnTo>
                      <a:pt x="175" y="42"/>
                    </a:lnTo>
                    <a:lnTo>
                      <a:pt x="190" y="77"/>
                    </a:lnTo>
                    <a:lnTo>
                      <a:pt x="192" y="96"/>
                    </a:lnTo>
                    <a:close/>
                  </a:path>
                </a:pathLst>
              </a:custGeom>
              <a:grpFill/>
              <a:ln w="9525">
                <a:solidFill>
                  <a:schemeClr val="accent1">
                    <a:lumMod val="60000"/>
                    <a:lumOff val="40000"/>
                  </a:schemeClr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2" name="Freeform 180">
                <a:extLst>
                  <a:ext uri="{FF2B5EF4-FFF2-40B4-BE49-F238E27FC236}">
                    <a16:creationId xmlns:a16="http://schemas.microsoft.com/office/drawing/2014/main" id="{9E03A728-C13F-4CAA-99F1-5E529D3E9B1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53465" y="5353352"/>
                <a:ext cx="94832" cy="94832"/>
              </a:xfrm>
              <a:custGeom>
                <a:avLst/>
                <a:gdLst>
                  <a:gd name="T0" fmla="*/ 272 w 272"/>
                  <a:gd name="T1" fmla="*/ 136 h 272"/>
                  <a:gd name="T2" fmla="*/ 269 w 272"/>
                  <a:gd name="T3" fmla="*/ 163 h 272"/>
                  <a:gd name="T4" fmla="*/ 249 w 272"/>
                  <a:gd name="T5" fmla="*/ 213 h 272"/>
                  <a:gd name="T6" fmla="*/ 212 w 272"/>
                  <a:gd name="T7" fmla="*/ 250 h 272"/>
                  <a:gd name="T8" fmla="*/ 163 w 272"/>
                  <a:gd name="T9" fmla="*/ 271 h 272"/>
                  <a:gd name="T10" fmla="*/ 136 w 272"/>
                  <a:gd name="T11" fmla="*/ 272 h 272"/>
                  <a:gd name="T12" fmla="*/ 107 w 272"/>
                  <a:gd name="T13" fmla="*/ 271 h 272"/>
                  <a:gd name="T14" fmla="*/ 60 w 272"/>
                  <a:gd name="T15" fmla="*/ 250 h 272"/>
                  <a:gd name="T16" fmla="*/ 22 w 272"/>
                  <a:gd name="T17" fmla="*/ 213 h 272"/>
                  <a:gd name="T18" fmla="*/ 1 w 272"/>
                  <a:gd name="T19" fmla="*/ 163 h 272"/>
                  <a:gd name="T20" fmla="*/ 0 w 272"/>
                  <a:gd name="T21" fmla="*/ 136 h 272"/>
                  <a:gd name="T22" fmla="*/ 1 w 272"/>
                  <a:gd name="T23" fmla="*/ 109 h 272"/>
                  <a:gd name="T24" fmla="*/ 22 w 272"/>
                  <a:gd name="T25" fmla="*/ 60 h 272"/>
                  <a:gd name="T26" fmla="*/ 60 w 272"/>
                  <a:gd name="T27" fmla="*/ 23 h 272"/>
                  <a:gd name="T28" fmla="*/ 107 w 272"/>
                  <a:gd name="T29" fmla="*/ 3 h 272"/>
                  <a:gd name="T30" fmla="*/ 136 w 272"/>
                  <a:gd name="T31" fmla="*/ 0 h 272"/>
                  <a:gd name="T32" fmla="*/ 163 w 272"/>
                  <a:gd name="T33" fmla="*/ 3 h 272"/>
                  <a:gd name="T34" fmla="*/ 212 w 272"/>
                  <a:gd name="T35" fmla="*/ 23 h 272"/>
                  <a:gd name="T36" fmla="*/ 249 w 272"/>
                  <a:gd name="T37" fmla="*/ 60 h 272"/>
                  <a:gd name="T38" fmla="*/ 269 w 272"/>
                  <a:gd name="T39" fmla="*/ 109 h 272"/>
                  <a:gd name="T40" fmla="*/ 272 w 272"/>
                  <a:gd name="T41" fmla="*/ 136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72" h="272">
                    <a:moveTo>
                      <a:pt x="272" y="136"/>
                    </a:moveTo>
                    <a:lnTo>
                      <a:pt x="269" y="163"/>
                    </a:lnTo>
                    <a:lnTo>
                      <a:pt x="249" y="213"/>
                    </a:lnTo>
                    <a:lnTo>
                      <a:pt x="212" y="250"/>
                    </a:lnTo>
                    <a:lnTo>
                      <a:pt x="163" y="271"/>
                    </a:lnTo>
                    <a:lnTo>
                      <a:pt x="136" y="272"/>
                    </a:lnTo>
                    <a:lnTo>
                      <a:pt x="107" y="271"/>
                    </a:lnTo>
                    <a:lnTo>
                      <a:pt x="60" y="250"/>
                    </a:lnTo>
                    <a:lnTo>
                      <a:pt x="22" y="213"/>
                    </a:lnTo>
                    <a:lnTo>
                      <a:pt x="1" y="163"/>
                    </a:lnTo>
                    <a:lnTo>
                      <a:pt x="0" y="136"/>
                    </a:lnTo>
                    <a:lnTo>
                      <a:pt x="1" y="109"/>
                    </a:lnTo>
                    <a:lnTo>
                      <a:pt x="22" y="60"/>
                    </a:lnTo>
                    <a:lnTo>
                      <a:pt x="60" y="23"/>
                    </a:lnTo>
                    <a:lnTo>
                      <a:pt x="107" y="3"/>
                    </a:lnTo>
                    <a:lnTo>
                      <a:pt x="136" y="0"/>
                    </a:lnTo>
                    <a:lnTo>
                      <a:pt x="163" y="3"/>
                    </a:lnTo>
                    <a:lnTo>
                      <a:pt x="212" y="23"/>
                    </a:lnTo>
                    <a:lnTo>
                      <a:pt x="249" y="60"/>
                    </a:lnTo>
                    <a:lnTo>
                      <a:pt x="269" y="109"/>
                    </a:lnTo>
                    <a:lnTo>
                      <a:pt x="272" y="136"/>
                    </a:lnTo>
                    <a:close/>
                  </a:path>
                </a:pathLst>
              </a:custGeom>
              <a:grpFill/>
              <a:ln w="9525">
                <a:solidFill>
                  <a:schemeClr val="accent1">
                    <a:lumMod val="60000"/>
                    <a:lumOff val="40000"/>
                  </a:schemeClr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3" name="Freeform 168">
                <a:extLst>
                  <a:ext uri="{FF2B5EF4-FFF2-40B4-BE49-F238E27FC236}">
                    <a16:creationId xmlns:a16="http://schemas.microsoft.com/office/drawing/2014/main" id="{9F2EE686-3A1C-4D69-8F1D-1BD860D23B6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65443" y="4987971"/>
                <a:ext cx="94832" cy="94832"/>
              </a:xfrm>
              <a:custGeom>
                <a:avLst/>
                <a:gdLst>
                  <a:gd name="T0" fmla="*/ 272 w 272"/>
                  <a:gd name="T1" fmla="*/ 136 h 272"/>
                  <a:gd name="T2" fmla="*/ 270 w 272"/>
                  <a:gd name="T3" fmla="*/ 165 h 272"/>
                  <a:gd name="T4" fmla="*/ 249 w 272"/>
                  <a:gd name="T5" fmla="*/ 213 h 272"/>
                  <a:gd name="T6" fmla="*/ 213 w 272"/>
                  <a:gd name="T7" fmla="*/ 250 h 272"/>
                  <a:gd name="T8" fmla="*/ 163 w 272"/>
                  <a:gd name="T9" fmla="*/ 271 h 272"/>
                  <a:gd name="T10" fmla="*/ 136 w 272"/>
                  <a:gd name="T11" fmla="*/ 272 h 272"/>
                  <a:gd name="T12" fmla="*/ 108 w 272"/>
                  <a:gd name="T13" fmla="*/ 271 h 272"/>
                  <a:gd name="T14" fmla="*/ 60 w 272"/>
                  <a:gd name="T15" fmla="*/ 250 h 272"/>
                  <a:gd name="T16" fmla="*/ 22 w 272"/>
                  <a:gd name="T17" fmla="*/ 213 h 272"/>
                  <a:gd name="T18" fmla="*/ 1 w 272"/>
                  <a:gd name="T19" fmla="*/ 165 h 272"/>
                  <a:gd name="T20" fmla="*/ 0 w 272"/>
                  <a:gd name="T21" fmla="*/ 136 h 272"/>
                  <a:gd name="T22" fmla="*/ 1 w 272"/>
                  <a:gd name="T23" fmla="*/ 109 h 272"/>
                  <a:gd name="T24" fmla="*/ 22 w 272"/>
                  <a:gd name="T25" fmla="*/ 60 h 272"/>
                  <a:gd name="T26" fmla="*/ 60 w 272"/>
                  <a:gd name="T27" fmla="*/ 24 h 272"/>
                  <a:gd name="T28" fmla="*/ 108 w 272"/>
                  <a:gd name="T29" fmla="*/ 3 h 272"/>
                  <a:gd name="T30" fmla="*/ 136 w 272"/>
                  <a:gd name="T31" fmla="*/ 0 h 272"/>
                  <a:gd name="T32" fmla="*/ 163 w 272"/>
                  <a:gd name="T33" fmla="*/ 3 h 272"/>
                  <a:gd name="T34" fmla="*/ 213 w 272"/>
                  <a:gd name="T35" fmla="*/ 24 h 272"/>
                  <a:gd name="T36" fmla="*/ 249 w 272"/>
                  <a:gd name="T37" fmla="*/ 60 h 272"/>
                  <a:gd name="T38" fmla="*/ 270 w 272"/>
                  <a:gd name="T39" fmla="*/ 109 h 272"/>
                  <a:gd name="T40" fmla="*/ 272 w 272"/>
                  <a:gd name="T41" fmla="*/ 136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72" h="272">
                    <a:moveTo>
                      <a:pt x="272" y="136"/>
                    </a:moveTo>
                    <a:lnTo>
                      <a:pt x="270" y="165"/>
                    </a:lnTo>
                    <a:lnTo>
                      <a:pt x="249" y="213"/>
                    </a:lnTo>
                    <a:lnTo>
                      <a:pt x="213" y="250"/>
                    </a:lnTo>
                    <a:lnTo>
                      <a:pt x="163" y="271"/>
                    </a:lnTo>
                    <a:lnTo>
                      <a:pt x="136" y="272"/>
                    </a:lnTo>
                    <a:lnTo>
                      <a:pt x="108" y="271"/>
                    </a:lnTo>
                    <a:lnTo>
                      <a:pt x="60" y="250"/>
                    </a:lnTo>
                    <a:lnTo>
                      <a:pt x="22" y="213"/>
                    </a:lnTo>
                    <a:lnTo>
                      <a:pt x="1" y="165"/>
                    </a:lnTo>
                    <a:lnTo>
                      <a:pt x="0" y="136"/>
                    </a:lnTo>
                    <a:lnTo>
                      <a:pt x="1" y="109"/>
                    </a:lnTo>
                    <a:lnTo>
                      <a:pt x="22" y="60"/>
                    </a:lnTo>
                    <a:lnTo>
                      <a:pt x="60" y="24"/>
                    </a:lnTo>
                    <a:lnTo>
                      <a:pt x="108" y="3"/>
                    </a:lnTo>
                    <a:lnTo>
                      <a:pt x="136" y="0"/>
                    </a:lnTo>
                    <a:lnTo>
                      <a:pt x="163" y="3"/>
                    </a:lnTo>
                    <a:lnTo>
                      <a:pt x="213" y="24"/>
                    </a:lnTo>
                    <a:lnTo>
                      <a:pt x="249" y="60"/>
                    </a:lnTo>
                    <a:lnTo>
                      <a:pt x="270" y="109"/>
                    </a:lnTo>
                    <a:lnTo>
                      <a:pt x="272" y="136"/>
                    </a:lnTo>
                    <a:close/>
                  </a:path>
                </a:pathLst>
              </a:custGeom>
              <a:grpFill/>
              <a:ln w="9525">
                <a:solidFill>
                  <a:schemeClr val="accent1">
                    <a:lumMod val="60000"/>
                    <a:lumOff val="40000"/>
                  </a:schemeClr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4" name="Freeform 177">
                <a:extLst>
                  <a:ext uri="{FF2B5EF4-FFF2-40B4-BE49-F238E27FC236}">
                    <a16:creationId xmlns:a16="http://schemas.microsoft.com/office/drawing/2014/main" id="{0AD0D119-B091-4C5A-8255-2C5738455FB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37796" y="5500480"/>
                <a:ext cx="94832" cy="94832"/>
              </a:xfrm>
              <a:custGeom>
                <a:avLst/>
                <a:gdLst>
                  <a:gd name="T0" fmla="*/ 273 w 273"/>
                  <a:gd name="T1" fmla="*/ 136 h 272"/>
                  <a:gd name="T2" fmla="*/ 271 w 273"/>
                  <a:gd name="T3" fmla="*/ 164 h 272"/>
                  <a:gd name="T4" fmla="*/ 251 w 273"/>
                  <a:gd name="T5" fmla="*/ 212 h 272"/>
                  <a:gd name="T6" fmla="*/ 213 w 273"/>
                  <a:gd name="T7" fmla="*/ 250 h 272"/>
                  <a:gd name="T8" fmla="*/ 165 w 273"/>
                  <a:gd name="T9" fmla="*/ 271 h 272"/>
                  <a:gd name="T10" fmla="*/ 136 w 273"/>
                  <a:gd name="T11" fmla="*/ 272 h 272"/>
                  <a:gd name="T12" fmla="*/ 109 w 273"/>
                  <a:gd name="T13" fmla="*/ 271 h 272"/>
                  <a:gd name="T14" fmla="*/ 60 w 273"/>
                  <a:gd name="T15" fmla="*/ 250 h 272"/>
                  <a:gd name="T16" fmla="*/ 24 w 273"/>
                  <a:gd name="T17" fmla="*/ 212 h 272"/>
                  <a:gd name="T18" fmla="*/ 3 w 273"/>
                  <a:gd name="T19" fmla="*/ 164 h 272"/>
                  <a:gd name="T20" fmla="*/ 0 w 273"/>
                  <a:gd name="T21" fmla="*/ 136 h 272"/>
                  <a:gd name="T22" fmla="*/ 3 w 273"/>
                  <a:gd name="T23" fmla="*/ 108 h 272"/>
                  <a:gd name="T24" fmla="*/ 24 w 273"/>
                  <a:gd name="T25" fmla="*/ 59 h 272"/>
                  <a:gd name="T26" fmla="*/ 60 w 273"/>
                  <a:gd name="T27" fmla="*/ 23 h 272"/>
                  <a:gd name="T28" fmla="*/ 109 w 273"/>
                  <a:gd name="T29" fmla="*/ 2 h 272"/>
                  <a:gd name="T30" fmla="*/ 136 w 273"/>
                  <a:gd name="T31" fmla="*/ 0 h 272"/>
                  <a:gd name="T32" fmla="*/ 165 w 273"/>
                  <a:gd name="T33" fmla="*/ 2 h 272"/>
                  <a:gd name="T34" fmla="*/ 213 w 273"/>
                  <a:gd name="T35" fmla="*/ 23 h 272"/>
                  <a:gd name="T36" fmla="*/ 251 w 273"/>
                  <a:gd name="T37" fmla="*/ 59 h 272"/>
                  <a:gd name="T38" fmla="*/ 271 w 273"/>
                  <a:gd name="T39" fmla="*/ 108 h 272"/>
                  <a:gd name="T40" fmla="*/ 273 w 273"/>
                  <a:gd name="T41" fmla="*/ 136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73" h="272">
                    <a:moveTo>
                      <a:pt x="273" y="136"/>
                    </a:moveTo>
                    <a:lnTo>
                      <a:pt x="271" y="164"/>
                    </a:lnTo>
                    <a:lnTo>
                      <a:pt x="251" y="212"/>
                    </a:lnTo>
                    <a:lnTo>
                      <a:pt x="213" y="250"/>
                    </a:lnTo>
                    <a:lnTo>
                      <a:pt x="165" y="271"/>
                    </a:lnTo>
                    <a:lnTo>
                      <a:pt x="136" y="272"/>
                    </a:lnTo>
                    <a:lnTo>
                      <a:pt x="109" y="271"/>
                    </a:lnTo>
                    <a:lnTo>
                      <a:pt x="60" y="250"/>
                    </a:lnTo>
                    <a:lnTo>
                      <a:pt x="24" y="212"/>
                    </a:lnTo>
                    <a:lnTo>
                      <a:pt x="3" y="164"/>
                    </a:lnTo>
                    <a:lnTo>
                      <a:pt x="0" y="136"/>
                    </a:lnTo>
                    <a:lnTo>
                      <a:pt x="3" y="108"/>
                    </a:lnTo>
                    <a:lnTo>
                      <a:pt x="24" y="59"/>
                    </a:lnTo>
                    <a:lnTo>
                      <a:pt x="60" y="23"/>
                    </a:lnTo>
                    <a:lnTo>
                      <a:pt x="109" y="2"/>
                    </a:lnTo>
                    <a:lnTo>
                      <a:pt x="136" y="0"/>
                    </a:lnTo>
                    <a:lnTo>
                      <a:pt x="165" y="2"/>
                    </a:lnTo>
                    <a:lnTo>
                      <a:pt x="213" y="23"/>
                    </a:lnTo>
                    <a:lnTo>
                      <a:pt x="251" y="59"/>
                    </a:lnTo>
                    <a:lnTo>
                      <a:pt x="271" y="108"/>
                    </a:lnTo>
                    <a:lnTo>
                      <a:pt x="273" y="136"/>
                    </a:lnTo>
                    <a:close/>
                  </a:path>
                </a:pathLst>
              </a:custGeom>
              <a:grpFill/>
              <a:ln w="9525">
                <a:solidFill>
                  <a:schemeClr val="accent1">
                    <a:lumMod val="60000"/>
                    <a:lumOff val="40000"/>
                  </a:schemeClr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5" name="Freeform 148">
                <a:extLst>
                  <a:ext uri="{FF2B5EF4-FFF2-40B4-BE49-F238E27FC236}">
                    <a16:creationId xmlns:a16="http://schemas.microsoft.com/office/drawing/2014/main" id="{08259E33-C9DD-4F51-8F50-CACFF190996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113268" y="3959465"/>
                <a:ext cx="94832" cy="94832"/>
              </a:xfrm>
              <a:custGeom>
                <a:avLst/>
                <a:gdLst>
                  <a:gd name="T0" fmla="*/ 272 w 272"/>
                  <a:gd name="T1" fmla="*/ 136 h 272"/>
                  <a:gd name="T2" fmla="*/ 270 w 272"/>
                  <a:gd name="T3" fmla="*/ 163 h 272"/>
                  <a:gd name="T4" fmla="*/ 249 w 272"/>
                  <a:gd name="T5" fmla="*/ 213 h 272"/>
                  <a:gd name="T6" fmla="*/ 213 w 272"/>
                  <a:gd name="T7" fmla="*/ 249 h 272"/>
                  <a:gd name="T8" fmla="*/ 163 w 272"/>
                  <a:gd name="T9" fmla="*/ 270 h 272"/>
                  <a:gd name="T10" fmla="*/ 136 w 272"/>
                  <a:gd name="T11" fmla="*/ 272 h 272"/>
                  <a:gd name="T12" fmla="*/ 108 w 272"/>
                  <a:gd name="T13" fmla="*/ 270 h 272"/>
                  <a:gd name="T14" fmla="*/ 60 w 272"/>
                  <a:gd name="T15" fmla="*/ 249 h 272"/>
                  <a:gd name="T16" fmla="*/ 22 w 272"/>
                  <a:gd name="T17" fmla="*/ 213 h 272"/>
                  <a:gd name="T18" fmla="*/ 1 w 272"/>
                  <a:gd name="T19" fmla="*/ 163 h 272"/>
                  <a:gd name="T20" fmla="*/ 0 w 272"/>
                  <a:gd name="T21" fmla="*/ 136 h 272"/>
                  <a:gd name="T22" fmla="*/ 1 w 272"/>
                  <a:gd name="T23" fmla="*/ 108 h 272"/>
                  <a:gd name="T24" fmla="*/ 22 w 272"/>
                  <a:gd name="T25" fmla="*/ 60 h 272"/>
                  <a:gd name="T26" fmla="*/ 60 w 272"/>
                  <a:gd name="T27" fmla="*/ 22 h 272"/>
                  <a:gd name="T28" fmla="*/ 108 w 272"/>
                  <a:gd name="T29" fmla="*/ 1 h 272"/>
                  <a:gd name="T30" fmla="*/ 136 w 272"/>
                  <a:gd name="T31" fmla="*/ 0 h 272"/>
                  <a:gd name="T32" fmla="*/ 163 w 272"/>
                  <a:gd name="T33" fmla="*/ 1 h 272"/>
                  <a:gd name="T34" fmla="*/ 213 w 272"/>
                  <a:gd name="T35" fmla="*/ 22 h 272"/>
                  <a:gd name="T36" fmla="*/ 249 w 272"/>
                  <a:gd name="T37" fmla="*/ 60 h 272"/>
                  <a:gd name="T38" fmla="*/ 270 w 272"/>
                  <a:gd name="T39" fmla="*/ 108 h 272"/>
                  <a:gd name="T40" fmla="*/ 272 w 272"/>
                  <a:gd name="T41" fmla="*/ 136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72" h="272">
                    <a:moveTo>
                      <a:pt x="272" y="136"/>
                    </a:moveTo>
                    <a:lnTo>
                      <a:pt x="270" y="163"/>
                    </a:lnTo>
                    <a:lnTo>
                      <a:pt x="249" y="213"/>
                    </a:lnTo>
                    <a:lnTo>
                      <a:pt x="213" y="249"/>
                    </a:lnTo>
                    <a:lnTo>
                      <a:pt x="163" y="270"/>
                    </a:lnTo>
                    <a:lnTo>
                      <a:pt x="136" y="272"/>
                    </a:lnTo>
                    <a:lnTo>
                      <a:pt x="108" y="270"/>
                    </a:lnTo>
                    <a:lnTo>
                      <a:pt x="60" y="249"/>
                    </a:lnTo>
                    <a:lnTo>
                      <a:pt x="22" y="213"/>
                    </a:lnTo>
                    <a:lnTo>
                      <a:pt x="1" y="163"/>
                    </a:lnTo>
                    <a:lnTo>
                      <a:pt x="0" y="136"/>
                    </a:lnTo>
                    <a:lnTo>
                      <a:pt x="1" y="108"/>
                    </a:lnTo>
                    <a:lnTo>
                      <a:pt x="22" y="60"/>
                    </a:lnTo>
                    <a:lnTo>
                      <a:pt x="60" y="22"/>
                    </a:lnTo>
                    <a:lnTo>
                      <a:pt x="108" y="1"/>
                    </a:lnTo>
                    <a:lnTo>
                      <a:pt x="136" y="0"/>
                    </a:lnTo>
                    <a:lnTo>
                      <a:pt x="163" y="1"/>
                    </a:lnTo>
                    <a:lnTo>
                      <a:pt x="213" y="22"/>
                    </a:lnTo>
                    <a:lnTo>
                      <a:pt x="249" y="60"/>
                    </a:lnTo>
                    <a:lnTo>
                      <a:pt x="270" y="108"/>
                    </a:lnTo>
                    <a:lnTo>
                      <a:pt x="272" y="136"/>
                    </a:lnTo>
                    <a:close/>
                  </a:path>
                </a:pathLst>
              </a:custGeom>
              <a:grpFill/>
              <a:ln w="9525">
                <a:solidFill>
                  <a:schemeClr val="accent1">
                    <a:lumMod val="60000"/>
                    <a:lumOff val="40000"/>
                  </a:schemeClr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6" name="Freeform 164">
                <a:extLst>
                  <a:ext uri="{FF2B5EF4-FFF2-40B4-BE49-F238E27FC236}">
                    <a16:creationId xmlns:a16="http://schemas.microsoft.com/office/drawing/2014/main" id="{041FC68E-B6BD-445C-AAB5-720D54DBC7E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82507" y="2920498"/>
                <a:ext cx="94832" cy="94832"/>
              </a:xfrm>
              <a:custGeom>
                <a:avLst/>
                <a:gdLst>
                  <a:gd name="T0" fmla="*/ 272 w 272"/>
                  <a:gd name="T1" fmla="*/ 136 h 272"/>
                  <a:gd name="T2" fmla="*/ 270 w 272"/>
                  <a:gd name="T3" fmla="*/ 164 h 272"/>
                  <a:gd name="T4" fmla="*/ 249 w 272"/>
                  <a:gd name="T5" fmla="*/ 213 h 272"/>
                  <a:gd name="T6" fmla="*/ 213 w 272"/>
                  <a:gd name="T7" fmla="*/ 250 h 272"/>
                  <a:gd name="T8" fmla="*/ 163 w 272"/>
                  <a:gd name="T9" fmla="*/ 270 h 272"/>
                  <a:gd name="T10" fmla="*/ 136 w 272"/>
                  <a:gd name="T11" fmla="*/ 272 h 272"/>
                  <a:gd name="T12" fmla="*/ 108 w 272"/>
                  <a:gd name="T13" fmla="*/ 270 h 272"/>
                  <a:gd name="T14" fmla="*/ 60 w 272"/>
                  <a:gd name="T15" fmla="*/ 250 h 272"/>
                  <a:gd name="T16" fmla="*/ 22 w 272"/>
                  <a:gd name="T17" fmla="*/ 213 h 272"/>
                  <a:gd name="T18" fmla="*/ 1 w 272"/>
                  <a:gd name="T19" fmla="*/ 164 h 272"/>
                  <a:gd name="T20" fmla="*/ 0 w 272"/>
                  <a:gd name="T21" fmla="*/ 136 h 272"/>
                  <a:gd name="T22" fmla="*/ 1 w 272"/>
                  <a:gd name="T23" fmla="*/ 109 h 272"/>
                  <a:gd name="T24" fmla="*/ 22 w 272"/>
                  <a:gd name="T25" fmla="*/ 60 h 272"/>
                  <a:gd name="T26" fmla="*/ 60 w 272"/>
                  <a:gd name="T27" fmla="*/ 22 h 272"/>
                  <a:gd name="T28" fmla="*/ 108 w 272"/>
                  <a:gd name="T29" fmla="*/ 2 h 272"/>
                  <a:gd name="T30" fmla="*/ 136 w 272"/>
                  <a:gd name="T31" fmla="*/ 0 h 272"/>
                  <a:gd name="T32" fmla="*/ 163 w 272"/>
                  <a:gd name="T33" fmla="*/ 2 h 272"/>
                  <a:gd name="T34" fmla="*/ 213 w 272"/>
                  <a:gd name="T35" fmla="*/ 22 h 272"/>
                  <a:gd name="T36" fmla="*/ 249 w 272"/>
                  <a:gd name="T37" fmla="*/ 60 h 272"/>
                  <a:gd name="T38" fmla="*/ 270 w 272"/>
                  <a:gd name="T39" fmla="*/ 109 h 272"/>
                  <a:gd name="T40" fmla="*/ 272 w 272"/>
                  <a:gd name="T41" fmla="*/ 136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72" h="272">
                    <a:moveTo>
                      <a:pt x="272" y="136"/>
                    </a:moveTo>
                    <a:lnTo>
                      <a:pt x="270" y="164"/>
                    </a:lnTo>
                    <a:lnTo>
                      <a:pt x="249" y="213"/>
                    </a:lnTo>
                    <a:lnTo>
                      <a:pt x="213" y="250"/>
                    </a:lnTo>
                    <a:lnTo>
                      <a:pt x="163" y="270"/>
                    </a:lnTo>
                    <a:lnTo>
                      <a:pt x="136" y="272"/>
                    </a:lnTo>
                    <a:lnTo>
                      <a:pt x="108" y="270"/>
                    </a:lnTo>
                    <a:lnTo>
                      <a:pt x="60" y="250"/>
                    </a:lnTo>
                    <a:lnTo>
                      <a:pt x="22" y="213"/>
                    </a:lnTo>
                    <a:lnTo>
                      <a:pt x="1" y="164"/>
                    </a:lnTo>
                    <a:lnTo>
                      <a:pt x="0" y="136"/>
                    </a:lnTo>
                    <a:lnTo>
                      <a:pt x="1" y="109"/>
                    </a:lnTo>
                    <a:lnTo>
                      <a:pt x="22" y="60"/>
                    </a:lnTo>
                    <a:lnTo>
                      <a:pt x="60" y="22"/>
                    </a:lnTo>
                    <a:lnTo>
                      <a:pt x="108" y="2"/>
                    </a:lnTo>
                    <a:lnTo>
                      <a:pt x="136" y="0"/>
                    </a:lnTo>
                    <a:lnTo>
                      <a:pt x="163" y="2"/>
                    </a:lnTo>
                    <a:lnTo>
                      <a:pt x="213" y="22"/>
                    </a:lnTo>
                    <a:lnTo>
                      <a:pt x="249" y="60"/>
                    </a:lnTo>
                    <a:lnTo>
                      <a:pt x="270" y="109"/>
                    </a:lnTo>
                    <a:lnTo>
                      <a:pt x="272" y="136"/>
                    </a:lnTo>
                    <a:close/>
                  </a:path>
                </a:pathLst>
              </a:custGeom>
              <a:grpFill/>
              <a:ln w="9525">
                <a:solidFill>
                  <a:schemeClr val="accent1">
                    <a:lumMod val="60000"/>
                    <a:lumOff val="40000"/>
                  </a:schemeClr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7" name="Freeform 137">
                <a:extLst>
                  <a:ext uri="{FF2B5EF4-FFF2-40B4-BE49-F238E27FC236}">
                    <a16:creationId xmlns:a16="http://schemas.microsoft.com/office/drawing/2014/main" id="{32188549-C413-4B18-9EB6-952AB423265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527542" y="1905938"/>
                <a:ext cx="94832" cy="94832"/>
              </a:xfrm>
              <a:custGeom>
                <a:avLst/>
                <a:gdLst>
                  <a:gd name="T0" fmla="*/ 273 w 273"/>
                  <a:gd name="T1" fmla="*/ 136 h 272"/>
                  <a:gd name="T2" fmla="*/ 270 w 273"/>
                  <a:gd name="T3" fmla="*/ 163 h 272"/>
                  <a:gd name="T4" fmla="*/ 249 w 273"/>
                  <a:gd name="T5" fmla="*/ 212 h 272"/>
                  <a:gd name="T6" fmla="*/ 213 w 273"/>
                  <a:gd name="T7" fmla="*/ 248 h 272"/>
                  <a:gd name="T8" fmla="*/ 164 w 273"/>
                  <a:gd name="T9" fmla="*/ 269 h 272"/>
                  <a:gd name="T10" fmla="*/ 137 w 273"/>
                  <a:gd name="T11" fmla="*/ 272 h 272"/>
                  <a:gd name="T12" fmla="*/ 108 w 273"/>
                  <a:gd name="T13" fmla="*/ 269 h 272"/>
                  <a:gd name="T14" fmla="*/ 60 w 273"/>
                  <a:gd name="T15" fmla="*/ 248 h 272"/>
                  <a:gd name="T16" fmla="*/ 22 w 273"/>
                  <a:gd name="T17" fmla="*/ 212 h 272"/>
                  <a:gd name="T18" fmla="*/ 2 w 273"/>
                  <a:gd name="T19" fmla="*/ 163 h 272"/>
                  <a:gd name="T20" fmla="*/ 0 w 273"/>
                  <a:gd name="T21" fmla="*/ 136 h 272"/>
                  <a:gd name="T22" fmla="*/ 2 w 273"/>
                  <a:gd name="T23" fmla="*/ 108 h 272"/>
                  <a:gd name="T24" fmla="*/ 22 w 273"/>
                  <a:gd name="T25" fmla="*/ 59 h 272"/>
                  <a:gd name="T26" fmla="*/ 60 w 273"/>
                  <a:gd name="T27" fmla="*/ 22 h 272"/>
                  <a:gd name="T28" fmla="*/ 108 w 273"/>
                  <a:gd name="T29" fmla="*/ 1 h 272"/>
                  <a:gd name="T30" fmla="*/ 137 w 273"/>
                  <a:gd name="T31" fmla="*/ 0 h 272"/>
                  <a:gd name="T32" fmla="*/ 164 w 273"/>
                  <a:gd name="T33" fmla="*/ 1 h 272"/>
                  <a:gd name="T34" fmla="*/ 213 w 273"/>
                  <a:gd name="T35" fmla="*/ 22 h 272"/>
                  <a:gd name="T36" fmla="*/ 249 w 273"/>
                  <a:gd name="T37" fmla="*/ 59 h 272"/>
                  <a:gd name="T38" fmla="*/ 270 w 273"/>
                  <a:gd name="T39" fmla="*/ 108 h 272"/>
                  <a:gd name="T40" fmla="*/ 273 w 273"/>
                  <a:gd name="T41" fmla="*/ 136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73" h="272">
                    <a:moveTo>
                      <a:pt x="273" y="136"/>
                    </a:moveTo>
                    <a:lnTo>
                      <a:pt x="270" y="163"/>
                    </a:lnTo>
                    <a:lnTo>
                      <a:pt x="249" y="212"/>
                    </a:lnTo>
                    <a:lnTo>
                      <a:pt x="213" y="248"/>
                    </a:lnTo>
                    <a:lnTo>
                      <a:pt x="164" y="269"/>
                    </a:lnTo>
                    <a:lnTo>
                      <a:pt x="137" y="272"/>
                    </a:lnTo>
                    <a:lnTo>
                      <a:pt x="108" y="269"/>
                    </a:lnTo>
                    <a:lnTo>
                      <a:pt x="60" y="248"/>
                    </a:lnTo>
                    <a:lnTo>
                      <a:pt x="22" y="212"/>
                    </a:lnTo>
                    <a:lnTo>
                      <a:pt x="2" y="163"/>
                    </a:lnTo>
                    <a:lnTo>
                      <a:pt x="0" y="136"/>
                    </a:lnTo>
                    <a:lnTo>
                      <a:pt x="2" y="108"/>
                    </a:lnTo>
                    <a:lnTo>
                      <a:pt x="22" y="59"/>
                    </a:lnTo>
                    <a:lnTo>
                      <a:pt x="60" y="22"/>
                    </a:lnTo>
                    <a:lnTo>
                      <a:pt x="108" y="1"/>
                    </a:lnTo>
                    <a:lnTo>
                      <a:pt x="137" y="0"/>
                    </a:lnTo>
                    <a:lnTo>
                      <a:pt x="164" y="1"/>
                    </a:lnTo>
                    <a:lnTo>
                      <a:pt x="213" y="22"/>
                    </a:lnTo>
                    <a:lnTo>
                      <a:pt x="249" y="59"/>
                    </a:lnTo>
                    <a:lnTo>
                      <a:pt x="270" y="108"/>
                    </a:lnTo>
                    <a:lnTo>
                      <a:pt x="273" y="136"/>
                    </a:lnTo>
                    <a:close/>
                  </a:path>
                </a:pathLst>
              </a:custGeom>
              <a:grpFill/>
              <a:ln w="9525">
                <a:solidFill>
                  <a:schemeClr val="accent1">
                    <a:lumMod val="60000"/>
                    <a:lumOff val="40000"/>
                  </a:schemeClr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8" name="Freeform 155">
                <a:extLst>
                  <a:ext uri="{FF2B5EF4-FFF2-40B4-BE49-F238E27FC236}">
                    <a16:creationId xmlns:a16="http://schemas.microsoft.com/office/drawing/2014/main" id="{5B93F4F8-8BBA-4A24-8568-F13A5A4D556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59372" y="1360656"/>
                <a:ext cx="94832" cy="96227"/>
              </a:xfrm>
              <a:custGeom>
                <a:avLst/>
                <a:gdLst>
                  <a:gd name="T0" fmla="*/ 272 w 272"/>
                  <a:gd name="T1" fmla="*/ 136 h 272"/>
                  <a:gd name="T2" fmla="*/ 271 w 272"/>
                  <a:gd name="T3" fmla="*/ 163 h 272"/>
                  <a:gd name="T4" fmla="*/ 250 w 272"/>
                  <a:gd name="T5" fmla="*/ 212 h 272"/>
                  <a:gd name="T6" fmla="*/ 213 w 272"/>
                  <a:gd name="T7" fmla="*/ 249 h 272"/>
                  <a:gd name="T8" fmla="*/ 165 w 272"/>
                  <a:gd name="T9" fmla="*/ 269 h 272"/>
                  <a:gd name="T10" fmla="*/ 136 w 272"/>
                  <a:gd name="T11" fmla="*/ 272 h 272"/>
                  <a:gd name="T12" fmla="*/ 109 w 272"/>
                  <a:gd name="T13" fmla="*/ 269 h 272"/>
                  <a:gd name="T14" fmla="*/ 60 w 272"/>
                  <a:gd name="T15" fmla="*/ 249 h 272"/>
                  <a:gd name="T16" fmla="*/ 23 w 272"/>
                  <a:gd name="T17" fmla="*/ 212 h 272"/>
                  <a:gd name="T18" fmla="*/ 3 w 272"/>
                  <a:gd name="T19" fmla="*/ 163 h 272"/>
                  <a:gd name="T20" fmla="*/ 0 w 272"/>
                  <a:gd name="T21" fmla="*/ 136 h 272"/>
                  <a:gd name="T22" fmla="*/ 3 w 272"/>
                  <a:gd name="T23" fmla="*/ 107 h 272"/>
                  <a:gd name="T24" fmla="*/ 23 w 272"/>
                  <a:gd name="T25" fmla="*/ 59 h 272"/>
                  <a:gd name="T26" fmla="*/ 60 w 272"/>
                  <a:gd name="T27" fmla="*/ 22 h 272"/>
                  <a:gd name="T28" fmla="*/ 109 w 272"/>
                  <a:gd name="T29" fmla="*/ 1 h 272"/>
                  <a:gd name="T30" fmla="*/ 136 w 272"/>
                  <a:gd name="T31" fmla="*/ 0 h 272"/>
                  <a:gd name="T32" fmla="*/ 165 w 272"/>
                  <a:gd name="T33" fmla="*/ 1 h 272"/>
                  <a:gd name="T34" fmla="*/ 213 w 272"/>
                  <a:gd name="T35" fmla="*/ 22 h 272"/>
                  <a:gd name="T36" fmla="*/ 250 w 272"/>
                  <a:gd name="T37" fmla="*/ 59 h 272"/>
                  <a:gd name="T38" fmla="*/ 271 w 272"/>
                  <a:gd name="T39" fmla="*/ 107 h 272"/>
                  <a:gd name="T40" fmla="*/ 272 w 272"/>
                  <a:gd name="T41" fmla="*/ 136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72" h="272">
                    <a:moveTo>
                      <a:pt x="272" y="136"/>
                    </a:moveTo>
                    <a:lnTo>
                      <a:pt x="271" y="163"/>
                    </a:lnTo>
                    <a:lnTo>
                      <a:pt x="250" y="212"/>
                    </a:lnTo>
                    <a:lnTo>
                      <a:pt x="213" y="249"/>
                    </a:lnTo>
                    <a:lnTo>
                      <a:pt x="165" y="269"/>
                    </a:lnTo>
                    <a:lnTo>
                      <a:pt x="136" y="272"/>
                    </a:lnTo>
                    <a:lnTo>
                      <a:pt x="109" y="269"/>
                    </a:lnTo>
                    <a:lnTo>
                      <a:pt x="60" y="249"/>
                    </a:lnTo>
                    <a:lnTo>
                      <a:pt x="23" y="212"/>
                    </a:lnTo>
                    <a:lnTo>
                      <a:pt x="3" y="163"/>
                    </a:lnTo>
                    <a:lnTo>
                      <a:pt x="0" y="136"/>
                    </a:lnTo>
                    <a:lnTo>
                      <a:pt x="3" y="107"/>
                    </a:lnTo>
                    <a:lnTo>
                      <a:pt x="23" y="59"/>
                    </a:lnTo>
                    <a:lnTo>
                      <a:pt x="60" y="22"/>
                    </a:lnTo>
                    <a:lnTo>
                      <a:pt x="109" y="1"/>
                    </a:lnTo>
                    <a:lnTo>
                      <a:pt x="136" y="0"/>
                    </a:lnTo>
                    <a:lnTo>
                      <a:pt x="165" y="1"/>
                    </a:lnTo>
                    <a:lnTo>
                      <a:pt x="213" y="22"/>
                    </a:lnTo>
                    <a:lnTo>
                      <a:pt x="250" y="59"/>
                    </a:lnTo>
                    <a:lnTo>
                      <a:pt x="271" y="107"/>
                    </a:lnTo>
                    <a:lnTo>
                      <a:pt x="272" y="136"/>
                    </a:lnTo>
                    <a:close/>
                  </a:path>
                </a:pathLst>
              </a:custGeom>
              <a:grpFill/>
              <a:ln w="9525">
                <a:solidFill>
                  <a:schemeClr val="accent1">
                    <a:lumMod val="60000"/>
                    <a:lumOff val="40000"/>
                  </a:schemeClr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9" name="Freeform 176">
                <a:extLst>
                  <a:ext uri="{FF2B5EF4-FFF2-40B4-BE49-F238E27FC236}">
                    <a16:creationId xmlns:a16="http://schemas.microsoft.com/office/drawing/2014/main" id="{7AFF6F4E-1758-4E63-98D2-A9F29B9E415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310765" y="3663115"/>
                <a:ext cx="94832" cy="94832"/>
              </a:xfrm>
              <a:custGeom>
                <a:avLst/>
                <a:gdLst>
                  <a:gd name="T0" fmla="*/ 272 w 272"/>
                  <a:gd name="T1" fmla="*/ 136 h 272"/>
                  <a:gd name="T2" fmla="*/ 271 w 272"/>
                  <a:gd name="T3" fmla="*/ 165 h 272"/>
                  <a:gd name="T4" fmla="*/ 250 w 272"/>
                  <a:gd name="T5" fmla="*/ 213 h 272"/>
                  <a:gd name="T6" fmla="*/ 212 w 272"/>
                  <a:gd name="T7" fmla="*/ 250 h 272"/>
                  <a:gd name="T8" fmla="*/ 164 w 272"/>
                  <a:gd name="T9" fmla="*/ 271 h 272"/>
                  <a:gd name="T10" fmla="*/ 136 w 272"/>
                  <a:gd name="T11" fmla="*/ 272 h 272"/>
                  <a:gd name="T12" fmla="*/ 109 w 272"/>
                  <a:gd name="T13" fmla="*/ 271 h 272"/>
                  <a:gd name="T14" fmla="*/ 59 w 272"/>
                  <a:gd name="T15" fmla="*/ 250 h 272"/>
                  <a:gd name="T16" fmla="*/ 23 w 272"/>
                  <a:gd name="T17" fmla="*/ 213 h 272"/>
                  <a:gd name="T18" fmla="*/ 2 w 272"/>
                  <a:gd name="T19" fmla="*/ 165 h 272"/>
                  <a:gd name="T20" fmla="*/ 0 w 272"/>
                  <a:gd name="T21" fmla="*/ 136 h 272"/>
                  <a:gd name="T22" fmla="*/ 2 w 272"/>
                  <a:gd name="T23" fmla="*/ 109 h 272"/>
                  <a:gd name="T24" fmla="*/ 23 w 272"/>
                  <a:gd name="T25" fmla="*/ 60 h 272"/>
                  <a:gd name="T26" fmla="*/ 59 w 272"/>
                  <a:gd name="T27" fmla="*/ 24 h 272"/>
                  <a:gd name="T28" fmla="*/ 109 w 272"/>
                  <a:gd name="T29" fmla="*/ 3 h 272"/>
                  <a:gd name="T30" fmla="*/ 136 w 272"/>
                  <a:gd name="T31" fmla="*/ 0 h 272"/>
                  <a:gd name="T32" fmla="*/ 164 w 272"/>
                  <a:gd name="T33" fmla="*/ 3 h 272"/>
                  <a:gd name="T34" fmla="*/ 212 w 272"/>
                  <a:gd name="T35" fmla="*/ 24 h 272"/>
                  <a:gd name="T36" fmla="*/ 250 w 272"/>
                  <a:gd name="T37" fmla="*/ 60 h 272"/>
                  <a:gd name="T38" fmla="*/ 271 w 272"/>
                  <a:gd name="T39" fmla="*/ 109 h 272"/>
                  <a:gd name="T40" fmla="*/ 272 w 272"/>
                  <a:gd name="T41" fmla="*/ 136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72" h="272">
                    <a:moveTo>
                      <a:pt x="272" y="136"/>
                    </a:moveTo>
                    <a:lnTo>
                      <a:pt x="271" y="165"/>
                    </a:lnTo>
                    <a:lnTo>
                      <a:pt x="250" y="213"/>
                    </a:lnTo>
                    <a:lnTo>
                      <a:pt x="212" y="250"/>
                    </a:lnTo>
                    <a:lnTo>
                      <a:pt x="164" y="271"/>
                    </a:lnTo>
                    <a:lnTo>
                      <a:pt x="136" y="272"/>
                    </a:lnTo>
                    <a:lnTo>
                      <a:pt x="109" y="271"/>
                    </a:lnTo>
                    <a:lnTo>
                      <a:pt x="59" y="250"/>
                    </a:lnTo>
                    <a:lnTo>
                      <a:pt x="23" y="213"/>
                    </a:lnTo>
                    <a:lnTo>
                      <a:pt x="2" y="165"/>
                    </a:lnTo>
                    <a:lnTo>
                      <a:pt x="0" y="136"/>
                    </a:lnTo>
                    <a:lnTo>
                      <a:pt x="2" y="109"/>
                    </a:lnTo>
                    <a:lnTo>
                      <a:pt x="23" y="60"/>
                    </a:lnTo>
                    <a:lnTo>
                      <a:pt x="59" y="24"/>
                    </a:lnTo>
                    <a:lnTo>
                      <a:pt x="109" y="3"/>
                    </a:lnTo>
                    <a:lnTo>
                      <a:pt x="136" y="0"/>
                    </a:lnTo>
                    <a:lnTo>
                      <a:pt x="164" y="3"/>
                    </a:lnTo>
                    <a:lnTo>
                      <a:pt x="212" y="24"/>
                    </a:lnTo>
                    <a:lnTo>
                      <a:pt x="250" y="60"/>
                    </a:lnTo>
                    <a:lnTo>
                      <a:pt x="271" y="109"/>
                    </a:lnTo>
                    <a:lnTo>
                      <a:pt x="272" y="136"/>
                    </a:lnTo>
                    <a:close/>
                  </a:path>
                </a:pathLst>
              </a:custGeom>
              <a:grpFill/>
              <a:ln w="9525">
                <a:solidFill>
                  <a:schemeClr val="accent1">
                    <a:lumMod val="60000"/>
                    <a:lumOff val="40000"/>
                  </a:schemeClr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154" name="Kombinationstegning: figur 243">
            <a:extLst>
              <a:ext uri="{FF2B5EF4-FFF2-40B4-BE49-F238E27FC236}">
                <a16:creationId xmlns:a16="http://schemas.microsoft.com/office/drawing/2014/main" id="{5C52A713-877E-4F3F-B344-54EAE5FE93E6}"/>
              </a:ext>
            </a:extLst>
          </p:cNvPr>
          <p:cNvSpPr/>
          <p:nvPr/>
        </p:nvSpPr>
        <p:spPr>
          <a:xfrm>
            <a:off x="9024002" y="4608178"/>
            <a:ext cx="751833" cy="752654"/>
          </a:xfrm>
          <a:custGeom>
            <a:avLst/>
            <a:gdLst>
              <a:gd name="connsiteX0" fmla="*/ 0 w 1508913"/>
              <a:gd name="connsiteY0" fmla="*/ 754457 h 1508913"/>
              <a:gd name="connsiteX1" fmla="*/ 754457 w 1508913"/>
              <a:gd name="connsiteY1" fmla="*/ 0 h 1508913"/>
              <a:gd name="connsiteX2" fmla="*/ 1508914 w 1508913"/>
              <a:gd name="connsiteY2" fmla="*/ 754457 h 1508913"/>
              <a:gd name="connsiteX3" fmla="*/ 754457 w 1508913"/>
              <a:gd name="connsiteY3" fmla="*/ 1508914 h 1508913"/>
              <a:gd name="connsiteX4" fmla="*/ 0 w 1508913"/>
              <a:gd name="connsiteY4" fmla="*/ 754457 h 1508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08913" h="1508913">
                <a:moveTo>
                  <a:pt x="0" y="754457"/>
                </a:moveTo>
                <a:cubicBezTo>
                  <a:pt x="0" y="337782"/>
                  <a:pt x="337782" y="0"/>
                  <a:pt x="754457" y="0"/>
                </a:cubicBezTo>
                <a:cubicBezTo>
                  <a:pt x="1171132" y="0"/>
                  <a:pt x="1508914" y="337782"/>
                  <a:pt x="1508914" y="754457"/>
                </a:cubicBezTo>
                <a:cubicBezTo>
                  <a:pt x="1508914" y="1171132"/>
                  <a:pt x="1171132" y="1508914"/>
                  <a:pt x="754457" y="1508914"/>
                </a:cubicBezTo>
                <a:cubicBezTo>
                  <a:pt x="337782" y="1508914"/>
                  <a:pt x="0" y="1171132"/>
                  <a:pt x="0" y="754457"/>
                </a:cubicBezTo>
                <a:close/>
              </a:path>
            </a:pathLst>
          </a:cu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12415" tIns="266695" rIns="312415" bIns="266695" numCol="1" spcCol="127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ctr" defTabSz="914400" rtl="0" eaLnBrk="1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4000" b="1" kern="1200" dirty="0">
              <a:solidFill>
                <a:schemeClr val="accent5">
                  <a:lumMod val="50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5" name="Tekstfelt 244">
            <a:extLst>
              <a:ext uri="{FF2B5EF4-FFF2-40B4-BE49-F238E27FC236}">
                <a16:creationId xmlns:a16="http://schemas.microsoft.com/office/drawing/2014/main" id="{3DD273F5-9771-4D74-B8F3-440F9E15B1BA}"/>
              </a:ext>
            </a:extLst>
          </p:cNvPr>
          <p:cNvSpPr txBox="1"/>
          <p:nvPr/>
        </p:nvSpPr>
        <p:spPr>
          <a:xfrm>
            <a:off x="7298540" y="4626510"/>
            <a:ext cx="240565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sz="4000" b="1" dirty="0" err="1">
                <a:solidFill>
                  <a:schemeClr val="accent1">
                    <a:lumMod val="50000"/>
                  </a:schemeClr>
                </a:solidFill>
              </a:rPr>
              <a:t>Breakawai</a:t>
            </a:r>
            <a:endParaRPr lang="en-DK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B9A60CD-4EF0-4918-93F7-F488F733D1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03213" y="715881"/>
            <a:ext cx="3579302" cy="3216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59528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17200</TotalTime>
  <Words>2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Georgia</vt:lpstr>
      <vt:lpstr>Verdana Pro Cond SemiBold</vt:lpstr>
      <vt:lpstr>Office-tema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Line Bjelsdorf</dc:creator>
  <cp:lastModifiedBy> </cp:lastModifiedBy>
  <cp:revision>48</cp:revision>
  <dcterms:created xsi:type="dcterms:W3CDTF">2019-08-19T19:39:34Z</dcterms:created>
  <dcterms:modified xsi:type="dcterms:W3CDTF">2019-10-18T20:38:55Z</dcterms:modified>
</cp:coreProperties>
</file>