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2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>
        <p:scale>
          <a:sx n="55" d="100"/>
          <a:sy n="55" d="100"/>
        </p:scale>
        <p:origin x="1624" y="3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066D9-F664-47D3-8ECF-D363DE75734B}" type="datetimeFigureOut">
              <a:rPr lang="fr-FR" smtClean="0"/>
              <a:pPr/>
              <a:t>11/10/2019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C8FA9-BEA3-4456-8260-CFBBA6B4FE8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066D9-F664-47D3-8ECF-D363DE75734B}" type="datetimeFigureOut">
              <a:rPr lang="fr-FR" smtClean="0"/>
              <a:pPr/>
              <a:t>11/10/2019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C8FA9-BEA3-4456-8260-CFBBA6B4FE8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066D9-F664-47D3-8ECF-D363DE75734B}" type="datetimeFigureOut">
              <a:rPr lang="fr-FR" smtClean="0"/>
              <a:pPr/>
              <a:t>11/10/2019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C8FA9-BEA3-4456-8260-CFBBA6B4FE8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066D9-F664-47D3-8ECF-D363DE75734B}" type="datetimeFigureOut">
              <a:rPr lang="fr-FR" smtClean="0"/>
              <a:pPr/>
              <a:t>11/10/2019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C8FA9-BEA3-4456-8260-CFBBA6B4FE8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066D9-F664-47D3-8ECF-D363DE75734B}" type="datetimeFigureOut">
              <a:rPr lang="fr-FR" smtClean="0"/>
              <a:pPr/>
              <a:t>11/10/2019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C8FA9-BEA3-4456-8260-CFBBA6B4FE8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066D9-F664-47D3-8ECF-D363DE75734B}" type="datetimeFigureOut">
              <a:rPr lang="fr-FR" smtClean="0"/>
              <a:pPr/>
              <a:t>11/10/2019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C8FA9-BEA3-4456-8260-CFBBA6B4FE8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066D9-F664-47D3-8ECF-D363DE75734B}" type="datetimeFigureOut">
              <a:rPr lang="fr-FR" smtClean="0"/>
              <a:pPr/>
              <a:t>11/10/2019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C8FA9-BEA3-4456-8260-CFBBA6B4FE8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066D9-F664-47D3-8ECF-D363DE75734B}" type="datetimeFigureOut">
              <a:rPr lang="fr-FR" smtClean="0"/>
              <a:pPr/>
              <a:t>11/10/2019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C8FA9-BEA3-4456-8260-CFBBA6B4FE8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066D9-F664-47D3-8ECF-D363DE75734B}" type="datetimeFigureOut">
              <a:rPr lang="fr-FR" smtClean="0"/>
              <a:pPr/>
              <a:t>11/10/2019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C8FA9-BEA3-4456-8260-CFBBA6B4FE8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066D9-F664-47D3-8ECF-D363DE75734B}" type="datetimeFigureOut">
              <a:rPr lang="fr-FR" smtClean="0"/>
              <a:pPr/>
              <a:t>11/10/2019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C8FA9-BEA3-4456-8260-CFBBA6B4FE8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066D9-F664-47D3-8ECF-D363DE75734B}" type="datetimeFigureOut">
              <a:rPr lang="fr-FR" smtClean="0"/>
              <a:pPr/>
              <a:t>11/10/2019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C8FA9-BEA3-4456-8260-CFBBA6B4FE8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2066D9-F664-47D3-8ECF-D363DE75734B}" type="datetimeFigureOut">
              <a:rPr lang="fr-FR" smtClean="0"/>
              <a:pPr/>
              <a:t>11/10/2019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C8FA9-BEA3-4456-8260-CFBBA6B4FE8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114298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Organigramme : Décision 9"/>
          <p:cNvSpPr/>
          <p:nvPr/>
        </p:nvSpPr>
        <p:spPr>
          <a:xfrm>
            <a:off x="500034" y="1571612"/>
            <a:ext cx="2714644" cy="2714644"/>
          </a:xfrm>
          <a:prstGeom prst="flowChartDecision">
            <a:avLst/>
          </a:prstGeom>
          <a:solidFill>
            <a:schemeClr val="bg1">
              <a:lumMod val="75000"/>
              <a:alpha val="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Pentagone 17"/>
          <p:cNvSpPr/>
          <p:nvPr/>
        </p:nvSpPr>
        <p:spPr>
          <a:xfrm rot="8047050">
            <a:off x="-79054" y="5138298"/>
            <a:ext cx="3178135" cy="1096766"/>
          </a:xfrm>
          <a:prstGeom prst="homePlate">
            <a:avLst/>
          </a:prstGeom>
          <a:solidFill>
            <a:schemeClr val="bg1">
              <a:lumMod val="75000"/>
              <a:alpha val="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/>
          <p:cNvSpPr/>
          <p:nvPr/>
        </p:nvSpPr>
        <p:spPr>
          <a:xfrm>
            <a:off x="0" y="5715016"/>
            <a:ext cx="9144000" cy="114298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Organigramme : Décision 18"/>
          <p:cNvSpPr/>
          <p:nvPr/>
        </p:nvSpPr>
        <p:spPr>
          <a:xfrm>
            <a:off x="714348" y="4214818"/>
            <a:ext cx="1276360" cy="1295408"/>
          </a:xfrm>
          <a:prstGeom prst="flowChartDecision">
            <a:avLst/>
          </a:prstGeom>
          <a:solidFill>
            <a:schemeClr val="bg1">
              <a:lumMod val="75000"/>
              <a:alpha val="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0" name="Image 19" descr="Logo-Australe-Concret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5976" y="1224905"/>
            <a:ext cx="3459696" cy="1851667"/>
          </a:xfrm>
          <a:prstGeom prst="rect">
            <a:avLst/>
          </a:prstGeom>
        </p:spPr>
      </p:pic>
      <p:sp>
        <p:nvSpPr>
          <p:cNvPr id="11" name="Organigramme : Décision 10"/>
          <p:cNvSpPr/>
          <p:nvPr/>
        </p:nvSpPr>
        <p:spPr>
          <a:xfrm>
            <a:off x="571472" y="1785926"/>
            <a:ext cx="1276360" cy="1295408"/>
          </a:xfrm>
          <a:prstGeom prst="flowChartDecision">
            <a:avLst/>
          </a:prstGeom>
          <a:solidFill>
            <a:schemeClr val="bg1">
              <a:lumMod val="75000"/>
              <a:alpha val="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Organigramme : Décision 12"/>
          <p:cNvSpPr/>
          <p:nvPr/>
        </p:nvSpPr>
        <p:spPr>
          <a:xfrm>
            <a:off x="1785918" y="3286124"/>
            <a:ext cx="1276360" cy="1295408"/>
          </a:xfrm>
          <a:prstGeom prst="flowChartDecision">
            <a:avLst/>
          </a:prstGeom>
          <a:solidFill>
            <a:schemeClr val="bg1">
              <a:lumMod val="75000"/>
              <a:alpha val="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/>
          <p:cNvSpPr/>
          <p:nvPr/>
        </p:nvSpPr>
        <p:spPr>
          <a:xfrm>
            <a:off x="1115616" y="3396488"/>
            <a:ext cx="7702880" cy="9541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800">
                <a:ln w="12700">
                  <a:noFill/>
                  <a:prstDash val="solid"/>
                </a:ln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Bag design</a:t>
            </a:r>
            <a:endParaRPr lang="fr-FR" sz="2800" dirty="0">
              <a:ln w="12700">
                <a:noFill/>
                <a:prstDash val="solid"/>
              </a:ln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dirty="0">
                <a:ln w="12700">
                  <a:noFill/>
                  <a:prstDash val="solid"/>
                </a:ln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10/2019</a:t>
            </a:r>
            <a:r>
              <a:rPr lang="fr-FR" sz="2800" dirty="0">
                <a:ln w="12700">
                  <a:noFill/>
                  <a:prstDash val="solid"/>
                </a:ln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sz="2800" cap="none" spc="0" dirty="0">
              <a:ln w="12700">
                <a:noFill/>
                <a:prstDash val="solid"/>
              </a:ln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30480"/>
            <a:ext cx="9144000" cy="1142984"/>
          </a:xfrm>
          <a:prstGeom prst="rect">
            <a:avLst/>
          </a:prstGeom>
          <a:solidFill>
            <a:schemeClr val="bg1">
              <a:lumMod val="75000"/>
              <a:alpha val="6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" name="Image 4" descr="Logo-Australe-Concret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7" y="2394004"/>
            <a:ext cx="2875597" cy="1539052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12AAFC0F-3605-48A1-96A0-C42B730D02B6}"/>
              </a:ext>
            </a:extLst>
          </p:cNvPr>
          <p:cNvSpPr txBox="1"/>
          <p:nvPr/>
        </p:nvSpPr>
        <p:spPr>
          <a:xfrm>
            <a:off x="353866" y="1600537"/>
            <a:ext cx="3519188" cy="482453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9D3EC626-7F9D-4A39-A0E4-F711DA295811}"/>
              </a:ext>
            </a:extLst>
          </p:cNvPr>
          <p:cNvSpPr txBox="1"/>
          <p:nvPr/>
        </p:nvSpPr>
        <p:spPr>
          <a:xfrm>
            <a:off x="353866" y="5871075"/>
            <a:ext cx="77357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>
                <a:solidFill>
                  <a:srgbClr val="FF0000"/>
                </a:solidFill>
              </a:rPr>
              <a:t>Logo Fabriqué à la Réunion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BCEBF874-4197-418B-9A06-EC0EC3D9881F}"/>
              </a:ext>
            </a:extLst>
          </p:cNvPr>
          <p:cNvSpPr txBox="1"/>
          <p:nvPr/>
        </p:nvSpPr>
        <p:spPr>
          <a:xfrm>
            <a:off x="1385917" y="5787681"/>
            <a:ext cx="15466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AUSTRALE CONCRETE SAS</a:t>
            </a:r>
          </a:p>
          <a:p>
            <a:r>
              <a:rPr lang="fr-FR" sz="800" dirty="0"/>
              <a:t>4-6 Rue de la Fournaise</a:t>
            </a:r>
          </a:p>
          <a:p>
            <a:r>
              <a:rPr lang="fr-FR" sz="800" dirty="0"/>
              <a:t>97410 St Pierre – Réunion</a:t>
            </a:r>
          </a:p>
          <a:p>
            <a:r>
              <a:rPr lang="fr-FR" sz="800" dirty="0"/>
              <a:t>www.australeconcrete.re 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B52E1EE4-C090-452F-A305-D89F552374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024" y="4059657"/>
            <a:ext cx="3519188" cy="482882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BB088BCF-6A6D-44EB-B665-ECB6C49AE4A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48283" y="5304330"/>
            <a:ext cx="903734" cy="644937"/>
          </a:xfrm>
          <a:prstGeom prst="rect">
            <a:avLst/>
          </a:prstGeom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5E344956-ECBD-4F1D-8D7E-5400F9CBCBBF}"/>
              </a:ext>
            </a:extLst>
          </p:cNvPr>
          <p:cNvSpPr txBox="1"/>
          <p:nvPr/>
        </p:nvSpPr>
        <p:spPr>
          <a:xfrm>
            <a:off x="433704" y="3836207"/>
            <a:ext cx="1800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PROCEDE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D61CCAB9-961F-43DE-A2B8-E438DBA4639C}"/>
              </a:ext>
            </a:extLst>
          </p:cNvPr>
          <p:cNvSpPr txBox="1"/>
          <p:nvPr/>
        </p:nvSpPr>
        <p:spPr>
          <a:xfrm>
            <a:off x="441024" y="4598603"/>
            <a:ext cx="1800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TEINTE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C33C4F5A-E685-414A-AF11-E9E10BE3DDE5}"/>
              </a:ext>
            </a:extLst>
          </p:cNvPr>
          <p:cNvSpPr txBox="1"/>
          <p:nvPr/>
        </p:nvSpPr>
        <p:spPr>
          <a:xfrm>
            <a:off x="4499992" y="2289689"/>
            <a:ext cx="31683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Grey </a:t>
            </a:r>
            <a:r>
              <a:rPr lang="fr-FR" dirty="0" err="1"/>
              <a:t>Tones</a:t>
            </a:r>
            <a:r>
              <a:rPr lang="fr-FR" dirty="0"/>
              <a:t> or surprise us !</a:t>
            </a:r>
          </a:p>
          <a:p>
            <a:endParaRPr lang="fr-FR" dirty="0"/>
          </a:p>
          <a:p>
            <a:endParaRPr lang="fr-FR" dirty="0"/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28E8BA3D-F45F-4AD8-85FE-1405F75E1D5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14603" y="4749173"/>
            <a:ext cx="1129882" cy="569105"/>
          </a:xfrm>
          <a:prstGeom prst="rect">
            <a:avLst/>
          </a:prstGeom>
        </p:spPr>
      </p:pic>
      <p:pic>
        <p:nvPicPr>
          <p:cNvPr id="2" name="Image 1">
            <a:extLst>
              <a:ext uri="{FF2B5EF4-FFF2-40B4-BE49-F238E27FC236}">
                <a16:creationId xmlns:a16="http://schemas.microsoft.com/office/drawing/2014/main" id="{037224FC-2690-47C0-8CAA-01045F4ED21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79932" y="5949267"/>
            <a:ext cx="779899" cy="353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173226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17013</TotalTime>
  <Words>34</Words>
  <Application>Microsoft Office PowerPoint</Application>
  <PresentationFormat>Affichage à l'écran (4:3)</PresentationFormat>
  <Paragraphs>10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Arial</vt:lpstr>
      <vt:lpstr>Calibri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MMOI</dc:creator>
  <cp:lastModifiedBy>frederic ljung</cp:lastModifiedBy>
  <cp:revision>51</cp:revision>
  <dcterms:created xsi:type="dcterms:W3CDTF">2019-05-07T11:50:43Z</dcterms:created>
  <dcterms:modified xsi:type="dcterms:W3CDTF">2019-10-16T05:15:15Z</dcterms:modified>
</cp:coreProperties>
</file>