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E3B89-03B9-4B2C-9BAE-6DE5D1D1EAC8}" type="datetimeFigureOut">
              <a:rPr lang="nl-NL" smtClean="0"/>
              <a:pPr/>
              <a:t>30-10-2017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0C1CC-E62C-41E3-9174-5204FCF50A8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928670"/>
            <a:ext cx="2400231" cy="102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2"/>
          <p:cNvSpPr>
            <a:spLocks noChangeArrowheads="1"/>
          </p:cNvSpPr>
          <p:nvPr/>
        </p:nvSpPr>
        <p:spPr bwMode="auto">
          <a:xfrm>
            <a:off x="2961977" y="1930393"/>
            <a:ext cx="53276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nl-NL" sz="2000" b="1" i="1" dirty="0" smtClean="0">
                <a:solidFill>
                  <a:schemeClr val="accent3">
                    <a:lumMod val="50000"/>
                  </a:schemeClr>
                </a:solidFill>
              </a:rPr>
              <a:t>Electric Drive Solutions</a:t>
            </a:r>
            <a:endParaRPr lang="nl-NL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</Words>
  <Application>Microsoft Office PowerPoint</Application>
  <PresentationFormat>Diavoorstelling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Windows-gebruiker</dc:creator>
  <cp:lastModifiedBy>Windows-gebruiker</cp:lastModifiedBy>
  <cp:revision>2</cp:revision>
  <dcterms:created xsi:type="dcterms:W3CDTF">2017-10-30T19:12:03Z</dcterms:created>
  <dcterms:modified xsi:type="dcterms:W3CDTF">2017-10-30T19:20:09Z</dcterms:modified>
</cp:coreProperties>
</file>