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517" r:id="rId2"/>
    <p:sldId id="347" r:id="rId3"/>
    <p:sldId id="457" r:id="rId4"/>
    <p:sldId id="516" r:id="rId5"/>
    <p:sldId id="518" r:id="rId6"/>
    <p:sldId id="513" r:id="rId7"/>
    <p:sldId id="514" r:id="rId8"/>
    <p:sldId id="515" r:id="rId9"/>
    <p:sldId id="512" r:id="rId10"/>
    <p:sldId id="264" r:id="rId11"/>
    <p:sldId id="519" r:id="rId12"/>
    <p:sldId id="520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7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9F5"/>
          </a:solidFill>
        </a:fill>
      </a:tcStyle>
    </a:wholeTbl>
    <a:band2H>
      <a:tcTxStyle/>
      <a:tcStyle>
        <a:tcBdr/>
        <a:fill>
          <a:solidFill>
            <a:srgbClr val="E7ED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9CE"/>
          </a:solidFill>
        </a:fill>
      </a:tcStyle>
    </a:wholeTbl>
    <a:band2H>
      <a:tcTxStyle/>
      <a:tcStyle>
        <a:tcBdr/>
        <a:fill>
          <a:solidFill>
            <a:srgbClr val="ED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5"/>
    <p:restoredTop sz="94751"/>
  </p:normalViewPr>
  <p:slideViewPr>
    <p:cSldViewPr snapToGrid="0" snapToObjects="1">
      <p:cViewPr varScale="1">
        <p:scale>
          <a:sx n="119" d="100"/>
          <a:sy n="119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503B6-F4CD-DE49-AB30-479371E8558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07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02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030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61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ith Slide N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 rot="2700000">
            <a:off x="9857695" y="2709731"/>
            <a:ext cx="306373" cy="4986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0273"/>
                </a:lnTo>
                <a:lnTo>
                  <a:pt x="0" y="21600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 rot="2700000">
            <a:off x="9514505" y="4506316"/>
            <a:ext cx="4703370" cy="4703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37474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37"/>
          <p:cNvSpPr/>
          <p:nvPr/>
        </p:nvSpPr>
        <p:spPr>
          <a:xfrm rot="18900000">
            <a:off x="14647566" y="-2332492"/>
            <a:ext cx="3089583" cy="8468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7881"/>
                </a:lnTo>
                <a:lnTo>
                  <a:pt x="21600" y="13719"/>
                </a:lnTo>
                <a:lnTo>
                  <a:pt x="0" y="21600"/>
                </a:lnTo>
                <a:close/>
              </a:path>
            </a:pathLst>
          </a:custGeom>
          <a:solidFill>
            <a:srgbClr val="546E7A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18900000">
            <a:off x="13118653" y="-2268040"/>
            <a:ext cx="1902571" cy="10893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3772"/>
                </a:lnTo>
                <a:lnTo>
                  <a:pt x="21600" y="20198"/>
                </a:lnTo>
                <a:lnTo>
                  <a:pt x="13570" y="21600"/>
                </a:lnTo>
                <a:lnTo>
                  <a:pt x="0" y="19230"/>
                </a:lnTo>
                <a:close/>
              </a:path>
            </a:pathLst>
          </a:custGeom>
          <a:solidFill>
            <a:srgbClr val="455A64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 rot="2700000">
            <a:off x="16185979" y="467738"/>
            <a:ext cx="306373" cy="5269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256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BCD4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 rot="2700000">
            <a:off x="16027452" y="1534969"/>
            <a:ext cx="2073382" cy="4986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8982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7474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 41"/>
          <p:cNvSpPr/>
          <p:nvPr/>
        </p:nvSpPr>
        <p:spPr>
          <a:xfrm rot="2700000">
            <a:off x="14875696" y="-948384"/>
            <a:ext cx="2030991" cy="6057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931"/>
                </a:moveTo>
                <a:lnTo>
                  <a:pt x="11723" y="0"/>
                </a:lnTo>
                <a:lnTo>
                  <a:pt x="21600" y="3312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78909C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 rot="18900000">
            <a:off x="12764496" y="-1520069"/>
            <a:ext cx="199457" cy="9898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435"/>
                </a:lnTo>
                <a:lnTo>
                  <a:pt x="21600" y="21600"/>
                </a:lnTo>
                <a:lnTo>
                  <a:pt x="0" y="21165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 rot="18900000">
            <a:off x="11798071" y="-1835976"/>
            <a:ext cx="831275" cy="10529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705"/>
                </a:lnTo>
                <a:lnTo>
                  <a:pt x="21600" y="21600"/>
                </a:lnTo>
                <a:lnTo>
                  <a:pt x="0" y="19895"/>
                </a:lnTo>
                <a:close/>
              </a:path>
            </a:pathLst>
          </a:custGeom>
          <a:solidFill>
            <a:srgbClr val="455A64"/>
          </a:solidFill>
          <a:ln w="12700">
            <a:miter lim="400000"/>
          </a:ln>
          <a:effectLst>
            <a:outerShdw blurRad="127000" dist="635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 rot="20008477">
            <a:off x="1746682" y="1281686"/>
            <a:ext cx="9014693" cy="3609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3900">
                <a:solidFill>
                  <a:srgbClr val="F2F2F2"/>
                </a:solidFill>
              </a:defRPr>
            </a:lvl1pPr>
          </a:lstStyle>
          <a:p>
            <a:r>
              <a:t>DRAFT</a:t>
            </a:r>
          </a:p>
        </p:txBody>
      </p:sp>
      <p:sp>
        <p:nvSpPr>
          <p:cNvPr id="52" name="Shape 52"/>
          <p:cNvSpPr/>
          <p:nvPr/>
        </p:nvSpPr>
        <p:spPr>
          <a:xfrm rot="20100000">
            <a:off x="10041276" y="-1112408"/>
            <a:ext cx="3578963" cy="7872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4546"/>
                </a:lnTo>
                <a:lnTo>
                  <a:pt x="3983" y="21600"/>
                </a:lnTo>
                <a:lnTo>
                  <a:pt x="0" y="20762"/>
                </a:lnTo>
                <a:close/>
              </a:path>
            </a:pathLst>
          </a:custGeom>
          <a:solidFill>
            <a:srgbClr val="263238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 rot="20100000">
            <a:off x="10263309" y="-585932"/>
            <a:ext cx="1039274" cy="8045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284"/>
                </a:lnTo>
                <a:lnTo>
                  <a:pt x="21600" y="21600"/>
                </a:lnTo>
                <a:lnTo>
                  <a:pt x="2189" y="20429"/>
                </a:lnTo>
                <a:lnTo>
                  <a:pt x="0" y="0"/>
                </a:lnTo>
                <a:close/>
              </a:path>
            </a:pathLst>
          </a:custGeom>
          <a:solidFill>
            <a:srgbClr val="607D8B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20100000">
            <a:off x="9815051" y="-421394"/>
            <a:ext cx="1218505" cy="7912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374" h="21600" extrusionOk="0">
                <a:moveTo>
                  <a:pt x="5448" y="0"/>
                </a:moveTo>
                <a:lnTo>
                  <a:pt x="14374" y="943"/>
                </a:lnTo>
                <a:lnTo>
                  <a:pt x="14374" y="21600"/>
                </a:lnTo>
                <a:lnTo>
                  <a:pt x="8294" y="20912"/>
                </a:lnTo>
                <a:cubicBezTo>
                  <a:pt x="5856" y="8892"/>
                  <a:pt x="-7226" y="2085"/>
                  <a:pt x="5448" y="0"/>
                </a:cubicBez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 rot="20100000">
            <a:off x="9642940" y="-586776"/>
            <a:ext cx="1007604" cy="8039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4648" y="862"/>
                </a:lnTo>
                <a:lnTo>
                  <a:pt x="21600" y="21600"/>
                </a:lnTo>
                <a:lnTo>
                  <a:pt x="5351" y="20678"/>
                </a:lnTo>
                <a:lnTo>
                  <a:pt x="0" y="0"/>
                </a:lnTo>
                <a:close/>
              </a:path>
            </a:pathLst>
          </a:custGeom>
          <a:solidFill>
            <a:srgbClr val="455A64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 rot="20100000">
            <a:off x="11166005" y="-1112409"/>
            <a:ext cx="3578964" cy="7872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4546"/>
                </a:lnTo>
                <a:lnTo>
                  <a:pt x="3983" y="21600"/>
                </a:lnTo>
                <a:lnTo>
                  <a:pt x="0" y="20762"/>
                </a:lnTo>
                <a:close/>
              </a:path>
            </a:pathLst>
          </a:custGeom>
          <a:solidFill>
            <a:srgbClr val="263238"/>
          </a:solidFill>
          <a:ln w="12700">
            <a:miter lim="400000"/>
          </a:ln>
          <a:effectLst>
            <a:outerShdw blurRad="50800" dist="25400" dir="108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 57"/>
          <p:cNvSpPr/>
          <p:nvPr/>
        </p:nvSpPr>
        <p:spPr>
          <a:xfrm rot="20100000">
            <a:off x="-1018190" y="1351597"/>
            <a:ext cx="2438958" cy="6322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17742"/>
                </a:lnTo>
                <a:close/>
              </a:path>
            </a:pathLst>
          </a:custGeom>
          <a:solidFill>
            <a:srgbClr val="607D8B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-24458" y="3810000"/>
            <a:ext cx="1413412" cy="3031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BCD4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-24457" y="4310210"/>
            <a:ext cx="1180159" cy="2530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63238"/>
          </a:solidFill>
          <a:ln w="12700">
            <a:miter lim="400000"/>
          </a:ln>
          <a:effectLst>
            <a:outerShdw blurRad="50800" dist="254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 60"/>
          <p:cNvSpPr/>
          <p:nvPr/>
        </p:nvSpPr>
        <p:spPr>
          <a:xfrm>
            <a:off x="-120075" y="850797"/>
            <a:ext cx="12795409" cy="604314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79512" y="-2"/>
            <a:ext cx="12612759" cy="4273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7914668" y="911225"/>
            <a:ext cx="5205413" cy="708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600">
                <a:solidFill>
                  <a:srgbClr val="2C598D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800100" indent="-342900">
              <a:buFontTx/>
              <a:defRPr sz="3600">
                <a:solidFill>
                  <a:srgbClr val="2C598D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1325878" indent="-411478">
              <a:buFontTx/>
              <a:defRPr sz="3600">
                <a:solidFill>
                  <a:srgbClr val="2C598D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1828800" indent="-457200">
              <a:buFontTx/>
              <a:defRPr sz="3600">
                <a:solidFill>
                  <a:srgbClr val="2C598D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2286000" indent="-457200">
              <a:buFontTx/>
              <a:defRPr sz="3600">
                <a:solidFill>
                  <a:srgbClr val="2C598D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" name="Shape 63"/>
          <p:cNvSpPr/>
          <p:nvPr/>
        </p:nvSpPr>
        <p:spPr>
          <a:xfrm rot="2700000">
            <a:off x="805854" y="2867403"/>
            <a:ext cx="1657669" cy="1657668"/>
          </a:xfrm>
          <a:prstGeom prst="roundRect">
            <a:avLst>
              <a:gd name="adj" fmla="val 9319"/>
            </a:avLst>
          </a:prstGeom>
          <a:solidFill>
            <a:srgbClr val="263238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 rot="2700000">
            <a:off x="3616943" y="2867404"/>
            <a:ext cx="1657668" cy="1657668"/>
          </a:xfrm>
          <a:prstGeom prst="roundRect">
            <a:avLst>
              <a:gd name="adj" fmla="val 9319"/>
            </a:avLst>
          </a:prstGeom>
          <a:solidFill>
            <a:srgbClr val="455A64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hape 65"/>
          <p:cNvSpPr/>
          <p:nvPr/>
        </p:nvSpPr>
        <p:spPr>
          <a:xfrm rot="2700000">
            <a:off x="2248199" y="4318410"/>
            <a:ext cx="1657668" cy="1657668"/>
          </a:xfrm>
          <a:prstGeom prst="roundRect">
            <a:avLst>
              <a:gd name="adj" fmla="val 9319"/>
            </a:avLst>
          </a:prstGeom>
          <a:solidFill>
            <a:srgbClr val="37474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 66"/>
          <p:cNvSpPr/>
          <p:nvPr/>
        </p:nvSpPr>
        <p:spPr>
          <a:xfrm rot="2700000">
            <a:off x="4993763" y="4287313"/>
            <a:ext cx="1657668" cy="1657668"/>
          </a:xfrm>
          <a:prstGeom prst="roundRect">
            <a:avLst>
              <a:gd name="adj" fmla="val 9319"/>
            </a:avLst>
          </a:prstGeom>
          <a:solidFill>
            <a:srgbClr val="607D8B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quarter" idx="13"/>
          </p:nvPr>
        </p:nvSpPr>
        <p:spPr>
          <a:xfrm>
            <a:off x="1155700" y="904875"/>
            <a:ext cx="4778375" cy="7207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sz="quarter" idx="14"/>
          </p:nvPr>
        </p:nvSpPr>
        <p:spPr>
          <a:xfrm>
            <a:off x="1155700" y="1668714"/>
            <a:ext cx="4778375" cy="74295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 rot="2700000">
            <a:off x="2265104" y="4300032"/>
            <a:ext cx="220008" cy="15813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67EC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 70"/>
          <p:cNvSpPr/>
          <p:nvPr/>
        </p:nvSpPr>
        <p:spPr>
          <a:xfrm rot="18845305">
            <a:off x="3642290" y="4365168"/>
            <a:ext cx="220008" cy="15813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E7EC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 71"/>
          <p:cNvSpPr/>
          <p:nvPr/>
        </p:nvSpPr>
        <p:spPr>
          <a:xfrm rot="2700000">
            <a:off x="5089480" y="4300032"/>
            <a:ext cx="220008" cy="15813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E7EC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 flipH="1">
            <a:off x="4918493" y="-16329"/>
            <a:ext cx="7852390" cy="6884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450" y="0"/>
                </a:lnTo>
                <a:lnTo>
                  <a:pt x="21600" y="0"/>
                </a:lnTo>
                <a:lnTo>
                  <a:pt x="12909" y="21562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>
              <a:alpha val="6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 flipH="1">
            <a:off x="-698535" y="-13483"/>
            <a:ext cx="7852390" cy="6884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450" y="0"/>
                </a:lnTo>
                <a:lnTo>
                  <a:pt x="21600" y="0"/>
                </a:lnTo>
                <a:lnTo>
                  <a:pt x="142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>
              <a:alpha val="6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 81"/>
          <p:cNvSpPr/>
          <p:nvPr/>
        </p:nvSpPr>
        <p:spPr>
          <a:xfrm flipH="1">
            <a:off x="6820837" y="3438959"/>
            <a:ext cx="2481641" cy="43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40" y="0"/>
                </a:lnTo>
                <a:lnTo>
                  <a:pt x="21600" y="0"/>
                </a:lnTo>
                <a:lnTo>
                  <a:pt x="20660" y="21600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 82"/>
          <p:cNvSpPr/>
          <p:nvPr/>
        </p:nvSpPr>
        <p:spPr>
          <a:xfrm flipH="1">
            <a:off x="2842617" y="3462528"/>
            <a:ext cx="2481641" cy="43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40" y="0"/>
                </a:lnTo>
                <a:lnTo>
                  <a:pt x="21600" y="0"/>
                </a:lnTo>
                <a:lnTo>
                  <a:pt x="20660" y="21600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 83"/>
          <p:cNvSpPr/>
          <p:nvPr/>
        </p:nvSpPr>
        <p:spPr>
          <a:xfrm>
            <a:off x="-4" y="1145332"/>
            <a:ext cx="1801554" cy="5725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0" y="18187"/>
                </a:lnTo>
                <a:cubicBezTo>
                  <a:pt x="0" y="12125"/>
                  <a:pt x="0" y="6062"/>
                  <a:pt x="0" y="0"/>
                </a:cubicBezTo>
                <a:close/>
              </a:path>
            </a:pathLst>
          </a:custGeom>
          <a:solidFill>
            <a:srgbClr val="D9D9D9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2371314" y="355426"/>
            <a:ext cx="9829802" cy="78990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85" name="Shape 85"/>
          <p:cNvSpPr>
            <a:spLocks noGrp="1"/>
          </p:cNvSpPr>
          <p:nvPr>
            <p:ph type="pic" sz="quarter" idx="13"/>
          </p:nvPr>
        </p:nvSpPr>
        <p:spPr>
          <a:xfrm>
            <a:off x="2989063" y="1128088"/>
            <a:ext cx="2209802" cy="22098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2863668" y="3901459"/>
            <a:ext cx="2460594" cy="2643802"/>
          </a:xfrm>
          <a:prstGeom prst="rect">
            <a:avLst/>
          </a:prstGeom>
        </p:spPr>
        <p:txBody>
          <a:bodyPr>
            <a:normAutofit/>
          </a:bodyPr>
          <a:lstStyle>
            <a:lvl3pPr marL="0" indent="0">
              <a:buSzTx/>
              <a:buNone/>
            </a:lvl3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sz="quarter" idx="14"/>
          </p:nvPr>
        </p:nvSpPr>
        <p:spPr>
          <a:xfrm>
            <a:off x="6847420" y="3901459"/>
            <a:ext cx="2480913" cy="264380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body" sz="quarter" idx="15"/>
          </p:nvPr>
        </p:nvSpPr>
        <p:spPr>
          <a:xfrm>
            <a:off x="2842617" y="3462528"/>
            <a:ext cx="2460594" cy="4318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94310" indent="-194310" defTabSz="777240">
              <a:spcBef>
                <a:spcPts val="800"/>
              </a:spcBef>
              <a:defRPr sz="2380"/>
            </a:pPr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body" sz="quarter" idx="16"/>
          </p:nvPr>
        </p:nvSpPr>
        <p:spPr>
          <a:xfrm>
            <a:off x="6815197" y="3438959"/>
            <a:ext cx="2492921" cy="4318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94310" indent="-194310" defTabSz="777240">
              <a:spcBef>
                <a:spcPts val="800"/>
              </a:spcBef>
              <a:defRPr sz="2380"/>
            </a:pPr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pic" sz="quarter" idx="17"/>
          </p:nvPr>
        </p:nvSpPr>
        <p:spPr>
          <a:xfrm>
            <a:off x="7011626" y="1115388"/>
            <a:ext cx="2184402" cy="21844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-2" y="2048113"/>
            <a:ext cx="1791825" cy="48205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0" y="21600"/>
                </a:lnTo>
                <a:cubicBezTo>
                  <a:pt x="0" y="14400"/>
                  <a:pt x="0" y="7200"/>
                  <a:pt x="0" y="0"/>
                </a:cubicBezTo>
                <a:close/>
              </a:path>
            </a:pathLst>
          </a:custGeom>
          <a:solidFill>
            <a:srgbClr val="31384C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9938015" y="-16330"/>
            <a:ext cx="2263103" cy="6890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7" y="0"/>
                </a:moveTo>
                <a:lnTo>
                  <a:pt x="0" y="49"/>
                </a:lnTo>
                <a:lnTo>
                  <a:pt x="21600" y="21600"/>
                </a:lnTo>
                <a:cubicBezTo>
                  <a:pt x="21580" y="14486"/>
                  <a:pt x="21527" y="7114"/>
                  <a:pt x="21507" y="0"/>
                </a:cubicBezTo>
                <a:close/>
              </a:path>
            </a:pathLst>
          </a:custGeom>
          <a:solidFill>
            <a:srgbClr val="31384C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H="1">
            <a:off x="9116741" y="-3052"/>
            <a:ext cx="3075261" cy="6857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66" y="0"/>
                </a:moveTo>
                <a:lnTo>
                  <a:pt x="21600" y="10"/>
                </a:lnTo>
                <a:lnTo>
                  <a:pt x="0" y="21600"/>
                </a:lnTo>
                <a:lnTo>
                  <a:pt x="15766" y="0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 94"/>
          <p:cNvSpPr/>
          <p:nvPr/>
        </p:nvSpPr>
        <p:spPr>
          <a:xfrm rot="181580">
            <a:off x="-136705" y="1693584"/>
            <a:ext cx="2078797" cy="512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312" y="2178"/>
                </a:lnTo>
                <a:cubicBezTo>
                  <a:pt x="285" y="2207"/>
                  <a:pt x="266" y="2045"/>
                  <a:pt x="0" y="0"/>
                </a:cubicBez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_square_T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43525" y="-1751541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" name="Rectangle 2"/>
          <p:cNvSpPr/>
          <p:nvPr userDrawn="1"/>
        </p:nvSpPr>
        <p:spPr>
          <a:xfrm>
            <a:off x="10339013" y="-717550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4" name="Rectangle 3"/>
          <p:cNvSpPr/>
          <p:nvPr userDrawn="1"/>
        </p:nvSpPr>
        <p:spPr>
          <a:xfrm>
            <a:off x="4947453" y="-1762962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5" name="Rectangle 4"/>
          <p:cNvSpPr/>
          <p:nvPr userDrawn="1"/>
        </p:nvSpPr>
        <p:spPr>
          <a:xfrm>
            <a:off x="1359909" y="-1777718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6" name="Rectangle 5"/>
          <p:cNvSpPr/>
          <p:nvPr userDrawn="1"/>
        </p:nvSpPr>
        <p:spPr>
          <a:xfrm>
            <a:off x="-423132" y="-750833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7" name="Rectangle 6"/>
          <p:cNvSpPr/>
          <p:nvPr userDrawn="1"/>
        </p:nvSpPr>
        <p:spPr>
          <a:xfrm>
            <a:off x="-2210707" y="280596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8" name="Rectangle 7"/>
          <p:cNvSpPr/>
          <p:nvPr userDrawn="1"/>
        </p:nvSpPr>
        <p:spPr>
          <a:xfrm>
            <a:off x="3161997" y="-731782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9" name="Rectangle 8"/>
          <p:cNvSpPr/>
          <p:nvPr userDrawn="1"/>
        </p:nvSpPr>
        <p:spPr>
          <a:xfrm>
            <a:off x="1378957" y="295111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0" name="Rectangle 9"/>
          <p:cNvSpPr/>
          <p:nvPr userDrawn="1"/>
        </p:nvSpPr>
        <p:spPr>
          <a:xfrm>
            <a:off x="-408618" y="1326532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Rectangle 10"/>
          <p:cNvSpPr/>
          <p:nvPr userDrawn="1"/>
        </p:nvSpPr>
        <p:spPr>
          <a:xfrm>
            <a:off x="-2196192" y="2358469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2" name="Rectangle 11"/>
          <p:cNvSpPr/>
          <p:nvPr userDrawn="1"/>
        </p:nvSpPr>
        <p:spPr>
          <a:xfrm>
            <a:off x="6755389" y="-723900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3" name="Rectangle 12"/>
          <p:cNvSpPr/>
          <p:nvPr userDrawn="1"/>
        </p:nvSpPr>
        <p:spPr>
          <a:xfrm>
            <a:off x="4969933" y="307288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4" name="Rectangle 13"/>
          <p:cNvSpPr/>
          <p:nvPr userDrawn="1"/>
        </p:nvSpPr>
        <p:spPr>
          <a:xfrm>
            <a:off x="3186893" y="1334173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5" name="Rectangle 14"/>
          <p:cNvSpPr/>
          <p:nvPr userDrawn="1"/>
        </p:nvSpPr>
        <p:spPr>
          <a:xfrm>
            <a:off x="1399317" y="2365593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6" name="Rectangle 15"/>
          <p:cNvSpPr/>
          <p:nvPr userDrawn="1"/>
        </p:nvSpPr>
        <p:spPr>
          <a:xfrm>
            <a:off x="-388258" y="3397535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7" name="Rectangle 16"/>
          <p:cNvSpPr/>
          <p:nvPr userDrawn="1"/>
        </p:nvSpPr>
        <p:spPr>
          <a:xfrm>
            <a:off x="8553797" y="308618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8" name="Rectangle 17"/>
          <p:cNvSpPr/>
          <p:nvPr userDrawn="1"/>
        </p:nvSpPr>
        <p:spPr>
          <a:xfrm>
            <a:off x="6768341" y="1339798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9" name="Rectangle 18"/>
          <p:cNvSpPr/>
          <p:nvPr userDrawn="1"/>
        </p:nvSpPr>
        <p:spPr>
          <a:xfrm>
            <a:off x="4985305" y="2366675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0" name="Rectangle 19"/>
          <p:cNvSpPr/>
          <p:nvPr userDrawn="1"/>
        </p:nvSpPr>
        <p:spPr>
          <a:xfrm>
            <a:off x="3197729" y="339810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1" name="Rectangle 20"/>
          <p:cNvSpPr/>
          <p:nvPr userDrawn="1"/>
        </p:nvSpPr>
        <p:spPr>
          <a:xfrm>
            <a:off x="1410153" y="4430045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2" name="Rectangle 21"/>
          <p:cNvSpPr/>
          <p:nvPr userDrawn="1"/>
        </p:nvSpPr>
        <p:spPr>
          <a:xfrm>
            <a:off x="-2176798" y="4430951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3" name="Rectangle 22"/>
          <p:cNvSpPr/>
          <p:nvPr userDrawn="1"/>
        </p:nvSpPr>
        <p:spPr>
          <a:xfrm>
            <a:off x="-378388" y="5463461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4" name="Rectangle 23"/>
          <p:cNvSpPr/>
          <p:nvPr userDrawn="1"/>
        </p:nvSpPr>
        <p:spPr>
          <a:xfrm>
            <a:off x="12146049" y="31569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5" name="Rectangle 24"/>
          <p:cNvSpPr/>
          <p:nvPr userDrawn="1"/>
        </p:nvSpPr>
        <p:spPr>
          <a:xfrm>
            <a:off x="10360837" y="134185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6" name="Rectangle 25"/>
          <p:cNvSpPr/>
          <p:nvPr userDrawn="1"/>
        </p:nvSpPr>
        <p:spPr>
          <a:xfrm>
            <a:off x="8575380" y="2373032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7" name="Rectangle 26"/>
          <p:cNvSpPr/>
          <p:nvPr userDrawn="1"/>
        </p:nvSpPr>
        <p:spPr>
          <a:xfrm>
            <a:off x="6792341" y="3399919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8" name="Rectangle 27"/>
          <p:cNvSpPr/>
          <p:nvPr userDrawn="1"/>
        </p:nvSpPr>
        <p:spPr>
          <a:xfrm>
            <a:off x="5004765" y="4431340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9" name="Rectangle 28"/>
          <p:cNvSpPr/>
          <p:nvPr userDrawn="1"/>
        </p:nvSpPr>
        <p:spPr>
          <a:xfrm>
            <a:off x="3217189" y="5463281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0" name="Rectangle 29"/>
          <p:cNvSpPr/>
          <p:nvPr userDrawn="1"/>
        </p:nvSpPr>
        <p:spPr>
          <a:xfrm>
            <a:off x="12148409" y="2379378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1" name="Rectangle 30"/>
          <p:cNvSpPr/>
          <p:nvPr userDrawn="1"/>
        </p:nvSpPr>
        <p:spPr>
          <a:xfrm>
            <a:off x="10362953" y="341056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2" name="Rectangle 31"/>
          <p:cNvSpPr/>
          <p:nvPr userDrawn="1"/>
        </p:nvSpPr>
        <p:spPr>
          <a:xfrm>
            <a:off x="8579917" y="4437449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3" name="Rectangle 32"/>
          <p:cNvSpPr/>
          <p:nvPr userDrawn="1"/>
        </p:nvSpPr>
        <p:spPr>
          <a:xfrm>
            <a:off x="6792341" y="5468870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4" name="Rectangle 33"/>
          <p:cNvSpPr/>
          <p:nvPr userDrawn="1"/>
        </p:nvSpPr>
        <p:spPr>
          <a:xfrm>
            <a:off x="12152781" y="444809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5" name="Rectangle 34"/>
          <p:cNvSpPr/>
          <p:nvPr userDrawn="1"/>
        </p:nvSpPr>
        <p:spPr>
          <a:xfrm>
            <a:off x="10369741" y="5474979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6" name="Rectangle 35"/>
          <p:cNvSpPr/>
          <p:nvPr userDrawn="1"/>
        </p:nvSpPr>
        <p:spPr>
          <a:xfrm>
            <a:off x="5004765" y="6495755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7" name="Rectangle 36"/>
          <p:cNvSpPr/>
          <p:nvPr userDrawn="1"/>
        </p:nvSpPr>
        <p:spPr>
          <a:xfrm>
            <a:off x="8579917" y="6501864"/>
            <a:ext cx="2510971" cy="251097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  <a:scene3d>
            <a:camera prst="isometricTopUp"/>
            <a:lightRig rig="threePt" dir="t"/>
          </a:scene3d>
          <a:sp3d extrusionH="1143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7622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1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1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1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1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1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1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2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2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2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2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2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2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3" dur="2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4" dur="2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7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8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1" dur="2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72" dur="2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5" dur="2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76" dur="2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9" dur="28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0" dur="28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83" dur="2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4" dur="2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87" dur="3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8" dur="3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1" dur="3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92" dur="3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5" dur="3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96" dur="3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9" dur="3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0" dur="3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3" dur="3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4" dur="3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7" dur="3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8" dur="3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1" dur="3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12" dur="3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5" dur="3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16" dur="3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9" dur="38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0" dur="38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3" dur="39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4" dur="39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7" dur="4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8" dur="4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1" dur="4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2" dur="4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5" dur="4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6" dur="4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9" dur="4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0" dur="4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3" dur="4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4" dur="4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7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8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2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2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8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8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3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3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3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3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3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3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3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3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3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3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3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3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3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3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38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38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9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9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4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4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4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4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4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4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4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4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4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4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42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1.48148E-6 L -0.07929 -0.09699 " pathEditMode="relative" rAng="0" ptsTypes="AA">
                                          <p:cBhvr>
                                            <p:cTn id="150" dur="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71" y="-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decel="100000" autoRev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5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80000" y="1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8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4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1" accel="81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2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41" grpId="0"/>
          <p:bldP spid="42" grpId="0" animBg="1"/>
          <p:bldP spid="42" grpId="1" animBg="1"/>
          <p:bldP spid="42" grpId="2" animBg="1"/>
          <p:bldP spid="43" grpId="0"/>
        </p:bldLst>
      </p:timing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127144" y="5900945"/>
            <a:ext cx="1064856" cy="961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352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rot="20008477">
            <a:off x="1710749" y="1209694"/>
            <a:ext cx="9014692" cy="3609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3900">
                <a:solidFill>
                  <a:srgbClr val="F2F2F2">
                    <a:alpha val="0"/>
                  </a:srgbClr>
                </a:solidFill>
              </a:defRPr>
            </a:lvl1pPr>
          </a:lstStyle>
          <a:p>
            <a:r>
              <a:t>DRAFT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778478" y="321974"/>
            <a:ext cx="9829801" cy="789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0" r:id="rId9"/>
    <p:sldLayoutId id="2147483661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Dubai Light"/>
          <a:ea typeface="Dubai Light"/>
          <a:cs typeface="Dubai Light"/>
          <a:sym typeface="Duba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 rot="18900000">
            <a:off x="9915120" y="575498"/>
            <a:ext cx="4315495" cy="468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4" y="0"/>
                </a:moveTo>
                <a:lnTo>
                  <a:pt x="21600" y="1636"/>
                </a:lnTo>
                <a:lnTo>
                  <a:pt x="0" y="21600"/>
                </a:lnTo>
                <a:lnTo>
                  <a:pt x="90" y="0"/>
                </a:lnTo>
                <a:lnTo>
                  <a:pt x="19734" y="0"/>
                </a:lnTo>
                <a:close/>
              </a:path>
            </a:pathLst>
          </a:custGeom>
          <a:solidFill>
            <a:srgbClr val="263238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5" name="Shape 135"/>
          <p:cNvSpPr/>
          <p:nvPr/>
        </p:nvSpPr>
        <p:spPr>
          <a:xfrm rot="18900000">
            <a:off x="6977572" y="-2053293"/>
            <a:ext cx="4106585" cy="410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C598D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6" name="Shape 136"/>
          <p:cNvSpPr/>
          <p:nvPr/>
        </p:nvSpPr>
        <p:spPr>
          <a:xfrm rot="18900000">
            <a:off x="536613" y="5581005"/>
            <a:ext cx="2553993" cy="2553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E5A8B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7" name="Shape 137"/>
          <p:cNvSpPr/>
          <p:nvPr/>
        </p:nvSpPr>
        <p:spPr>
          <a:xfrm rot="18900000">
            <a:off x="-1135326" y="3708715"/>
            <a:ext cx="2559412" cy="296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3446" y="21600"/>
                </a:lnTo>
                <a:lnTo>
                  <a:pt x="0" y="18628"/>
                </a:lnTo>
                <a:close/>
              </a:path>
            </a:pathLst>
          </a:custGeom>
          <a:solidFill>
            <a:srgbClr val="263238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8" name="Shape 138"/>
          <p:cNvSpPr/>
          <p:nvPr/>
        </p:nvSpPr>
        <p:spPr>
          <a:xfrm rot="18900000">
            <a:off x="7719986" y="4791653"/>
            <a:ext cx="4231358" cy="3700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25" y="0"/>
                </a:moveTo>
                <a:lnTo>
                  <a:pt x="21600" y="18241"/>
                </a:lnTo>
                <a:lnTo>
                  <a:pt x="18480" y="21600"/>
                </a:lnTo>
                <a:lnTo>
                  <a:pt x="0" y="262"/>
                </a:lnTo>
                <a:lnTo>
                  <a:pt x="21325" y="0"/>
                </a:lnTo>
                <a:close/>
              </a:path>
            </a:pathLst>
          </a:custGeom>
          <a:solidFill>
            <a:srgbClr val="A7A7A7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9" name="Shape 139"/>
          <p:cNvSpPr/>
          <p:nvPr/>
        </p:nvSpPr>
        <p:spPr>
          <a:xfrm rot="18900000">
            <a:off x="308876" y="-1931266"/>
            <a:ext cx="7338322" cy="9891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76" y="0"/>
                </a:moveTo>
                <a:lnTo>
                  <a:pt x="21600" y="9475"/>
                </a:lnTo>
                <a:lnTo>
                  <a:pt x="21521" y="21600"/>
                </a:lnTo>
                <a:lnTo>
                  <a:pt x="9203" y="21580"/>
                </a:lnTo>
                <a:lnTo>
                  <a:pt x="0" y="14753"/>
                </a:lnTo>
                <a:lnTo>
                  <a:pt x="740" y="5961"/>
                </a:lnTo>
                <a:lnTo>
                  <a:pt x="877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292100" dir="5400000" rotWithShape="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a</a:t>
            </a:r>
          </a:p>
        </p:txBody>
      </p:sp>
      <p:sp>
        <p:nvSpPr>
          <p:cNvPr id="140" name="Shape 140"/>
          <p:cNvSpPr/>
          <p:nvPr/>
        </p:nvSpPr>
        <p:spPr>
          <a:xfrm>
            <a:off x="2923498" y="4203382"/>
            <a:ext cx="6026956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40000"/>
              </a:lnSpc>
              <a:defRPr sz="4000">
                <a:solidFill>
                  <a:srgbClr val="455A64"/>
                </a:solidFill>
                <a:latin typeface="Suissnord"/>
                <a:ea typeface="Suissnord"/>
                <a:cs typeface="Suissnord"/>
                <a:sym typeface="Suissnord"/>
              </a:defRPr>
            </a:lvl1pPr>
          </a:lstStyle>
          <a:p>
            <a:r>
              <a:rPr dirty="0"/>
              <a:t>MASSTOK</a:t>
            </a:r>
          </a:p>
        </p:txBody>
      </p:sp>
      <p:sp>
        <p:nvSpPr>
          <p:cNvPr id="141" name="Shape 141"/>
          <p:cNvSpPr/>
          <p:nvPr/>
        </p:nvSpPr>
        <p:spPr>
          <a:xfrm>
            <a:off x="2883742" y="5195370"/>
            <a:ext cx="602695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cs typeface="Beirut" pitchFamily="2" charset="-78"/>
              </a:rPr>
              <a:t>THE ONLY TRUSTED SURPLUS SOURCE</a:t>
            </a:r>
            <a:b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cs typeface="Beirut" pitchFamily="2" charset="-78"/>
              </a:rPr>
            </a:b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cs typeface="Beirut" pitchFamily="2" charset="-78"/>
              </a:rPr>
              <a:t>FROM &amp; FOR CONTRACTORS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D51661-E827-C546-A69A-191614A04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24" y="1235074"/>
            <a:ext cx="6635665" cy="3574264"/>
          </a:xfrm>
          <a:prstGeom prst="rect">
            <a:avLst/>
          </a:prstGeom>
        </p:spPr>
      </p:pic>
      <p:pic>
        <p:nvPicPr>
          <p:cNvPr id="2" name="bensound-funkyelement.mp3">
            <a:hlinkClick r:id="" action="ppaction://media"/>
            <a:extLst>
              <a:ext uri="{FF2B5EF4-FFF2-40B4-BE49-F238E27FC236}">
                <a16:creationId xmlns:a16="http://schemas.microsoft.com/office/drawing/2014/main" id="{D394E941-6B0A-5D41-8E9A-E2D9AA74E0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36794"/>
      </p:ext>
    </p:extLst>
  </p:cSld>
  <p:clrMapOvr>
    <a:masterClrMapping/>
  </p:clrMapOvr>
  <p:transition spd="med" advTm="35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4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D419FEE6-BFCB-904A-A8E9-B85B7175D399}"/>
              </a:ext>
            </a:extLst>
          </p:cNvPr>
          <p:cNvSpPr/>
          <p:nvPr/>
        </p:nvSpPr>
        <p:spPr>
          <a:xfrm>
            <a:off x="4905636" y="2279349"/>
            <a:ext cx="2424572" cy="4578651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 sz="1600" kern="900" dirty="0">
              <a:solidFill>
                <a:schemeClr val="bg1"/>
              </a:solidFill>
              <a:latin typeface="Corbel" panose="020B0503020204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905636" y="1"/>
            <a:ext cx="4880259" cy="2285278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 sz="1600" kern="900" dirty="0">
              <a:solidFill>
                <a:schemeClr val="bg1"/>
              </a:solidFill>
              <a:latin typeface="Corbel" panose="020B0503020204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329384" y="4549436"/>
            <a:ext cx="4902985" cy="2310594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 sz="1600" kern="900" dirty="0">
              <a:solidFill>
                <a:schemeClr val="bg1"/>
              </a:solidFill>
              <a:latin typeface="Corbel" panose="020B0503020204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9782430" y="789"/>
            <a:ext cx="2449939" cy="454864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 sz="1600" kern="900" dirty="0">
              <a:solidFill>
                <a:schemeClr val="bg1"/>
              </a:solidFill>
              <a:latin typeface="Corbel" panose="020B0503020204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26" name="Shape 171">
            <a:extLst>
              <a:ext uri="{FF2B5EF4-FFF2-40B4-BE49-F238E27FC236}">
                <a16:creationId xmlns:a16="http://schemas.microsoft.com/office/drawing/2014/main" id="{CAE2544D-18BA-4543-81D6-CFB23FF1A86F}"/>
              </a:ext>
            </a:extLst>
          </p:cNvPr>
          <p:cNvSpPr/>
          <p:nvPr/>
        </p:nvSpPr>
        <p:spPr>
          <a:xfrm>
            <a:off x="5522951" y="529843"/>
            <a:ext cx="1042679" cy="102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8" extrusionOk="0">
                <a:moveTo>
                  <a:pt x="7897" y="14412"/>
                </a:moveTo>
                <a:cubicBezTo>
                  <a:pt x="13703" y="14412"/>
                  <a:pt x="13703" y="14412"/>
                  <a:pt x="13703" y="14412"/>
                </a:cubicBezTo>
                <a:cubicBezTo>
                  <a:pt x="14284" y="14412"/>
                  <a:pt x="14748" y="13942"/>
                  <a:pt x="14748" y="13355"/>
                </a:cubicBezTo>
                <a:cubicBezTo>
                  <a:pt x="14748" y="12416"/>
                  <a:pt x="14748" y="12416"/>
                  <a:pt x="14748" y="12416"/>
                </a:cubicBezTo>
                <a:cubicBezTo>
                  <a:pt x="14748" y="11829"/>
                  <a:pt x="14284" y="11360"/>
                  <a:pt x="13703" y="11360"/>
                </a:cubicBezTo>
                <a:cubicBezTo>
                  <a:pt x="7897" y="11360"/>
                  <a:pt x="7897" y="11360"/>
                  <a:pt x="7897" y="11360"/>
                </a:cubicBezTo>
                <a:cubicBezTo>
                  <a:pt x="7316" y="11360"/>
                  <a:pt x="6852" y="11829"/>
                  <a:pt x="6852" y="12416"/>
                </a:cubicBezTo>
                <a:cubicBezTo>
                  <a:pt x="6852" y="13355"/>
                  <a:pt x="6852" y="13355"/>
                  <a:pt x="6852" y="13355"/>
                </a:cubicBezTo>
                <a:cubicBezTo>
                  <a:pt x="6852" y="13942"/>
                  <a:pt x="7316" y="14412"/>
                  <a:pt x="7897" y="14412"/>
                </a:cubicBezTo>
                <a:close/>
                <a:moveTo>
                  <a:pt x="7897" y="12416"/>
                </a:moveTo>
                <a:cubicBezTo>
                  <a:pt x="13703" y="12416"/>
                  <a:pt x="13703" y="12416"/>
                  <a:pt x="13703" y="12416"/>
                </a:cubicBezTo>
                <a:cubicBezTo>
                  <a:pt x="13703" y="13355"/>
                  <a:pt x="13703" y="13355"/>
                  <a:pt x="13703" y="13355"/>
                </a:cubicBezTo>
                <a:cubicBezTo>
                  <a:pt x="7897" y="13355"/>
                  <a:pt x="7897" y="13355"/>
                  <a:pt x="7897" y="13355"/>
                </a:cubicBezTo>
                <a:lnTo>
                  <a:pt x="7897" y="12416"/>
                </a:lnTo>
                <a:close/>
                <a:moveTo>
                  <a:pt x="20555" y="5490"/>
                </a:moveTo>
                <a:cubicBezTo>
                  <a:pt x="18697" y="5490"/>
                  <a:pt x="18697" y="5490"/>
                  <a:pt x="18697" y="5490"/>
                </a:cubicBezTo>
                <a:cubicBezTo>
                  <a:pt x="18000" y="3142"/>
                  <a:pt x="18000" y="3142"/>
                  <a:pt x="18000" y="3142"/>
                </a:cubicBezTo>
                <a:cubicBezTo>
                  <a:pt x="17768" y="2086"/>
                  <a:pt x="16723" y="1499"/>
                  <a:pt x="15677" y="1851"/>
                </a:cubicBezTo>
                <a:cubicBezTo>
                  <a:pt x="12658" y="2555"/>
                  <a:pt x="12658" y="2555"/>
                  <a:pt x="12658" y="2555"/>
                </a:cubicBezTo>
                <a:cubicBezTo>
                  <a:pt x="8594" y="208"/>
                  <a:pt x="8594" y="208"/>
                  <a:pt x="8594" y="208"/>
                </a:cubicBezTo>
                <a:cubicBezTo>
                  <a:pt x="7665" y="-262"/>
                  <a:pt x="6503" y="90"/>
                  <a:pt x="5923" y="1029"/>
                </a:cubicBezTo>
                <a:cubicBezTo>
                  <a:pt x="3368" y="5490"/>
                  <a:pt x="3368" y="5490"/>
                  <a:pt x="3368" y="5490"/>
                </a:cubicBezTo>
                <a:cubicBezTo>
                  <a:pt x="929" y="5490"/>
                  <a:pt x="929" y="5490"/>
                  <a:pt x="929" y="5490"/>
                </a:cubicBezTo>
                <a:cubicBezTo>
                  <a:pt x="465" y="5490"/>
                  <a:pt x="0" y="5842"/>
                  <a:pt x="0" y="6429"/>
                </a:cubicBezTo>
                <a:cubicBezTo>
                  <a:pt x="0" y="8425"/>
                  <a:pt x="0" y="8425"/>
                  <a:pt x="0" y="8425"/>
                </a:cubicBezTo>
                <a:cubicBezTo>
                  <a:pt x="0" y="9012"/>
                  <a:pt x="465" y="9364"/>
                  <a:pt x="929" y="9364"/>
                </a:cubicBezTo>
                <a:cubicBezTo>
                  <a:pt x="1974" y="9364"/>
                  <a:pt x="1974" y="9364"/>
                  <a:pt x="1974" y="9364"/>
                </a:cubicBezTo>
                <a:cubicBezTo>
                  <a:pt x="1974" y="20281"/>
                  <a:pt x="1974" y="20281"/>
                  <a:pt x="1974" y="20281"/>
                </a:cubicBezTo>
                <a:cubicBezTo>
                  <a:pt x="1974" y="20868"/>
                  <a:pt x="2439" y="21338"/>
                  <a:pt x="2903" y="21338"/>
                </a:cubicBezTo>
                <a:cubicBezTo>
                  <a:pt x="18581" y="21338"/>
                  <a:pt x="18581" y="21338"/>
                  <a:pt x="18581" y="21338"/>
                </a:cubicBezTo>
                <a:cubicBezTo>
                  <a:pt x="19161" y="21338"/>
                  <a:pt x="19626" y="20868"/>
                  <a:pt x="19626" y="20281"/>
                </a:cubicBezTo>
                <a:cubicBezTo>
                  <a:pt x="19626" y="9364"/>
                  <a:pt x="19626" y="9364"/>
                  <a:pt x="19626" y="9364"/>
                </a:cubicBezTo>
                <a:cubicBezTo>
                  <a:pt x="20555" y="9364"/>
                  <a:pt x="20555" y="9364"/>
                  <a:pt x="20555" y="9364"/>
                </a:cubicBezTo>
                <a:cubicBezTo>
                  <a:pt x="21135" y="9364"/>
                  <a:pt x="21600" y="9012"/>
                  <a:pt x="21600" y="8425"/>
                </a:cubicBezTo>
                <a:cubicBezTo>
                  <a:pt x="21600" y="6429"/>
                  <a:pt x="21600" y="6429"/>
                  <a:pt x="21600" y="6429"/>
                </a:cubicBezTo>
                <a:cubicBezTo>
                  <a:pt x="21600" y="5842"/>
                  <a:pt x="21135" y="5490"/>
                  <a:pt x="20555" y="5490"/>
                </a:cubicBezTo>
                <a:close/>
                <a:moveTo>
                  <a:pt x="15910" y="2790"/>
                </a:moveTo>
                <a:cubicBezTo>
                  <a:pt x="16374" y="2555"/>
                  <a:pt x="16955" y="2908"/>
                  <a:pt x="17071" y="3495"/>
                </a:cubicBezTo>
                <a:cubicBezTo>
                  <a:pt x="17652" y="5490"/>
                  <a:pt x="17652" y="5490"/>
                  <a:pt x="17652" y="5490"/>
                </a:cubicBezTo>
                <a:cubicBezTo>
                  <a:pt x="17535" y="5490"/>
                  <a:pt x="17535" y="5490"/>
                  <a:pt x="17535" y="5490"/>
                </a:cubicBezTo>
                <a:cubicBezTo>
                  <a:pt x="16258" y="4668"/>
                  <a:pt x="16258" y="4668"/>
                  <a:pt x="16258" y="4668"/>
                </a:cubicBezTo>
                <a:cubicBezTo>
                  <a:pt x="16374" y="4668"/>
                  <a:pt x="16374" y="4668"/>
                  <a:pt x="16374" y="4668"/>
                </a:cubicBezTo>
                <a:cubicBezTo>
                  <a:pt x="16142" y="3729"/>
                  <a:pt x="16142" y="3729"/>
                  <a:pt x="16142" y="3729"/>
                </a:cubicBezTo>
                <a:cubicBezTo>
                  <a:pt x="15213" y="3964"/>
                  <a:pt x="15213" y="3964"/>
                  <a:pt x="15213" y="3964"/>
                </a:cubicBezTo>
                <a:cubicBezTo>
                  <a:pt x="15213" y="4081"/>
                  <a:pt x="15213" y="4081"/>
                  <a:pt x="15213" y="4081"/>
                </a:cubicBezTo>
                <a:cubicBezTo>
                  <a:pt x="14052" y="3377"/>
                  <a:pt x="14052" y="3377"/>
                  <a:pt x="14052" y="3377"/>
                </a:cubicBezTo>
                <a:cubicBezTo>
                  <a:pt x="14052" y="3260"/>
                  <a:pt x="14052" y="3260"/>
                  <a:pt x="14052" y="3260"/>
                </a:cubicBezTo>
                <a:lnTo>
                  <a:pt x="15910" y="2790"/>
                </a:lnTo>
                <a:close/>
                <a:moveTo>
                  <a:pt x="15561" y="5490"/>
                </a:moveTo>
                <a:cubicBezTo>
                  <a:pt x="9058" y="5490"/>
                  <a:pt x="9058" y="5490"/>
                  <a:pt x="9058" y="5490"/>
                </a:cubicBezTo>
                <a:cubicBezTo>
                  <a:pt x="10684" y="2555"/>
                  <a:pt x="10684" y="2555"/>
                  <a:pt x="10684" y="2555"/>
                </a:cubicBezTo>
                <a:lnTo>
                  <a:pt x="15561" y="5490"/>
                </a:lnTo>
                <a:close/>
                <a:moveTo>
                  <a:pt x="6852" y="1499"/>
                </a:moveTo>
                <a:cubicBezTo>
                  <a:pt x="7084" y="1029"/>
                  <a:pt x="7665" y="795"/>
                  <a:pt x="8129" y="1147"/>
                </a:cubicBezTo>
                <a:cubicBezTo>
                  <a:pt x="9871" y="2086"/>
                  <a:pt x="9871" y="2086"/>
                  <a:pt x="9871" y="2086"/>
                </a:cubicBezTo>
                <a:cubicBezTo>
                  <a:pt x="7897" y="5490"/>
                  <a:pt x="7897" y="5490"/>
                  <a:pt x="7897" y="5490"/>
                </a:cubicBezTo>
                <a:cubicBezTo>
                  <a:pt x="5806" y="5490"/>
                  <a:pt x="5806" y="5490"/>
                  <a:pt x="5806" y="5490"/>
                </a:cubicBezTo>
                <a:cubicBezTo>
                  <a:pt x="5690" y="5373"/>
                  <a:pt x="5690" y="5373"/>
                  <a:pt x="5690" y="5373"/>
                </a:cubicBezTo>
                <a:cubicBezTo>
                  <a:pt x="5690" y="5490"/>
                  <a:pt x="5690" y="5490"/>
                  <a:pt x="5690" y="5490"/>
                </a:cubicBezTo>
                <a:cubicBezTo>
                  <a:pt x="4529" y="5490"/>
                  <a:pt x="4529" y="5490"/>
                  <a:pt x="4529" y="5490"/>
                </a:cubicBezTo>
                <a:lnTo>
                  <a:pt x="6852" y="1499"/>
                </a:lnTo>
                <a:close/>
                <a:moveTo>
                  <a:pt x="18581" y="20281"/>
                </a:moveTo>
                <a:cubicBezTo>
                  <a:pt x="2903" y="20281"/>
                  <a:pt x="2903" y="20281"/>
                  <a:pt x="2903" y="20281"/>
                </a:cubicBezTo>
                <a:cubicBezTo>
                  <a:pt x="2903" y="9364"/>
                  <a:pt x="2903" y="9364"/>
                  <a:pt x="2903" y="9364"/>
                </a:cubicBezTo>
                <a:cubicBezTo>
                  <a:pt x="18581" y="9364"/>
                  <a:pt x="18581" y="9364"/>
                  <a:pt x="18581" y="9364"/>
                </a:cubicBezTo>
                <a:lnTo>
                  <a:pt x="18581" y="20281"/>
                </a:lnTo>
                <a:close/>
                <a:moveTo>
                  <a:pt x="20555" y="8425"/>
                </a:moveTo>
                <a:cubicBezTo>
                  <a:pt x="929" y="8425"/>
                  <a:pt x="929" y="8425"/>
                  <a:pt x="929" y="8425"/>
                </a:cubicBezTo>
                <a:cubicBezTo>
                  <a:pt x="929" y="6429"/>
                  <a:pt x="929" y="6429"/>
                  <a:pt x="929" y="6429"/>
                </a:cubicBezTo>
                <a:cubicBezTo>
                  <a:pt x="20555" y="6429"/>
                  <a:pt x="20555" y="6429"/>
                  <a:pt x="20555" y="6429"/>
                </a:cubicBezTo>
                <a:lnTo>
                  <a:pt x="20555" y="8425"/>
                </a:lnTo>
                <a:close/>
                <a:moveTo>
                  <a:pt x="7548" y="4199"/>
                </a:moveTo>
                <a:cubicBezTo>
                  <a:pt x="6619" y="3729"/>
                  <a:pt x="6619" y="3729"/>
                  <a:pt x="6619" y="3729"/>
                </a:cubicBezTo>
                <a:cubicBezTo>
                  <a:pt x="6155" y="4551"/>
                  <a:pt x="6155" y="4551"/>
                  <a:pt x="6155" y="4551"/>
                </a:cubicBezTo>
                <a:cubicBezTo>
                  <a:pt x="7084" y="5021"/>
                  <a:pt x="7084" y="5021"/>
                  <a:pt x="7084" y="5021"/>
                </a:cubicBezTo>
                <a:lnTo>
                  <a:pt x="7548" y="4199"/>
                </a:lnTo>
                <a:close/>
                <a:moveTo>
                  <a:pt x="8477" y="2438"/>
                </a:moveTo>
                <a:cubicBezTo>
                  <a:pt x="7665" y="1968"/>
                  <a:pt x="7665" y="1968"/>
                  <a:pt x="7665" y="1968"/>
                </a:cubicBezTo>
                <a:cubicBezTo>
                  <a:pt x="7200" y="2790"/>
                  <a:pt x="7200" y="2790"/>
                  <a:pt x="7200" y="2790"/>
                </a:cubicBezTo>
                <a:cubicBezTo>
                  <a:pt x="8013" y="3377"/>
                  <a:pt x="8013" y="3377"/>
                  <a:pt x="8013" y="3377"/>
                </a:cubicBezTo>
                <a:lnTo>
                  <a:pt x="8477" y="2438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300"/>
            </a:pPr>
            <a:endParaRPr dirty="0">
              <a:latin typeface="Corbel" panose="020B0503020204020204" pitchFamily="34" charset="0"/>
            </a:endParaRPr>
          </a:p>
        </p:txBody>
      </p:sp>
      <p:sp>
        <p:nvSpPr>
          <p:cNvPr id="27" name="Shape 155">
            <a:extLst>
              <a:ext uri="{FF2B5EF4-FFF2-40B4-BE49-F238E27FC236}">
                <a16:creationId xmlns:a16="http://schemas.microsoft.com/office/drawing/2014/main" id="{C524504F-E087-8944-B614-D46EFEFFE377}"/>
              </a:ext>
            </a:extLst>
          </p:cNvPr>
          <p:cNvSpPr/>
          <p:nvPr/>
        </p:nvSpPr>
        <p:spPr>
          <a:xfrm>
            <a:off x="7199207" y="83258"/>
            <a:ext cx="2130655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 sz="4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8000" dirty="0">
                <a:latin typeface="Corbel" panose="020B0503020204020204" pitchFamily="34" charset="0"/>
                <a:ea typeface="Roboto" panose="02000000000000000000" pitchFamily="2" charset="0"/>
              </a:rPr>
              <a:t>88%</a:t>
            </a:r>
          </a:p>
        </p:txBody>
      </p:sp>
      <p:sp>
        <p:nvSpPr>
          <p:cNvPr id="28" name="Shape 156">
            <a:extLst>
              <a:ext uri="{FF2B5EF4-FFF2-40B4-BE49-F238E27FC236}">
                <a16:creationId xmlns:a16="http://schemas.microsoft.com/office/drawing/2014/main" id="{82DC341D-B45D-3248-BD90-B2B158C71002}"/>
              </a:ext>
            </a:extLst>
          </p:cNvPr>
          <p:cNvSpPr/>
          <p:nvPr/>
        </p:nvSpPr>
        <p:spPr>
          <a:xfrm>
            <a:off x="7128542" y="1287956"/>
            <a:ext cx="2305897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pl-PL" sz="1600" dirty="0">
                <a:latin typeface="Corbel" panose="020B0503020204020204" pitchFamily="34" charset="0"/>
                <a:ea typeface="Roboto" panose="02000000000000000000" pitchFamily="2" charset="0"/>
              </a:rPr>
              <a:t>o</a:t>
            </a:r>
            <a:r>
              <a:rPr sz="1600" dirty="0">
                <a:latin typeface="Corbel" panose="020B0503020204020204" pitchFamily="34" charset="0"/>
                <a:ea typeface="Roboto" panose="02000000000000000000" pitchFamily="2" charset="0"/>
              </a:rPr>
              <a:t>f contractors have </a:t>
            </a:r>
            <a:br>
              <a:rPr lang="pl-PL" dirty="0">
                <a:latin typeface="Corbel" panose="020B0503020204020204" pitchFamily="34" charset="0"/>
                <a:ea typeface="Roboto" panose="02000000000000000000" pitchFamily="2" charset="0"/>
              </a:rPr>
            </a:br>
            <a:r>
              <a:rPr sz="2400" b="1" dirty="0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excess material</a:t>
            </a:r>
            <a:endParaRPr dirty="0">
              <a:solidFill>
                <a:schemeClr val="bg1"/>
              </a:solidFill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sp>
        <p:nvSpPr>
          <p:cNvPr id="32" name="Shape 169">
            <a:extLst>
              <a:ext uri="{FF2B5EF4-FFF2-40B4-BE49-F238E27FC236}">
                <a16:creationId xmlns:a16="http://schemas.microsoft.com/office/drawing/2014/main" id="{1254C372-1493-4548-95F4-6FD810D5CA06}"/>
              </a:ext>
            </a:extLst>
          </p:cNvPr>
          <p:cNvSpPr/>
          <p:nvPr/>
        </p:nvSpPr>
        <p:spPr>
          <a:xfrm>
            <a:off x="10609291" y="558122"/>
            <a:ext cx="796817" cy="954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5251"/>
                </a:moveTo>
                <a:lnTo>
                  <a:pt x="9374" y="0"/>
                </a:lnTo>
                <a:lnTo>
                  <a:pt x="9374" y="3500"/>
                </a:lnTo>
                <a:cubicBezTo>
                  <a:pt x="4177" y="4141"/>
                  <a:pt x="0" y="7983"/>
                  <a:pt x="0" y="12678"/>
                </a:cubicBezTo>
                <a:cubicBezTo>
                  <a:pt x="0" y="17374"/>
                  <a:pt x="4177" y="20960"/>
                  <a:pt x="9374" y="21600"/>
                </a:cubicBezTo>
                <a:lnTo>
                  <a:pt x="9374" y="19209"/>
                </a:lnTo>
                <a:cubicBezTo>
                  <a:pt x="5502" y="18783"/>
                  <a:pt x="2598" y="16051"/>
                  <a:pt x="2598" y="12678"/>
                </a:cubicBezTo>
                <a:cubicBezTo>
                  <a:pt x="2598" y="9263"/>
                  <a:pt x="5502" y="6318"/>
                  <a:pt x="9374" y="5891"/>
                </a:cubicBezTo>
                <a:lnTo>
                  <a:pt x="9374" y="10245"/>
                </a:lnTo>
                <a:lnTo>
                  <a:pt x="15640" y="5251"/>
                </a:lnTo>
                <a:close/>
                <a:moveTo>
                  <a:pt x="21600" y="11355"/>
                </a:moveTo>
                <a:cubicBezTo>
                  <a:pt x="21345" y="9818"/>
                  <a:pt x="20581" y="8281"/>
                  <a:pt x="19257" y="7001"/>
                </a:cubicBezTo>
                <a:lnTo>
                  <a:pt x="17474" y="8538"/>
                </a:lnTo>
                <a:cubicBezTo>
                  <a:pt x="18238" y="9391"/>
                  <a:pt x="18747" y="10501"/>
                  <a:pt x="18747" y="11355"/>
                </a:cubicBezTo>
                <a:lnTo>
                  <a:pt x="21600" y="11355"/>
                </a:lnTo>
                <a:close/>
                <a:moveTo>
                  <a:pt x="12226" y="19209"/>
                </a:moveTo>
                <a:lnTo>
                  <a:pt x="12226" y="21600"/>
                </a:lnTo>
                <a:cubicBezTo>
                  <a:pt x="14060" y="21387"/>
                  <a:pt x="15894" y="20746"/>
                  <a:pt x="17474" y="19850"/>
                </a:cubicBezTo>
                <a:lnTo>
                  <a:pt x="15640" y="18100"/>
                </a:lnTo>
                <a:cubicBezTo>
                  <a:pt x="14315" y="18783"/>
                  <a:pt x="13296" y="19209"/>
                  <a:pt x="12226" y="19209"/>
                </a:cubicBezTo>
                <a:close/>
                <a:moveTo>
                  <a:pt x="17474" y="16606"/>
                </a:moveTo>
                <a:lnTo>
                  <a:pt x="19257" y="18100"/>
                </a:lnTo>
                <a:cubicBezTo>
                  <a:pt x="20581" y="16819"/>
                  <a:pt x="21345" y="15282"/>
                  <a:pt x="21600" y="13745"/>
                </a:cubicBezTo>
                <a:lnTo>
                  <a:pt x="18747" y="13745"/>
                </a:lnTo>
                <a:cubicBezTo>
                  <a:pt x="18747" y="14855"/>
                  <a:pt x="18238" y="15709"/>
                  <a:pt x="17474" y="1660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300"/>
            </a:pPr>
            <a:endParaRPr dirty="0">
              <a:latin typeface="Corbel" panose="020B0503020204020204" pitchFamily="34" charset="0"/>
            </a:endParaRPr>
          </a:p>
        </p:txBody>
      </p:sp>
      <p:sp>
        <p:nvSpPr>
          <p:cNvPr id="33" name="Shape 158">
            <a:extLst>
              <a:ext uri="{FF2B5EF4-FFF2-40B4-BE49-F238E27FC236}">
                <a16:creationId xmlns:a16="http://schemas.microsoft.com/office/drawing/2014/main" id="{EB55B8BC-3739-174C-A7E8-7A7899A8DD7F}"/>
              </a:ext>
            </a:extLst>
          </p:cNvPr>
          <p:cNvSpPr/>
          <p:nvPr/>
        </p:nvSpPr>
        <p:spPr>
          <a:xfrm>
            <a:off x="9948797" y="2064630"/>
            <a:ext cx="2148306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 sz="4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8000" dirty="0">
                <a:latin typeface="Corbel" panose="020B0503020204020204" pitchFamily="34" charset="0"/>
                <a:ea typeface="Roboto" panose="02000000000000000000" pitchFamily="2" charset="0"/>
              </a:rPr>
              <a:t>11%</a:t>
            </a:r>
          </a:p>
        </p:txBody>
      </p:sp>
      <p:sp>
        <p:nvSpPr>
          <p:cNvPr id="34" name="Shape 159">
            <a:extLst>
              <a:ext uri="{FF2B5EF4-FFF2-40B4-BE49-F238E27FC236}">
                <a16:creationId xmlns:a16="http://schemas.microsoft.com/office/drawing/2014/main" id="{162AA652-1D1E-7641-AE74-62984E611433}"/>
              </a:ext>
            </a:extLst>
          </p:cNvPr>
          <p:cNvSpPr/>
          <p:nvPr/>
        </p:nvSpPr>
        <p:spPr>
          <a:xfrm>
            <a:off x="9948792" y="1779137"/>
            <a:ext cx="2028182" cy="37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>
                <a:latin typeface="Corbel" panose="020B0503020204020204" pitchFamily="34" charset="0"/>
                <a:ea typeface="Roboto" panose="02000000000000000000" pitchFamily="2" charset="0"/>
              </a:rPr>
              <a:t>o</a:t>
            </a:r>
            <a:r>
              <a:rPr dirty="0">
                <a:latin typeface="Corbel" panose="020B0503020204020204" pitchFamily="34" charset="0"/>
                <a:ea typeface="Roboto" panose="02000000000000000000" pitchFamily="2" charset="0"/>
              </a:rPr>
              <a:t>nly</a:t>
            </a:r>
          </a:p>
        </p:txBody>
      </p:sp>
      <p:sp>
        <p:nvSpPr>
          <p:cNvPr id="35" name="Shape 160">
            <a:extLst>
              <a:ext uri="{FF2B5EF4-FFF2-40B4-BE49-F238E27FC236}">
                <a16:creationId xmlns:a16="http://schemas.microsoft.com/office/drawing/2014/main" id="{14CDE6CB-A134-7F40-85E0-B228DCEEFE4C}"/>
              </a:ext>
            </a:extLst>
          </p:cNvPr>
          <p:cNvSpPr/>
          <p:nvPr/>
        </p:nvSpPr>
        <p:spPr>
          <a:xfrm>
            <a:off x="10035380" y="3347558"/>
            <a:ext cx="2028181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latin typeface="Corbel" panose="020B0503020204020204" pitchFamily="34" charset="0"/>
                <a:ea typeface="Roboto" panose="02000000000000000000" pitchFamily="2" charset="0"/>
              </a:rPr>
              <a:t>of spare materials circulate back into the market</a:t>
            </a:r>
          </a:p>
        </p:txBody>
      </p:sp>
      <p:sp>
        <p:nvSpPr>
          <p:cNvPr id="36" name="Shape 153">
            <a:extLst>
              <a:ext uri="{FF2B5EF4-FFF2-40B4-BE49-F238E27FC236}">
                <a16:creationId xmlns:a16="http://schemas.microsoft.com/office/drawing/2014/main" id="{C242258F-BD18-6B4B-8B74-E3EEBF422753}"/>
              </a:ext>
            </a:extLst>
          </p:cNvPr>
          <p:cNvSpPr/>
          <p:nvPr/>
        </p:nvSpPr>
        <p:spPr>
          <a:xfrm>
            <a:off x="281452" y="2490510"/>
            <a:ext cx="4510519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4200"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ctr"/>
            <a:r>
              <a:rPr lang="en-US" sz="6600" b="1" dirty="0">
                <a:solidFill>
                  <a:schemeClr val="bg2"/>
                </a:solidFill>
                <a:latin typeface="Suissnord" panose="02000500000000000000" pitchFamily="2" charset="77"/>
              </a:rPr>
              <a:t>Did you know?</a:t>
            </a:r>
            <a:endParaRPr sz="6600" b="1" dirty="0">
              <a:solidFill>
                <a:schemeClr val="bg2"/>
              </a:solidFill>
              <a:latin typeface="Suissnord" panose="02000500000000000000" pitchFamily="2" charset="77"/>
            </a:endParaRPr>
          </a:p>
        </p:txBody>
      </p:sp>
      <p:sp>
        <p:nvSpPr>
          <p:cNvPr id="38" name="Shape 173">
            <a:extLst>
              <a:ext uri="{FF2B5EF4-FFF2-40B4-BE49-F238E27FC236}">
                <a16:creationId xmlns:a16="http://schemas.microsoft.com/office/drawing/2014/main" id="{A79070F1-9BC7-464A-9E65-DA9B4EA5BAF5}"/>
              </a:ext>
            </a:extLst>
          </p:cNvPr>
          <p:cNvSpPr/>
          <p:nvPr/>
        </p:nvSpPr>
        <p:spPr>
          <a:xfrm>
            <a:off x="10528760" y="5216726"/>
            <a:ext cx="960747" cy="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8"/>
                </a:moveTo>
                <a:cubicBezTo>
                  <a:pt x="21600" y="10275"/>
                  <a:pt x="21252" y="9808"/>
                  <a:pt x="20787" y="9574"/>
                </a:cubicBezTo>
                <a:cubicBezTo>
                  <a:pt x="20787" y="9457"/>
                  <a:pt x="20787" y="9457"/>
                  <a:pt x="20787" y="9457"/>
                </a:cubicBezTo>
                <a:cubicBezTo>
                  <a:pt x="19045" y="8640"/>
                  <a:pt x="19045" y="8640"/>
                  <a:pt x="19045" y="8640"/>
                </a:cubicBezTo>
                <a:cubicBezTo>
                  <a:pt x="20787" y="7706"/>
                  <a:pt x="20787" y="7706"/>
                  <a:pt x="20787" y="7706"/>
                </a:cubicBezTo>
                <a:cubicBezTo>
                  <a:pt x="20787" y="7706"/>
                  <a:pt x="20787" y="7706"/>
                  <a:pt x="20787" y="7706"/>
                </a:cubicBezTo>
                <a:cubicBezTo>
                  <a:pt x="21252" y="7472"/>
                  <a:pt x="21600" y="7005"/>
                  <a:pt x="21600" y="6422"/>
                </a:cubicBezTo>
                <a:cubicBezTo>
                  <a:pt x="21600" y="5838"/>
                  <a:pt x="21252" y="5371"/>
                  <a:pt x="20787" y="5137"/>
                </a:cubicBezTo>
                <a:cubicBezTo>
                  <a:pt x="20787" y="5137"/>
                  <a:pt x="20787" y="5137"/>
                  <a:pt x="20787" y="5137"/>
                </a:cubicBezTo>
                <a:cubicBezTo>
                  <a:pt x="11497" y="117"/>
                  <a:pt x="11497" y="117"/>
                  <a:pt x="11497" y="117"/>
                </a:cubicBezTo>
                <a:cubicBezTo>
                  <a:pt x="11497" y="117"/>
                  <a:pt x="11497" y="117"/>
                  <a:pt x="11497" y="117"/>
                </a:cubicBezTo>
                <a:cubicBezTo>
                  <a:pt x="11265" y="0"/>
                  <a:pt x="11032" y="0"/>
                  <a:pt x="10800" y="0"/>
                </a:cubicBezTo>
                <a:cubicBezTo>
                  <a:pt x="10568" y="0"/>
                  <a:pt x="10335" y="0"/>
                  <a:pt x="10103" y="117"/>
                </a:cubicBezTo>
                <a:cubicBezTo>
                  <a:pt x="10103" y="117"/>
                  <a:pt x="10103" y="117"/>
                  <a:pt x="10103" y="117"/>
                </a:cubicBezTo>
                <a:cubicBezTo>
                  <a:pt x="813" y="5137"/>
                  <a:pt x="813" y="5137"/>
                  <a:pt x="813" y="5137"/>
                </a:cubicBezTo>
                <a:cubicBezTo>
                  <a:pt x="813" y="5137"/>
                  <a:pt x="813" y="5137"/>
                  <a:pt x="813" y="5137"/>
                </a:cubicBezTo>
                <a:cubicBezTo>
                  <a:pt x="348" y="5371"/>
                  <a:pt x="0" y="5838"/>
                  <a:pt x="0" y="6422"/>
                </a:cubicBezTo>
                <a:cubicBezTo>
                  <a:pt x="0" y="7005"/>
                  <a:pt x="348" y="7472"/>
                  <a:pt x="813" y="7706"/>
                </a:cubicBezTo>
                <a:cubicBezTo>
                  <a:pt x="813" y="7706"/>
                  <a:pt x="813" y="7706"/>
                  <a:pt x="813" y="7706"/>
                </a:cubicBezTo>
                <a:cubicBezTo>
                  <a:pt x="2555" y="8640"/>
                  <a:pt x="2555" y="8640"/>
                  <a:pt x="2555" y="8640"/>
                </a:cubicBezTo>
                <a:cubicBezTo>
                  <a:pt x="813" y="9457"/>
                  <a:pt x="813" y="9457"/>
                  <a:pt x="813" y="9457"/>
                </a:cubicBezTo>
                <a:cubicBezTo>
                  <a:pt x="813" y="9574"/>
                  <a:pt x="813" y="9574"/>
                  <a:pt x="813" y="9574"/>
                </a:cubicBezTo>
                <a:cubicBezTo>
                  <a:pt x="348" y="9808"/>
                  <a:pt x="0" y="10275"/>
                  <a:pt x="0" y="10858"/>
                </a:cubicBezTo>
                <a:cubicBezTo>
                  <a:pt x="0" y="11442"/>
                  <a:pt x="348" y="11909"/>
                  <a:pt x="813" y="12143"/>
                </a:cubicBezTo>
                <a:cubicBezTo>
                  <a:pt x="813" y="12143"/>
                  <a:pt x="813" y="12143"/>
                  <a:pt x="813" y="12143"/>
                </a:cubicBezTo>
                <a:cubicBezTo>
                  <a:pt x="2555" y="13077"/>
                  <a:pt x="2555" y="13077"/>
                  <a:pt x="2555" y="13077"/>
                </a:cubicBezTo>
                <a:cubicBezTo>
                  <a:pt x="813" y="13894"/>
                  <a:pt x="813" y="13894"/>
                  <a:pt x="813" y="13894"/>
                </a:cubicBezTo>
                <a:cubicBezTo>
                  <a:pt x="813" y="13894"/>
                  <a:pt x="813" y="13894"/>
                  <a:pt x="813" y="13894"/>
                </a:cubicBezTo>
                <a:cubicBezTo>
                  <a:pt x="348" y="14244"/>
                  <a:pt x="0" y="14711"/>
                  <a:pt x="0" y="15295"/>
                </a:cubicBezTo>
                <a:cubicBezTo>
                  <a:pt x="0" y="15879"/>
                  <a:pt x="348" y="16346"/>
                  <a:pt x="813" y="16579"/>
                </a:cubicBezTo>
                <a:cubicBezTo>
                  <a:pt x="813" y="16579"/>
                  <a:pt x="813" y="16579"/>
                  <a:pt x="813" y="16579"/>
                </a:cubicBezTo>
                <a:cubicBezTo>
                  <a:pt x="10103" y="21483"/>
                  <a:pt x="10103" y="21483"/>
                  <a:pt x="10103" y="21483"/>
                </a:cubicBezTo>
                <a:cubicBezTo>
                  <a:pt x="10103" y="21483"/>
                  <a:pt x="10103" y="21483"/>
                  <a:pt x="10103" y="21483"/>
                </a:cubicBezTo>
                <a:cubicBezTo>
                  <a:pt x="10335" y="21600"/>
                  <a:pt x="10568" y="21600"/>
                  <a:pt x="10800" y="21600"/>
                </a:cubicBezTo>
                <a:cubicBezTo>
                  <a:pt x="11032" y="21600"/>
                  <a:pt x="11265" y="21600"/>
                  <a:pt x="11497" y="21483"/>
                </a:cubicBezTo>
                <a:cubicBezTo>
                  <a:pt x="11497" y="21483"/>
                  <a:pt x="11497" y="21483"/>
                  <a:pt x="11497" y="21483"/>
                </a:cubicBezTo>
                <a:cubicBezTo>
                  <a:pt x="20787" y="16579"/>
                  <a:pt x="20787" y="16579"/>
                  <a:pt x="20787" y="16579"/>
                </a:cubicBezTo>
                <a:cubicBezTo>
                  <a:pt x="20787" y="16579"/>
                  <a:pt x="20787" y="16579"/>
                  <a:pt x="20787" y="16579"/>
                </a:cubicBezTo>
                <a:cubicBezTo>
                  <a:pt x="21252" y="16346"/>
                  <a:pt x="21600" y="15879"/>
                  <a:pt x="21600" y="15295"/>
                </a:cubicBezTo>
                <a:cubicBezTo>
                  <a:pt x="21600" y="14711"/>
                  <a:pt x="21252" y="14244"/>
                  <a:pt x="20787" y="13894"/>
                </a:cubicBezTo>
                <a:cubicBezTo>
                  <a:pt x="20787" y="13894"/>
                  <a:pt x="20787" y="13894"/>
                  <a:pt x="20787" y="13894"/>
                </a:cubicBezTo>
                <a:cubicBezTo>
                  <a:pt x="19045" y="13077"/>
                  <a:pt x="19045" y="13077"/>
                  <a:pt x="19045" y="13077"/>
                </a:cubicBezTo>
                <a:cubicBezTo>
                  <a:pt x="20787" y="12143"/>
                  <a:pt x="20787" y="12143"/>
                  <a:pt x="20787" y="12143"/>
                </a:cubicBezTo>
                <a:cubicBezTo>
                  <a:pt x="20787" y="12143"/>
                  <a:pt x="20787" y="12143"/>
                  <a:pt x="20787" y="12143"/>
                </a:cubicBezTo>
                <a:cubicBezTo>
                  <a:pt x="21252" y="11909"/>
                  <a:pt x="21600" y="11442"/>
                  <a:pt x="21600" y="10858"/>
                </a:cubicBezTo>
                <a:close/>
                <a:moveTo>
                  <a:pt x="1277" y="6772"/>
                </a:moveTo>
                <a:cubicBezTo>
                  <a:pt x="1277" y="6772"/>
                  <a:pt x="1277" y="6772"/>
                  <a:pt x="1277" y="6772"/>
                </a:cubicBezTo>
                <a:cubicBezTo>
                  <a:pt x="1161" y="6772"/>
                  <a:pt x="1045" y="6538"/>
                  <a:pt x="1045" y="6422"/>
                </a:cubicBezTo>
                <a:cubicBezTo>
                  <a:pt x="1045" y="6188"/>
                  <a:pt x="1161" y="6071"/>
                  <a:pt x="1277" y="5955"/>
                </a:cubicBezTo>
                <a:cubicBezTo>
                  <a:pt x="1277" y="5955"/>
                  <a:pt x="1277" y="5955"/>
                  <a:pt x="1277" y="5955"/>
                </a:cubicBezTo>
                <a:cubicBezTo>
                  <a:pt x="10568" y="1051"/>
                  <a:pt x="10568" y="1051"/>
                  <a:pt x="10568" y="1051"/>
                </a:cubicBezTo>
                <a:cubicBezTo>
                  <a:pt x="10568" y="1051"/>
                  <a:pt x="10568" y="1051"/>
                  <a:pt x="10568" y="1051"/>
                </a:cubicBezTo>
                <a:cubicBezTo>
                  <a:pt x="10684" y="1051"/>
                  <a:pt x="10800" y="934"/>
                  <a:pt x="10800" y="934"/>
                </a:cubicBezTo>
                <a:cubicBezTo>
                  <a:pt x="10916" y="934"/>
                  <a:pt x="11032" y="1051"/>
                  <a:pt x="11032" y="1051"/>
                </a:cubicBezTo>
                <a:cubicBezTo>
                  <a:pt x="11032" y="1051"/>
                  <a:pt x="11032" y="1051"/>
                  <a:pt x="11032" y="1051"/>
                </a:cubicBezTo>
                <a:cubicBezTo>
                  <a:pt x="20323" y="5955"/>
                  <a:pt x="20323" y="5955"/>
                  <a:pt x="20323" y="5955"/>
                </a:cubicBezTo>
                <a:cubicBezTo>
                  <a:pt x="20323" y="5955"/>
                  <a:pt x="20323" y="5955"/>
                  <a:pt x="20323" y="5955"/>
                </a:cubicBezTo>
                <a:cubicBezTo>
                  <a:pt x="20555" y="6071"/>
                  <a:pt x="20671" y="6188"/>
                  <a:pt x="20671" y="6422"/>
                </a:cubicBezTo>
                <a:cubicBezTo>
                  <a:pt x="20671" y="6538"/>
                  <a:pt x="20555" y="6772"/>
                  <a:pt x="20323" y="6772"/>
                </a:cubicBezTo>
                <a:cubicBezTo>
                  <a:pt x="20323" y="6772"/>
                  <a:pt x="20323" y="6772"/>
                  <a:pt x="20323" y="6772"/>
                </a:cubicBezTo>
                <a:cubicBezTo>
                  <a:pt x="11032" y="11792"/>
                  <a:pt x="11032" y="11792"/>
                  <a:pt x="11032" y="11792"/>
                </a:cubicBezTo>
                <a:cubicBezTo>
                  <a:pt x="11032" y="11792"/>
                  <a:pt x="11032" y="11792"/>
                  <a:pt x="11032" y="11792"/>
                </a:cubicBezTo>
                <a:cubicBezTo>
                  <a:pt x="11032" y="11792"/>
                  <a:pt x="10916" y="11792"/>
                  <a:pt x="10800" y="11792"/>
                </a:cubicBezTo>
                <a:cubicBezTo>
                  <a:pt x="10800" y="11792"/>
                  <a:pt x="10684" y="11792"/>
                  <a:pt x="10568" y="11792"/>
                </a:cubicBezTo>
                <a:cubicBezTo>
                  <a:pt x="10568" y="11792"/>
                  <a:pt x="10568" y="11792"/>
                  <a:pt x="10568" y="11792"/>
                </a:cubicBezTo>
                <a:lnTo>
                  <a:pt x="1277" y="6772"/>
                </a:lnTo>
                <a:close/>
                <a:moveTo>
                  <a:pt x="20323" y="14828"/>
                </a:moveTo>
                <a:cubicBezTo>
                  <a:pt x="20323" y="14828"/>
                  <a:pt x="20323" y="14828"/>
                  <a:pt x="20323" y="14828"/>
                </a:cubicBezTo>
                <a:cubicBezTo>
                  <a:pt x="20555" y="14945"/>
                  <a:pt x="20671" y="15062"/>
                  <a:pt x="20671" y="15295"/>
                </a:cubicBezTo>
                <a:cubicBezTo>
                  <a:pt x="20671" y="15412"/>
                  <a:pt x="20555" y="15645"/>
                  <a:pt x="20323" y="15645"/>
                </a:cubicBezTo>
                <a:cubicBezTo>
                  <a:pt x="20323" y="15645"/>
                  <a:pt x="20323" y="15645"/>
                  <a:pt x="20323" y="15645"/>
                </a:cubicBezTo>
                <a:cubicBezTo>
                  <a:pt x="11032" y="20666"/>
                  <a:pt x="11032" y="20666"/>
                  <a:pt x="11032" y="20666"/>
                </a:cubicBezTo>
                <a:cubicBezTo>
                  <a:pt x="11032" y="20666"/>
                  <a:pt x="11032" y="20666"/>
                  <a:pt x="11032" y="20666"/>
                </a:cubicBezTo>
                <a:cubicBezTo>
                  <a:pt x="11032" y="20666"/>
                  <a:pt x="10916" y="20666"/>
                  <a:pt x="10800" y="20666"/>
                </a:cubicBezTo>
                <a:cubicBezTo>
                  <a:pt x="10800" y="20666"/>
                  <a:pt x="10684" y="20666"/>
                  <a:pt x="10568" y="20666"/>
                </a:cubicBezTo>
                <a:cubicBezTo>
                  <a:pt x="10568" y="20666"/>
                  <a:pt x="10568" y="20666"/>
                  <a:pt x="10568" y="20666"/>
                </a:cubicBezTo>
                <a:cubicBezTo>
                  <a:pt x="1277" y="15645"/>
                  <a:pt x="1277" y="15645"/>
                  <a:pt x="1277" y="15645"/>
                </a:cubicBezTo>
                <a:cubicBezTo>
                  <a:pt x="1277" y="15645"/>
                  <a:pt x="1277" y="15645"/>
                  <a:pt x="1277" y="15645"/>
                </a:cubicBezTo>
                <a:cubicBezTo>
                  <a:pt x="1161" y="15645"/>
                  <a:pt x="1045" y="15412"/>
                  <a:pt x="1045" y="15295"/>
                </a:cubicBezTo>
                <a:cubicBezTo>
                  <a:pt x="1045" y="15062"/>
                  <a:pt x="1161" y="14945"/>
                  <a:pt x="1277" y="14828"/>
                </a:cubicBezTo>
                <a:cubicBezTo>
                  <a:pt x="1277" y="14828"/>
                  <a:pt x="1277" y="14828"/>
                  <a:pt x="1277" y="14828"/>
                </a:cubicBezTo>
                <a:cubicBezTo>
                  <a:pt x="3600" y="13544"/>
                  <a:pt x="3600" y="13544"/>
                  <a:pt x="3600" y="13544"/>
                </a:cubicBezTo>
                <a:cubicBezTo>
                  <a:pt x="10103" y="17046"/>
                  <a:pt x="10103" y="17046"/>
                  <a:pt x="10103" y="17046"/>
                </a:cubicBezTo>
                <a:cubicBezTo>
                  <a:pt x="10103" y="17046"/>
                  <a:pt x="10103" y="17046"/>
                  <a:pt x="10103" y="17046"/>
                </a:cubicBezTo>
                <a:cubicBezTo>
                  <a:pt x="10335" y="17163"/>
                  <a:pt x="10568" y="17280"/>
                  <a:pt x="10800" y="17280"/>
                </a:cubicBezTo>
                <a:cubicBezTo>
                  <a:pt x="11032" y="17280"/>
                  <a:pt x="11265" y="17163"/>
                  <a:pt x="11497" y="17046"/>
                </a:cubicBezTo>
                <a:cubicBezTo>
                  <a:pt x="11497" y="17046"/>
                  <a:pt x="11497" y="17046"/>
                  <a:pt x="11497" y="17046"/>
                </a:cubicBezTo>
                <a:cubicBezTo>
                  <a:pt x="18000" y="13544"/>
                  <a:pt x="18000" y="13544"/>
                  <a:pt x="18000" y="13544"/>
                </a:cubicBezTo>
                <a:lnTo>
                  <a:pt x="20323" y="14828"/>
                </a:lnTo>
                <a:close/>
                <a:moveTo>
                  <a:pt x="20323" y="11209"/>
                </a:moveTo>
                <a:cubicBezTo>
                  <a:pt x="20323" y="11209"/>
                  <a:pt x="20323" y="11209"/>
                  <a:pt x="20323" y="11209"/>
                </a:cubicBezTo>
                <a:cubicBezTo>
                  <a:pt x="11032" y="16229"/>
                  <a:pt x="11032" y="16229"/>
                  <a:pt x="11032" y="16229"/>
                </a:cubicBezTo>
                <a:cubicBezTo>
                  <a:pt x="11032" y="16229"/>
                  <a:pt x="11032" y="16229"/>
                  <a:pt x="11032" y="16229"/>
                </a:cubicBezTo>
                <a:cubicBezTo>
                  <a:pt x="11032" y="16229"/>
                  <a:pt x="10916" y="16229"/>
                  <a:pt x="10800" y="16229"/>
                </a:cubicBezTo>
                <a:cubicBezTo>
                  <a:pt x="10800" y="16229"/>
                  <a:pt x="10684" y="16229"/>
                  <a:pt x="10568" y="16229"/>
                </a:cubicBezTo>
                <a:cubicBezTo>
                  <a:pt x="10568" y="16229"/>
                  <a:pt x="10568" y="16229"/>
                  <a:pt x="10568" y="16229"/>
                </a:cubicBezTo>
                <a:cubicBezTo>
                  <a:pt x="1277" y="11209"/>
                  <a:pt x="1277" y="11209"/>
                  <a:pt x="1277" y="11209"/>
                </a:cubicBezTo>
                <a:cubicBezTo>
                  <a:pt x="1277" y="11209"/>
                  <a:pt x="1277" y="11209"/>
                  <a:pt x="1277" y="11209"/>
                </a:cubicBezTo>
                <a:cubicBezTo>
                  <a:pt x="1161" y="11209"/>
                  <a:pt x="1045" y="10975"/>
                  <a:pt x="1045" y="10858"/>
                </a:cubicBezTo>
                <a:cubicBezTo>
                  <a:pt x="1045" y="10625"/>
                  <a:pt x="1161" y="10508"/>
                  <a:pt x="1277" y="10391"/>
                </a:cubicBezTo>
                <a:cubicBezTo>
                  <a:pt x="1277" y="10391"/>
                  <a:pt x="1277" y="10391"/>
                  <a:pt x="1277" y="10391"/>
                </a:cubicBezTo>
                <a:cubicBezTo>
                  <a:pt x="3600" y="9107"/>
                  <a:pt x="3600" y="9107"/>
                  <a:pt x="3600" y="9107"/>
                </a:cubicBezTo>
                <a:cubicBezTo>
                  <a:pt x="10103" y="12610"/>
                  <a:pt x="10103" y="12610"/>
                  <a:pt x="10103" y="12610"/>
                </a:cubicBezTo>
                <a:cubicBezTo>
                  <a:pt x="10103" y="12610"/>
                  <a:pt x="10103" y="12610"/>
                  <a:pt x="10103" y="12610"/>
                </a:cubicBezTo>
                <a:cubicBezTo>
                  <a:pt x="10335" y="12726"/>
                  <a:pt x="10568" y="12843"/>
                  <a:pt x="10800" y="12843"/>
                </a:cubicBezTo>
                <a:cubicBezTo>
                  <a:pt x="11032" y="12843"/>
                  <a:pt x="11265" y="12726"/>
                  <a:pt x="11497" y="12610"/>
                </a:cubicBezTo>
                <a:cubicBezTo>
                  <a:pt x="11497" y="12610"/>
                  <a:pt x="11497" y="12610"/>
                  <a:pt x="11497" y="12610"/>
                </a:cubicBezTo>
                <a:cubicBezTo>
                  <a:pt x="18000" y="9107"/>
                  <a:pt x="18000" y="9107"/>
                  <a:pt x="18000" y="9107"/>
                </a:cubicBezTo>
                <a:cubicBezTo>
                  <a:pt x="20323" y="10391"/>
                  <a:pt x="20323" y="10391"/>
                  <a:pt x="20323" y="10391"/>
                </a:cubicBezTo>
                <a:cubicBezTo>
                  <a:pt x="20323" y="10391"/>
                  <a:pt x="20323" y="10391"/>
                  <a:pt x="20323" y="10391"/>
                </a:cubicBezTo>
                <a:cubicBezTo>
                  <a:pt x="20555" y="10508"/>
                  <a:pt x="20671" y="10625"/>
                  <a:pt x="20671" y="10858"/>
                </a:cubicBezTo>
                <a:cubicBezTo>
                  <a:pt x="20671" y="10975"/>
                  <a:pt x="20555" y="11209"/>
                  <a:pt x="20323" y="1120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300"/>
            </a:pPr>
            <a:endParaRPr dirty="0">
              <a:latin typeface="Corbel" panose="020B0503020204020204" pitchFamily="34" charset="0"/>
            </a:endParaRPr>
          </a:p>
        </p:txBody>
      </p:sp>
      <p:sp>
        <p:nvSpPr>
          <p:cNvPr id="39" name="Shape 162">
            <a:extLst>
              <a:ext uri="{FF2B5EF4-FFF2-40B4-BE49-F238E27FC236}">
                <a16:creationId xmlns:a16="http://schemas.microsoft.com/office/drawing/2014/main" id="{7AA2DEF6-4B84-1D49-B260-2FAEEF8D7962}"/>
              </a:ext>
            </a:extLst>
          </p:cNvPr>
          <p:cNvSpPr/>
          <p:nvPr/>
        </p:nvSpPr>
        <p:spPr>
          <a:xfrm>
            <a:off x="8076608" y="4914775"/>
            <a:ext cx="1627129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6000" dirty="0">
                <a:latin typeface="Corbel" panose="020B0503020204020204" pitchFamily="34" charset="0"/>
                <a:ea typeface="Roboto" panose="02000000000000000000" pitchFamily="2" charset="0"/>
              </a:rPr>
              <a:t>87%</a:t>
            </a:r>
          </a:p>
        </p:txBody>
      </p:sp>
      <p:sp>
        <p:nvSpPr>
          <p:cNvPr id="40" name="Shape 163">
            <a:extLst>
              <a:ext uri="{FF2B5EF4-FFF2-40B4-BE49-F238E27FC236}">
                <a16:creationId xmlns:a16="http://schemas.microsoft.com/office/drawing/2014/main" id="{5FC2AAAE-A36C-954A-A575-F9221A67060D}"/>
              </a:ext>
            </a:extLst>
          </p:cNvPr>
          <p:cNvSpPr/>
          <p:nvPr/>
        </p:nvSpPr>
        <p:spPr>
          <a:xfrm>
            <a:off x="7627514" y="5834489"/>
            <a:ext cx="2406877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latin typeface="Corbel" panose="020B0503020204020204" pitchFamily="34" charset="0"/>
                <a:ea typeface="Roboto" panose="02000000000000000000" pitchFamily="2" charset="0"/>
              </a:rPr>
              <a:t>left has been sleeping on the balance sheet as inventory</a:t>
            </a:r>
          </a:p>
        </p:txBody>
      </p:sp>
      <p:sp>
        <p:nvSpPr>
          <p:cNvPr id="41" name="Shape 164">
            <a:extLst>
              <a:ext uri="{FF2B5EF4-FFF2-40B4-BE49-F238E27FC236}">
                <a16:creationId xmlns:a16="http://schemas.microsoft.com/office/drawing/2014/main" id="{D184D7C6-4C97-E14A-854D-84B4FEA6B4DB}"/>
              </a:ext>
            </a:extLst>
          </p:cNvPr>
          <p:cNvSpPr/>
          <p:nvPr/>
        </p:nvSpPr>
        <p:spPr>
          <a:xfrm>
            <a:off x="7799233" y="4685058"/>
            <a:ext cx="2028181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latin typeface="Corbel" panose="020B0503020204020204" pitchFamily="34" charset="0"/>
                <a:ea typeface="Roboto" panose="02000000000000000000" pitchFamily="2" charset="0"/>
              </a:rPr>
              <a:t>The</a:t>
            </a:r>
          </a:p>
        </p:txBody>
      </p:sp>
      <p:sp>
        <p:nvSpPr>
          <p:cNvPr id="42" name="Shape 165">
            <a:extLst>
              <a:ext uri="{FF2B5EF4-FFF2-40B4-BE49-F238E27FC236}">
                <a16:creationId xmlns:a16="http://schemas.microsoft.com/office/drawing/2014/main" id="{6DFF2170-0AC9-A544-AC3F-FBB2618988B6}"/>
              </a:ext>
            </a:extLst>
          </p:cNvPr>
          <p:cNvSpPr/>
          <p:nvPr/>
        </p:nvSpPr>
        <p:spPr>
          <a:xfrm>
            <a:off x="5315241" y="2984604"/>
            <a:ext cx="1627129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8000" dirty="0">
                <a:latin typeface="Corbel" panose="020B0503020204020204" pitchFamily="34" charset="0"/>
                <a:ea typeface="Roboto" panose="02000000000000000000" pitchFamily="2" charset="0"/>
              </a:rPr>
              <a:t>2%</a:t>
            </a:r>
          </a:p>
        </p:txBody>
      </p:sp>
      <p:sp>
        <p:nvSpPr>
          <p:cNvPr id="43" name="Shape 166">
            <a:extLst>
              <a:ext uri="{FF2B5EF4-FFF2-40B4-BE49-F238E27FC236}">
                <a16:creationId xmlns:a16="http://schemas.microsoft.com/office/drawing/2014/main" id="{E81836E4-9F12-BA46-AD85-76AC4BC93916}"/>
              </a:ext>
            </a:extLst>
          </p:cNvPr>
          <p:cNvSpPr/>
          <p:nvPr/>
        </p:nvSpPr>
        <p:spPr>
          <a:xfrm>
            <a:off x="5061284" y="4382271"/>
            <a:ext cx="2109786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1600" dirty="0">
                <a:latin typeface="Corbel" panose="020B0503020204020204" pitchFamily="34" charset="0"/>
                <a:ea typeface="Roboto" panose="02000000000000000000" pitchFamily="2" charset="0"/>
              </a:rPr>
              <a:t>of annual turnover for contractors</a:t>
            </a:r>
          </a:p>
        </p:txBody>
      </p:sp>
      <p:sp>
        <p:nvSpPr>
          <p:cNvPr id="44" name="Shape 167">
            <a:extLst>
              <a:ext uri="{FF2B5EF4-FFF2-40B4-BE49-F238E27FC236}">
                <a16:creationId xmlns:a16="http://schemas.microsoft.com/office/drawing/2014/main" id="{EBF294C8-8CA1-804B-BA9E-53861DFBB45F}"/>
              </a:ext>
            </a:extLst>
          </p:cNvPr>
          <p:cNvSpPr/>
          <p:nvPr/>
        </p:nvSpPr>
        <p:spPr>
          <a:xfrm>
            <a:off x="5100361" y="2571445"/>
            <a:ext cx="2028181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1400" dirty="0">
                <a:latin typeface="Corbel" panose="020B0503020204020204" pitchFamily="34" charset="0"/>
                <a:ea typeface="Roboto" panose="02000000000000000000" pitchFamily="2" charset="0"/>
              </a:rPr>
              <a:t>Which represents up to</a:t>
            </a:r>
          </a:p>
        </p:txBody>
      </p:sp>
      <p:sp>
        <p:nvSpPr>
          <p:cNvPr id="45" name="Shape 175">
            <a:extLst>
              <a:ext uri="{FF2B5EF4-FFF2-40B4-BE49-F238E27FC236}">
                <a16:creationId xmlns:a16="http://schemas.microsoft.com/office/drawing/2014/main" id="{7E7D9FDA-8456-1441-9E3E-CC9BAC2C3661}"/>
              </a:ext>
            </a:extLst>
          </p:cNvPr>
          <p:cNvSpPr/>
          <p:nvPr/>
        </p:nvSpPr>
        <p:spPr>
          <a:xfrm>
            <a:off x="5435173" y="5310181"/>
            <a:ext cx="1358555" cy="861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29" y="11349"/>
                </a:moveTo>
                <a:cubicBezTo>
                  <a:pt x="8129" y="11532"/>
                  <a:pt x="8129" y="11715"/>
                  <a:pt x="8129" y="11715"/>
                </a:cubicBezTo>
                <a:cubicBezTo>
                  <a:pt x="8245" y="11898"/>
                  <a:pt x="8245" y="11898"/>
                  <a:pt x="8245" y="12081"/>
                </a:cubicBezTo>
                <a:cubicBezTo>
                  <a:pt x="8361" y="12081"/>
                  <a:pt x="8477" y="12264"/>
                  <a:pt x="8477" y="12264"/>
                </a:cubicBezTo>
                <a:cubicBezTo>
                  <a:pt x="8594" y="12264"/>
                  <a:pt x="8594" y="12264"/>
                  <a:pt x="8594" y="12264"/>
                </a:cubicBezTo>
                <a:cubicBezTo>
                  <a:pt x="8594" y="10617"/>
                  <a:pt x="8594" y="10617"/>
                  <a:pt x="8594" y="10617"/>
                </a:cubicBezTo>
                <a:cubicBezTo>
                  <a:pt x="8477" y="10617"/>
                  <a:pt x="8361" y="10617"/>
                  <a:pt x="8245" y="10800"/>
                </a:cubicBezTo>
                <a:cubicBezTo>
                  <a:pt x="8129" y="10983"/>
                  <a:pt x="8129" y="11166"/>
                  <a:pt x="8129" y="11349"/>
                </a:cubicBezTo>
                <a:close/>
                <a:moveTo>
                  <a:pt x="4413" y="7688"/>
                </a:moveTo>
                <a:cubicBezTo>
                  <a:pt x="4181" y="7688"/>
                  <a:pt x="3948" y="8054"/>
                  <a:pt x="3948" y="8420"/>
                </a:cubicBezTo>
                <a:cubicBezTo>
                  <a:pt x="3948" y="8786"/>
                  <a:pt x="4181" y="9153"/>
                  <a:pt x="4413" y="9153"/>
                </a:cubicBezTo>
                <a:cubicBezTo>
                  <a:pt x="4645" y="9153"/>
                  <a:pt x="4877" y="8786"/>
                  <a:pt x="4877" y="8420"/>
                </a:cubicBezTo>
                <a:cubicBezTo>
                  <a:pt x="4877" y="8054"/>
                  <a:pt x="4645" y="7688"/>
                  <a:pt x="4413" y="7688"/>
                </a:cubicBezTo>
                <a:close/>
                <a:moveTo>
                  <a:pt x="9406" y="13912"/>
                </a:moveTo>
                <a:cubicBezTo>
                  <a:pt x="9406" y="13729"/>
                  <a:pt x="9290" y="13729"/>
                  <a:pt x="9290" y="13546"/>
                </a:cubicBezTo>
                <a:cubicBezTo>
                  <a:pt x="9174" y="13546"/>
                  <a:pt x="9174" y="13546"/>
                  <a:pt x="9058" y="13546"/>
                </a:cubicBezTo>
                <a:cubicBezTo>
                  <a:pt x="9058" y="15559"/>
                  <a:pt x="9058" y="15559"/>
                  <a:pt x="9058" y="15559"/>
                </a:cubicBezTo>
                <a:cubicBezTo>
                  <a:pt x="9290" y="15559"/>
                  <a:pt x="9406" y="15376"/>
                  <a:pt x="9523" y="15193"/>
                </a:cubicBezTo>
                <a:cubicBezTo>
                  <a:pt x="9639" y="15193"/>
                  <a:pt x="9639" y="14827"/>
                  <a:pt x="9639" y="14461"/>
                </a:cubicBezTo>
                <a:cubicBezTo>
                  <a:pt x="9639" y="14278"/>
                  <a:pt x="9639" y="14278"/>
                  <a:pt x="9639" y="14095"/>
                </a:cubicBezTo>
                <a:cubicBezTo>
                  <a:pt x="9523" y="13912"/>
                  <a:pt x="9523" y="13912"/>
                  <a:pt x="9406" y="13912"/>
                </a:cubicBezTo>
                <a:close/>
                <a:moveTo>
                  <a:pt x="16723" y="4576"/>
                </a:moveTo>
                <a:cubicBezTo>
                  <a:pt x="1045" y="4576"/>
                  <a:pt x="1045" y="4576"/>
                  <a:pt x="1045" y="4576"/>
                </a:cubicBezTo>
                <a:cubicBezTo>
                  <a:pt x="465" y="4576"/>
                  <a:pt x="0" y="5308"/>
                  <a:pt x="0" y="6041"/>
                </a:cubicBezTo>
                <a:cubicBezTo>
                  <a:pt x="0" y="19953"/>
                  <a:pt x="0" y="19953"/>
                  <a:pt x="0" y="19953"/>
                </a:cubicBezTo>
                <a:cubicBezTo>
                  <a:pt x="0" y="20868"/>
                  <a:pt x="465" y="21600"/>
                  <a:pt x="1045" y="21600"/>
                </a:cubicBezTo>
                <a:cubicBezTo>
                  <a:pt x="16723" y="21600"/>
                  <a:pt x="16723" y="21600"/>
                  <a:pt x="16723" y="21600"/>
                </a:cubicBezTo>
                <a:cubicBezTo>
                  <a:pt x="17187" y="21600"/>
                  <a:pt x="17652" y="20868"/>
                  <a:pt x="17652" y="19953"/>
                </a:cubicBezTo>
                <a:cubicBezTo>
                  <a:pt x="17652" y="6041"/>
                  <a:pt x="17652" y="6041"/>
                  <a:pt x="17652" y="6041"/>
                </a:cubicBezTo>
                <a:cubicBezTo>
                  <a:pt x="17652" y="5308"/>
                  <a:pt x="17187" y="4576"/>
                  <a:pt x="16723" y="4576"/>
                </a:cubicBezTo>
                <a:close/>
                <a:moveTo>
                  <a:pt x="1510" y="6041"/>
                </a:moveTo>
                <a:cubicBezTo>
                  <a:pt x="1742" y="6041"/>
                  <a:pt x="1974" y="6407"/>
                  <a:pt x="1974" y="6956"/>
                </a:cubicBezTo>
                <a:cubicBezTo>
                  <a:pt x="1974" y="7322"/>
                  <a:pt x="1742" y="7688"/>
                  <a:pt x="1510" y="7688"/>
                </a:cubicBezTo>
                <a:cubicBezTo>
                  <a:pt x="1277" y="7688"/>
                  <a:pt x="1045" y="7322"/>
                  <a:pt x="1045" y="6956"/>
                </a:cubicBezTo>
                <a:cubicBezTo>
                  <a:pt x="1045" y="6407"/>
                  <a:pt x="1277" y="6041"/>
                  <a:pt x="1510" y="6041"/>
                </a:cubicBezTo>
                <a:close/>
                <a:moveTo>
                  <a:pt x="1510" y="19953"/>
                </a:moveTo>
                <a:cubicBezTo>
                  <a:pt x="1277" y="19953"/>
                  <a:pt x="1045" y="19769"/>
                  <a:pt x="1045" y="19220"/>
                </a:cubicBezTo>
                <a:cubicBezTo>
                  <a:pt x="1045" y="18854"/>
                  <a:pt x="1277" y="18488"/>
                  <a:pt x="1510" y="18488"/>
                </a:cubicBezTo>
                <a:cubicBezTo>
                  <a:pt x="1742" y="18488"/>
                  <a:pt x="1974" y="18854"/>
                  <a:pt x="1974" y="19220"/>
                </a:cubicBezTo>
                <a:cubicBezTo>
                  <a:pt x="1974" y="19769"/>
                  <a:pt x="1742" y="19953"/>
                  <a:pt x="1510" y="19953"/>
                </a:cubicBezTo>
                <a:close/>
                <a:moveTo>
                  <a:pt x="16142" y="19953"/>
                </a:moveTo>
                <a:cubicBezTo>
                  <a:pt x="15910" y="19953"/>
                  <a:pt x="15677" y="19769"/>
                  <a:pt x="15677" y="19220"/>
                </a:cubicBezTo>
                <a:cubicBezTo>
                  <a:pt x="15677" y="18854"/>
                  <a:pt x="15910" y="18488"/>
                  <a:pt x="16142" y="18488"/>
                </a:cubicBezTo>
                <a:cubicBezTo>
                  <a:pt x="16490" y="18488"/>
                  <a:pt x="16723" y="18854"/>
                  <a:pt x="16723" y="19220"/>
                </a:cubicBezTo>
                <a:cubicBezTo>
                  <a:pt x="16723" y="19769"/>
                  <a:pt x="16490" y="19953"/>
                  <a:pt x="16142" y="19953"/>
                </a:cubicBezTo>
                <a:close/>
                <a:moveTo>
                  <a:pt x="16723" y="17024"/>
                </a:moveTo>
                <a:cubicBezTo>
                  <a:pt x="16490" y="17024"/>
                  <a:pt x="16374" y="17024"/>
                  <a:pt x="16142" y="17024"/>
                </a:cubicBezTo>
                <a:cubicBezTo>
                  <a:pt x="15329" y="17024"/>
                  <a:pt x="14748" y="17939"/>
                  <a:pt x="14748" y="19220"/>
                </a:cubicBezTo>
                <a:cubicBezTo>
                  <a:pt x="14748" y="19586"/>
                  <a:pt x="14748" y="19769"/>
                  <a:pt x="14865" y="19953"/>
                </a:cubicBezTo>
                <a:cubicBezTo>
                  <a:pt x="2903" y="19953"/>
                  <a:pt x="2903" y="19953"/>
                  <a:pt x="2903" y="19953"/>
                </a:cubicBezTo>
                <a:cubicBezTo>
                  <a:pt x="2903" y="19769"/>
                  <a:pt x="3019" y="19586"/>
                  <a:pt x="3019" y="19220"/>
                </a:cubicBezTo>
                <a:cubicBezTo>
                  <a:pt x="3019" y="17939"/>
                  <a:pt x="2323" y="17024"/>
                  <a:pt x="1510" y="17024"/>
                </a:cubicBezTo>
                <a:cubicBezTo>
                  <a:pt x="1277" y="17024"/>
                  <a:pt x="1161" y="17024"/>
                  <a:pt x="1045" y="17024"/>
                </a:cubicBezTo>
                <a:cubicBezTo>
                  <a:pt x="1045" y="9153"/>
                  <a:pt x="1045" y="9153"/>
                  <a:pt x="1045" y="9153"/>
                </a:cubicBezTo>
                <a:cubicBezTo>
                  <a:pt x="1161" y="9153"/>
                  <a:pt x="1277" y="9153"/>
                  <a:pt x="1510" y="9153"/>
                </a:cubicBezTo>
                <a:cubicBezTo>
                  <a:pt x="2323" y="9153"/>
                  <a:pt x="3019" y="8237"/>
                  <a:pt x="3019" y="6956"/>
                </a:cubicBezTo>
                <a:cubicBezTo>
                  <a:pt x="3019" y="6590"/>
                  <a:pt x="2903" y="6407"/>
                  <a:pt x="2903" y="6041"/>
                </a:cubicBezTo>
                <a:cubicBezTo>
                  <a:pt x="14865" y="6041"/>
                  <a:pt x="14865" y="6041"/>
                  <a:pt x="14865" y="6041"/>
                </a:cubicBezTo>
                <a:cubicBezTo>
                  <a:pt x="14748" y="6407"/>
                  <a:pt x="14748" y="6590"/>
                  <a:pt x="14748" y="6956"/>
                </a:cubicBezTo>
                <a:cubicBezTo>
                  <a:pt x="14748" y="8237"/>
                  <a:pt x="15329" y="9153"/>
                  <a:pt x="16142" y="9153"/>
                </a:cubicBezTo>
                <a:cubicBezTo>
                  <a:pt x="16374" y="9153"/>
                  <a:pt x="16490" y="9153"/>
                  <a:pt x="16723" y="9153"/>
                </a:cubicBezTo>
                <a:lnTo>
                  <a:pt x="16723" y="17024"/>
                </a:lnTo>
                <a:close/>
                <a:moveTo>
                  <a:pt x="16142" y="7688"/>
                </a:moveTo>
                <a:cubicBezTo>
                  <a:pt x="15910" y="7688"/>
                  <a:pt x="15677" y="7322"/>
                  <a:pt x="15677" y="6956"/>
                </a:cubicBezTo>
                <a:cubicBezTo>
                  <a:pt x="15677" y="6407"/>
                  <a:pt x="15910" y="6041"/>
                  <a:pt x="16142" y="6041"/>
                </a:cubicBezTo>
                <a:cubicBezTo>
                  <a:pt x="16490" y="6041"/>
                  <a:pt x="16723" y="6407"/>
                  <a:pt x="16723" y="6956"/>
                </a:cubicBezTo>
                <a:cubicBezTo>
                  <a:pt x="16723" y="7322"/>
                  <a:pt x="16490" y="7688"/>
                  <a:pt x="16142" y="7688"/>
                </a:cubicBezTo>
                <a:close/>
                <a:moveTo>
                  <a:pt x="20555" y="0"/>
                </a:moveTo>
                <a:cubicBezTo>
                  <a:pt x="4877" y="0"/>
                  <a:pt x="4877" y="0"/>
                  <a:pt x="4877" y="0"/>
                </a:cubicBezTo>
                <a:cubicBezTo>
                  <a:pt x="4413" y="0"/>
                  <a:pt x="3948" y="732"/>
                  <a:pt x="3948" y="1464"/>
                </a:cubicBezTo>
                <a:cubicBezTo>
                  <a:pt x="3948" y="2197"/>
                  <a:pt x="3948" y="2197"/>
                  <a:pt x="3948" y="2197"/>
                </a:cubicBezTo>
                <a:cubicBezTo>
                  <a:pt x="3948" y="2746"/>
                  <a:pt x="4181" y="3112"/>
                  <a:pt x="4413" y="3112"/>
                </a:cubicBezTo>
                <a:cubicBezTo>
                  <a:pt x="4645" y="3112"/>
                  <a:pt x="4877" y="2746"/>
                  <a:pt x="4877" y="2197"/>
                </a:cubicBezTo>
                <a:cubicBezTo>
                  <a:pt x="4877" y="1464"/>
                  <a:pt x="4877" y="1464"/>
                  <a:pt x="4877" y="1464"/>
                </a:cubicBezTo>
                <a:cubicBezTo>
                  <a:pt x="20555" y="1464"/>
                  <a:pt x="20555" y="1464"/>
                  <a:pt x="20555" y="1464"/>
                </a:cubicBezTo>
                <a:cubicBezTo>
                  <a:pt x="20555" y="15376"/>
                  <a:pt x="20555" y="15376"/>
                  <a:pt x="20555" y="15376"/>
                </a:cubicBezTo>
                <a:cubicBezTo>
                  <a:pt x="19161" y="15376"/>
                  <a:pt x="19161" y="15376"/>
                  <a:pt x="19161" y="15376"/>
                </a:cubicBezTo>
                <a:cubicBezTo>
                  <a:pt x="18813" y="15376"/>
                  <a:pt x="18697" y="15742"/>
                  <a:pt x="18697" y="16108"/>
                </a:cubicBezTo>
                <a:cubicBezTo>
                  <a:pt x="18697" y="16658"/>
                  <a:pt x="18813" y="17024"/>
                  <a:pt x="19161" y="17024"/>
                </a:cubicBezTo>
                <a:cubicBezTo>
                  <a:pt x="20555" y="17024"/>
                  <a:pt x="20555" y="17024"/>
                  <a:pt x="20555" y="17024"/>
                </a:cubicBezTo>
                <a:cubicBezTo>
                  <a:pt x="21135" y="17024"/>
                  <a:pt x="21600" y="16292"/>
                  <a:pt x="21600" y="15376"/>
                </a:cubicBezTo>
                <a:cubicBezTo>
                  <a:pt x="21600" y="1464"/>
                  <a:pt x="21600" y="1464"/>
                  <a:pt x="21600" y="1464"/>
                </a:cubicBezTo>
                <a:cubicBezTo>
                  <a:pt x="21600" y="732"/>
                  <a:pt x="21135" y="0"/>
                  <a:pt x="20555" y="0"/>
                </a:cubicBezTo>
                <a:close/>
                <a:moveTo>
                  <a:pt x="13239" y="17024"/>
                </a:moveTo>
                <a:cubicBezTo>
                  <a:pt x="13006" y="17024"/>
                  <a:pt x="12774" y="17207"/>
                  <a:pt x="12774" y="17756"/>
                </a:cubicBezTo>
                <a:cubicBezTo>
                  <a:pt x="12774" y="18122"/>
                  <a:pt x="13006" y="18488"/>
                  <a:pt x="13239" y="18488"/>
                </a:cubicBezTo>
                <a:cubicBezTo>
                  <a:pt x="13471" y="18488"/>
                  <a:pt x="13703" y="18122"/>
                  <a:pt x="13703" y="17756"/>
                </a:cubicBezTo>
                <a:cubicBezTo>
                  <a:pt x="13703" y="17207"/>
                  <a:pt x="13471" y="17024"/>
                  <a:pt x="13239" y="17024"/>
                </a:cubicBezTo>
                <a:close/>
                <a:moveTo>
                  <a:pt x="8826" y="7688"/>
                </a:moveTo>
                <a:cubicBezTo>
                  <a:pt x="6968" y="7688"/>
                  <a:pt x="5458" y="10068"/>
                  <a:pt x="5458" y="12997"/>
                </a:cubicBezTo>
                <a:cubicBezTo>
                  <a:pt x="5458" y="16108"/>
                  <a:pt x="6968" y="18488"/>
                  <a:pt x="8826" y="18488"/>
                </a:cubicBezTo>
                <a:cubicBezTo>
                  <a:pt x="10684" y="18488"/>
                  <a:pt x="12310" y="16108"/>
                  <a:pt x="12310" y="12997"/>
                </a:cubicBezTo>
                <a:cubicBezTo>
                  <a:pt x="12310" y="10068"/>
                  <a:pt x="10684" y="7688"/>
                  <a:pt x="8826" y="7688"/>
                </a:cubicBezTo>
                <a:close/>
                <a:moveTo>
                  <a:pt x="10219" y="15193"/>
                </a:moveTo>
                <a:cubicBezTo>
                  <a:pt x="10103" y="15376"/>
                  <a:pt x="10103" y="15742"/>
                  <a:pt x="9871" y="15742"/>
                </a:cubicBezTo>
                <a:cubicBezTo>
                  <a:pt x="9755" y="15925"/>
                  <a:pt x="9639" y="16108"/>
                  <a:pt x="9523" y="16108"/>
                </a:cubicBezTo>
                <a:cubicBezTo>
                  <a:pt x="9406" y="16292"/>
                  <a:pt x="9290" y="16292"/>
                  <a:pt x="9058" y="16292"/>
                </a:cubicBezTo>
                <a:cubicBezTo>
                  <a:pt x="9058" y="17024"/>
                  <a:pt x="9058" y="17024"/>
                  <a:pt x="9058" y="17024"/>
                </a:cubicBezTo>
                <a:cubicBezTo>
                  <a:pt x="8594" y="17024"/>
                  <a:pt x="8594" y="17024"/>
                  <a:pt x="8594" y="17024"/>
                </a:cubicBezTo>
                <a:cubicBezTo>
                  <a:pt x="8594" y="16292"/>
                  <a:pt x="8594" y="16292"/>
                  <a:pt x="8594" y="16292"/>
                </a:cubicBezTo>
                <a:cubicBezTo>
                  <a:pt x="8477" y="16292"/>
                  <a:pt x="8361" y="16292"/>
                  <a:pt x="8129" y="16108"/>
                </a:cubicBezTo>
                <a:cubicBezTo>
                  <a:pt x="8013" y="16108"/>
                  <a:pt x="7897" y="15925"/>
                  <a:pt x="7781" y="15742"/>
                </a:cubicBezTo>
                <a:cubicBezTo>
                  <a:pt x="7665" y="15559"/>
                  <a:pt x="7548" y="15376"/>
                  <a:pt x="7432" y="15193"/>
                </a:cubicBezTo>
                <a:cubicBezTo>
                  <a:pt x="7432" y="14827"/>
                  <a:pt x="7316" y="14644"/>
                  <a:pt x="7316" y="14278"/>
                </a:cubicBezTo>
                <a:cubicBezTo>
                  <a:pt x="8013" y="14278"/>
                  <a:pt x="8013" y="14278"/>
                  <a:pt x="8013" y="14278"/>
                </a:cubicBezTo>
                <a:cubicBezTo>
                  <a:pt x="8013" y="14644"/>
                  <a:pt x="8013" y="15010"/>
                  <a:pt x="8129" y="15193"/>
                </a:cubicBezTo>
                <a:cubicBezTo>
                  <a:pt x="8245" y="15376"/>
                  <a:pt x="8361" y="15559"/>
                  <a:pt x="8594" y="15559"/>
                </a:cubicBezTo>
                <a:cubicBezTo>
                  <a:pt x="8594" y="13363"/>
                  <a:pt x="8594" y="13363"/>
                  <a:pt x="8594" y="13363"/>
                </a:cubicBezTo>
                <a:cubicBezTo>
                  <a:pt x="8477" y="13363"/>
                  <a:pt x="8361" y="13363"/>
                  <a:pt x="8245" y="13180"/>
                </a:cubicBezTo>
                <a:cubicBezTo>
                  <a:pt x="8129" y="13180"/>
                  <a:pt x="8013" y="12997"/>
                  <a:pt x="7897" y="12814"/>
                </a:cubicBezTo>
                <a:cubicBezTo>
                  <a:pt x="7781" y="12631"/>
                  <a:pt x="7665" y="12447"/>
                  <a:pt x="7548" y="12264"/>
                </a:cubicBezTo>
                <a:cubicBezTo>
                  <a:pt x="7548" y="12081"/>
                  <a:pt x="7432" y="11898"/>
                  <a:pt x="7432" y="11532"/>
                </a:cubicBezTo>
                <a:cubicBezTo>
                  <a:pt x="7432" y="11166"/>
                  <a:pt x="7548" y="10983"/>
                  <a:pt x="7548" y="10800"/>
                </a:cubicBezTo>
                <a:cubicBezTo>
                  <a:pt x="7665" y="10617"/>
                  <a:pt x="7781" y="10434"/>
                  <a:pt x="7897" y="10251"/>
                </a:cubicBezTo>
                <a:cubicBezTo>
                  <a:pt x="8013" y="10068"/>
                  <a:pt x="8129" y="10068"/>
                  <a:pt x="8245" y="9885"/>
                </a:cubicBezTo>
                <a:cubicBezTo>
                  <a:pt x="8361" y="9885"/>
                  <a:pt x="8477" y="9885"/>
                  <a:pt x="8594" y="9885"/>
                </a:cubicBezTo>
                <a:cubicBezTo>
                  <a:pt x="8594" y="9153"/>
                  <a:pt x="8594" y="9153"/>
                  <a:pt x="8594" y="9153"/>
                </a:cubicBezTo>
                <a:cubicBezTo>
                  <a:pt x="9058" y="9153"/>
                  <a:pt x="9058" y="9153"/>
                  <a:pt x="9058" y="9153"/>
                </a:cubicBezTo>
                <a:cubicBezTo>
                  <a:pt x="9058" y="9885"/>
                  <a:pt x="9058" y="9885"/>
                  <a:pt x="9058" y="9885"/>
                </a:cubicBezTo>
                <a:cubicBezTo>
                  <a:pt x="9174" y="9885"/>
                  <a:pt x="9290" y="9885"/>
                  <a:pt x="9406" y="9885"/>
                </a:cubicBezTo>
                <a:cubicBezTo>
                  <a:pt x="9639" y="9885"/>
                  <a:pt x="9755" y="10068"/>
                  <a:pt x="9871" y="10251"/>
                </a:cubicBezTo>
                <a:cubicBezTo>
                  <a:pt x="9987" y="10434"/>
                  <a:pt x="10103" y="10617"/>
                  <a:pt x="10103" y="10800"/>
                </a:cubicBezTo>
                <a:cubicBezTo>
                  <a:pt x="10219" y="10983"/>
                  <a:pt x="10219" y="11166"/>
                  <a:pt x="10219" y="11532"/>
                </a:cubicBezTo>
                <a:cubicBezTo>
                  <a:pt x="9523" y="11532"/>
                  <a:pt x="9523" y="11532"/>
                  <a:pt x="9523" y="11532"/>
                </a:cubicBezTo>
                <a:cubicBezTo>
                  <a:pt x="9523" y="11166"/>
                  <a:pt x="9523" y="10983"/>
                  <a:pt x="9406" y="10800"/>
                </a:cubicBezTo>
                <a:cubicBezTo>
                  <a:pt x="9290" y="10617"/>
                  <a:pt x="9290" y="10617"/>
                  <a:pt x="9058" y="10617"/>
                </a:cubicBezTo>
                <a:cubicBezTo>
                  <a:pt x="9058" y="12447"/>
                  <a:pt x="9058" y="12447"/>
                  <a:pt x="9058" y="12447"/>
                </a:cubicBezTo>
                <a:cubicBezTo>
                  <a:pt x="9174" y="12447"/>
                  <a:pt x="9290" y="12631"/>
                  <a:pt x="9523" y="12631"/>
                </a:cubicBezTo>
                <a:cubicBezTo>
                  <a:pt x="9639" y="12814"/>
                  <a:pt x="9755" y="12814"/>
                  <a:pt x="9871" y="12997"/>
                </a:cubicBezTo>
                <a:cubicBezTo>
                  <a:pt x="9987" y="13180"/>
                  <a:pt x="10103" y="13363"/>
                  <a:pt x="10219" y="13546"/>
                </a:cubicBezTo>
                <a:cubicBezTo>
                  <a:pt x="10219" y="13729"/>
                  <a:pt x="10335" y="14095"/>
                  <a:pt x="10335" y="14461"/>
                </a:cubicBezTo>
                <a:cubicBezTo>
                  <a:pt x="10335" y="14644"/>
                  <a:pt x="10335" y="15010"/>
                  <a:pt x="10219" y="1519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300"/>
            </a:pPr>
            <a:endParaRPr dirty="0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74A62E-1086-9346-8447-9BE4A8EF429F}"/>
              </a:ext>
            </a:extLst>
          </p:cNvPr>
          <p:cNvSpPr/>
          <p:nvPr/>
        </p:nvSpPr>
        <p:spPr>
          <a:xfrm>
            <a:off x="7476083" y="3198031"/>
            <a:ext cx="2178015" cy="369328"/>
          </a:xfrm>
          <a:prstGeom prst="rect">
            <a:avLst/>
          </a:prstGeom>
          <a:noFill/>
          <a:ln w="635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rbel" panose="020B0503020204020204" pitchFamily="34" charset="0"/>
              <a:sym typeface="Calibri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AF2B24-12FD-C943-81BC-7347EDC513DB}"/>
              </a:ext>
            </a:extLst>
          </p:cNvPr>
          <p:cNvSpPr/>
          <p:nvPr/>
        </p:nvSpPr>
        <p:spPr>
          <a:xfrm>
            <a:off x="7309999" y="2279349"/>
            <a:ext cx="2463214" cy="2278774"/>
          </a:xfrm>
          <a:prstGeom prst="rect">
            <a:avLst/>
          </a:prstGeom>
          <a:solidFill>
            <a:schemeClr val="tx2">
              <a:lumMod val="75000"/>
            </a:schemeClr>
          </a:solidFill>
          <a:ln w="508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rbel" panose="020B0503020204020204" pitchFamily="34" charset="0"/>
                <a:ea typeface="Roboto Thin" charset="0"/>
                <a:cs typeface="Roboto Thin" charset="0"/>
              </a:rPr>
              <a:t>SURPLUS</a:t>
            </a:r>
            <a:r>
              <a:rPr lang="en-US" sz="2400" dirty="0">
                <a:latin typeface="Roboto Thin" charset="0"/>
                <a:ea typeface="Roboto Thin" charset="0"/>
                <a:cs typeface="Roboto Thin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174557"/>
      </p:ext>
    </p:extLst>
  </p:cSld>
  <p:clrMapOvr>
    <a:masterClrMapping/>
  </p:clrMapOvr>
  <p:transition spd="slow" advTm="1134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79" grpId="0" animBg="1"/>
      <p:bldP spid="82" grpId="0" animBg="1"/>
      <p:bldP spid="8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819561" y="5165753"/>
            <a:ext cx="3464451" cy="1400383"/>
          </a:xfrm>
          <a:prstGeom prst="rect">
            <a:avLst/>
          </a:prstGeom>
          <a:scene3d>
            <a:camera prst="isometricTopUp"/>
            <a:lightRig rig="threePt" dir="t"/>
          </a:scene3d>
        </p:spPr>
        <p:txBody>
          <a:bodyPr wrap="square" lIns="243840" rIns="243840" bIns="60960">
            <a:sp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HIGH WAREHOUSING COSTS</a:t>
            </a:r>
          </a:p>
        </p:txBody>
      </p:sp>
      <p:sp>
        <p:nvSpPr>
          <p:cNvPr id="17" name="Text Placeholder 7"/>
          <p:cNvSpPr txBox="1">
            <a:spLocks/>
          </p:cNvSpPr>
          <p:nvPr/>
        </p:nvSpPr>
        <p:spPr>
          <a:xfrm>
            <a:off x="496076" y="1168752"/>
            <a:ext cx="8791910" cy="17893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Suissnord" panose="02000500000000000000" pitchFamily="2" charset="77"/>
                <a:ea typeface="Roboto Thin" pitchFamily="2" charset="0"/>
              </a:rPr>
              <a:t>The Consequences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473355-8E6C-4144-B6A8-48658633D550}"/>
              </a:ext>
            </a:extLst>
          </p:cNvPr>
          <p:cNvGrpSpPr/>
          <p:nvPr/>
        </p:nvGrpSpPr>
        <p:grpSpPr>
          <a:xfrm>
            <a:off x="2153721" y="3002601"/>
            <a:ext cx="3707742" cy="3707742"/>
            <a:chOff x="-620652" y="2046638"/>
            <a:chExt cx="3707742" cy="3707742"/>
          </a:xfrm>
        </p:grpSpPr>
        <p:grpSp>
          <p:nvGrpSpPr>
            <p:cNvPr id="5" name="Group 4"/>
            <p:cNvGrpSpPr/>
            <p:nvPr/>
          </p:nvGrpSpPr>
          <p:grpSpPr>
            <a:xfrm>
              <a:off x="-620652" y="2046638"/>
              <a:ext cx="3707742" cy="3707742"/>
              <a:chOff x="843571" y="2895929"/>
              <a:chExt cx="3707742" cy="370774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843571" y="2895929"/>
                <a:ext cx="3707742" cy="3707742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ffectLst>
                <a:softEdge rad="635000"/>
              </a:effectLst>
              <a:scene3d>
                <a:camera prst="isometricTopUp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1456468" y="3131456"/>
                <a:ext cx="2510971" cy="2510971"/>
              </a:xfrm>
              <a:prstGeom prst="rect">
                <a:avLst/>
              </a:prstGeom>
              <a:ln>
                <a:noFill/>
              </a:ln>
              <a:scene3d>
                <a:camera prst="isometricTopUp"/>
                <a:lightRig rig="threePt" dir="t"/>
              </a:scene3d>
              <a:sp3d extrusionH="406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/>
              </a:p>
            </p:txBody>
          </p:sp>
        </p:grpSp>
        <p:sp>
          <p:nvSpPr>
            <p:cNvPr id="18" name="Shape 185">
              <a:extLst>
                <a:ext uri="{FF2B5EF4-FFF2-40B4-BE49-F238E27FC236}">
                  <a16:creationId xmlns:a16="http://schemas.microsoft.com/office/drawing/2014/main" id="{A7A7DF64-624B-CF46-B77B-EB8E39F1D103}"/>
                </a:ext>
              </a:extLst>
            </p:cNvPr>
            <p:cNvSpPr/>
            <p:nvPr/>
          </p:nvSpPr>
          <p:spPr>
            <a:xfrm>
              <a:off x="519670" y="2787734"/>
              <a:ext cx="1427098" cy="1422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74" y="10742"/>
                  </a:moveTo>
                  <a:cubicBezTo>
                    <a:pt x="12542" y="10508"/>
                    <a:pt x="12194" y="10391"/>
                    <a:pt x="11961" y="10275"/>
                  </a:cubicBezTo>
                  <a:cubicBezTo>
                    <a:pt x="11613" y="10158"/>
                    <a:pt x="11381" y="10041"/>
                    <a:pt x="11032" y="9924"/>
                  </a:cubicBezTo>
                  <a:cubicBezTo>
                    <a:pt x="11032" y="7589"/>
                    <a:pt x="11032" y="7589"/>
                    <a:pt x="11032" y="7589"/>
                  </a:cubicBezTo>
                  <a:cubicBezTo>
                    <a:pt x="11497" y="7589"/>
                    <a:pt x="11613" y="7706"/>
                    <a:pt x="11845" y="7939"/>
                  </a:cubicBezTo>
                  <a:cubicBezTo>
                    <a:pt x="11961" y="8056"/>
                    <a:pt x="12077" y="8406"/>
                    <a:pt x="12077" y="8757"/>
                  </a:cubicBezTo>
                  <a:cubicBezTo>
                    <a:pt x="13355" y="8757"/>
                    <a:pt x="13355" y="8757"/>
                    <a:pt x="13355" y="8757"/>
                  </a:cubicBezTo>
                  <a:cubicBezTo>
                    <a:pt x="13355" y="8406"/>
                    <a:pt x="13239" y="8056"/>
                    <a:pt x="13123" y="7823"/>
                  </a:cubicBezTo>
                  <a:cubicBezTo>
                    <a:pt x="13006" y="7472"/>
                    <a:pt x="12890" y="7356"/>
                    <a:pt x="12658" y="7122"/>
                  </a:cubicBezTo>
                  <a:cubicBezTo>
                    <a:pt x="12426" y="6889"/>
                    <a:pt x="12194" y="6772"/>
                    <a:pt x="11845" y="6772"/>
                  </a:cubicBezTo>
                  <a:cubicBezTo>
                    <a:pt x="11613" y="6655"/>
                    <a:pt x="11381" y="6538"/>
                    <a:pt x="11032" y="6538"/>
                  </a:cubicBezTo>
                  <a:cubicBezTo>
                    <a:pt x="11032" y="5838"/>
                    <a:pt x="11032" y="5838"/>
                    <a:pt x="11032" y="5838"/>
                  </a:cubicBezTo>
                  <a:cubicBezTo>
                    <a:pt x="10452" y="5838"/>
                    <a:pt x="10452" y="5838"/>
                    <a:pt x="10452" y="5838"/>
                  </a:cubicBezTo>
                  <a:cubicBezTo>
                    <a:pt x="10452" y="6538"/>
                    <a:pt x="10452" y="6538"/>
                    <a:pt x="10452" y="6538"/>
                  </a:cubicBezTo>
                  <a:cubicBezTo>
                    <a:pt x="10103" y="6538"/>
                    <a:pt x="9871" y="6655"/>
                    <a:pt x="9523" y="6772"/>
                  </a:cubicBezTo>
                  <a:cubicBezTo>
                    <a:pt x="9290" y="6772"/>
                    <a:pt x="9058" y="7005"/>
                    <a:pt x="8826" y="7122"/>
                  </a:cubicBezTo>
                  <a:cubicBezTo>
                    <a:pt x="8594" y="7356"/>
                    <a:pt x="8361" y="7589"/>
                    <a:pt x="8245" y="7823"/>
                  </a:cubicBezTo>
                  <a:cubicBezTo>
                    <a:pt x="8129" y="8056"/>
                    <a:pt x="8013" y="8406"/>
                    <a:pt x="8013" y="8757"/>
                  </a:cubicBezTo>
                  <a:cubicBezTo>
                    <a:pt x="8013" y="9224"/>
                    <a:pt x="8129" y="9574"/>
                    <a:pt x="8245" y="9808"/>
                  </a:cubicBezTo>
                  <a:cubicBezTo>
                    <a:pt x="8361" y="10041"/>
                    <a:pt x="8594" y="10275"/>
                    <a:pt x="8826" y="10508"/>
                  </a:cubicBezTo>
                  <a:cubicBezTo>
                    <a:pt x="9058" y="10625"/>
                    <a:pt x="9290" y="10858"/>
                    <a:pt x="9639" y="10975"/>
                  </a:cubicBezTo>
                  <a:cubicBezTo>
                    <a:pt x="9871" y="11092"/>
                    <a:pt x="10103" y="11092"/>
                    <a:pt x="10452" y="11209"/>
                  </a:cubicBezTo>
                  <a:cubicBezTo>
                    <a:pt x="10452" y="13894"/>
                    <a:pt x="10452" y="13894"/>
                    <a:pt x="10452" y="13894"/>
                  </a:cubicBezTo>
                  <a:cubicBezTo>
                    <a:pt x="9871" y="13894"/>
                    <a:pt x="9639" y="13777"/>
                    <a:pt x="9406" y="13544"/>
                  </a:cubicBezTo>
                  <a:cubicBezTo>
                    <a:pt x="9174" y="13194"/>
                    <a:pt x="9058" y="12843"/>
                    <a:pt x="9174" y="12376"/>
                  </a:cubicBezTo>
                  <a:cubicBezTo>
                    <a:pt x="7897" y="12376"/>
                    <a:pt x="7897" y="12376"/>
                    <a:pt x="7897" y="12376"/>
                  </a:cubicBezTo>
                  <a:cubicBezTo>
                    <a:pt x="7897" y="12726"/>
                    <a:pt x="7897" y="13077"/>
                    <a:pt x="8013" y="13427"/>
                  </a:cubicBezTo>
                  <a:cubicBezTo>
                    <a:pt x="8245" y="13777"/>
                    <a:pt x="8361" y="14011"/>
                    <a:pt x="8594" y="14244"/>
                  </a:cubicBezTo>
                  <a:cubicBezTo>
                    <a:pt x="8826" y="14478"/>
                    <a:pt x="9058" y="14595"/>
                    <a:pt x="9406" y="14711"/>
                  </a:cubicBezTo>
                  <a:cubicBezTo>
                    <a:pt x="9755" y="14828"/>
                    <a:pt x="9987" y="14945"/>
                    <a:pt x="10452" y="14945"/>
                  </a:cubicBezTo>
                  <a:cubicBezTo>
                    <a:pt x="10452" y="15645"/>
                    <a:pt x="10452" y="15645"/>
                    <a:pt x="10452" y="15645"/>
                  </a:cubicBezTo>
                  <a:cubicBezTo>
                    <a:pt x="11032" y="15645"/>
                    <a:pt x="11032" y="15645"/>
                    <a:pt x="11032" y="15645"/>
                  </a:cubicBezTo>
                  <a:cubicBezTo>
                    <a:pt x="11032" y="14945"/>
                    <a:pt x="11032" y="14945"/>
                    <a:pt x="11032" y="14945"/>
                  </a:cubicBezTo>
                  <a:cubicBezTo>
                    <a:pt x="11381" y="14945"/>
                    <a:pt x="11613" y="14828"/>
                    <a:pt x="11961" y="14711"/>
                  </a:cubicBezTo>
                  <a:cubicBezTo>
                    <a:pt x="12310" y="14595"/>
                    <a:pt x="12542" y="14478"/>
                    <a:pt x="12774" y="14244"/>
                  </a:cubicBezTo>
                  <a:cubicBezTo>
                    <a:pt x="13006" y="14128"/>
                    <a:pt x="13239" y="13777"/>
                    <a:pt x="13355" y="13544"/>
                  </a:cubicBezTo>
                  <a:cubicBezTo>
                    <a:pt x="13471" y="13194"/>
                    <a:pt x="13471" y="12843"/>
                    <a:pt x="13471" y="12376"/>
                  </a:cubicBezTo>
                  <a:cubicBezTo>
                    <a:pt x="13471" y="12026"/>
                    <a:pt x="13471" y="11676"/>
                    <a:pt x="13355" y="11442"/>
                  </a:cubicBezTo>
                  <a:cubicBezTo>
                    <a:pt x="13123" y="11092"/>
                    <a:pt x="13006" y="10858"/>
                    <a:pt x="12774" y="10742"/>
                  </a:cubicBezTo>
                  <a:close/>
                  <a:moveTo>
                    <a:pt x="10452" y="9808"/>
                  </a:moveTo>
                  <a:cubicBezTo>
                    <a:pt x="10219" y="9808"/>
                    <a:pt x="10219" y="9691"/>
                    <a:pt x="10103" y="9691"/>
                  </a:cubicBezTo>
                  <a:cubicBezTo>
                    <a:pt x="9871" y="9574"/>
                    <a:pt x="9755" y="9574"/>
                    <a:pt x="9639" y="9457"/>
                  </a:cubicBezTo>
                  <a:cubicBezTo>
                    <a:pt x="9523" y="9341"/>
                    <a:pt x="9406" y="9224"/>
                    <a:pt x="9406" y="9107"/>
                  </a:cubicBezTo>
                  <a:cubicBezTo>
                    <a:pt x="9290" y="8990"/>
                    <a:pt x="9290" y="8874"/>
                    <a:pt x="9290" y="8640"/>
                  </a:cubicBezTo>
                  <a:cubicBezTo>
                    <a:pt x="9290" y="8290"/>
                    <a:pt x="9406" y="8056"/>
                    <a:pt x="9639" y="7823"/>
                  </a:cubicBezTo>
                  <a:cubicBezTo>
                    <a:pt x="9755" y="7706"/>
                    <a:pt x="9987" y="7589"/>
                    <a:pt x="10452" y="7589"/>
                  </a:cubicBezTo>
                  <a:lnTo>
                    <a:pt x="10452" y="9808"/>
                  </a:lnTo>
                  <a:close/>
                  <a:moveTo>
                    <a:pt x="11961" y="13544"/>
                  </a:moveTo>
                  <a:cubicBezTo>
                    <a:pt x="11613" y="13777"/>
                    <a:pt x="11497" y="13894"/>
                    <a:pt x="11032" y="13894"/>
                  </a:cubicBezTo>
                  <a:cubicBezTo>
                    <a:pt x="11032" y="11325"/>
                    <a:pt x="11032" y="11325"/>
                    <a:pt x="11032" y="11325"/>
                  </a:cubicBezTo>
                  <a:cubicBezTo>
                    <a:pt x="11265" y="11325"/>
                    <a:pt x="11265" y="11442"/>
                    <a:pt x="11497" y="11442"/>
                  </a:cubicBezTo>
                  <a:cubicBezTo>
                    <a:pt x="11613" y="11559"/>
                    <a:pt x="11729" y="11676"/>
                    <a:pt x="11845" y="11676"/>
                  </a:cubicBezTo>
                  <a:cubicBezTo>
                    <a:pt x="11961" y="11792"/>
                    <a:pt x="12077" y="11909"/>
                    <a:pt x="12194" y="12026"/>
                  </a:cubicBezTo>
                  <a:cubicBezTo>
                    <a:pt x="12194" y="12259"/>
                    <a:pt x="12310" y="12376"/>
                    <a:pt x="12310" y="12610"/>
                  </a:cubicBezTo>
                  <a:cubicBezTo>
                    <a:pt x="12310" y="13077"/>
                    <a:pt x="12194" y="13427"/>
                    <a:pt x="11961" y="13544"/>
                  </a:cubicBezTo>
                  <a:close/>
                  <a:moveTo>
                    <a:pt x="10800" y="0"/>
                  </a:moveTo>
                  <a:cubicBezTo>
                    <a:pt x="4761" y="0"/>
                    <a:pt x="0" y="4787"/>
                    <a:pt x="0" y="10742"/>
                  </a:cubicBezTo>
                  <a:cubicBezTo>
                    <a:pt x="0" y="16813"/>
                    <a:pt x="4761" y="21600"/>
                    <a:pt x="10800" y="21600"/>
                  </a:cubicBezTo>
                  <a:cubicBezTo>
                    <a:pt x="16723" y="21600"/>
                    <a:pt x="21600" y="16813"/>
                    <a:pt x="21600" y="10742"/>
                  </a:cubicBezTo>
                  <a:cubicBezTo>
                    <a:pt x="21600" y="4787"/>
                    <a:pt x="16723" y="0"/>
                    <a:pt x="10800" y="0"/>
                  </a:cubicBezTo>
                  <a:close/>
                  <a:moveTo>
                    <a:pt x="10800" y="20666"/>
                  </a:moveTo>
                  <a:cubicBezTo>
                    <a:pt x="5342" y="20666"/>
                    <a:pt x="929" y="16229"/>
                    <a:pt x="929" y="10742"/>
                  </a:cubicBezTo>
                  <a:cubicBezTo>
                    <a:pt x="929" y="5371"/>
                    <a:pt x="5342" y="934"/>
                    <a:pt x="10800" y="934"/>
                  </a:cubicBezTo>
                  <a:cubicBezTo>
                    <a:pt x="16142" y="934"/>
                    <a:pt x="20555" y="5371"/>
                    <a:pt x="20555" y="10742"/>
                  </a:cubicBezTo>
                  <a:cubicBezTo>
                    <a:pt x="20555" y="16229"/>
                    <a:pt x="16142" y="20666"/>
                    <a:pt x="10800" y="2066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scene3d>
              <a:camera prst="isometricTopUp"/>
              <a:lightRig rig="threePt" dir="t"/>
            </a:scene3d>
          </p:spPr>
          <p:txBody>
            <a:bodyPr lIns="45718" tIns="45718" rIns="45718" bIns="45718"/>
            <a:lstStyle/>
            <a:p>
              <a:pPr>
                <a:defRPr sz="1300"/>
              </a:pPr>
              <a:endParaRPr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668489-AC7E-F04E-83B8-DCC9EC3D9112}"/>
              </a:ext>
            </a:extLst>
          </p:cNvPr>
          <p:cNvGrpSpPr/>
          <p:nvPr/>
        </p:nvGrpSpPr>
        <p:grpSpPr>
          <a:xfrm>
            <a:off x="4420675" y="1611956"/>
            <a:ext cx="3707743" cy="3707743"/>
            <a:chOff x="1646302" y="655993"/>
            <a:chExt cx="3707743" cy="3707743"/>
          </a:xfrm>
        </p:grpSpPr>
        <p:grpSp>
          <p:nvGrpSpPr>
            <p:cNvPr id="6" name="Group 5"/>
            <p:cNvGrpSpPr/>
            <p:nvPr/>
          </p:nvGrpSpPr>
          <p:grpSpPr>
            <a:xfrm>
              <a:off x="1646302" y="655993"/>
              <a:ext cx="3707743" cy="3707743"/>
              <a:chOff x="843571" y="2895929"/>
              <a:chExt cx="3707742" cy="3707742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43571" y="2895929"/>
                <a:ext cx="3707742" cy="3707742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ffectLst>
                <a:softEdge rad="635000"/>
              </a:effectLst>
              <a:scene3d>
                <a:camera prst="isometricTopUp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456469" y="3131456"/>
                <a:ext cx="2510971" cy="251097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406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/>
              </a:p>
            </p:txBody>
          </p:sp>
        </p:grpSp>
        <p:sp>
          <p:nvSpPr>
            <p:cNvPr id="19" name="Shape 186">
              <a:extLst>
                <a:ext uri="{FF2B5EF4-FFF2-40B4-BE49-F238E27FC236}">
                  <a16:creationId xmlns:a16="http://schemas.microsoft.com/office/drawing/2014/main" id="{6E4E730F-E4B2-C14C-ABDC-2FB7FDE3901E}"/>
                </a:ext>
              </a:extLst>
            </p:cNvPr>
            <p:cNvSpPr/>
            <p:nvPr/>
          </p:nvSpPr>
          <p:spPr>
            <a:xfrm>
              <a:off x="2873013" y="1452651"/>
              <a:ext cx="1284260" cy="127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9" y="9808"/>
                  </a:moveTo>
                  <a:cubicBezTo>
                    <a:pt x="11265" y="9808"/>
                    <a:pt x="11265" y="9808"/>
                    <a:pt x="11265" y="9808"/>
                  </a:cubicBezTo>
                  <a:cubicBezTo>
                    <a:pt x="11265" y="11792"/>
                    <a:pt x="11265" y="11792"/>
                    <a:pt x="11265" y="11792"/>
                  </a:cubicBezTo>
                  <a:cubicBezTo>
                    <a:pt x="13239" y="11792"/>
                    <a:pt x="13239" y="11792"/>
                    <a:pt x="13239" y="11792"/>
                  </a:cubicBezTo>
                  <a:lnTo>
                    <a:pt x="13239" y="9808"/>
                  </a:lnTo>
                  <a:close/>
                  <a:moveTo>
                    <a:pt x="10335" y="9808"/>
                  </a:moveTo>
                  <a:cubicBezTo>
                    <a:pt x="8361" y="9808"/>
                    <a:pt x="8361" y="9808"/>
                    <a:pt x="8361" y="9808"/>
                  </a:cubicBezTo>
                  <a:cubicBezTo>
                    <a:pt x="8361" y="11792"/>
                    <a:pt x="8361" y="11792"/>
                    <a:pt x="8361" y="11792"/>
                  </a:cubicBezTo>
                  <a:cubicBezTo>
                    <a:pt x="10335" y="11792"/>
                    <a:pt x="10335" y="11792"/>
                    <a:pt x="10335" y="11792"/>
                  </a:cubicBezTo>
                  <a:lnTo>
                    <a:pt x="10335" y="9808"/>
                  </a:lnTo>
                  <a:close/>
                  <a:moveTo>
                    <a:pt x="13239" y="13310"/>
                  </a:moveTo>
                  <a:cubicBezTo>
                    <a:pt x="11265" y="13310"/>
                    <a:pt x="11265" y="13310"/>
                    <a:pt x="11265" y="13310"/>
                  </a:cubicBezTo>
                  <a:cubicBezTo>
                    <a:pt x="11265" y="15295"/>
                    <a:pt x="11265" y="15295"/>
                    <a:pt x="11265" y="15295"/>
                  </a:cubicBezTo>
                  <a:cubicBezTo>
                    <a:pt x="13239" y="15295"/>
                    <a:pt x="13239" y="15295"/>
                    <a:pt x="13239" y="15295"/>
                  </a:cubicBezTo>
                  <a:lnTo>
                    <a:pt x="13239" y="13310"/>
                  </a:lnTo>
                  <a:close/>
                  <a:moveTo>
                    <a:pt x="13239" y="16696"/>
                  </a:moveTo>
                  <a:cubicBezTo>
                    <a:pt x="11265" y="16696"/>
                    <a:pt x="11265" y="16696"/>
                    <a:pt x="11265" y="16696"/>
                  </a:cubicBezTo>
                  <a:cubicBezTo>
                    <a:pt x="11265" y="18681"/>
                    <a:pt x="11265" y="18681"/>
                    <a:pt x="11265" y="18681"/>
                  </a:cubicBezTo>
                  <a:cubicBezTo>
                    <a:pt x="13239" y="18681"/>
                    <a:pt x="13239" y="18681"/>
                    <a:pt x="13239" y="18681"/>
                  </a:cubicBezTo>
                  <a:lnTo>
                    <a:pt x="13239" y="16696"/>
                  </a:lnTo>
                  <a:close/>
                  <a:moveTo>
                    <a:pt x="16142" y="13310"/>
                  </a:moveTo>
                  <a:cubicBezTo>
                    <a:pt x="14168" y="13310"/>
                    <a:pt x="14168" y="13310"/>
                    <a:pt x="14168" y="13310"/>
                  </a:cubicBezTo>
                  <a:cubicBezTo>
                    <a:pt x="14168" y="15295"/>
                    <a:pt x="14168" y="15295"/>
                    <a:pt x="14168" y="15295"/>
                  </a:cubicBezTo>
                  <a:cubicBezTo>
                    <a:pt x="16142" y="15295"/>
                    <a:pt x="16142" y="15295"/>
                    <a:pt x="16142" y="15295"/>
                  </a:cubicBezTo>
                  <a:lnTo>
                    <a:pt x="16142" y="13310"/>
                  </a:lnTo>
                  <a:close/>
                  <a:moveTo>
                    <a:pt x="19161" y="9808"/>
                  </a:moveTo>
                  <a:cubicBezTo>
                    <a:pt x="17187" y="9808"/>
                    <a:pt x="17187" y="9808"/>
                    <a:pt x="17187" y="9808"/>
                  </a:cubicBezTo>
                  <a:cubicBezTo>
                    <a:pt x="17187" y="11792"/>
                    <a:pt x="17187" y="11792"/>
                    <a:pt x="17187" y="11792"/>
                  </a:cubicBezTo>
                  <a:cubicBezTo>
                    <a:pt x="19161" y="11792"/>
                    <a:pt x="19161" y="11792"/>
                    <a:pt x="19161" y="11792"/>
                  </a:cubicBezTo>
                  <a:lnTo>
                    <a:pt x="19161" y="9808"/>
                  </a:lnTo>
                  <a:close/>
                  <a:moveTo>
                    <a:pt x="19161" y="13310"/>
                  </a:moveTo>
                  <a:cubicBezTo>
                    <a:pt x="17187" y="13310"/>
                    <a:pt x="17187" y="13310"/>
                    <a:pt x="17187" y="13310"/>
                  </a:cubicBezTo>
                  <a:cubicBezTo>
                    <a:pt x="17187" y="15295"/>
                    <a:pt x="17187" y="15295"/>
                    <a:pt x="17187" y="15295"/>
                  </a:cubicBezTo>
                  <a:cubicBezTo>
                    <a:pt x="19161" y="15295"/>
                    <a:pt x="19161" y="15295"/>
                    <a:pt x="19161" y="15295"/>
                  </a:cubicBezTo>
                  <a:lnTo>
                    <a:pt x="19161" y="13310"/>
                  </a:lnTo>
                  <a:close/>
                  <a:moveTo>
                    <a:pt x="16142" y="9808"/>
                  </a:moveTo>
                  <a:cubicBezTo>
                    <a:pt x="14168" y="9808"/>
                    <a:pt x="14168" y="9808"/>
                    <a:pt x="14168" y="9808"/>
                  </a:cubicBezTo>
                  <a:cubicBezTo>
                    <a:pt x="14168" y="11792"/>
                    <a:pt x="14168" y="11792"/>
                    <a:pt x="14168" y="11792"/>
                  </a:cubicBezTo>
                  <a:cubicBezTo>
                    <a:pt x="16142" y="11792"/>
                    <a:pt x="16142" y="11792"/>
                    <a:pt x="16142" y="11792"/>
                  </a:cubicBezTo>
                  <a:lnTo>
                    <a:pt x="16142" y="9808"/>
                  </a:lnTo>
                  <a:close/>
                  <a:moveTo>
                    <a:pt x="4413" y="16696"/>
                  </a:moveTo>
                  <a:cubicBezTo>
                    <a:pt x="2439" y="16696"/>
                    <a:pt x="2439" y="16696"/>
                    <a:pt x="2439" y="16696"/>
                  </a:cubicBezTo>
                  <a:cubicBezTo>
                    <a:pt x="2439" y="18681"/>
                    <a:pt x="2439" y="18681"/>
                    <a:pt x="2439" y="18681"/>
                  </a:cubicBezTo>
                  <a:cubicBezTo>
                    <a:pt x="4413" y="18681"/>
                    <a:pt x="4413" y="18681"/>
                    <a:pt x="4413" y="18681"/>
                  </a:cubicBezTo>
                  <a:lnTo>
                    <a:pt x="4413" y="16696"/>
                  </a:lnTo>
                  <a:close/>
                  <a:moveTo>
                    <a:pt x="7316" y="16696"/>
                  </a:moveTo>
                  <a:cubicBezTo>
                    <a:pt x="5458" y="16696"/>
                    <a:pt x="5458" y="16696"/>
                    <a:pt x="5458" y="16696"/>
                  </a:cubicBezTo>
                  <a:cubicBezTo>
                    <a:pt x="5458" y="18681"/>
                    <a:pt x="5458" y="18681"/>
                    <a:pt x="5458" y="18681"/>
                  </a:cubicBezTo>
                  <a:cubicBezTo>
                    <a:pt x="7316" y="18681"/>
                    <a:pt x="7316" y="18681"/>
                    <a:pt x="7316" y="18681"/>
                  </a:cubicBezTo>
                  <a:lnTo>
                    <a:pt x="7316" y="16696"/>
                  </a:lnTo>
                  <a:close/>
                  <a:moveTo>
                    <a:pt x="4413" y="13310"/>
                  </a:moveTo>
                  <a:cubicBezTo>
                    <a:pt x="2439" y="13310"/>
                    <a:pt x="2439" y="13310"/>
                    <a:pt x="2439" y="13310"/>
                  </a:cubicBezTo>
                  <a:cubicBezTo>
                    <a:pt x="2439" y="15295"/>
                    <a:pt x="2439" y="15295"/>
                    <a:pt x="2439" y="15295"/>
                  </a:cubicBezTo>
                  <a:cubicBezTo>
                    <a:pt x="4413" y="15295"/>
                    <a:pt x="4413" y="15295"/>
                    <a:pt x="4413" y="15295"/>
                  </a:cubicBezTo>
                  <a:lnTo>
                    <a:pt x="4413" y="13310"/>
                  </a:lnTo>
                  <a:close/>
                  <a:moveTo>
                    <a:pt x="4413" y="9808"/>
                  </a:moveTo>
                  <a:cubicBezTo>
                    <a:pt x="2439" y="9808"/>
                    <a:pt x="2439" y="9808"/>
                    <a:pt x="2439" y="9808"/>
                  </a:cubicBezTo>
                  <a:cubicBezTo>
                    <a:pt x="2439" y="11792"/>
                    <a:pt x="2439" y="11792"/>
                    <a:pt x="2439" y="11792"/>
                  </a:cubicBezTo>
                  <a:cubicBezTo>
                    <a:pt x="4413" y="11792"/>
                    <a:pt x="4413" y="11792"/>
                    <a:pt x="4413" y="11792"/>
                  </a:cubicBezTo>
                  <a:lnTo>
                    <a:pt x="4413" y="9808"/>
                  </a:lnTo>
                  <a:close/>
                  <a:moveTo>
                    <a:pt x="10335" y="13310"/>
                  </a:moveTo>
                  <a:cubicBezTo>
                    <a:pt x="8361" y="13310"/>
                    <a:pt x="8361" y="13310"/>
                    <a:pt x="8361" y="13310"/>
                  </a:cubicBezTo>
                  <a:cubicBezTo>
                    <a:pt x="8361" y="15295"/>
                    <a:pt x="8361" y="15295"/>
                    <a:pt x="8361" y="15295"/>
                  </a:cubicBezTo>
                  <a:cubicBezTo>
                    <a:pt x="10335" y="15295"/>
                    <a:pt x="10335" y="15295"/>
                    <a:pt x="10335" y="15295"/>
                  </a:cubicBezTo>
                  <a:lnTo>
                    <a:pt x="10335" y="13310"/>
                  </a:lnTo>
                  <a:close/>
                  <a:moveTo>
                    <a:pt x="19626" y="1985"/>
                  </a:moveTo>
                  <a:cubicBezTo>
                    <a:pt x="17652" y="1985"/>
                    <a:pt x="17652" y="1985"/>
                    <a:pt x="17652" y="1985"/>
                  </a:cubicBezTo>
                  <a:cubicBezTo>
                    <a:pt x="17652" y="467"/>
                    <a:pt x="17652" y="467"/>
                    <a:pt x="17652" y="467"/>
                  </a:cubicBezTo>
                  <a:cubicBezTo>
                    <a:pt x="17652" y="234"/>
                    <a:pt x="17419" y="0"/>
                    <a:pt x="17187" y="0"/>
                  </a:cubicBezTo>
                  <a:cubicBezTo>
                    <a:pt x="16839" y="0"/>
                    <a:pt x="16723" y="234"/>
                    <a:pt x="16723" y="467"/>
                  </a:cubicBezTo>
                  <a:cubicBezTo>
                    <a:pt x="16723" y="1985"/>
                    <a:pt x="16723" y="1985"/>
                    <a:pt x="16723" y="1985"/>
                  </a:cubicBezTo>
                  <a:cubicBezTo>
                    <a:pt x="4877" y="1985"/>
                    <a:pt x="4877" y="1985"/>
                    <a:pt x="4877" y="1985"/>
                  </a:cubicBezTo>
                  <a:cubicBezTo>
                    <a:pt x="4877" y="467"/>
                    <a:pt x="4877" y="467"/>
                    <a:pt x="4877" y="467"/>
                  </a:cubicBezTo>
                  <a:cubicBezTo>
                    <a:pt x="4877" y="234"/>
                    <a:pt x="4645" y="0"/>
                    <a:pt x="4413" y="0"/>
                  </a:cubicBezTo>
                  <a:cubicBezTo>
                    <a:pt x="4181" y="0"/>
                    <a:pt x="3948" y="234"/>
                    <a:pt x="3948" y="467"/>
                  </a:cubicBezTo>
                  <a:cubicBezTo>
                    <a:pt x="3948" y="1985"/>
                    <a:pt x="3948" y="1985"/>
                    <a:pt x="3948" y="1985"/>
                  </a:cubicBezTo>
                  <a:cubicBezTo>
                    <a:pt x="1974" y="1985"/>
                    <a:pt x="1974" y="1985"/>
                    <a:pt x="1974" y="1985"/>
                  </a:cubicBezTo>
                  <a:cubicBezTo>
                    <a:pt x="929" y="1985"/>
                    <a:pt x="0" y="2802"/>
                    <a:pt x="0" y="3970"/>
                  </a:cubicBezTo>
                  <a:cubicBezTo>
                    <a:pt x="0" y="19732"/>
                    <a:pt x="0" y="19732"/>
                    <a:pt x="0" y="19732"/>
                  </a:cubicBezTo>
                  <a:cubicBezTo>
                    <a:pt x="0" y="20783"/>
                    <a:pt x="929" y="21600"/>
                    <a:pt x="1974" y="21600"/>
                  </a:cubicBezTo>
                  <a:cubicBezTo>
                    <a:pt x="19626" y="21600"/>
                    <a:pt x="19626" y="21600"/>
                    <a:pt x="19626" y="21600"/>
                  </a:cubicBezTo>
                  <a:cubicBezTo>
                    <a:pt x="20671" y="21600"/>
                    <a:pt x="21600" y="20783"/>
                    <a:pt x="21600" y="19732"/>
                  </a:cubicBezTo>
                  <a:cubicBezTo>
                    <a:pt x="21600" y="3970"/>
                    <a:pt x="21600" y="3970"/>
                    <a:pt x="21600" y="3970"/>
                  </a:cubicBezTo>
                  <a:cubicBezTo>
                    <a:pt x="21600" y="2802"/>
                    <a:pt x="20671" y="1985"/>
                    <a:pt x="19626" y="1985"/>
                  </a:cubicBezTo>
                  <a:close/>
                  <a:moveTo>
                    <a:pt x="20555" y="19732"/>
                  </a:moveTo>
                  <a:cubicBezTo>
                    <a:pt x="20555" y="20199"/>
                    <a:pt x="20206" y="20666"/>
                    <a:pt x="19626" y="20666"/>
                  </a:cubicBezTo>
                  <a:cubicBezTo>
                    <a:pt x="1974" y="20666"/>
                    <a:pt x="1974" y="20666"/>
                    <a:pt x="1974" y="20666"/>
                  </a:cubicBezTo>
                  <a:cubicBezTo>
                    <a:pt x="1394" y="20666"/>
                    <a:pt x="1045" y="20199"/>
                    <a:pt x="1045" y="19732"/>
                  </a:cubicBezTo>
                  <a:cubicBezTo>
                    <a:pt x="1045" y="7823"/>
                    <a:pt x="1045" y="7823"/>
                    <a:pt x="1045" y="7823"/>
                  </a:cubicBezTo>
                  <a:cubicBezTo>
                    <a:pt x="20555" y="7823"/>
                    <a:pt x="20555" y="7823"/>
                    <a:pt x="20555" y="7823"/>
                  </a:cubicBezTo>
                  <a:lnTo>
                    <a:pt x="20555" y="19732"/>
                  </a:lnTo>
                  <a:close/>
                  <a:moveTo>
                    <a:pt x="20555" y="6889"/>
                  </a:moveTo>
                  <a:cubicBezTo>
                    <a:pt x="1045" y="6889"/>
                    <a:pt x="1045" y="6889"/>
                    <a:pt x="1045" y="6889"/>
                  </a:cubicBezTo>
                  <a:cubicBezTo>
                    <a:pt x="1045" y="3970"/>
                    <a:pt x="1045" y="3970"/>
                    <a:pt x="1045" y="3970"/>
                  </a:cubicBezTo>
                  <a:cubicBezTo>
                    <a:pt x="1045" y="3386"/>
                    <a:pt x="1394" y="2919"/>
                    <a:pt x="1974" y="2919"/>
                  </a:cubicBezTo>
                  <a:cubicBezTo>
                    <a:pt x="3948" y="2919"/>
                    <a:pt x="3948" y="2919"/>
                    <a:pt x="3948" y="2919"/>
                  </a:cubicBezTo>
                  <a:cubicBezTo>
                    <a:pt x="3948" y="4437"/>
                    <a:pt x="3948" y="4437"/>
                    <a:pt x="3948" y="4437"/>
                  </a:cubicBezTo>
                  <a:cubicBezTo>
                    <a:pt x="3948" y="4670"/>
                    <a:pt x="4181" y="4904"/>
                    <a:pt x="4413" y="4904"/>
                  </a:cubicBezTo>
                  <a:cubicBezTo>
                    <a:pt x="4645" y="4904"/>
                    <a:pt x="4877" y="4670"/>
                    <a:pt x="4877" y="4437"/>
                  </a:cubicBezTo>
                  <a:cubicBezTo>
                    <a:pt x="4877" y="2919"/>
                    <a:pt x="4877" y="2919"/>
                    <a:pt x="4877" y="2919"/>
                  </a:cubicBezTo>
                  <a:cubicBezTo>
                    <a:pt x="16723" y="2919"/>
                    <a:pt x="16723" y="2919"/>
                    <a:pt x="16723" y="2919"/>
                  </a:cubicBezTo>
                  <a:cubicBezTo>
                    <a:pt x="16723" y="4437"/>
                    <a:pt x="16723" y="4437"/>
                    <a:pt x="16723" y="4437"/>
                  </a:cubicBezTo>
                  <a:cubicBezTo>
                    <a:pt x="16723" y="4670"/>
                    <a:pt x="16839" y="4904"/>
                    <a:pt x="17187" y="4904"/>
                  </a:cubicBezTo>
                  <a:cubicBezTo>
                    <a:pt x="17419" y="4904"/>
                    <a:pt x="17652" y="4670"/>
                    <a:pt x="17652" y="4437"/>
                  </a:cubicBezTo>
                  <a:cubicBezTo>
                    <a:pt x="17652" y="2919"/>
                    <a:pt x="17652" y="2919"/>
                    <a:pt x="17652" y="2919"/>
                  </a:cubicBezTo>
                  <a:cubicBezTo>
                    <a:pt x="19626" y="2919"/>
                    <a:pt x="19626" y="2919"/>
                    <a:pt x="19626" y="2919"/>
                  </a:cubicBezTo>
                  <a:cubicBezTo>
                    <a:pt x="20206" y="2919"/>
                    <a:pt x="20555" y="3386"/>
                    <a:pt x="20555" y="3970"/>
                  </a:cubicBezTo>
                  <a:lnTo>
                    <a:pt x="20555" y="6889"/>
                  </a:lnTo>
                  <a:close/>
                  <a:moveTo>
                    <a:pt x="10335" y="16696"/>
                  </a:moveTo>
                  <a:cubicBezTo>
                    <a:pt x="8361" y="16696"/>
                    <a:pt x="8361" y="16696"/>
                    <a:pt x="8361" y="16696"/>
                  </a:cubicBezTo>
                  <a:cubicBezTo>
                    <a:pt x="8361" y="18681"/>
                    <a:pt x="8361" y="18681"/>
                    <a:pt x="8361" y="18681"/>
                  </a:cubicBezTo>
                  <a:cubicBezTo>
                    <a:pt x="10335" y="18681"/>
                    <a:pt x="10335" y="18681"/>
                    <a:pt x="10335" y="18681"/>
                  </a:cubicBezTo>
                  <a:lnTo>
                    <a:pt x="10335" y="16696"/>
                  </a:lnTo>
                  <a:close/>
                  <a:moveTo>
                    <a:pt x="7316" y="13310"/>
                  </a:moveTo>
                  <a:cubicBezTo>
                    <a:pt x="5458" y="13310"/>
                    <a:pt x="5458" y="13310"/>
                    <a:pt x="5458" y="13310"/>
                  </a:cubicBezTo>
                  <a:cubicBezTo>
                    <a:pt x="5458" y="15295"/>
                    <a:pt x="5458" y="15295"/>
                    <a:pt x="5458" y="15295"/>
                  </a:cubicBezTo>
                  <a:cubicBezTo>
                    <a:pt x="7316" y="15295"/>
                    <a:pt x="7316" y="15295"/>
                    <a:pt x="7316" y="15295"/>
                  </a:cubicBezTo>
                  <a:lnTo>
                    <a:pt x="7316" y="13310"/>
                  </a:lnTo>
                  <a:close/>
                  <a:moveTo>
                    <a:pt x="7316" y="9808"/>
                  </a:moveTo>
                  <a:cubicBezTo>
                    <a:pt x="5458" y="9808"/>
                    <a:pt x="5458" y="9808"/>
                    <a:pt x="5458" y="9808"/>
                  </a:cubicBezTo>
                  <a:cubicBezTo>
                    <a:pt x="5458" y="11792"/>
                    <a:pt x="5458" y="11792"/>
                    <a:pt x="5458" y="11792"/>
                  </a:cubicBezTo>
                  <a:cubicBezTo>
                    <a:pt x="7316" y="11792"/>
                    <a:pt x="7316" y="11792"/>
                    <a:pt x="7316" y="11792"/>
                  </a:cubicBezTo>
                  <a:lnTo>
                    <a:pt x="7316" y="9808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scene3d>
              <a:camera prst="isometricTopUp"/>
              <a:lightRig rig="threePt" dir="t"/>
            </a:scene3d>
          </p:spPr>
          <p:txBody>
            <a:bodyPr lIns="45718" tIns="45718" rIns="45718" bIns="45718"/>
            <a:lstStyle/>
            <a:p>
              <a:pPr>
                <a:defRPr sz="1300"/>
              </a:pPr>
              <a:endParaRPr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895C51-E9B0-544E-AEC0-CF5286E89093}"/>
              </a:ext>
            </a:extLst>
          </p:cNvPr>
          <p:cNvGrpSpPr/>
          <p:nvPr/>
        </p:nvGrpSpPr>
        <p:grpSpPr>
          <a:xfrm>
            <a:off x="6780187" y="221325"/>
            <a:ext cx="3707743" cy="3707743"/>
            <a:chOff x="4005814" y="-734638"/>
            <a:chExt cx="3707743" cy="3707743"/>
          </a:xfrm>
        </p:grpSpPr>
        <p:grpSp>
          <p:nvGrpSpPr>
            <p:cNvPr id="9" name="Group 8"/>
            <p:cNvGrpSpPr/>
            <p:nvPr/>
          </p:nvGrpSpPr>
          <p:grpSpPr>
            <a:xfrm>
              <a:off x="4005814" y="-734638"/>
              <a:ext cx="3707743" cy="3707743"/>
              <a:chOff x="843571" y="2895929"/>
              <a:chExt cx="3707742" cy="3707742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43571" y="2895929"/>
                <a:ext cx="3707742" cy="3707742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ffectLst>
                <a:softEdge rad="635000"/>
              </a:effectLst>
              <a:scene3d>
                <a:camera prst="isometricTopUp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456468" y="3131456"/>
                <a:ext cx="2510971" cy="251097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isometricTopUp"/>
                <a:lightRig rig="threePt" dir="t"/>
              </a:scene3d>
              <a:sp3d extrusionH="406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dirty="0"/>
              </a:p>
            </p:txBody>
          </p:sp>
        </p:grpSp>
        <p:sp>
          <p:nvSpPr>
            <p:cNvPr id="20" name="Shape 187">
              <a:extLst>
                <a:ext uri="{FF2B5EF4-FFF2-40B4-BE49-F238E27FC236}">
                  <a16:creationId xmlns:a16="http://schemas.microsoft.com/office/drawing/2014/main" id="{8CD1E750-6D35-3E4E-A956-A413FC683FA7}"/>
                </a:ext>
              </a:extLst>
            </p:cNvPr>
            <p:cNvSpPr/>
            <p:nvPr/>
          </p:nvSpPr>
          <p:spPr>
            <a:xfrm>
              <a:off x="5371857" y="165211"/>
              <a:ext cx="1062229" cy="1062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53" y="10800"/>
                  </a:moveTo>
                  <a:cubicBezTo>
                    <a:pt x="21458" y="995"/>
                    <a:pt x="21458" y="995"/>
                    <a:pt x="21458" y="995"/>
                  </a:cubicBezTo>
                  <a:cubicBezTo>
                    <a:pt x="21600" y="853"/>
                    <a:pt x="21600" y="711"/>
                    <a:pt x="21600" y="568"/>
                  </a:cubicBezTo>
                  <a:cubicBezTo>
                    <a:pt x="21600" y="284"/>
                    <a:pt x="21316" y="0"/>
                    <a:pt x="21032" y="0"/>
                  </a:cubicBezTo>
                  <a:cubicBezTo>
                    <a:pt x="20889" y="0"/>
                    <a:pt x="20747" y="0"/>
                    <a:pt x="20605" y="142"/>
                  </a:cubicBezTo>
                  <a:cubicBezTo>
                    <a:pt x="10800" y="9947"/>
                    <a:pt x="10800" y="9947"/>
                    <a:pt x="10800" y="9947"/>
                  </a:cubicBezTo>
                  <a:cubicBezTo>
                    <a:pt x="995" y="142"/>
                    <a:pt x="995" y="142"/>
                    <a:pt x="995" y="142"/>
                  </a:cubicBezTo>
                  <a:cubicBezTo>
                    <a:pt x="995" y="0"/>
                    <a:pt x="853" y="0"/>
                    <a:pt x="711" y="0"/>
                  </a:cubicBezTo>
                  <a:cubicBezTo>
                    <a:pt x="284" y="0"/>
                    <a:pt x="0" y="284"/>
                    <a:pt x="0" y="568"/>
                  </a:cubicBezTo>
                  <a:cubicBezTo>
                    <a:pt x="0" y="711"/>
                    <a:pt x="142" y="853"/>
                    <a:pt x="284" y="995"/>
                  </a:cubicBezTo>
                  <a:cubicBezTo>
                    <a:pt x="9947" y="10800"/>
                    <a:pt x="9947" y="10800"/>
                    <a:pt x="9947" y="10800"/>
                  </a:cubicBezTo>
                  <a:cubicBezTo>
                    <a:pt x="284" y="20463"/>
                    <a:pt x="284" y="20463"/>
                    <a:pt x="284" y="20463"/>
                  </a:cubicBezTo>
                  <a:cubicBezTo>
                    <a:pt x="142" y="20605"/>
                    <a:pt x="0" y="20747"/>
                    <a:pt x="0" y="20889"/>
                  </a:cubicBezTo>
                  <a:cubicBezTo>
                    <a:pt x="0" y="21316"/>
                    <a:pt x="284" y="21600"/>
                    <a:pt x="711" y="21600"/>
                  </a:cubicBezTo>
                  <a:cubicBezTo>
                    <a:pt x="853" y="21600"/>
                    <a:pt x="995" y="21458"/>
                    <a:pt x="995" y="21316"/>
                  </a:cubicBezTo>
                  <a:cubicBezTo>
                    <a:pt x="10800" y="11653"/>
                    <a:pt x="10800" y="11653"/>
                    <a:pt x="10800" y="11653"/>
                  </a:cubicBezTo>
                  <a:cubicBezTo>
                    <a:pt x="20605" y="21316"/>
                    <a:pt x="20605" y="21316"/>
                    <a:pt x="20605" y="21316"/>
                  </a:cubicBezTo>
                  <a:cubicBezTo>
                    <a:pt x="20747" y="21458"/>
                    <a:pt x="20889" y="21600"/>
                    <a:pt x="21032" y="21600"/>
                  </a:cubicBezTo>
                  <a:cubicBezTo>
                    <a:pt x="21316" y="21600"/>
                    <a:pt x="21600" y="21316"/>
                    <a:pt x="21600" y="20889"/>
                  </a:cubicBezTo>
                  <a:cubicBezTo>
                    <a:pt x="21600" y="20747"/>
                    <a:pt x="21600" y="20605"/>
                    <a:pt x="21458" y="20463"/>
                  </a:cubicBezTo>
                  <a:lnTo>
                    <a:pt x="11653" y="108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scene3d>
              <a:camera prst="isometricTopUp"/>
              <a:lightRig rig="threePt" dir="t"/>
            </a:scene3d>
          </p:spPr>
          <p:txBody>
            <a:bodyPr lIns="45718" tIns="45718" rIns="45718" bIns="45718"/>
            <a:lstStyle/>
            <a:p>
              <a:pPr>
                <a:defRPr sz="1300"/>
              </a:pPr>
              <a:endParaRPr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6B58BBD-7B16-244B-82B4-C648ED8093DC}"/>
              </a:ext>
            </a:extLst>
          </p:cNvPr>
          <p:cNvSpPr/>
          <p:nvPr/>
        </p:nvSpPr>
        <p:spPr>
          <a:xfrm>
            <a:off x="6124749" y="3726759"/>
            <a:ext cx="3464451" cy="969496"/>
          </a:xfrm>
          <a:prstGeom prst="rect">
            <a:avLst/>
          </a:prstGeom>
          <a:scene3d>
            <a:camera prst="isometricTopUp"/>
            <a:lightRig rig="threePt" dir="t"/>
          </a:scene3d>
        </p:spPr>
        <p:txBody>
          <a:bodyPr wrap="square" lIns="243840" rIns="243840" bIns="60960">
            <a:sp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SLOW INVENTORY DEPLETION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20826D-7ED5-8346-8515-04CC19DF3E9E}"/>
              </a:ext>
            </a:extLst>
          </p:cNvPr>
          <p:cNvSpPr/>
          <p:nvPr/>
        </p:nvSpPr>
        <p:spPr>
          <a:xfrm>
            <a:off x="8374258" y="2528685"/>
            <a:ext cx="3464451" cy="969496"/>
          </a:xfrm>
          <a:prstGeom prst="rect">
            <a:avLst/>
          </a:prstGeom>
          <a:scene3d>
            <a:camera prst="isometricTopUp"/>
            <a:lightRig rig="threePt" dir="t"/>
          </a:scene3d>
        </p:spPr>
        <p:txBody>
          <a:bodyPr wrap="square" lIns="243840" rIns="243840" bIns="60960">
            <a:sp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INNACURATE FINANCIALS</a:t>
            </a:r>
          </a:p>
        </p:txBody>
      </p:sp>
    </p:spTree>
    <p:extLst>
      <p:ext uri="{BB962C8B-B14F-4D97-AF65-F5344CB8AC3E}">
        <p14:creationId xmlns:p14="http://schemas.microsoft.com/office/powerpoint/2010/main" val="4103592075"/>
      </p:ext>
    </p:extLst>
  </p:cSld>
  <p:clrMapOvr>
    <a:masterClrMapping/>
  </p:clrMapOvr>
  <p:transition spd="slow" advTm="628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153">
            <a:extLst>
              <a:ext uri="{FF2B5EF4-FFF2-40B4-BE49-F238E27FC236}">
                <a16:creationId xmlns:a16="http://schemas.microsoft.com/office/drawing/2014/main" id="{D6452F8C-5095-E443-A90D-C4276212E38A}"/>
              </a:ext>
            </a:extLst>
          </p:cNvPr>
          <p:cNvSpPr/>
          <p:nvPr/>
        </p:nvSpPr>
        <p:spPr>
          <a:xfrm>
            <a:off x="1170301" y="2851706"/>
            <a:ext cx="9993855" cy="11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4200"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ctr"/>
            <a:r>
              <a:rPr lang="en-US" sz="6600" dirty="0">
                <a:solidFill>
                  <a:schemeClr val="accent1">
                    <a:lumMod val="50000"/>
                  </a:schemeClr>
                </a:solidFill>
                <a:latin typeface="Suissnord" panose="02000500000000000000" pitchFamily="2" charset="77"/>
              </a:rPr>
              <a:t>The solution ?</a:t>
            </a:r>
            <a:endParaRPr sz="6600" dirty="0">
              <a:solidFill>
                <a:schemeClr val="accent1">
                  <a:lumMod val="50000"/>
                </a:schemeClr>
              </a:solidFill>
              <a:latin typeface="Suissnord" panose="02000500000000000000" pitchFamily="2" charset="7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75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027">
        <p14:pan dir="u"/>
      </p:transition>
    </mc:Choice>
    <mc:Fallback xmlns="">
      <p:transition spd="slow" advTm="20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30530" y="-1939905"/>
            <a:ext cx="4898514" cy="12192000"/>
            <a:chOff x="-895353" y="-2379030"/>
            <a:chExt cx="3017018" cy="12192000"/>
          </a:xfrm>
        </p:grpSpPr>
        <p:sp>
          <p:nvSpPr>
            <p:cNvPr id="14" name="Oval 13"/>
            <p:cNvSpPr/>
            <p:nvPr/>
          </p:nvSpPr>
          <p:spPr>
            <a:xfrm rot="5400000">
              <a:off x="-3077779" y="3135709"/>
              <a:ext cx="9236363" cy="1162524"/>
            </a:xfrm>
            <a:prstGeom prst="ellipse">
              <a:avLst/>
            </a:prstGeom>
            <a:solidFill>
              <a:srgbClr val="111111">
                <a:alpha val="49000"/>
              </a:srgb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5400000">
              <a:off x="-5679480" y="2405097"/>
              <a:ext cx="12192000" cy="262374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0" name="Shape 193">
            <a:extLst>
              <a:ext uri="{FF2B5EF4-FFF2-40B4-BE49-F238E27FC236}">
                <a16:creationId xmlns:a16="http://schemas.microsoft.com/office/drawing/2014/main" id="{D1328E61-5B6D-FF4E-9BDE-7C1DC1041005}"/>
              </a:ext>
            </a:extLst>
          </p:cNvPr>
          <p:cNvSpPr/>
          <p:nvPr/>
        </p:nvSpPr>
        <p:spPr>
          <a:xfrm>
            <a:off x="625061" y="1980275"/>
            <a:ext cx="2895940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3200" spc="-43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Roboto Thin" pitchFamily="2" charset="0"/>
              </a:rPr>
              <a:t>Sales Team 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623577" y="-2096534"/>
            <a:ext cx="4794080" cy="12192000"/>
            <a:chOff x="-1224304" y="-2379030"/>
            <a:chExt cx="2952697" cy="12192000"/>
          </a:xfrm>
        </p:grpSpPr>
        <p:sp>
          <p:nvSpPr>
            <p:cNvPr id="11" name="Oval 10"/>
            <p:cNvSpPr/>
            <p:nvPr/>
          </p:nvSpPr>
          <p:spPr>
            <a:xfrm rot="5400000">
              <a:off x="-5261224" y="3011020"/>
              <a:ext cx="9236363" cy="1162524"/>
            </a:xfrm>
            <a:prstGeom prst="ellipse">
              <a:avLst/>
            </a:prstGeom>
            <a:solidFill>
              <a:srgbClr val="111111">
                <a:alpha val="49000"/>
              </a:srgb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5400000">
              <a:off x="-5679480" y="2405097"/>
              <a:ext cx="12192000" cy="262374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6" name="Shape 194">
            <a:extLst>
              <a:ext uri="{FF2B5EF4-FFF2-40B4-BE49-F238E27FC236}">
                <a16:creationId xmlns:a16="http://schemas.microsoft.com/office/drawing/2014/main" id="{7F6E311D-0B06-7247-B302-8A6AFAE2BA62}"/>
              </a:ext>
            </a:extLst>
          </p:cNvPr>
          <p:cNvSpPr/>
          <p:nvPr/>
        </p:nvSpPr>
        <p:spPr>
          <a:xfrm>
            <a:off x="1345133" y="3612960"/>
            <a:ext cx="2524048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HIGH COST</a:t>
            </a:r>
          </a:p>
        </p:txBody>
      </p:sp>
      <p:sp>
        <p:nvSpPr>
          <p:cNvPr id="89" name="Shape 193">
            <a:extLst>
              <a:ext uri="{FF2B5EF4-FFF2-40B4-BE49-F238E27FC236}">
                <a16:creationId xmlns:a16="http://schemas.microsoft.com/office/drawing/2014/main" id="{390057C1-BB80-8C47-AAC5-A36D55A3C91D}"/>
              </a:ext>
            </a:extLst>
          </p:cNvPr>
          <p:cNvSpPr/>
          <p:nvPr/>
        </p:nvSpPr>
        <p:spPr>
          <a:xfrm>
            <a:off x="4347668" y="2006710"/>
            <a:ext cx="2816553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3200" spc="-43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Write-off ?</a:t>
            </a:r>
          </a:p>
        </p:txBody>
      </p:sp>
      <p:sp>
        <p:nvSpPr>
          <p:cNvPr id="90" name="Shape 194">
            <a:extLst>
              <a:ext uri="{FF2B5EF4-FFF2-40B4-BE49-F238E27FC236}">
                <a16:creationId xmlns:a16="http://schemas.microsoft.com/office/drawing/2014/main" id="{7DB29371-132A-9448-934D-CF05883F044C}"/>
              </a:ext>
            </a:extLst>
          </p:cNvPr>
          <p:cNvSpPr/>
          <p:nvPr/>
        </p:nvSpPr>
        <p:spPr>
          <a:xfrm>
            <a:off x="1280913" y="4407724"/>
            <a:ext cx="3012805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LOW SUCCESS RATE</a:t>
            </a:r>
          </a:p>
        </p:txBody>
      </p:sp>
      <p:sp>
        <p:nvSpPr>
          <p:cNvPr id="91" name="Shape 194">
            <a:extLst>
              <a:ext uri="{FF2B5EF4-FFF2-40B4-BE49-F238E27FC236}">
                <a16:creationId xmlns:a16="http://schemas.microsoft.com/office/drawing/2014/main" id="{67A09214-CF00-F245-A0CA-2D98E673E169}"/>
              </a:ext>
            </a:extLst>
          </p:cNvPr>
          <p:cNvSpPr/>
          <p:nvPr/>
        </p:nvSpPr>
        <p:spPr>
          <a:xfrm>
            <a:off x="1294209" y="5162019"/>
            <a:ext cx="2524048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LIMITED REACH</a:t>
            </a:r>
          </a:p>
        </p:txBody>
      </p:sp>
      <p:sp>
        <p:nvSpPr>
          <p:cNvPr id="96" name="Shape 194">
            <a:extLst>
              <a:ext uri="{FF2B5EF4-FFF2-40B4-BE49-F238E27FC236}">
                <a16:creationId xmlns:a16="http://schemas.microsoft.com/office/drawing/2014/main" id="{3029D9E8-7F8B-374D-8EE7-16B9F5B79E20}"/>
              </a:ext>
            </a:extLst>
          </p:cNvPr>
          <p:cNvSpPr/>
          <p:nvPr/>
        </p:nvSpPr>
        <p:spPr>
          <a:xfrm>
            <a:off x="5254308" y="3572745"/>
            <a:ext cx="2596342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DISPOSABLE COSTS</a:t>
            </a:r>
          </a:p>
        </p:txBody>
      </p:sp>
      <p:sp>
        <p:nvSpPr>
          <p:cNvPr id="97" name="Shape 194">
            <a:extLst>
              <a:ext uri="{FF2B5EF4-FFF2-40B4-BE49-F238E27FC236}">
                <a16:creationId xmlns:a16="http://schemas.microsoft.com/office/drawing/2014/main" id="{6B7BBCBB-9F3F-9947-A085-816176A10E76}"/>
              </a:ext>
            </a:extLst>
          </p:cNvPr>
          <p:cNvSpPr/>
          <p:nvPr/>
        </p:nvSpPr>
        <p:spPr>
          <a:xfrm>
            <a:off x="5254308" y="4344476"/>
            <a:ext cx="2763409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DISPOSAL LOCATION</a:t>
            </a:r>
          </a:p>
        </p:txBody>
      </p:sp>
      <p:sp>
        <p:nvSpPr>
          <p:cNvPr id="98" name="Shape 194">
            <a:extLst>
              <a:ext uri="{FF2B5EF4-FFF2-40B4-BE49-F238E27FC236}">
                <a16:creationId xmlns:a16="http://schemas.microsoft.com/office/drawing/2014/main" id="{3A8088F4-7622-884F-9F96-7D7B15EE5793}"/>
              </a:ext>
            </a:extLst>
          </p:cNvPr>
          <p:cNvSpPr/>
          <p:nvPr/>
        </p:nvSpPr>
        <p:spPr>
          <a:xfrm>
            <a:off x="5253345" y="5101028"/>
            <a:ext cx="2524048" cy="629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7733" tIns="67733" rIns="67733" bIns="67733" anchor="ctr">
            <a:spAutoFit/>
          </a:bodyPr>
          <a:lstStyle/>
          <a:p>
            <a:pPr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NEGATIVE IMPACT ON BOOKS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E9B4DA0-2340-2A4F-B429-F6232107870A}"/>
              </a:ext>
            </a:extLst>
          </p:cNvPr>
          <p:cNvGrpSpPr/>
          <p:nvPr/>
        </p:nvGrpSpPr>
        <p:grpSpPr>
          <a:xfrm>
            <a:off x="7543922" y="-2080957"/>
            <a:ext cx="4626631" cy="12192000"/>
            <a:chOff x="-1224304" y="-2379030"/>
            <a:chExt cx="2952697" cy="121920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5311C92-36C6-2049-BEF4-5F6AB84417E4}"/>
                </a:ext>
              </a:extLst>
            </p:cNvPr>
            <p:cNvSpPr/>
            <p:nvPr/>
          </p:nvSpPr>
          <p:spPr>
            <a:xfrm rot="5400000">
              <a:off x="-5261224" y="3011020"/>
              <a:ext cx="9236363" cy="1162524"/>
            </a:xfrm>
            <a:prstGeom prst="ellipse">
              <a:avLst/>
            </a:prstGeom>
            <a:solidFill>
              <a:srgbClr val="111111">
                <a:alpha val="49000"/>
              </a:srgbClr>
            </a:solidFill>
            <a:ln>
              <a:noFill/>
            </a:ln>
            <a:effectLst>
              <a:softEdge rad="419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54B151B-AD5D-6847-B662-E79752BB1936}"/>
                </a:ext>
              </a:extLst>
            </p:cNvPr>
            <p:cNvSpPr/>
            <p:nvPr/>
          </p:nvSpPr>
          <p:spPr>
            <a:xfrm rot="5400000">
              <a:off x="-5679480" y="2405097"/>
              <a:ext cx="12192000" cy="26237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2" name="Shape 194">
            <a:extLst>
              <a:ext uri="{FF2B5EF4-FFF2-40B4-BE49-F238E27FC236}">
                <a16:creationId xmlns:a16="http://schemas.microsoft.com/office/drawing/2014/main" id="{1B0823B5-9432-A640-9AB7-10BD99FDED5C}"/>
              </a:ext>
            </a:extLst>
          </p:cNvPr>
          <p:cNvSpPr/>
          <p:nvPr/>
        </p:nvSpPr>
        <p:spPr>
          <a:xfrm>
            <a:off x="9277178" y="3547138"/>
            <a:ext cx="2748740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accent4"/>
                </a:solidFill>
                <a:latin typeface="Corbel" panose="020B0503020204020204" pitchFamily="34" charset="0"/>
              </a:rPr>
              <a:t>NO ADDITIONAL COSTS</a:t>
            </a:r>
          </a:p>
        </p:txBody>
      </p:sp>
      <p:sp>
        <p:nvSpPr>
          <p:cNvPr id="113" name="Shape 194">
            <a:extLst>
              <a:ext uri="{FF2B5EF4-FFF2-40B4-BE49-F238E27FC236}">
                <a16:creationId xmlns:a16="http://schemas.microsoft.com/office/drawing/2014/main" id="{21696BDE-A66E-2B44-9CC1-4119B6D0D616}"/>
              </a:ext>
            </a:extLst>
          </p:cNvPr>
          <p:cNvSpPr/>
          <p:nvPr/>
        </p:nvSpPr>
        <p:spPr>
          <a:xfrm>
            <a:off x="9273065" y="4479288"/>
            <a:ext cx="2875636" cy="46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lnSpc>
                <a:spcPct val="150000"/>
              </a:lnSpc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accent4"/>
                </a:solidFill>
                <a:latin typeface="Corbel" panose="020B0503020204020204" pitchFamily="34" charset="0"/>
              </a:rPr>
              <a:t>VAST NETWORK REACH</a:t>
            </a:r>
          </a:p>
        </p:txBody>
      </p:sp>
      <p:sp>
        <p:nvSpPr>
          <p:cNvPr id="114" name="Shape 194">
            <a:extLst>
              <a:ext uri="{FF2B5EF4-FFF2-40B4-BE49-F238E27FC236}">
                <a16:creationId xmlns:a16="http://schemas.microsoft.com/office/drawing/2014/main" id="{49848FA9-6C02-FB47-87C1-2AD221EAD52B}"/>
              </a:ext>
            </a:extLst>
          </p:cNvPr>
          <p:cNvSpPr/>
          <p:nvPr/>
        </p:nvSpPr>
        <p:spPr>
          <a:xfrm>
            <a:off x="9298570" y="5162019"/>
            <a:ext cx="2742867" cy="629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7733" tIns="67733" rIns="67733" bIns="67733" anchor="ctr">
            <a:spAutoFit/>
          </a:bodyPr>
          <a:lstStyle/>
          <a:p>
            <a:pPr>
              <a:defRPr sz="2400" spc="-55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1600" dirty="0">
                <a:solidFill>
                  <a:schemeClr val="accent4"/>
                </a:solidFill>
                <a:latin typeface="Corbel" panose="020B0503020204020204" pitchFamily="34" charset="0"/>
              </a:rPr>
              <a:t>SIMPLE INTEGRATED SOLUTIONS</a:t>
            </a:r>
          </a:p>
        </p:txBody>
      </p:sp>
      <p:sp>
        <p:nvSpPr>
          <p:cNvPr id="116" name="Shape 204">
            <a:extLst>
              <a:ext uri="{FF2B5EF4-FFF2-40B4-BE49-F238E27FC236}">
                <a16:creationId xmlns:a16="http://schemas.microsoft.com/office/drawing/2014/main" id="{564C09B5-5012-B642-8F14-5DA116259F9E}"/>
              </a:ext>
            </a:extLst>
          </p:cNvPr>
          <p:cNvSpPr/>
          <p:nvPr/>
        </p:nvSpPr>
        <p:spPr>
          <a:xfrm>
            <a:off x="8509057" y="1842069"/>
            <a:ext cx="3589472" cy="892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lnSpc>
                <a:spcPct val="140000"/>
              </a:lnSpc>
              <a:defRPr>
                <a:solidFill>
                  <a:srgbClr val="455A64"/>
                </a:solidFill>
                <a:latin typeface="Suissnord"/>
                <a:ea typeface="Suissnord"/>
                <a:cs typeface="Suissnord"/>
                <a:sym typeface="Suissnord"/>
              </a:defRPr>
            </a:lvl1pPr>
          </a:lstStyle>
          <a:p>
            <a:r>
              <a:rPr sz="4000" b="1" dirty="0">
                <a:solidFill>
                  <a:schemeClr val="accent2">
                    <a:lumMod val="50000"/>
                  </a:schemeClr>
                </a:solidFill>
              </a:rPr>
              <a:t>MASSTOK</a:t>
            </a:r>
          </a:p>
        </p:txBody>
      </p:sp>
      <p:sp>
        <p:nvSpPr>
          <p:cNvPr id="59" name="Freeform 27">
            <a:extLst>
              <a:ext uri="{FF2B5EF4-FFF2-40B4-BE49-F238E27FC236}">
                <a16:creationId xmlns:a16="http://schemas.microsoft.com/office/drawing/2014/main" id="{94843334-5528-BD4D-B55C-05780ECA0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21" y="3656516"/>
            <a:ext cx="449732" cy="380794"/>
          </a:xfrm>
          <a:custGeom>
            <a:avLst/>
            <a:gdLst>
              <a:gd name="T0" fmla="*/ 209171 w 602"/>
              <a:gd name="T1" fmla="*/ 183789 h 510"/>
              <a:gd name="T2" fmla="*/ 209171 w 602"/>
              <a:gd name="T3" fmla="*/ 183789 h 510"/>
              <a:gd name="T4" fmla="*/ 7587 w 602"/>
              <a:gd name="T5" fmla="*/ 183789 h 510"/>
              <a:gd name="T6" fmla="*/ 0 w 602"/>
              <a:gd name="T7" fmla="*/ 176206 h 510"/>
              <a:gd name="T8" fmla="*/ 0 w 602"/>
              <a:gd name="T9" fmla="*/ 173679 h 510"/>
              <a:gd name="T10" fmla="*/ 7587 w 602"/>
              <a:gd name="T11" fmla="*/ 163207 h 510"/>
              <a:gd name="T12" fmla="*/ 209171 w 602"/>
              <a:gd name="T13" fmla="*/ 163207 h 510"/>
              <a:gd name="T14" fmla="*/ 217119 w 602"/>
              <a:gd name="T15" fmla="*/ 173679 h 510"/>
              <a:gd name="T16" fmla="*/ 217119 w 602"/>
              <a:gd name="T17" fmla="*/ 176206 h 510"/>
              <a:gd name="T18" fmla="*/ 209171 w 602"/>
              <a:gd name="T19" fmla="*/ 183789 h 510"/>
              <a:gd name="T20" fmla="*/ 175935 w 602"/>
              <a:gd name="T21" fmla="*/ 153097 h 510"/>
              <a:gd name="T22" fmla="*/ 175935 w 602"/>
              <a:gd name="T23" fmla="*/ 153097 h 510"/>
              <a:gd name="T24" fmla="*/ 155704 w 602"/>
              <a:gd name="T25" fmla="*/ 153097 h 510"/>
              <a:gd name="T26" fmla="*/ 145589 w 602"/>
              <a:gd name="T27" fmla="*/ 142987 h 510"/>
              <a:gd name="T28" fmla="*/ 145589 w 602"/>
              <a:gd name="T29" fmla="*/ 10110 h 510"/>
              <a:gd name="T30" fmla="*/ 155704 w 602"/>
              <a:gd name="T31" fmla="*/ 0 h 510"/>
              <a:gd name="T32" fmla="*/ 175935 w 602"/>
              <a:gd name="T33" fmla="*/ 0 h 510"/>
              <a:gd name="T34" fmla="*/ 186411 w 602"/>
              <a:gd name="T35" fmla="*/ 10110 h 510"/>
              <a:gd name="T36" fmla="*/ 186411 w 602"/>
              <a:gd name="T37" fmla="*/ 142987 h 510"/>
              <a:gd name="T38" fmla="*/ 175935 w 602"/>
              <a:gd name="T39" fmla="*/ 153097 h 510"/>
              <a:gd name="T40" fmla="*/ 119939 w 602"/>
              <a:gd name="T41" fmla="*/ 153097 h 510"/>
              <a:gd name="T42" fmla="*/ 119939 w 602"/>
              <a:gd name="T43" fmla="*/ 153097 h 510"/>
              <a:gd name="T44" fmla="*/ 99708 w 602"/>
              <a:gd name="T45" fmla="*/ 153097 h 510"/>
              <a:gd name="T46" fmla="*/ 89232 w 602"/>
              <a:gd name="T47" fmla="*/ 142987 h 510"/>
              <a:gd name="T48" fmla="*/ 89232 w 602"/>
              <a:gd name="T49" fmla="*/ 58856 h 510"/>
              <a:gd name="T50" fmla="*/ 99708 w 602"/>
              <a:gd name="T51" fmla="*/ 48385 h 510"/>
              <a:gd name="T52" fmla="*/ 119939 w 602"/>
              <a:gd name="T53" fmla="*/ 48385 h 510"/>
              <a:gd name="T54" fmla="*/ 130054 w 602"/>
              <a:gd name="T55" fmla="*/ 58856 h 510"/>
              <a:gd name="T56" fmla="*/ 130054 w 602"/>
              <a:gd name="T57" fmla="*/ 142987 h 510"/>
              <a:gd name="T58" fmla="*/ 119939 w 602"/>
              <a:gd name="T59" fmla="*/ 153097 h 510"/>
              <a:gd name="T60" fmla="*/ 61053 w 602"/>
              <a:gd name="T61" fmla="*/ 153097 h 510"/>
              <a:gd name="T62" fmla="*/ 61053 w 602"/>
              <a:gd name="T63" fmla="*/ 153097 h 510"/>
              <a:gd name="T64" fmla="*/ 40823 w 602"/>
              <a:gd name="T65" fmla="*/ 153097 h 510"/>
              <a:gd name="T66" fmla="*/ 30707 w 602"/>
              <a:gd name="T67" fmla="*/ 142987 h 510"/>
              <a:gd name="T68" fmla="*/ 30707 w 602"/>
              <a:gd name="T69" fmla="*/ 107240 h 510"/>
              <a:gd name="T70" fmla="*/ 40823 w 602"/>
              <a:gd name="T71" fmla="*/ 97130 h 510"/>
              <a:gd name="T72" fmla="*/ 61053 w 602"/>
              <a:gd name="T73" fmla="*/ 97130 h 510"/>
              <a:gd name="T74" fmla="*/ 71530 w 602"/>
              <a:gd name="T75" fmla="*/ 107240 h 510"/>
              <a:gd name="T76" fmla="*/ 71530 w 602"/>
              <a:gd name="T77" fmla="*/ 142987 h 510"/>
              <a:gd name="T78" fmla="*/ 61053 w 602"/>
              <a:gd name="T79" fmla="*/ 153097 h 51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02" h="510">
                <a:moveTo>
                  <a:pt x="579" y="509"/>
                </a:moveTo>
                <a:lnTo>
                  <a:pt x="579" y="509"/>
                </a:lnTo>
                <a:cubicBezTo>
                  <a:pt x="21" y="509"/>
                  <a:pt x="21" y="509"/>
                  <a:pt x="21" y="509"/>
                </a:cubicBezTo>
                <a:cubicBezTo>
                  <a:pt x="7" y="509"/>
                  <a:pt x="0" y="502"/>
                  <a:pt x="0" y="488"/>
                </a:cubicBezTo>
                <a:cubicBezTo>
                  <a:pt x="0" y="481"/>
                  <a:pt x="0" y="481"/>
                  <a:pt x="0" y="481"/>
                </a:cubicBezTo>
                <a:cubicBezTo>
                  <a:pt x="0" y="467"/>
                  <a:pt x="7" y="452"/>
                  <a:pt x="21" y="452"/>
                </a:cubicBezTo>
                <a:cubicBezTo>
                  <a:pt x="579" y="452"/>
                  <a:pt x="579" y="452"/>
                  <a:pt x="579" y="452"/>
                </a:cubicBezTo>
                <a:cubicBezTo>
                  <a:pt x="594" y="452"/>
                  <a:pt x="601" y="467"/>
                  <a:pt x="601" y="481"/>
                </a:cubicBezTo>
                <a:cubicBezTo>
                  <a:pt x="601" y="488"/>
                  <a:pt x="601" y="488"/>
                  <a:pt x="601" y="488"/>
                </a:cubicBezTo>
                <a:cubicBezTo>
                  <a:pt x="601" y="502"/>
                  <a:pt x="594" y="509"/>
                  <a:pt x="579" y="509"/>
                </a:cubicBezTo>
                <a:close/>
                <a:moveTo>
                  <a:pt x="487" y="424"/>
                </a:moveTo>
                <a:lnTo>
                  <a:pt x="487" y="424"/>
                </a:lnTo>
                <a:cubicBezTo>
                  <a:pt x="431" y="424"/>
                  <a:pt x="431" y="424"/>
                  <a:pt x="431" y="424"/>
                </a:cubicBezTo>
                <a:cubicBezTo>
                  <a:pt x="417" y="424"/>
                  <a:pt x="403" y="417"/>
                  <a:pt x="403" y="396"/>
                </a:cubicBezTo>
                <a:cubicBezTo>
                  <a:pt x="403" y="28"/>
                  <a:pt x="403" y="28"/>
                  <a:pt x="403" y="28"/>
                </a:cubicBezTo>
                <a:cubicBezTo>
                  <a:pt x="403" y="14"/>
                  <a:pt x="417" y="0"/>
                  <a:pt x="431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09" y="0"/>
                  <a:pt x="516" y="14"/>
                  <a:pt x="516" y="28"/>
                </a:cubicBezTo>
                <a:cubicBezTo>
                  <a:pt x="516" y="396"/>
                  <a:pt x="516" y="396"/>
                  <a:pt x="516" y="396"/>
                </a:cubicBezTo>
                <a:cubicBezTo>
                  <a:pt x="516" y="417"/>
                  <a:pt x="509" y="424"/>
                  <a:pt x="487" y="424"/>
                </a:cubicBezTo>
                <a:close/>
                <a:moveTo>
                  <a:pt x="332" y="424"/>
                </a:moveTo>
                <a:lnTo>
                  <a:pt x="332" y="424"/>
                </a:lnTo>
                <a:cubicBezTo>
                  <a:pt x="276" y="424"/>
                  <a:pt x="276" y="424"/>
                  <a:pt x="276" y="424"/>
                </a:cubicBezTo>
                <a:cubicBezTo>
                  <a:pt x="254" y="424"/>
                  <a:pt x="247" y="417"/>
                  <a:pt x="247" y="396"/>
                </a:cubicBezTo>
                <a:cubicBezTo>
                  <a:pt x="247" y="163"/>
                  <a:pt x="247" y="163"/>
                  <a:pt x="247" y="163"/>
                </a:cubicBezTo>
                <a:cubicBezTo>
                  <a:pt x="247" y="149"/>
                  <a:pt x="254" y="134"/>
                  <a:pt x="276" y="134"/>
                </a:cubicBezTo>
                <a:cubicBezTo>
                  <a:pt x="332" y="134"/>
                  <a:pt x="332" y="134"/>
                  <a:pt x="332" y="134"/>
                </a:cubicBezTo>
                <a:cubicBezTo>
                  <a:pt x="346" y="134"/>
                  <a:pt x="360" y="149"/>
                  <a:pt x="360" y="163"/>
                </a:cubicBezTo>
                <a:cubicBezTo>
                  <a:pt x="360" y="396"/>
                  <a:pt x="360" y="396"/>
                  <a:pt x="360" y="396"/>
                </a:cubicBezTo>
                <a:cubicBezTo>
                  <a:pt x="360" y="417"/>
                  <a:pt x="346" y="424"/>
                  <a:pt x="332" y="424"/>
                </a:cubicBezTo>
                <a:close/>
                <a:moveTo>
                  <a:pt x="169" y="424"/>
                </a:moveTo>
                <a:lnTo>
                  <a:pt x="169" y="424"/>
                </a:lnTo>
                <a:cubicBezTo>
                  <a:pt x="113" y="424"/>
                  <a:pt x="113" y="424"/>
                  <a:pt x="113" y="424"/>
                </a:cubicBezTo>
                <a:cubicBezTo>
                  <a:pt x="99" y="424"/>
                  <a:pt x="85" y="417"/>
                  <a:pt x="85" y="396"/>
                </a:cubicBezTo>
                <a:cubicBezTo>
                  <a:pt x="85" y="297"/>
                  <a:pt x="85" y="297"/>
                  <a:pt x="85" y="297"/>
                </a:cubicBezTo>
                <a:cubicBezTo>
                  <a:pt x="85" y="276"/>
                  <a:pt x="99" y="269"/>
                  <a:pt x="113" y="269"/>
                </a:cubicBezTo>
                <a:cubicBezTo>
                  <a:pt x="169" y="269"/>
                  <a:pt x="169" y="269"/>
                  <a:pt x="169" y="269"/>
                </a:cubicBezTo>
                <a:cubicBezTo>
                  <a:pt x="184" y="269"/>
                  <a:pt x="198" y="276"/>
                  <a:pt x="198" y="297"/>
                </a:cubicBezTo>
                <a:cubicBezTo>
                  <a:pt x="198" y="396"/>
                  <a:pt x="198" y="396"/>
                  <a:pt x="198" y="396"/>
                </a:cubicBezTo>
                <a:cubicBezTo>
                  <a:pt x="198" y="417"/>
                  <a:pt x="184" y="424"/>
                  <a:pt x="169" y="42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" name="Freeform 161">
            <a:extLst>
              <a:ext uri="{FF2B5EF4-FFF2-40B4-BE49-F238E27FC236}">
                <a16:creationId xmlns:a16="http://schemas.microsoft.com/office/drawing/2014/main" id="{04DC0A2F-1060-F949-9BA5-7C27CCF76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155" y="4488803"/>
            <a:ext cx="372115" cy="323578"/>
          </a:xfrm>
          <a:custGeom>
            <a:avLst/>
            <a:gdLst>
              <a:gd name="T0" fmla="*/ 208618 w 608"/>
              <a:gd name="T1" fmla="*/ 190141 h 531"/>
              <a:gd name="T2" fmla="*/ 208618 w 608"/>
              <a:gd name="T3" fmla="*/ 190141 h 531"/>
              <a:gd name="T4" fmla="*/ 10089 w 608"/>
              <a:gd name="T5" fmla="*/ 190141 h 531"/>
              <a:gd name="T6" fmla="*/ 0 w 608"/>
              <a:gd name="T7" fmla="*/ 180096 h 531"/>
              <a:gd name="T8" fmla="*/ 0 w 608"/>
              <a:gd name="T9" fmla="*/ 10045 h 531"/>
              <a:gd name="T10" fmla="*/ 10089 w 608"/>
              <a:gd name="T11" fmla="*/ 0 h 531"/>
              <a:gd name="T12" fmla="*/ 208618 w 608"/>
              <a:gd name="T13" fmla="*/ 0 h 531"/>
              <a:gd name="T14" fmla="*/ 218707 w 608"/>
              <a:gd name="T15" fmla="*/ 10045 h 531"/>
              <a:gd name="T16" fmla="*/ 218707 w 608"/>
              <a:gd name="T17" fmla="*/ 180096 h 531"/>
              <a:gd name="T18" fmla="*/ 208618 w 608"/>
              <a:gd name="T19" fmla="*/ 190141 h 531"/>
              <a:gd name="T20" fmla="*/ 20177 w 608"/>
              <a:gd name="T21" fmla="*/ 10045 h 531"/>
              <a:gd name="T22" fmla="*/ 20177 w 608"/>
              <a:gd name="T23" fmla="*/ 10045 h 531"/>
              <a:gd name="T24" fmla="*/ 10089 w 608"/>
              <a:gd name="T25" fmla="*/ 20449 h 531"/>
              <a:gd name="T26" fmla="*/ 20177 w 608"/>
              <a:gd name="T27" fmla="*/ 30494 h 531"/>
              <a:gd name="T28" fmla="*/ 30266 w 608"/>
              <a:gd name="T29" fmla="*/ 20449 h 531"/>
              <a:gd name="T30" fmla="*/ 20177 w 608"/>
              <a:gd name="T31" fmla="*/ 10045 h 531"/>
              <a:gd name="T32" fmla="*/ 50803 w 608"/>
              <a:gd name="T33" fmla="*/ 10045 h 531"/>
              <a:gd name="T34" fmla="*/ 50803 w 608"/>
              <a:gd name="T35" fmla="*/ 10045 h 531"/>
              <a:gd name="T36" fmla="*/ 40715 w 608"/>
              <a:gd name="T37" fmla="*/ 20449 h 531"/>
              <a:gd name="T38" fmla="*/ 50803 w 608"/>
              <a:gd name="T39" fmla="*/ 30494 h 531"/>
              <a:gd name="T40" fmla="*/ 60892 w 608"/>
              <a:gd name="T41" fmla="*/ 20449 h 531"/>
              <a:gd name="T42" fmla="*/ 50803 w 608"/>
              <a:gd name="T43" fmla="*/ 10045 h 531"/>
              <a:gd name="T44" fmla="*/ 81430 w 608"/>
              <a:gd name="T45" fmla="*/ 10045 h 531"/>
              <a:gd name="T46" fmla="*/ 81430 w 608"/>
              <a:gd name="T47" fmla="*/ 10045 h 531"/>
              <a:gd name="T48" fmla="*/ 70981 w 608"/>
              <a:gd name="T49" fmla="*/ 20449 h 531"/>
              <a:gd name="T50" fmla="*/ 81430 w 608"/>
              <a:gd name="T51" fmla="*/ 30494 h 531"/>
              <a:gd name="T52" fmla="*/ 91518 w 608"/>
              <a:gd name="T53" fmla="*/ 20449 h 531"/>
              <a:gd name="T54" fmla="*/ 81430 w 608"/>
              <a:gd name="T55" fmla="*/ 10045 h 531"/>
              <a:gd name="T56" fmla="*/ 208618 w 608"/>
              <a:gd name="T57" fmla="*/ 40540 h 531"/>
              <a:gd name="T58" fmla="*/ 208618 w 608"/>
              <a:gd name="T59" fmla="*/ 40540 h 531"/>
              <a:gd name="T60" fmla="*/ 198529 w 608"/>
              <a:gd name="T61" fmla="*/ 40540 h 531"/>
              <a:gd name="T62" fmla="*/ 20177 w 608"/>
              <a:gd name="T63" fmla="*/ 40540 h 531"/>
              <a:gd name="T64" fmla="*/ 10089 w 608"/>
              <a:gd name="T65" fmla="*/ 40540 h 531"/>
              <a:gd name="T66" fmla="*/ 10089 w 608"/>
              <a:gd name="T67" fmla="*/ 180096 h 531"/>
              <a:gd name="T68" fmla="*/ 208618 w 608"/>
              <a:gd name="T69" fmla="*/ 180096 h 531"/>
              <a:gd name="T70" fmla="*/ 208618 w 608"/>
              <a:gd name="T71" fmla="*/ 40540 h 531"/>
              <a:gd name="T72" fmla="*/ 78907 w 608"/>
              <a:gd name="T73" fmla="*/ 81079 h 531"/>
              <a:gd name="T74" fmla="*/ 78907 w 608"/>
              <a:gd name="T75" fmla="*/ 81079 h 531"/>
              <a:gd name="T76" fmla="*/ 91518 w 608"/>
              <a:gd name="T77" fmla="*/ 81079 h 531"/>
              <a:gd name="T78" fmla="*/ 109534 w 608"/>
              <a:gd name="T79" fmla="*/ 99017 h 531"/>
              <a:gd name="T80" fmla="*/ 127189 w 608"/>
              <a:gd name="T81" fmla="*/ 81079 h 531"/>
              <a:gd name="T82" fmla="*/ 139799 w 608"/>
              <a:gd name="T83" fmla="*/ 81079 h 531"/>
              <a:gd name="T84" fmla="*/ 139799 w 608"/>
              <a:gd name="T85" fmla="*/ 96506 h 531"/>
              <a:gd name="T86" fmla="*/ 124666 w 608"/>
              <a:gd name="T87" fmla="*/ 111573 h 531"/>
              <a:gd name="T88" fmla="*/ 139799 w 608"/>
              <a:gd name="T89" fmla="*/ 129511 h 531"/>
              <a:gd name="T90" fmla="*/ 139799 w 608"/>
              <a:gd name="T91" fmla="*/ 144579 h 531"/>
              <a:gd name="T92" fmla="*/ 127189 w 608"/>
              <a:gd name="T93" fmla="*/ 144579 h 531"/>
              <a:gd name="T94" fmla="*/ 109534 w 608"/>
              <a:gd name="T95" fmla="*/ 127000 h 531"/>
              <a:gd name="T96" fmla="*/ 91518 w 608"/>
              <a:gd name="T97" fmla="*/ 144579 h 531"/>
              <a:gd name="T98" fmla="*/ 78907 w 608"/>
              <a:gd name="T99" fmla="*/ 144579 h 531"/>
              <a:gd name="T100" fmla="*/ 78907 w 608"/>
              <a:gd name="T101" fmla="*/ 129511 h 531"/>
              <a:gd name="T102" fmla="*/ 94040 w 608"/>
              <a:gd name="T103" fmla="*/ 111573 h 531"/>
              <a:gd name="T104" fmla="*/ 78907 w 608"/>
              <a:gd name="T105" fmla="*/ 96506 h 531"/>
              <a:gd name="T106" fmla="*/ 78907 w 608"/>
              <a:gd name="T107" fmla="*/ 81079 h 5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8" h="531">
                <a:moveTo>
                  <a:pt x="579" y="530"/>
                </a:moveTo>
                <a:lnTo>
                  <a:pt x="579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3" y="0"/>
                  <a:pt x="607" y="14"/>
                  <a:pt x="607" y="28"/>
                </a:cubicBezTo>
                <a:cubicBezTo>
                  <a:pt x="607" y="502"/>
                  <a:pt x="607" y="502"/>
                  <a:pt x="607" y="502"/>
                </a:cubicBezTo>
                <a:cubicBezTo>
                  <a:pt x="607" y="516"/>
                  <a:pt x="593" y="530"/>
                  <a:pt x="579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6" y="85"/>
                </a:cubicBezTo>
                <a:cubicBezTo>
                  <a:pt x="77" y="85"/>
                  <a:pt x="84" y="78"/>
                  <a:pt x="84" y="57"/>
                </a:cubicBezTo>
                <a:cubicBezTo>
                  <a:pt x="84" y="43"/>
                  <a:pt x="77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62" y="85"/>
                  <a:pt x="169" y="78"/>
                  <a:pt x="169" y="57"/>
                </a:cubicBezTo>
                <a:cubicBezTo>
                  <a:pt x="169" y="43"/>
                  <a:pt x="162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7" y="43"/>
                  <a:pt x="197" y="57"/>
                </a:cubicBezTo>
                <a:cubicBezTo>
                  <a:pt x="197" y="78"/>
                  <a:pt x="212" y="85"/>
                  <a:pt x="226" y="85"/>
                </a:cubicBezTo>
                <a:cubicBezTo>
                  <a:pt x="247" y="85"/>
                  <a:pt x="254" y="78"/>
                  <a:pt x="254" y="57"/>
                </a:cubicBezTo>
                <a:cubicBezTo>
                  <a:pt x="254" y="43"/>
                  <a:pt x="247" y="28"/>
                  <a:pt x="226" y="28"/>
                </a:cubicBezTo>
                <a:close/>
                <a:moveTo>
                  <a:pt x="579" y="113"/>
                </a:moveTo>
                <a:lnTo>
                  <a:pt x="579" y="113"/>
                </a:lnTo>
                <a:cubicBezTo>
                  <a:pt x="551" y="113"/>
                  <a:pt x="551" y="113"/>
                  <a:pt x="551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9" y="502"/>
                  <a:pt x="579" y="502"/>
                  <a:pt x="579" y="502"/>
                </a:cubicBezTo>
                <a:lnTo>
                  <a:pt x="579" y="113"/>
                </a:lnTo>
                <a:close/>
                <a:moveTo>
                  <a:pt x="219" y="226"/>
                </a:moveTo>
                <a:lnTo>
                  <a:pt x="219" y="226"/>
                </a:lnTo>
                <a:cubicBezTo>
                  <a:pt x="226" y="219"/>
                  <a:pt x="247" y="219"/>
                  <a:pt x="254" y="226"/>
                </a:cubicBezTo>
                <a:cubicBezTo>
                  <a:pt x="304" y="276"/>
                  <a:pt x="304" y="276"/>
                  <a:pt x="304" y="276"/>
                </a:cubicBezTo>
                <a:cubicBezTo>
                  <a:pt x="353" y="226"/>
                  <a:pt x="353" y="226"/>
                  <a:pt x="353" y="226"/>
                </a:cubicBezTo>
                <a:cubicBezTo>
                  <a:pt x="360" y="219"/>
                  <a:pt x="381" y="219"/>
                  <a:pt x="388" y="226"/>
                </a:cubicBezTo>
                <a:cubicBezTo>
                  <a:pt x="403" y="241"/>
                  <a:pt x="403" y="255"/>
                  <a:pt x="388" y="269"/>
                </a:cubicBezTo>
                <a:cubicBezTo>
                  <a:pt x="346" y="311"/>
                  <a:pt x="346" y="311"/>
                  <a:pt x="346" y="311"/>
                </a:cubicBezTo>
                <a:cubicBezTo>
                  <a:pt x="388" y="361"/>
                  <a:pt x="388" y="361"/>
                  <a:pt x="388" y="361"/>
                </a:cubicBezTo>
                <a:cubicBezTo>
                  <a:pt x="403" y="368"/>
                  <a:pt x="403" y="389"/>
                  <a:pt x="388" y="403"/>
                </a:cubicBezTo>
                <a:cubicBezTo>
                  <a:pt x="381" y="410"/>
                  <a:pt x="360" y="410"/>
                  <a:pt x="353" y="403"/>
                </a:cubicBezTo>
                <a:cubicBezTo>
                  <a:pt x="304" y="354"/>
                  <a:pt x="304" y="354"/>
                  <a:pt x="304" y="354"/>
                </a:cubicBezTo>
                <a:cubicBezTo>
                  <a:pt x="254" y="403"/>
                  <a:pt x="254" y="403"/>
                  <a:pt x="254" y="403"/>
                </a:cubicBezTo>
                <a:cubicBezTo>
                  <a:pt x="247" y="410"/>
                  <a:pt x="226" y="410"/>
                  <a:pt x="219" y="403"/>
                </a:cubicBezTo>
                <a:cubicBezTo>
                  <a:pt x="205" y="389"/>
                  <a:pt x="205" y="368"/>
                  <a:pt x="219" y="361"/>
                </a:cubicBezTo>
                <a:cubicBezTo>
                  <a:pt x="261" y="311"/>
                  <a:pt x="261" y="311"/>
                  <a:pt x="261" y="311"/>
                </a:cubicBezTo>
                <a:cubicBezTo>
                  <a:pt x="219" y="269"/>
                  <a:pt x="219" y="269"/>
                  <a:pt x="219" y="269"/>
                </a:cubicBezTo>
                <a:cubicBezTo>
                  <a:pt x="205" y="255"/>
                  <a:pt x="205" y="241"/>
                  <a:pt x="219" y="2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" name="Freeform 83">
            <a:extLst>
              <a:ext uri="{FF2B5EF4-FFF2-40B4-BE49-F238E27FC236}">
                <a16:creationId xmlns:a16="http://schemas.microsoft.com/office/drawing/2014/main" id="{8739CF69-B66E-2743-8CF1-8E5D138E6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155" y="5243560"/>
            <a:ext cx="398150" cy="398150"/>
          </a:xfrm>
          <a:custGeom>
            <a:avLst/>
            <a:gdLst>
              <a:gd name="T0" fmla="*/ 38764526 w 602"/>
              <a:gd name="T1" fmla="*/ 78442719 h 602"/>
              <a:gd name="T2" fmla="*/ 38764526 w 602"/>
              <a:gd name="T3" fmla="*/ 78442719 h 602"/>
              <a:gd name="T4" fmla="*/ 0 w 602"/>
              <a:gd name="T5" fmla="*/ 38764526 h 602"/>
              <a:gd name="T6" fmla="*/ 38764526 w 602"/>
              <a:gd name="T7" fmla="*/ 0 h 602"/>
              <a:gd name="T8" fmla="*/ 78442719 w 602"/>
              <a:gd name="T9" fmla="*/ 38764526 h 602"/>
              <a:gd name="T10" fmla="*/ 38764526 w 602"/>
              <a:gd name="T11" fmla="*/ 78442719 h 602"/>
              <a:gd name="T12" fmla="*/ 61866665 w 602"/>
              <a:gd name="T13" fmla="*/ 16576054 h 602"/>
              <a:gd name="T14" fmla="*/ 61866665 w 602"/>
              <a:gd name="T15" fmla="*/ 16576054 h 602"/>
              <a:gd name="T16" fmla="*/ 38764526 w 602"/>
              <a:gd name="T17" fmla="*/ 38764526 h 602"/>
              <a:gd name="T18" fmla="*/ 38764526 w 602"/>
              <a:gd name="T19" fmla="*/ 7308970 h 602"/>
              <a:gd name="T20" fmla="*/ 7439751 w 602"/>
              <a:gd name="T21" fmla="*/ 38764526 h 602"/>
              <a:gd name="T22" fmla="*/ 38764526 w 602"/>
              <a:gd name="T23" fmla="*/ 71002968 h 602"/>
              <a:gd name="T24" fmla="*/ 71002968 w 602"/>
              <a:gd name="T25" fmla="*/ 38764526 h 602"/>
              <a:gd name="T26" fmla="*/ 61866665 w 602"/>
              <a:gd name="T27" fmla="*/ 16576054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474" y="127"/>
                </a:moveTo>
                <a:lnTo>
                  <a:pt x="474" y="127"/>
                </a:ln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233"/>
                  <a:pt x="516" y="169"/>
                  <a:pt x="474" y="12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2" name="Freeform 49">
            <a:extLst>
              <a:ext uri="{FF2B5EF4-FFF2-40B4-BE49-F238E27FC236}">
                <a16:creationId xmlns:a16="http://schemas.microsoft.com/office/drawing/2014/main" id="{FFA74072-736F-004E-B033-3B3C51AC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575" y="3675504"/>
            <a:ext cx="315502" cy="343069"/>
          </a:xfrm>
          <a:custGeom>
            <a:avLst/>
            <a:gdLst>
              <a:gd name="T0" fmla="*/ 58890669 w 453"/>
              <a:gd name="T1" fmla="*/ 31867782 h 496"/>
              <a:gd name="T2" fmla="*/ 58890669 w 453"/>
              <a:gd name="T3" fmla="*/ 31867782 h 496"/>
              <a:gd name="T4" fmla="*/ 57066759 w 453"/>
              <a:gd name="T5" fmla="*/ 34566327 h 496"/>
              <a:gd name="T6" fmla="*/ 57066759 w 453"/>
              <a:gd name="T7" fmla="*/ 34566327 h 496"/>
              <a:gd name="T8" fmla="*/ 45080137 w 453"/>
              <a:gd name="T9" fmla="*/ 45488840 h 496"/>
              <a:gd name="T10" fmla="*/ 45080137 w 453"/>
              <a:gd name="T11" fmla="*/ 45488840 h 496"/>
              <a:gd name="T12" fmla="*/ 42344092 w 453"/>
              <a:gd name="T13" fmla="*/ 46388235 h 496"/>
              <a:gd name="T14" fmla="*/ 38695911 w 453"/>
              <a:gd name="T15" fmla="*/ 42790294 h 496"/>
              <a:gd name="T16" fmla="*/ 40519821 w 453"/>
              <a:gd name="T17" fmla="*/ 39963059 h 496"/>
              <a:gd name="T18" fmla="*/ 40519821 w 453"/>
              <a:gd name="T19" fmla="*/ 39963059 h 496"/>
              <a:gd name="T20" fmla="*/ 45080137 w 453"/>
              <a:gd name="T21" fmla="*/ 35465723 h 496"/>
              <a:gd name="T22" fmla="*/ 23061108 w 453"/>
              <a:gd name="T23" fmla="*/ 35465723 h 496"/>
              <a:gd name="T24" fmla="*/ 23061108 w 453"/>
              <a:gd name="T25" fmla="*/ 35465723 h 496"/>
              <a:gd name="T26" fmla="*/ 19282622 w 453"/>
              <a:gd name="T27" fmla="*/ 31867782 h 496"/>
              <a:gd name="T28" fmla="*/ 23061108 w 453"/>
              <a:gd name="T29" fmla="*/ 28269842 h 496"/>
              <a:gd name="T30" fmla="*/ 23061108 w 453"/>
              <a:gd name="T31" fmla="*/ 28269842 h 496"/>
              <a:gd name="T32" fmla="*/ 45080137 w 453"/>
              <a:gd name="T33" fmla="*/ 28269842 h 496"/>
              <a:gd name="T34" fmla="*/ 40519821 w 453"/>
              <a:gd name="T35" fmla="*/ 23643815 h 496"/>
              <a:gd name="T36" fmla="*/ 40519821 w 453"/>
              <a:gd name="T37" fmla="*/ 23643815 h 496"/>
              <a:gd name="T38" fmla="*/ 38695911 w 453"/>
              <a:gd name="T39" fmla="*/ 20945270 h 496"/>
              <a:gd name="T40" fmla="*/ 42344092 w 453"/>
              <a:gd name="T41" fmla="*/ 17347329 h 496"/>
              <a:gd name="T42" fmla="*/ 45080137 w 453"/>
              <a:gd name="T43" fmla="*/ 18246725 h 496"/>
              <a:gd name="T44" fmla="*/ 45080137 w 453"/>
              <a:gd name="T45" fmla="*/ 18246725 h 496"/>
              <a:gd name="T46" fmla="*/ 57066759 w 453"/>
              <a:gd name="T47" fmla="*/ 29169237 h 496"/>
              <a:gd name="T48" fmla="*/ 57066759 w 453"/>
              <a:gd name="T49" fmla="*/ 29169237 h 496"/>
              <a:gd name="T50" fmla="*/ 58890669 w 453"/>
              <a:gd name="T51" fmla="*/ 31867782 h 496"/>
              <a:gd name="T52" fmla="*/ 22148973 w 453"/>
              <a:gd name="T53" fmla="*/ 7324571 h 496"/>
              <a:gd name="T54" fmla="*/ 22148973 w 453"/>
              <a:gd name="T55" fmla="*/ 7324571 h 496"/>
              <a:gd name="T56" fmla="*/ 7296362 w 453"/>
              <a:gd name="T57" fmla="*/ 7324571 h 496"/>
              <a:gd name="T58" fmla="*/ 7296362 w 453"/>
              <a:gd name="T59" fmla="*/ 56410993 h 496"/>
              <a:gd name="T60" fmla="*/ 22148973 w 453"/>
              <a:gd name="T61" fmla="*/ 56410993 h 496"/>
              <a:gd name="T62" fmla="*/ 25797154 w 453"/>
              <a:gd name="T63" fmla="*/ 60008934 h 496"/>
              <a:gd name="T64" fmla="*/ 22148973 w 453"/>
              <a:gd name="T65" fmla="*/ 63607233 h 496"/>
              <a:gd name="T66" fmla="*/ 3648181 w 453"/>
              <a:gd name="T67" fmla="*/ 63607233 h 496"/>
              <a:gd name="T68" fmla="*/ 0 w 453"/>
              <a:gd name="T69" fmla="*/ 60008934 h 496"/>
              <a:gd name="T70" fmla="*/ 0 w 453"/>
              <a:gd name="T71" fmla="*/ 3726631 h 496"/>
              <a:gd name="T72" fmla="*/ 3648181 w 453"/>
              <a:gd name="T73" fmla="*/ 0 h 496"/>
              <a:gd name="T74" fmla="*/ 22148973 w 453"/>
              <a:gd name="T75" fmla="*/ 0 h 496"/>
              <a:gd name="T76" fmla="*/ 25797154 w 453"/>
              <a:gd name="T77" fmla="*/ 3726631 h 496"/>
              <a:gd name="T78" fmla="*/ 22148973 w 453"/>
              <a:gd name="T79" fmla="*/ 7324571 h 4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53" h="496">
                <a:moveTo>
                  <a:pt x="452" y="248"/>
                </a:moveTo>
                <a:lnTo>
                  <a:pt x="452" y="248"/>
                </a:lnTo>
                <a:cubicBezTo>
                  <a:pt x="452" y="255"/>
                  <a:pt x="445" y="262"/>
                  <a:pt x="438" y="269"/>
                </a:cubicBezTo>
                <a:cubicBezTo>
                  <a:pt x="346" y="354"/>
                  <a:pt x="346" y="354"/>
                  <a:pt x="346" y="354"/>
                </a:cubicBezTo>
                <a:cubicBezTo>
                  <a:pt x="339" y="361"/>
                  <a:pt x="332" y="361"/>
                  <a:pt x="325" y="361"/>
                </a:cubicBezTo>
                <a:cubicBezTo>
                  <a:pt x="311" y="361"/>
                  <a:pt x="297" y="347"/>
                  <a:pt x="297" y="333"/>
                </a:cubicBezTo>
                <a:cubicBezTo>
                  <a:pt x="297" y="326"/>
                  <a:pt x="304" y="319"/>
                  <a:pt x="311" y="311"/>
                </a:cubicBezTo>
                <a:cubicBezTo>
                  <a:pt x="346" y="276"/>
                  <a:pt x="346" y="276"/>
                  <a:pt x="346" y="276"/>
                </a:cubicBezTo>
                <a:cubicBezTo>
                  <a:pt x="177" y="276"/>
                  <a:pt x="177" y="276"/>
                  <a:pt x="177" y="276"/>
                </a:cubicBezTo>
                <a:cubicBezTo>
                  <a:pt x="163" y="276"/>
                  <a:pt x="148" y="262"/>
                  <a:pt x="148" y="248"/>
                </a:cubicBezTo>
                <a:cubicBezTo>
                  <a:pt x="148" y="234"/>
                  <a:pt x="163" y="220"/>
                  <a:pt x="177" y="220"/>
                </a:cubicBezTo>
                <a:cubicBezTo>
                  <a:pt x="346" y="220"/>
                  <a:pt x="346" y="220"/>
                  <a:pt x="346" y="220"/>
                </a:cubicBezTo>
                <a:cubicBezTo>
                  <a:pt x="311" y="184"/>
                  <a:pt x="311" y="184"/>
                  <a:pt x="311" y="184"/>
                </a:cubicBezTo>
                <a:cubicBezTo>
                  <a:pt x="304" y="177"/>
                  <a:pt x="297" y="170"/>
                  <a:pt x="297" y="163"/>
                </a:cubicBezTo>
                <a:cubicBezTo>
                  <a:pt x="297" y="149"/>
                  <a:pt x="311" y="135"/>
                  <a:pt x="325" y="135"/>
                </a:cubicBezTo>
                <a:cubicBezTo>
                  <a:pt x="332" y="135"/>
                  <a:pt x="339" y="135"/>
                  <a:pt x="346" y="142"/>
                </a:cubicBezTo>
                <a:cubicBezTo>
                  <a:pt x="438" y="227"/>
                  <a:pt x="438" y="227"/>
                  <a:pt x="438" y="227"/>
                </a:cubicBezTo>
                <a:cubicBezTo>
                  <a:pt x="445" y="234"/>
                  <a:pt x="452" y="241"/>
                  <a:pt x="452" y="248"/>
                </a:cubicBezTo>
                <a:close/>
                <a:moveTo>
                  <a:pt x="170" y="57"/>
                </a:moveTo>
                <a:lnTo>
                  <a:pt x="170" y="57"/>
                </a:lnTo>
                <a:cubicBezTo>
                  <a:pt x="56" y="57"/>
                  <a:pt x="56" y="57"/>
                  <a:pt x="56" y="57"/>
                </a:cubicBezTo>
                <a:cubicBezTo>
                  <a:pt x="56" y="439"/>
                  <a:pt x="56" y="439"/>
                  <a:pt x="56" y="439"/>
                </a:cubicBezTo>
                <a:cubicBezTo>
                  <a:pt x="170" y="439"/>
                  <a:pt x="170" y="439"/>
                  <a:pt x="170" y="439"/>
                </a:cubicBezTo>
                <a:cubicBezTo>
                  <a:pt x="184" y="439"/>
                  <a:pt x="198" y="446"/>
                  <a:pt x="198" y="467"/>
                </a:cubicBezTo>
                <a:cubicBezTo>
                  <a:pt x="198" y="481"/>
                  <a:pt x="184" y="495"/>
                  <a:pt x="170" y="495"/>
                </a:cubicBezTo>
                <a:cubicBezTo>
                  <a:pt x="28" y="495"/>
                  <a:pt x="28" y="495"/>
                  <a:pt x="28" y="495"/>
                </a:cubicBezTo>
                <a:cubicBezTo>
                  <a:pt x="7" y="495"/>
                  <a:pt x="0" y="481"/>
                  <a:pt x="0" y="467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5"/>
                  <a:pt x="7" y="0"/>
                  <a:pt x="28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84" y="0"/>
                  <a:pt x="198" y="15"/>
                  <a:pt x="198" y="29"/>
                </a:cubicBezTo>
                <a:cubicBezTo>
                  <a:pt x="198" y="50"/>
                  <a:pt x="184" y="57"/>
                  <a:pt x="170" y="5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3" name="Freeform 98">
            <a:extLst>
              <a:ext uri="{FF2B5EF4-FFF2-40B4-BE49-F238E27FC236}">
                <a16:creationId xmlns:a16="http://schemas.microsoft.com/office/drawing/2014/main" id="{6612357A-91C1-7F4A-914A-606220C57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463" y="4407724"/>
            <a:ext cx="400635" cy="373525"/>
          </a:xfrm>
          <a:custGeom>
            <a:avLst/>
            <a:gdLst>
              <a:gd name="T0" fmla="*/ 65628418 w 588"/>
              <a:gd name="T1" fmla="*/ 20221371 h 545"/>
              <a:gd name="T2" fmla="*/ 53766324 w 588"/>
              <a:gd name="T3" fmla="*/ 36789640 h 545"/>
              <a:gd name="T4" fmla="*/ 46546013 w 588"/>
              <a:gd name="T5" fmla="*/ 10045490 h 545"/>
              <a:gd name="T6" fmla="*/ 26431982 w 588"/>
              <a:gd name="T7" fmla="*/ 61707599 h 545"/>
              <a:gd name="T8" fmla="*/ 40099153 w 588"/>
              <a:gd name="T9" fmla="*/ 55315211 h 545"/>
              <a:gd name="T10" fmla="*/ 24626905 w 588"/>
              <a:gd name="T11" fmla="*/ 70970385 h 545"/>
              <a:gd name="T12" fmla="*/ 22821827 w 588"/>
              <a:gd name="T13" fmla="*/ 70970385 h 545"/>
              <a:gd name="T14" fmla="*/ 1805078 w 588"/>
              <a:gd name="T15" fmla="*/ 56228306 h 545"/>
              <a:gd name="T16" fmla="*/ 0 w 588"/>
              <a:gd name="T17" fmla="*/ 3652741 h 545"/>
              <a:gd name="T18" fmla="*/ 5544142 w 588"/>
              <a:gd name="T19" fmla="*/ 913095 h 545"/>
              <a:gd name="T20" fmla="*/ 23724186 w 588"/>
              <a:gd name="T21" fmla="*/ 13828622 h 545"/>
              <a:gd name="T22" fmla="*/ 48351091 w 588"/>
              <a:gd name="T23" fmla="*/ 0 h 545"/>
              <a:gd name="T24" fmla="*/ 51961247 w 588"/>
              <a:gd name="T25" fmla="*/ 913095 h 545"/>
              <a:gd name="T26" fmla="*/ 71043651 w 588"/>
              <a:gd name="T27" fmla="*/ 15655173 h 545"/>
              <a:gd name="T28" fmla="*/ 71043651 w 588"/>
              <a:gd name="T29" fmla="*/ 15655173 h 545"/>
              <a:gd name="T30" fmla="*/ 72977637 w 588"/>
              <a:gd name="T31" fmla="*/ 18394820 h 545"/>
              <a:gd name="T32" fmla="*/ 65628418 w 588"/>
              <a:gd name="T33" fmla="*/ 36789640 h 545"/>
              <a:gd name="T34" fmla="*/ 19082404 w 588"/>
              <a:gd name="T35" fmla="*/ 20221371 h 545"/>
              <a:gd name="T36" fmla="*/ 7349219 w 588"/>
              <a:gd name="T37" fmla="*/ 10958585 h 545"/>
              <a:gd name="T38" fmla="*/ 19082404 w 588"/>
              <a:gd name="T39" fmla="*/ 59881048 h 545"/>
              <a:gd name="T40" fmla="*/ 59181557 w 588"/>
              <a:gd name="T41" fmla="*/ 39660038 h 545"/>
              <a:gd name="T42" fmla="*/ 75685433 w 588"/>
              <a:gd name="T43" fmla="*/ 55315211 h 545"/>
              <a:gd name="T44" fmla="*/ 43709309 w 588"/>
              <a:gd name="T45" fmla="*/ 55315211 h 545"/>
              <a:gd name="T46" fmla="*/ 51961247 w 588"/>
              <a:gd name="T47" fmla="*/ 58054858 h 545"/>
              <a:gd name="T48" fmla="*/ 51058528 w 588"/>
              <a:gd name="T49" fmla="*/ 59881048 h 545"/>
              <a:gd name="T50" fmla="*/ 57376480 w 588"/>
              <a:gd name="T51" fmla="*/ 62620694 h 545"/>
              <a:gd name="T52" fmla="*/ 62018262 w 588"/>
              <a:gd name="T53" fmla="*/ 62620694 h 545"/>
              <a:gd name="T54" fmla="*/ 68336214 w 588"/>
              <a:gd name="T55" fmla="*/ 59881048 h 545"/>
              <a:gd name="T56" fmla="*/ 64725699 w 588"/>
              <a:gd name="T57" fmla="*/ 55315211 h 545"/>
              <a:gd name="T58" fmla="*/ 68336214 w 588"/>
              <a:gd name="T59" fmla="*/ 50618623 h 545"/>
              <a:gd name="T60" fmla="*/ 62018262 w 588"/>
              <a:gd name="T61" fmla="*/ 47878977 h 545"/>
              <a:gd name="T62" fmla="*/ 57376480 w 588"/>
              <a:gd name="T63" fmla="*/ 47878977 h 545"/>
              <a:gd name="T64" fmla="*/ 51058528 w 588"/>
              <a:gd name="T65" fmla="*/ 50618623 h 545"/>
              <a:gd name="T66" fmla="*/ 54668684 w 588"/>
              <a:gd name="T67" fmla="*/ 55315211 h 5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8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5" y="297"/>
                  <a:pt x="361" y="318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91" y="544"/>
                  <a:pt x="184" y="544"/>
                  <a:pt x="177" y="544"/>
                </a:cubicBezTo>
                <a:cubicBezTo>
                  <a:pt x="170" y="544"/>
                  <a:pt x="170" y="544"/>
                  <a:pt x="163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3" y="0"/>
                  <a:pt x="43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0"/>
                  <a:pt x="382" y="0"/>
                  <a:pt x="389" y="0"/>
                </a:cubicBezTo>
                <a:cubicBezTo>
                  <a:pt x="396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6" y="134"/>
                  <a:pt x="566" y="141"/>
                </a:cubicBezTo>
                <a:cubicBezTo>
                  <a:pt x="566" y="318"/>
                  <a:pt x="566" y="318"/>
                  <a:pt x="566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7" y="84"/>
                  <a:pt x="57" y="84"/>
                  <a:pt x="57" y="84"/>
                </a:cubicBezTo>
                <a:cubicBezTo>
                  <a:pt x="57" y="388"/>
                  <a:pt x="57" y="388"/>
                  <a:pt x="57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7" y="353"/>
                  <a:pt x="587" y="424"/>
                </a:cubicBezTo>
                <a:cubicBezTo>
                  <a:pt x="587" y="495"/>
                  <a:pt x="530" y="544"/>
                  <a:pt x="459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59" y="304"/>
                </a:cubicBezTo>
                <a:close/>
                <a:moveTo>
                  <a:pt x="403" y="445"/>
                </a:moveTo>
                <a:lnTo>
                  <a:pt x="403" y="445"/>
                </a:lnTo>
                <a:cubicBezTo>
                  <a:pt x="396" y="445"/>
                  <a:pt x="396" y="452"/>
                  <a:pt x="396" y="459"/>
                </a:cubicBezTo>
                <a:cubicBezTo>
                  <a:pt x="396" y="480"/>
                  <a:pt x="410" y="487"/>
                  <a:pt x="424" y="487"/>
                </a:cubicBezTo>
                <a:cubicBezTo>
                  <a:pt x="431" y="487"/>
                  <a:pt x="438" y="487"/>
                  <a:pt x="445" y="480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481" y="480"/>
                  <a:pt x="481" y="480"/>
                  <a:pt x="481" y="480"/>
                </a:cubicBezTo>
                <a:cubicBezTo>
                  <a:pt x="488" y="487"/>
                  <a:pt x="495" y="487"/>
                  <a:pt x="502" y="487"/>
                </a:cubicBezTo>
                <a:cubicBezTo>
                  <a:pt x="516" y="487"/>
                  <a:pt x="530" y="480"/>
                  <a:pt x="530" y="459"/>
                </a:cubicBezTo>
                <a:cubicBezTo>
                  <a:pt x="530" y="452"/>
                  <a:pt x="523" y="445"/>
                  <a:pt x="516" y="445"/>
                </a:cubicBezTo>
                <a:cubicBezTo>
                  <a:pt x="502" y="424"/>
                  <a:pt x="502" y="424"/>
                  <a:pt x="502" y="424"/>
                </a:cubicBezTo>
                <a:cubicBezTo>
                  <a:pt x="516" y="402"/>
                  <a:pt x="516" y="402"/>
                  <a:pt x="516" y="402"/>
                </a:cubicBezTo>
                <a:cubicBezTo>
                  <a:pt x="523" y="402"/>
                  <a:pt x="530" y="395"/>
                  <a:pt x="530" y="388"/>
                </a:cubicBezTo>
                <a:cubicBezTo>
                  <a:pt x="530" y="367"/>
                  <a:pt x="516" y="360"/>
                  <a:pt x="502" y="360"/>
                </a:cubicBezTo>
                <a:cubicBezTo>
                  <a:pt x="495" y="360"/>
                  <a:pt x="488" y="360"/>
                  <a:pt x="481" y="367"/>
                </a:cubicBezTo>
                <a:cubicBezTo>
                  <a:pt x="459" y="381"/>
                  <a:pt x="459" y="381"/>
                  <a:pt x="459" y="381"/>
                </a:cubicBezTo>
                <a:cubicBezTo>
                  <a:pt x="445" y="367"/>
                  <a:pt x="445" y="367"/>
                  <a:pt x="445" y="367"/>
                </a:cubicBezTo>
                <a:cubicBezTo>
                  <a:pt x="438" y="360"/>
                  <a:pt x="431" y="360"/>
                  <a:pt x="424" y="360"/>
                </a:cubicBezTo>
                <a:cubicBezTo>
                  <a:pt x="410" y="360"/>
                  <a:pt x="396" y="367"/>
                  <a:pt x="396" y="388"/>
                </a:cubicBezTo>
                <a:cubicBezTo>
                  <a:pt x="396" y="395"/>
                  <a:pt x="396" y="402"/>
                  <a:pt x="403" y="402"/>
                </a:cubicBezTo>
                <a:cubicBezTo>
                  <a:pt x="424" y="424"/>
                  <a:pt x="424" y="424"/>
                  <a:pt x="424" y="424"/>
                </a:cubicBezTo>
                <a:lnTo>
                  <a:pt x="403" y="44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4" name="Freeform 31">
            <a:extLst>
              <a:ext uri="{FF2B5EF4-FFF2-40B4-BE49-F238E27FC236}">
                <a16:creationId xmlns:a16="http://schemas.microsoft.com/office/drawing/2014/main" id="{37233C56-8AD5-6A4F-850F-6765F1BBC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175" y="5324681"/>
            <a:ext cx="484598" cy="245861"/>
          </a:xfrm>
          <a:custGeom>
            <a:avLst/>
            <a:gdLst>
              <a:gd name="T0" fmla="*/ 205475 w 601"/>
              <a:gd name="T1" fmla="*/ 48124 h 305"/>
              <a:gd name="T2" fmla="*/ 205475 w 601"/>
              <a:gd name="T3" fmla="*/ 48124 h 305"/>
              <a:gd name="T4" fmla="*/ 195416 w 601"/>
              <a:gd name="T5" fmla="*/ 58539 h 305"/>
              <a:gd name="T6" fmla="*/ 195416 w 601"/>
              <a:gd name="T7" fmla="*/ 73623 h 305"/>
              <a:gd name="T8" fmla="*/ 144407 w 601"/>
              <a:gd name="T9" fmla="*/ 22985 h 305"/>
              <a:gd name="T10" fmla="*/ 144407 w 601"/>
              <a:gd name="T11" fmla="*/ 22985 h 305"/>
              <a:gd name="T12" fmla="*/ 124291 w 601"/>
              <a:gd name="T13" fmla="*/ 2514 h 305"/>
              <a:gd name="T14" fmla="*/ 124291 w 601"/>
              <a:gd name="T15" fmla="*/ 2514 h 305"/>
              <a:gd name="T16" fmla="*/ 116747 w 601"/>
              <a:gd name="T17" fmla="*/ 0 h 305"/>
              <a:gd name="T18" fmla="*/ 111718 w 601"/>
              <a:gd name="T19" fmla="*/ 2514 h 305"/>
              <a:gd name="T20" fmla="*/ 111718 w 601"/>
              <a:gd name="T21" fmla="*/ 2514 h 305"/>
              <a:gd name="T22" fmla="*/ 63223 w 601"/>
              <a:gd name="T23" fmla="*/ 50638 h 305"/>
              <a:gd name="T24" fmla="*/ 15087 w 601"/>
              <a:gd name="T25" fmla="*/ 2514 h 305"/>
              <a:gd name="T26" fmla="*/ 15087 w 601"/>
              <a:gd name="T27" fmla="*/ 2514 h 305"/>
              <a:gd name="T28" fmla="*/ 10058 w 601"/>
              <a:gd name="T29" fmla="*/ 0 h 305"/>
              <a:gd name="T30" fmla="*/ 0 w 601"/>
              <a:gd name="T31" fmla="*/ 10056 h 305"/>
              <a:gd name="T32" fmla="*/ 2515 w 601"/>
              <a:gd name="T33" fmla="*/ 17957 h 305"/>
              <a:gd name="T34" fmla="*/ 2515 w 601"/>
              <a:gd name="T35" fmla="*/ 17957 h 305"/>
              <a:gd name="T36" fmla="*/ 55679 w 601"/>
              <a:gd name="T37" fmla="*/ 71109 h 305"/>
              <a:gd name="T38" fmla="*/ 55679 w 601"/>
              <a:gd name="T39" fmla="*/ 71109 h 305"/>
              <a:gd name="T40" fmla="*/ 63223 w 601"/>
              <a:gd name="T41" fmla="*/ 73623 h 305"/>
              <a:gd name="T42" fmla="*/ 70767 w 601"/>
              <a:gd name="T43" fmla="*/ 71109 h 305"/>
              <a:gd name="T44" fmla="*/ 70767 w 601"/>
              <a:gd name="T45" fmla="*/ 71109 h 305"/>
              <a:gd name="T46" fmla="*/ 116747 w 601"/>
              <a:gd name="T47" fmla="*/ 25499 h 305"/>
              <a:gd name="T48" fmla="*/ 129320 w 601"/>
              <a:gd name="T49" fmla="*/ 38069 h 305"/>
              <a:gd name="T50" fmla="*/ 129320 w 601"/>
              <a:gd name="T51" fmla="*/ 38069 h 305"/>
              <a:gd name="T52" fmla="*/ 131834 w 601"/>
              <a:gd name="T53" fmla="*/ 38069 h 305"/>
              <a:gd name="T54" fmla="*/ 136863 w 601"/>
              <a:gd name="T55" fmla="*/ 43097 h 305"/>
              <a:gd name="T56" fmla="*/ 136863 w 601"/>
              <a:gd name="T57" fmla="*/ 43097 h 305"/>
              <a:gd name="T58" fmla="*/ 179970 w 601"/>
              <a:gd name="T59" fmla="*/ 88707 h 305"/>
              <a:gd name="T60" fmla="*/ 164883 w 601"/>
              <a:gd name="T61" fmla="*/ 88707 h 305"/>
              <a:gd name="T62" fmla="*/ 154824 w 601"/>
              <a:gd name="T63" fmla="*/ 99122 h 305"/>
              <a:gd name="T64" fmla="*/ 164883 w 601"/>
              <a:gd name="T65" fmla="*/ 109178 h 305"/>
              <a:gd name="T66" fmla="*/ 205475 w 601"/>
              <a:gd name="T67" fmla="*/ 109178 h 305"/>
              <a:gd name="T68" fmla="*/ 215533 w 601"/>
              <a:gd name="T69" fmla="*/ 99122 h 305"/>
              <a:gd name="T70" fmla="*/ 215533 w 601"/>
              <a:gd name="T71" fmla="*/ 58539 h 305"/>
              <a:gd name="T72" fmla="*/ 205475 w 601"/>
              <a:gd name="T73" fmla="*/ 48124 h 30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01" h="305">
                <a:moveTo>
                  <a:pt x="572" y="134"/>
                </a:moveTo>
                <a:lnTo>
                  <a:pt x="572" y="134"/>
                </a:lnTo>
                <a:cubicBezTo>
                  <a:pt x="558" y="134"/>
                  <a:pt x="544" y="141"/>
                  <a:pt x="544" y="163"/>
                </a:cubicBezTo>
                <a:cubicBezTo>
                  <a:pt x="544" y="205"/>
                  <a:pt x="544" y="205"/>
                  <a:pt x="544" y="205"/>
                </a:cubicBezTo>
                <a:cubicBezTo>
                  <a:pt x="402" y="64"/>
                  <a:pt x="402" y="64"/>
                  <a:pt x="402" y="64"/>
                </a:cubicBezTo>
                <a:cubicBezTo>
                  <a:pt x="346" y="7"/>
                  <a:pt x="346" y="7"/>
                  <a:pt x="346" y="7"/>
                </a:cubicBezTo>
                <a:cubicBezTo>
                  <a:pt x="339" y="0"/>
                  <a:pt x="332" y="0"/>
                  <a:pt x="325" y="0"/>
                </a:cubicBezTo>
                <a:cubicBezTo>
                  <a:pt x="318" y="0"/>
                  <a:pt x="311" y="0"/>
                  <a:pt x="311" y="7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0"/>
                  <a:pt x="35" y="0"/>
                  <a:pt x="28" y="0"/>
                </a:cubicBezTo>
                <a:cubicBezTo>
                  <a:pt x="7" y="0"/>
                  <a:pt x="0" y="14"/>
                  <a:pt x="0" y="28"/>
                </a:cubicBezTo>
                <a:cubicBezTo>
                  <a:pt x="0" y="35"/>
                  <a:pt x="0" y="43"/>
                  <a:pt x="7" y="50"/>
                </a:cubicBezTo>
                <a:cubicBezTo>
                  <a:pt x="155" y="198"/>
                  <a:pt x="155" y="198"/>
                  <a:pt x="155" y="198"/>
                </a:cubicBezTo>
                <a:cubicBezTo>
                  <a:pt x="162" y="205"/>
                  <a:pt x="169" y="205"/>
                  <a:pt x="176" y="205"/>
                </a:cubicBezTo>
                <a:cubicBezTo>
                  <a:pt x="183" y="205"/>
                  <a:pt x="190" y="205"/>
                  <a:pt x="197" y="198"/>
                </a:cubicBezTo>
                <a:cubicBezTo>
                  <a:pt x="325" y="71"/>
                  <a:pt x="325" y="71"/>
                  <a:pt x="325" y="71"/>
                </a:cubicBezTo>
                <a:cubicBezTo>
                  <a:pt x="360" y="106"/>
                  <a:pt x="360" y="106"/>
                  <a:pt x="360" y="106"/>
                </a:cubicBezTo>
                <a:cubicBezTo>
                  <a:pt x="367" y="106"/>
                  <a:pt x="367" y="106"/>
                  <a:pt x="367" y="106"/>
                </a:cubicBezTo>
                <a:cubicBezTo>
                  <a:pt x="381" y="120"/>
                  <a:pt x="381" y="120"/>
                  <a:pt x="381" y="120"/>
                </a:cubicBezTo>
                <a:cubicBezTo>
                  <a:pt x="501" y="247"/>
                  <a:pt x="501" y="247"/>
                  <a:pt x="501" y="247"/>
                </a:cubicBezTo>
                <a:cubicBezTo>
                  <a:pt x="459" y="247"/>
                  <a:pt x="459" y="247"/>
                  <a:pt x="459" y="247"/>
                </a:cubicBezTo>
                <a:cubicBezTo>
                  <a:pt x="445" y="247"/>
                  <a:pt x="431" y="254"/>
                  <a:pt x="431" y="276"/>
                </a:cubicBezTo>
                <a:cubicBezTo>
                  <a:pt x="431" y="290"/>
                  <a:pt x="445" y="304"/>
                  <a:pt x="459" y="304"/>
                </a:cubicBezTo>
                <a:cubicBezTo>
                  <a:pt x="572" y="304"/>
                  <a:pt x="572" y="304"/>
                  <a:pt x="572" y="304"/>
                </a:cubicBezTo>
                <a:cubicBezTo>
                  <a:pt x="586" y="304"/>
                  <a:pt x="600" y="290"/>
                  <a:pt x="600" y="276"/>
                </a:cubicBezTo>
                <a:cubicBezTo>
                  <a:pt x="600" y="163"/>
                  <a:pt x="600" y="163"/>
                  <a:pt x="600" y="163"/>
                </a:cubicBezTo>
                <a:cubicBezTo>
                  <a:pt x="600" y="141"/>
                  <a:pt x="586" y="134"/>
                  <a:pt x="572" y="134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5" name="Freeform 110">
            <a:extLst>
              <a:ext uri="{FF2B5EF4-FFF2-40B4-BE49-F238E27FC236}">
                <a16:creationId xmlns:a16="http://schemas.microsoft.com/office/drawing/2014/main" id="{206EBF32-9A4F-BE4F-983B-59F937A2D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8269" y="3630987"/>
            <a:ext cx="486923" cy="476021"/>
          </a:xfrm>
          <a:custGeom>
            <a:avLst/>
            <a:gdLst>
              <a:gd name="T0" fmla="*/ 106585 w 479"/>
              <a:gd name="T1" fmla="*/ 0 h 471"/>
              <a:gd name="T2" fmla="*/ 106585 w 479"/>
              <a:gd name="T3" fmla="*/ 0 h 471"/>
              <a:gd name="T4" fmla="*/ 0 w 479"/>
              <a:gd name="T5" fmla="*/ 101994 h 471"/>
              <a:gd name="T6" fmla="*/ 106585 w 479"/>
              <a:gd name="T7" fmla="*/ 207520 h 471"/>
              <a:gd name="T8" fmla="*/ 212281 w 479"/>
              <a:gd name="T9" fmla="*/ 101994 h 471"/>
              <a:gd name="T10" fmla="*/ 106585 w 479"/>
              <a:gd name="T11" fmla="*/ 0 h 471"/>
              <a:gd name="T12" fmla="*/ 23537 w 479"/>
              <a:gd name="T13" fmla="*/ 74619 h 471"/>
              <a:gd name="T14" fmla="*/ 23537 w 479"/>
              <a:gd name="T15" fmla="*/ 74619 h 471"/>
              <a:gd name="T16" fmla="*/ 78606 w 479"/>
              <a:gd name="T17" fmla="*/ 98020 h 471"/>
              <a:gd name="T18" fmla="*/ 94150 w 479"/>
              <a:gd name="T19" fmla="*/ 105968 h 471"/>
              <a:gd name="T20" fmla="*/ 106585 w 479"/>
              <a:gd name="T21" fmla="*/ 113474 h 471"/>
              <a:gd name="T22" fmla="*/ 117687 w 479"/>
              <a:gd name="T23" fmla="*/ 117448 h 471"/>
              <a:gd name="T24" fmla="*/ 121684 w 479"/>
              <a:gd name="T25" fmla="*/ 121422 h 471"/>
              <a:gd name="T26" fmla="*/ 117687 w 479"/>
              <a:gd name="T27" fmla="*/ 129369 h 471"/>
              <a:gd name="T28" fmla="*/ 106585 w 479"/>
              <a:gd name="T29" fmla="*/ 133343 h 471"/>
              <a:gd name="T30" fmla="*/ 82603 w 479"/>
              <a:gd name="T31" fmla="*/ 125395 h 471"/>
              <a:gd name="T32" fmla="*/ 70612 w 479"/>
              <a:gd name="T33" fmla="*/ 137317 h 471"/>
              <a:gd name="T34" fmla="*/ 102144 w 479"/>
              <a:gd name="T35" fmla="*/ 153212 h 471"/>
              <a:gd name="T36" fmla="*/ 102144 w 479"/>
              <a:gd name="T37" fmla="*/ 168666 h 471"/>
              <a:gd name="T38" fmla="*/ 114134 w 479"/>
              <a:gd name="T39" fmla="*/ 168666 h 471"/>
              <a:gd name="T40" fmla="*/ 114134 w 479"/>
              <a:gd name="T41" fmla="*/ 153212 h 471"/>
              <a:gd name="T42" fmla="*/ 133675 w 479"/>
              <a:gd name="T43" fmla="*/ 144823 h 471"/>
              <a:gd name="T44" fmla="*/ 141669 w 479"/>
              <a:gd name="T45" fmla="*/ 129369 h 471"/>
              <a:gd name="T46" fmla="*/ 181194 w 479"/>
              <a:gd name="T47" fmla="*/ 144823 h 471"/>
              <a:gd name="T48" fmla="*/ 106585 w 479"/>
              <a:gd name="T49" fmla="*/ 188093 h 471"/>
              <a:gd name="T50" fmla="*/ 19541 w 479"/>
              <a:gd name="T51" fmla="*/ 101994 h 471"/>
              <a:gd name="T52" fmla="*/ 23537 w 479"/>
              <a:gd name="T53" fmla="*/ 74619 h 471"/>
              <a:gd name="T54" fmla="*/ 137672 w 479"/>
              <a:gd name="T55" fmla="*/ 101994 h 471"/>
              <a:gd name="T56" fmla="*/ 137672 w 479"/>
              <a:gd name="T57" fmla="*/ 101994 h 471"/>
              <a:gd name="T58" fmla="*/ 117687 w 479"/>
              <a:gd name="T59" fmla="*/ 94047 h 471"/>
              <a:gd name="T60" fmla="*/ 110137 w 479"/>
              <a:gd name="T61" fmla="*/ 90073 h 471"/>
              <a:gd name="T62" fmla="*/ 94150 w 479"/>
              <a:gd name="T63" fmla="*/ 82567 h 471"/>
              <a:gd name="T64" fmla="*/ 94150 w 479"/>
              <a:gd name="T65" fmla="*/ 82567 h 471"/>
              <a:gd name="T66" fmla="*/ 98147 w 479"/>
              <a:gd name="T67" fmla="*/ 74619 h 471"/>
              <a:gd name="T68" fmla="*/ 106585 w 479"/>
              <a:gd name="T69" fmla="*/ 74619 h 471"/>
              <a:gd name="T70" fmla="*/ 126125 w 479"/>
              <a:gd name="T71" fmla="*/ 78593 h 471"/>
              <a:gd name="T72" fmla="*/ 141669 w 479"/>
              <a:gd name="T73" fmla="*/ 66671 h 471"/>
              <a:gd name="T74" fmla="*/ 114134 w 479"/>
              <a:gd name="T75" fmla="*/ 55192 h 471"/>
              <a:gd name="T76" fmla="*/ 114134 w 479"/>
              <a:gd name="T77" fmla="*/ 39738 h 471"/>
              <a:gd name="T78" fmla="*/ 102144 w 479"/>
              <a:gd name="T79" fmla="*/ 39738 h 471"/>
              <a:gd name="T80" fmla="*/ 102144 w 479"/>
              <a:gd name="T81" fmla="*/ 55192 h 471"/>
              <a:gd name="T82" fmla="*/ 82603 w 479"/>
              <a:gd name="T83" fmla="*/ 63139 h 471"/>
              <a:gd name="T84" fmla="*/ 74609 w 479"/>
              <a:gd name="T85" fmla="*/ 74619 h 471"/>
              <a:gd name="T86" fmla="*/ 35528 w 479"/>
              <a:gd name="T87" fmla="*/ 55192 h 471"/>
              <a:gd name="T88" fmla="*/ 106585 w 479"/>
              <a:gd name="T89" fmla="*/ 16337 h 471"/>
              <a:gd name="T90" fmla="*/ 192740 w 479"/>
              <a:gd name="T91" fmla="*/ 101994 h 471"/>
              <a:gd name="T92" fmla="*/ 188743 w 479"/>
              <a:gd name="T93" fmla="*/ 125395 h 471"/>
              <a:gd name="T94" fmla="*/ 137672 w 479"/>
              <a:gd name="T95" fmla="*/ 101994 h 47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40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53" y="169"/>
                </a:moveTo>
                <a:lnTo>
                  <a:pt x="53" y="169"/>
                </a:lnTo>
                <a:cubicBezTo>
                  <a:pt x="177" y="222"/>
                  <a:pt x="177" y="222"/>
                  <a:pt x="177" y="222"/>
                </a:cubicBezTo>
                <a:cubicBezTo>
                  <a:pt x="212" y="240"/>
                  <a:pt x="212" y="240"/>
                  <a:pt x="212" y="240"/>
                </a:cubicBezTo>
                <a:cubicBezTo>
                  <a:pt x="240" y="257"/>
                  <a:pt x="240" y="257"/>
                  <a:pt x="240" y="257"/>
                </a:cubicBezTo>
                <a:cubicBezTo>
                  <a:pt x="265" y="266"/>
                  <a:pt x="265" y="266"/>
                  <a:pt x="265" y="266"/>
                </a:cubicBezTo>
                <a:lnTo>
                  <a:pt x="274" y="275"/>
                </a:lnTo>
                <a:cubicBezTo>
                  <a:pt x="274" y="284"/>
                  <a:pt x="265" y="293"/>
                  <a:pt x="265" y="293"/>
                </a:cubicBezTo>
                <a:cubicBezTo>
                  <a:pt x="257" y="302"/>
                  <a:pt x="248" y="302"/>
                  <a:pt x="240" y="302"/>
                </a:cubicBezTo>
                <a:cubicBezTo>
                  <a:pt x="221" y="302"/>
                  <a:pt x="203" y="293"/>
                  <a:pt x="186" y="284"/>
                </a:cubicBezTo>
                <a:cubicBezTo>
                  <a:pt x="159" y="311"/>
                  <a:pt x="159" y="311"/>
                  <a:pt x="159" y="311"/>
                </a:cubicBezTo>
                <a:cubicBezTo>
                  <a:pt x="177" y="328"/>
                  <a:pt x="203" y="347"/>
                  <a:pt x="230" y="347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57" y="382"/>
                  <a:pt x="257" y="382"/>
                  <a:pt x="257" y="382"/>
                </a:cubicBezTo>
                <a:cubicBezTo>
                  <a:pt x="257" y="347"/>
                  <a:pt x="257" y="347"/>
                  <a:pt x="257" y="347"/>
                </a:cubicBezTo>
                <a:cubicBezTo>
                  <a:pt x="274" y="338"/>
                  <a:pt x="284" y="338"/>
                  <a:pt x="301" y="328"/>
                </a:cubicBezTo>
                <a:cubicBezTo>
                  <a:pt x="310" y="319"/>
                  <a:pt x="319" y="302"/>
                  <a:pt x="319" y="293"/>
                </a:cubicBezTo>
                <a:cubicBezTo>
                  <a:pt x="408" y="328"/>
                  <a:pt x="408" y="328"/>
                  <a:pt x="408" y="328"/>
                </a:cubicBezTo>
                <a:cubicBezTo>
                  <a:pt x="372" y="391"/>
                  <a:pt x="310" y="426"/>
                  <a:pt x="240" y="426"/>
                </a:cubicBezTo>
                <a:cubicBezTo>
                  <a:pt x="133" y="426"/>
                  <a:pt x="44" y="347"/>
                  <a:pt x="44" y="231"/>
                </a:cubicBezTo>
                <a:cubicBezTo>
                  <a:pt x="44" y="213"/>
                  <a:pt x="44" y="187"/>
                  <a:pt x="53" y="169"/>
                </a:cubicBezTo>
                <a:close/>
                <a:moveTo>
                  <a:pt x="310" y="231"/>
                </a:moveTo>
                <a:lnTo>
                  <a:pt x="310" y="231"/>
                </a:lnTo>
                <a:cubicBezTo>
                  <a:pt x="265" y="213"/>
                  <a:pt x="265" y="213"/>
                  <a:pt x="265" y="213"/>
                </a:cubicBezTo>
                <a:cubicBezTo>
                  <a:pt x="248" y="204"/>
                  <a:pt x="248" y="204"/>
                  <a:pt x="248" y="204"/>
                </a:cubicBezTo>
                <a:cubicBezTo>
                  <a:pt x="212" y="187"/>
                  <a:pt x="212" y="187"/>
                  <a:pt x="212" y="187"/>
                </a:cubicBezTo>
                <a:cubicBezTo>
                  <a:pt x="212" y="178"/>
                  <a:pt x="221" y="178"/>
                  <a:pt x="221" y="169"/>
                </a:cubicBezTo>
                <a:cubicBezTo>
                  <a:pt x="230" y="169"/>
                  <a:pt x="240" y="169"/>
                  <a:pt x="240" y="169"/>
                </a:cubicBezTo>
                <a:cubicBezTo>
                  <a:pt x="257" y="169"/>
                  <a:pt x="274" y="169"/>
                  <a:pt x="284" y="178"/>
                </a:cubicBezTo>
                <a:cubicBezTo>
                  <a:pt x="319" y="151"/>
                  <a:pt x="319" y="151"/>
                  <a:pt x="319" y="151"/>
                </a:cubicBezTo>
                <a:cubicBezTo>
                  <a:pt x="301" y="134"/>
                  <a:pt x="274" y="125"/>
                  <a:pt x="257" y="12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30" y="90"/>
                  <a:pt x="230" y="90"/>
                  <a:pt x="230" y="90"/>
                </a:cubicBezTo>
                <a:cubicBezTo>
                  <a:pt x="230" y="125"/>
                  <a:pt x="230" y="125"/>
                  <a:pt x="230" y="125"/>
                </a:cubicBezTo>
                <a:cubicBezTo>
                  <a:pt x="212" y="125"/>
                  <a:pt x="203" y="134"/>
                  <a:pt x="186" y="143"/>
                </a:cubicBezTo>
                <a:cubicBezTo>
                  <a:pt x="177" y="143"/>
                  <a:pt x="168" y="160"/>
                  <a:pt x="168" y="169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106" y="72"/>
                  <a:pt x="168" y="37"/>
                  <a:pt x="240" y="37"/>
                </a:cubicBezTo>
                <a:cubicBezTo>
                  <a:pt x="346" y="37"/>
                  <a:pt x="434" y="125"/>
                  <a:pt x="434" y="231"/>
                </a:cubicBezTo>
                <a:cubicBezTo>
                  <a:pt x="434" y="249"/>
                  <a:pt x="434" y="266"/>
                  <a:pt x="425" y="284"/>
                </a:cubicBezTo>
                <a:lnTo>
                  <a:pt x="310" y="2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66" name="Freeform 79">
            <a:extLst>
              <a:ext uri="{FF2B5EF4-FFF2-40B4-BE49-F238E27FC236}">
                <a16:creationId xmlns:a16="http://schemas.microsoft.com/office/drawing/2014/main" id="{36D01DAF-2973-9641-AF8F-D16D808C2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5377" y="4479288"/>
            <a:ext cx="432706" cy="436197"/>
          </a:xfrm>
          <a:custGeom>
            <a:avLst/>
            <a:gdLst>
              <a:gd name="T0" fmla="*/ 186369 w 545"/>
              <a:gd name="T1" fmla="*/ 198079 h 553"/>
              <a:gd name="T2" fmla="*/ 135081 w 545"/>
              <a:gd name="T3" fmla="*/ 187673 h 553"/>
              <a:gd name="T4" fmla="*/ 160725 w 545"/>
              <a:gd name="T5" fmla="*/ 177625 h 553"/>
              <a:gd name="T6" fmla="*/ 109799 w 545"/>
              <a:gd name="T7" fmla="*/ 127029 h 553"/>
              <a:gd name="T8" fmla="*/ 117383 w 545"/>
              <a:gd name="T9" fmla="*/ 109087 h 553"/>
              <a:gd name="T10" fmla="*/ 124968 w 545"/>
              <a:gd name="T11" fmla="*/ 111599 h 553"/>
              <a:gd name="T12" fmla="*/ 175895 w 545"/>
              <a:gd name="T13" fmla="*/ 147124 h 553"/>
              <a:gd name="T14" fmla="*/ 196482 w 545"/>
              <a:gd name="T15" fmla="*/ 147124 h 553"/>
              <a:gd name="T16" fmla="*/ 186369 w 545"/>
              <a:gd name="T17" fmla="*/ 198079 h 553"/>
              <a:gd name="T18" fmla="*/ 186369 w 545"/>
              <a:gd name="T19" fmla="*/ 61003 h 553"/>
              <a:gd name="T20" fmla="*/ 175895 w 545"/>
              <a:gd name="T21" fmla="*/ 35525 h 553"/>
              <a:gd name="T22" fmla="*/ 124968 w 545"/>
              <a:gd name="T23" fmla="*/ 86480 h 553"/>
              <a:gd name="T24" fmla="*/ 107270 w 545"/>
              <a:gd name="T25" fmla="*/ 78586 h 553"/>
              <a:gd name="T26" fmla="*/ 109799 w 545"/>
              <a:gd name="T27" fmla="*/ 71050 h 553"/>
              <a:gd name="T28" fmla="*/ 145555 w 545"/>
              <a:gd name="T29" fmla="*/ 20454 h 553"/>
              <a:gd name="T30" fmla="*/ 145555 w 545"/>
              <a:gd name="T31" fmla="*/ 0 h 553"/>
              <a:gd name="T32" fmla="*/ 196482 w 545"/>
              <a:gd name="T33" fmla="*/ 10047 h 553"/>
              <a:gd name="T34" fmla="*/ 186369 w 545"/>
              <a:gd name="T35" fmla="*/ 61003 h 553"/>
              <a:gd name="T36" fmla="*/ 84155 w 545"/>
              <a:gd name="T37" fmla="*/ 127029 h 553"/>
              <a:gd name="T38" fmla="*/ 50926 w 545"/>
              <a:gd name="T39" fmla="*/ 177625 h 553"/>
              <a:gd name="T40" fmla="*/ 50926 w 545"/>
              <a:gd name="T41" fmla="*/ 198079 h 553"/>
              <a:gd name="T42" fmla="*/ 0 w 545"/>
              <a:gd name="T43" fmla="*/ 187673 h 553"/>
              <a:gd name="T44" fmla="*/ 10113 w 545"/>
              <a:gd name="T45" fmla="*/ 137077 h 553"/>
              <a:gd name="T46" fmla="*/ 20226 w 545"/>
              <a:gd name="T47" fmla="*/ 162195 h 553"/>
              <a:gd name="T48" fmla="*/ 71514 w 545"/>
              <a:gd name="T49" fmla="*/ 111599 h 553"/>
              <a:gd name="T50" fmla="*/ 86683 w 545"/>
              <a:gd name="T51" fmla="*/ 119135 h 553"/>
              <a:gd name="T52" fmla="*/ 76570 w 545"/>
              <a:gd name="T53" fmla="*/ 88992 h 553"/>
              <a:gd name="T54" fmla="*/ 71514 w 545"/>
              <a:gd name="T55" fmla="*/ 86480 h 553"/>
              <a:gd name="T56" fmla="*/ 20226 w 545"/>
              <a:gd name="T57" fmla="*/ 35525 h 553"/>
              <a:gd name="T58" fmla="*/ 10113 w 545"/>
              <a:gd name="T59" fmla="*/ 61003 h 553"/>
              <a:gd name="T60" fmla="*/ 0 w 545"/>
              <a:gd name="T61" fmla="*/ 10047 h 553"/>
              <a:gd name="T62" fmla="*/ 50926 w 545"/>
              <a:gd name="T63" fmla="*/ 0 h 553"/>
              <a:gd name="T64" fmla="*/ 50926 w 545"/>
              <a:gd name="T65" fmla="*/ 20454 h 553"/>
              <a:gd name="T66" fmla="*/ 84155 w 545"/>
              <a:gd name="T67" fmla="*/ 71050 h 553"/>
              <a:gd name="T68" fmla="*/ 86683 w 545"/>
              <a:gd name="T69" fmla="*/ 78586 h 55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45" h="553">
                <a:moveTo>
                  <a:pt x="516" y="552"/>
                </a:moveTo>
                <a:lnTo>
                  <a:pt x="516" y="552"/>
                </a:lnTo>
                <a:cubicBezTo>
                  <a:pt x="403" y="552"/>
                  <a:pt x="403" y="552"/>
                  <a:pt x="403" y="552"/>
                </a:cubicBezTo>
                <a:cubicBezTo>
                  <a:pt x="389" y="552"/>
                  <a:pt x="374" y="537"/>
                  <a:pt x="374" y="523"/>
                </a:cubicBezTo>
                <a:cubicBezTo>
                  <a:pt x="374" y="502"/>
                  <a:pt x="389" y="495"/>
                  <a:pt x="403" y="495"/>
                </a:cubicBezTo>
                <a:cubicBezTo>
                  <a:pt x="445" y="495"/>
                  <a:pt x="445" y="495"/>
                  <a:pt x="445" y="495"/>
                </a:cubicBezTo>
                <a:cubicBezTo>
                  <a:pt x="304" y="354"/>
                  <a:pt x="304" y="354"/>
                  <a:pt x="304" y="354"/>
                </a:cubicBezTo>
                <a:cubicBezTo>
                  <a:pt x="304" y="347"/>
                  <a:pt x="297" y="339"/>
                  <a:pt x="297" y="332"/>
                </a:cubicBezTo>
                <a:cubicBezTo>
                  <a:pt x="297" y="318"/>
                  <a:pt x="311" y="304"/>
                  <a:pt x="325" y="304"/>
                </a:cubicBezTo>
                <a:cubicBezTo>
                  <a:pt x="332" y="304"/>
                  <a:pt x="339" y="304"/>
                  <a:pt x="346" y="311"/>
                </a:cubicBezTo>
                <a:cubicBezTo>
                  <a:pt x="487" y="452"/>
                  <a:pt x="487" y="452"/>
                  <a:pt x="487" y="452"/>
                </a:cubicBezTo>
                <a:cubicBezTo>
                  <a:pt x="487" y="410"/>
                  <a:pt x="487" y="410"/>
                  <a:pt x="487" y="410"/>
                </a:cubicBezTo>
                <a:cubicBezTo>
                  <a:pt x="487" y="389"/>
                  <a:pt x="502" y="382"/>
                  <a:pt x="516" y="382"/>
                </a:cubicBezTo>
                <a:cubicBezTo>
                  <a:pt x="530" y="382"/>
                  <a:pt x="544" y="389"/>
                  <a:pt x="544" y="410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2"/>
                  <a:pt x="516" y="552"/>
                </a:cubicBezTo>
                <a:close/>
                <a:moveTo>
                  <a:pt x="516" y="170"/>
                </a:moveTo>
                <a:lnTo>
                  <a:pt x="516" y="170"/>
                </a:lnTo>
                <a:cubicBezTo>
                  <a:pt x="502" y="170"/>
                  <a:pt x="487" y="163"/>
                  <a:pt x="487" y="141"/>
                </a:cubicBezTo>
                <a:cubicBezTo>
                  <a:pt x="487" y="99"/>
                  <a:pt x="487" y="99"/>
                  <a:pt x="487" y="99"/>
                </a:cubicBezTo>
                <a:cubicBezTo>
                  <a:pt x="346" y="241"/>
                  <a:pt x="346" y="241"/>
                  <a:pt x="346" y="241"/>
                </a:cubicBezTo>
                <a:cubicBezTo>
                  <a:pt x="339" y="248"/>
                  <a:pt x="332" y="248"/>
                  <a:pt x="325" y="248"/>
                </a:cubicBezTo>
                <a:cubicBezTo>
                  <a:pt x="311" y="248"/>
                  <a:pt x="297" y="234"/>
                  <a:pt x="297" y="219"/>
                </a:cubicBezTo>
                <a:cubicBezTo>
                  <a:pt x="297" y="212"/>
                  <a:pt x="304" y="205"/>
                  <a:pt x="304" y="198"/>
                </a:cubicBezTo>
                <a:cubicBezTo>
                  <a:pt x="445" y="57"/>
                  <a:pt x="445" y="57"/>
                  <a:pt x="445" y="57"/>
                </a:cubicBezTo>
                <a:cubicBezTo>
                  <a:pt x="403" y="57"/>
                  <a:pt x="403" y="57"/>
                  <a:pt x="403" y="57"/>
                </a:cubicBezTo>
                <a:cubicBezTo>
                  <a:pt x="389" y="57"/>
                  <a:pt x="374" y="50"/>
                  <a:pt x="374" y="28"/>
                </a:cubicBezTo>
                <a:cubicBezTo>
                  <a:pt x="374" y="14"/>
                  <a:pt x="389" y="0"/>
                  <a:pt x="403" y="0"/>
                </a:cubicBezTo>
                <a:cubicBezTo>
                  <a:pt x="516" y="0"/>
                  <a:pt x="516" y="0"/>
                  <a:pt x="516" y="0"/>
                </a:cubicBezTo>
                <a:cubicBezTo>
                  <a:pt x="530" y="0"/>
                  <a:pt x="544" y="14"/>
                  <a:pt x="544" y="28"/>
                </a:cubicBezTo>
                <a:cubicBezTo>
                  <a:pt x="544" y="141"/>
                  <a:pt x="544" y="141"/>
                  <a:pt x="544" y="141"/>
                </a:cubicBezTo>
                <a:cubicBezTo>
                  <a:pt x="544" y="163"/>
                  <a:pt x="530" y="170"/>
                  <a:pt x="516" y="170"/>
                </a:cubicBezTo>
                <a:close/>
                <a:moveTo>
                  <a:pt x="233" y="354"/>
                </a:moveTo>
                <a:lnTo>
                  <a:pt x="233" y="354"/>
                </a:lnTo>
                <a:cubicBezTo>
                  <a:pt x="92" y="495"/>
                  <a:pt x="92" y="495"/>
                  <a:pt x="92" y="495"/>
                </a:cubicBezTo>
                <a:cubicBezTo>
                  <a:pt x="141" y="495"/>
                  <a:pt x="141" y="495"/>
                  <a:pt x="141" y="495"/>
                </a:cubicBezTo>
                <a:cubicBezTo>
                  <a:pt x="155" y="495"/>
                  <a:pt x="169" y="502"/>
                  <a:pt x="169" y="523"/>
                </a:cubicBezTo>
                <a:cubicBezTo>
                  <a:pt x="169" y="537"/>
                  <a:pt x="155" y="552"/>
                  <a:pt x="141" y="552"/>
                </a:cubicBezTo>
                <a:cubicBezTo>
                  <a:pt x="28" y="552"/>
                  <a:pt x="28" y="552"/>
                  <a:pt x="28" y="552"/>
                </a:cubicBezTo>
                <a:cubicBezTo>
                  <a:pt x="7" y="552"/>
                  <a:pt x="0" y="537"/>
                  <a:pt x="0" y="523"/>
                </a:cubicBezTo>
                <a:cubicBezTo>
                  <a:pt x="0" y="410"/>
                  <a:pt x="0" y="410"/>
                  <a:pt x="0" y="410"/>
                </a:cubicBezTo>
                <a:cubicBezTo>
                  <a:pt x="0" y="389"/>
                  <a:pt x="7" y="382"/>
                  <a:pt x="28" y="382"/>
                </a:cubicBezTo>
                <a:cubicBezTo>
                  <a:pt x="42" y="382"/>
                  <a:pt x="56" y="389"/>
                  <a:pt x="56" y="410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198" y="311"/>
                  <a:pt x="198" y="311"/>
                  <a:pt x="198" y="311"/>
                </a:cubicBezTo>
                <a:cubicBezTo>
                  <a:pt x="198" y="304"/>
                  <a:pt x="205" y="304"/>
                  <a:pt x="212" y="304"/>
                </a:cubicBezTo>
                <a:cubicBezTo>
                  <a:pt x="233" y="304"/>
                  <a:pt x="240" y="318"/>
                  <a:pt x="240" y="332"/>
                </a:cubicBezTo>
                <a:cubicBezTo>
                  <a:pt x="240" y="339"/>
                  <a:pt x="240" y="347"/>
                  <a:pt x="233" y="354"/>
                </a:cubicBezTo>
                <a:close/>
                <a:moveTo>
                  <a:pt x="212" y="248"/>
                </a:moveTo>
                <a:lnTo>
                  <a:pt x="212" y="248"/>
                </a:lnTo>
                <a:cubicBezTo>
                  <a:pt x="205" y="248"/>
                  <a:pt x="198" y="248"/>
                  <a:pt x="198" y="241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41"/>
                  <a:pt x="56" y="141"/>
                  <a:pt x="56" y="141"/>
                </a:cubicBezTo>
                <a:cubicBezTo>
                  <a:pt x="56" y="163"/>
                  <a:pt x="42" y="170"/>
                  <a:pt x="28" y="170"/>
                </a:cubicBezTo>
                <a:cubicBezTo>
                  <a:pt x="7" y="170"/>
                  <a:pt x="0" y="163"/>
                  <a:pt x="0" y="14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55" y="0"/>
                  <a:pt x="169" y="14"/>
                  <a:pt x="169" y="28"/>
                </a:cubicBezTo>
                <a:cubicBezTo>
                  <a:pt x="169" y="50"/>
                  <a:pt x="155" y="57"/>
                  <a:pt x="141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40" y="205"/>
                  <a:pt x="240" y="212"/>
                  <a:pt x="240" y="219"/>
                </a:cubicBezTo>
                <a:cubicBezTo>
                  <a:pt x="240" y="234"/>
                  <a:pt x="233" y="248"/>
                  <a:pt x="212" y="24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" name="Freeform 77">
            <a:extLst>
              <a:ext uri="{FF2B5EF4-FFF2-40B4-BE49-F238E27FC236}">
                <a16:creationId xmlns:a16="http://schemas.microsoft.com/office/drawing/2014/main" id="{919EF1B8-BD4E-8A4A-9A58-9BABF2BCB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4377" y="5263299"/>
            <a:ext cx="525721" cy="426672"/>
          </a:xfrm>
          <a:custGeom>
            <a:avLst/>
            <a:gdLst>
              <a:gd name="T0" fmla="*/ 190963 w 608"/>
              <a:gd name="T1" fmla="*/ 65958 h 496"/>
              <a:gd name="T2" fmla="*/ 172948 w 608"/>
              <a:gd name="T3" fmla="*/ 58430 h 496"/>
              <a:gd name="T4" fmla="*/ 183036 w 608"/>
              <a:gd name="T5" fmla="*/ 45884 h 496"/>
              <a:gd name="T6" fmla="*/ 177992 w 608"/>
              <a:gd name="T7" fmla="*/ 45884 h 496"/>
              <a:gd name="T8" fmla="*/ 167903 w 608"/>
              <a:gd name="T9" fmla="*/ 45884 h 496"/>
              <a:gd name="T10" fmla="*/ 50803 w 608"/>
              <a:gd name="T11" fmla="*/ 149481 h 496"/>
              <a:gd name="T12" fmla="*/ 45759 w 608"/>
              <a:gd name="T13" fmla="*/ 151990 h 496"/>
              <a:gd name="T14" fmla="*/ 30266 w 608"/>
              <a:gd name="T15" fmla="*/ 151990 h 496"/>
              <a:gd name="T16" fmla="*/ 0 w 608"/>
              <a:gd name="T17" fmla="*/ 141953 h 496"/>
              <a:gd name="T18" fmla="*/ 30266 w 608"/>
              <a:gd name="T19" fmla="*/ 131916 h 496"/>
              <a:gd name="T20" fmla="*/ 40715 w 608"/>
              <a:gd name="T21" fmla="*/ 131916 h 496"/>
              <a:gd name="T22" fmla="*/ 147726 w 608"/>
              <a:gd name="T23" fmla="*/ 27960 h 496"/>
              <a:gd name="T24" fmla="*/ 152770 w 608"/>
              <a:gd name="T25" fmla="*/ 25451 h 496"/>
              <a:gd name="T26" fmla="*/ 170425 w 608"/>
              <a:gd name="T27" fmla="*/ 25451 h 496"/>
              <a:gd name="T28" fmla="*/ 177992 w 608"/>
              <a:gd name="T29" fmla="*/ 17923 h 496"/>
              <a:gd name="T30" fmla="*/ 183036 w 608"/>
              <a:gd name="T31" fmla="*/ 0 h 496"/>
              <a:gd name="T32" fmla="*/ 216185 w 608"/>
              <a:gd name="T33" fmla="*/ 27960 h 496"/>
              <a:gd name="T34" fmla="*/ 216185 w 608"/>
              <a:gd name="T35" fmla="*/ 43375 h 496"/>
              <a:gd name="T36" fmla="*/ 78907 w 608"/>
              <a:gd name="T37" fmla="*/ 81372 h 496"/>
              <a:gd name="T38" fmla="*/ 40715 w 608"/>
              <a:gd name="T39" fmla="*/ 45884 h 496"/>
              <a:gd name="T40" fmla="*/ 30266 w 608"/>
              <a:gd name="T41" fmla="*/ 45884 h 496"/>
              <a:gd name="T42" fmla="*/ 0 w 608"/>
              <a:gd name="T43" fmla="*/ 35488 h 496"/>
              <a:gd name="T44" fmla="*/ 27744 w 608"/>
              <a:gd name="T45" fmla="*/ 25451 h 496"/>
              <a:gd name="T46" fmla="*/ 45759 w 608"/>
              <a:gd name="T47" fmla="*/ 25451 h 496"/>
              <a:gd name="T48" fmla="*/ 50803 w 608"/>
              <a:gd name="T49" fmla="*/ 27960 h 496"/>
              <a:gd name="T50" fmla="*/ 78907 w 608"/>
              <a:gd name="T51" fmla="*/ 81372 h 496"/>
              <a:gd name="T52" fmla="*/ 157815 w 608"/>
              <a:gd name="T53" fmla="*/ 131916 h 496"/>
              <a:gd name="T54" fmla="*/ 167903 w 608"/>
              <a:gd name="T55" fmla="*/ 131916 h 496"/>
              <a:gd name="T56" fmla="*/ 177992 w 608"/>
              <a:gd name="T57" fmla="*/ 131916 h 496"/>
              <a:gd name="T58" fmla="*/ 177992 w 608"/>
              <a:gd name="T59" fmla="*/ 126898 h 496"/>
              <a:gd name="T60" fmla="*/ 183036 w 608"/>
              <a:gd name="T61" fmla="*/ 108974 h 496"/>
              <a:gd name="T62" fmla="*/ 216185 w 608"/>
              <a:gd name="T63" fmla="*/ 134425 h 496"/>
              <a:gd name="T64" fmla="*/ 216185 w 608"/>
              <a:gd name="T65" fmla="*/ 149481 h 496"/>
              <a:gd name="T66" fmla="*/ 183036 w 608"/>
              <a:gd name="T67" fmla="*/ 177442 h 496"/>
              <a:gd name="T68" fmla="*/ 177992 w 608"/>
              <a:gd name="T69" fmla="*/ 159877 h 496"/>
              <a:gd name="T70" fmla="*/ 167903 w 608"/>
              <a:gd name="T71" fmla="*/ 151990 h 496"/>
              <a:gd name="T72" fmla="*/ 152770 w 608"/>
              <a:gd name="T73" fmla="*/ 151990 h 496"/>
              <a:gd name="T74" fmla="*/ 147726 w 608"/>
              <a:gd name="T75" fmla="*/ 149481 h 496"/>
              <a:gd name="T76" fmla="*/ 119622 w 608"/>
              <a:gd name="T77" fmla="*/ 96428 h 4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8" h="496">
                <a:moveTo>
                  <a:pt x="530" y="184"/>
                </a:moveTo>
                <a:lnTo>
                  <a:pt x="530" y="184"/>
                </a:lnTo>
                <a:cubicBezTo>
                  <a:pt x="523" y="191"/>
                  <a:pt x="516" y="191"/>
                  <a:pt x="508" y="191"/>
                </a:cubicBezTo>
                <a:cubicBezTo>
                  <a:pt x="494" y="191"/>
                  <a:pt x="480" y="177"/>
                  <a:pt x="480" y="163"/>
                </a:cubicBezTo>
                <a:cubicBezTo>
                  <a:pt x="480" y="156"/>
                  <a:pt x="487" y="149"/>
                  <a:pt x="494" y="142"/>
                </a:cubicBezTo>
                <a:cubicBezTo>
                  <a:pt x="508" y="128"/>
                  <a:pt x="508" y="128"/>
                  <a:pt x="508" y="128"/>
                </a:cubicBezTo>
                <a:cubicBezTo>
                  <a:pt x="494" y="128"/>
                  <a:pt x="494" y="128"/>
                  <a:pt x="494" y="128"/>
                </a:cubicBezTo>
                <a:cubicBezTo>
                  <a:pt x="466" y="128"/>
                  <a:pt x="466" y="128"/>
                  <a:pt x="466" y="128"/>
                </a:cubicBezTo>
                <a:cubicBezTo>
                  <a:pt x="438" y="128"/>
                  <a:pt x="438" y="128"/>
                  <a:pt x="438" y="128"/>
                </a:cubicBezTo>
                <a:cubicBezTo>
                  <a:pt x="141" y="417"/>
                  <a:pt x="141" y="417"/>
                  <a:pt x="141" y="417"/>
                </a:cubicBezTo>
                <a:cubicBezTo>
                  <a:pt x="141" y="424"/>
                  <a:pt x="134" y="424"/>
                  <a:pt x="127" y="424"/>
                </a:cubicBezTo>
                <a:cubicBezTo>
                  <a:pt x="84" y="424"/>
                  <a:pt x="84" y="424"/>
                  <a:pt x="84" y="424"/>
                </a:cubicBezTo>
                <a:cubicBezTo>
                  <a:pt x="28" y="424"/>
                  <a:pt x="28" y="424"/>
                  <a:pt x="28" y="424"/>
                </a:cubicBezTo>
                <a:cubicBezTo>
                  <a:pt x="14" y="424"/>
                  <a:pt x="0" y="417"/>
                  <a:pt x="0" y="396"/>
                </a:cubicBezTo>
                <a:cubicBezTo>
                  <a:pt x="0" y="382"/>
                  <a:pt x="14" y="368"/>
                  <a:pt x="28" y="368"/>
                </a:cubicBezTo>
                <a:cubicBezTo>
                  <a:pt x="84" y="368"/>
                  <a:pt x="84" y="368"/>
                  <a:pt x="84" y="368"/>
                </a:cubicBezTo>
                <a:cubicBezTo>
                  <a:pt x="113" y="368"/>
                  <a:pt x="113" y="368"/>
                  <a:pt x="113" y="368"/>
                </a:cubicBezTo>
                <a:cubicBezTo>
                  <a:pt x="410" y="78"/>
                  <a:pt x="410" y="78"/>
                  <a:pt x="410" y="78"/>
                </a:cubicBezTo>
                <a:cubicBezTo>
                  <a:pt x="410" y="71"/>
                  <a:pt x="417" y="71"/>
                  <a:pt x="424" y="71"/>
                </a:cubicBezTo>
                <a:cubicBezTo>
                  <a:pt x="473" y="71"/>
                  <a:pt x="473" y="71"/>
                  <a:pt x="473" y="71"/>
                </a:cubicBezTo>
                <a:cubicBezTo>
                  <a:pt x="508" y="71"/>
                  <a:pt x="508" y="71"/>
                  <a:pt x="508" y="71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87" y="43"/>
                  <a:pt x="480" y="36"/>
                  <a:pt x="480" y="29"/>
                </a:cubicBezTo>
                <a:cubicBezTo>
                  <a:pt x="480" y="15"/>
                  <a:pt x="494" y="0"/>
                  <a:pt x="508" y="0"/>
                </a:cubicBezTo>
                <a:cubicBezTo>
                  <a:pt x="516" y="0"/>
                  <a:pt x="523" y="8"/>
                  <a:pt x="530" y="15"/>
                </a:cubicBezTo>
                <a:cubicBezTo>
                  <a:pt x="600" y="78"/>
                  <a:pt x="600" y="78"/>
                  <a:pt x="600" y="78"/>
                </a:cubicBezTo>
                <a:cubicBezTo>
                  <a:pt x="600" y="85"/>
                  <a:pt x="607" y="92"/>
                  <a:pt x="607" y="99"/>
                </a:cubicBezTo>
                <a:cubicBezTo>
                  <a:pt x="607" y="106"/>
                  <a:pt x="600" y="113"/>
                  <a:pt x="600" y="121"/>
                </a:cubicBezTo>
                <a:lnTo>
                  <a:pt x="530" y="184"/>
                </a:lnTo>
                <a:close/>
                <a:moveTo>
                  <a:pt x="219" y="227"/>
                </a:moveTo>
                <a:lnTo>
                  <a:pt x="219" y="227"/>
                </a:lnTo>
                <a:cubicBezTo>
                  <a:pt x="113" y="128"/>
                  <a:pt x="113" y="128"/>
                  <a:pt x="113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28" y="128"/>
                  <a:pt x="28" y="128"/>
                  <a:pt x="28" y="128"/>
                </a:cubicBezTo>
                <a:cubicBezTo>
                  <a:pt x="14" y="128"/>
                  <a:pt x="0" y="113"/>
                  <a:pt x="0" y="99"/>
                </a:cubicBezTo>
                <a:cubicBezTo>
                  <a:pt x="0" y="78"/>
                  <a:pt x="14" y="71"/>
                  <a:pt x="28" y="71"/>
                </a:cubicBezTo>
                <a:cubicBezTo>
                  <a:pt x="77" y="71"/>
                  <a:pt x="77" y="71"/>
                  <a:pt x="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34" y="71"/>
                  <a:pt x="141" y="71"/>
                  <a:pt x="141" y="78"/>
                </a:cubicBezTo>
                <a:cubicBezTo>
                  <a:pt x="254" y="191"/>
                  <a:pt x="254" y="191"/>
                  <a:pt x="254" y="191"/>
                </a:cubicBezTo>
                <a:lnTo>
                  <a:pt x="219" y="227"/>
                </a:lnTo>
                <a:close/>
                <a:moveTo>
                  <a:pt x="438" y="368"/>
                </a:moveTo>
                <a:lnTo>
                  <a:pt x="438" y="368"/>
                </a:lnTo>
                <a:cubicBezTo>
                  <a:pt x="466" y="368"/>
                  <a:pt x="466" y="368"/>
                  <a:pt x="466" y="368"/>
                </a:cubicBezTo>
                <a:cubicBezTo>
                  <a:pt x="494" y="368"/>
                  <a:pt x="494" y="368"/>
                  <a:pt x="494" y="368"/>
                </a:cubicBezTo>
                <a:cubicBezTo>
                  <a:pt x="508" y="368"/>
                  <a:pt x="508" y="368"/>
                  <a:pt x="508" y="368"/>
                </a:cubicBezTo>
                <a:cubicBezTo>
                  <a:pt x="494" y="354"/>
                  <a:pt x="494" y="354"/>
                  <a:pt x="494" y="354"/>
                </a:cubicBezTo>
                <a:cubicBezTo>
                  <a:pt x="487" y="347"/>
                  <a:pt x="480" y="340"/>
                  <a:pt x="480" y="333"/>
                </a:cubicBezTo>
                <a:cubicBezTo>
                  <a:pt x="480" y="319"/>
                  <a:pt x="494" y="304"/>
                  <a:pt x="508" y="304"/>
                </a:cubicBezTo>
                <a:cubicBezTo>
                  <a:pt x="516" y="304"/>
                  <a:pt x="523" y="304"/>
                  <a:pt x="530" y="311"/>
                </a:cubicBezTo>
                <a:cubicBezTo>
                  <a:pt x="600" y="375"/>
                  <a:pt x="600" y="375"/>
                  <a:pt x="600" y="375"/>
                </a:cubicBezTo>
                <a:cubicBezTo>
                  <a:pt x="600" y="382"/>
                  <a:pt x="607" y="389"/>
                  <a:pt x="607" y="396"/>
                </a:cubicBezTo>
                <a:cubicBezTo>
                  <a:pt x="607" y="403"/>
                  <a:pt x="600" y="410"/>
                  <a:pt x="600" y="417"/>
                </a:cubicBezTo>
                <a:cubicBezTo>
                  <a:pt x="530" y="481"/>
                  <a:pt x="530" y="481"/>
                  <a:pt x="530" y="481"/>
                </a:cubicBezTo>
                <a:cubicBezTo>
                  <a:pt x="523" y="488"/>
                  <a:pt x="516" y="495"/>
                  <a:pt x="508" y="495"/>
                </a:cubicBezTo>
                <a:cubicBezTo>
                  <a:pt x="494" y="495"/>
                  <a:pt x="480" y="481"/>
                  <a:pt x="480" y="467"/>
                </a:cubicBezTo>
                <a:cubicBezTo>
                  <a:pt x="480" y="460"/>
                  <a:pt x="487" y="453"/>
                  <a:pt x="494" y="446"/>
                </a:cubicBezTo>
                <a:cubicBezTo>
                  <a:pt x="508" y="424"/>
                  <a:pt x="508" y="424"/>
                  <a:pt x="508" y="424"/>
                </a:cubicBezTo>
                <a:cubicBezTo>
                  <a:pt x="466" y="424"/>
                  <a:pt x="466" y="424"/>
                  <a:pt x="466" y="424"/>
                </a:cubicBezTo>
                <a:cubicBezTo>
                  <a:pt x="424" y="424"/>
                  <a:pt x="424" y="424"/>
                  <a:pt x="424" y="424"/>
                </a:cubicBezTo>
                <a:cubicBezTo>
                  <a:pt x="417" y="424"/>
                  <a:pt x="410" y="424"/>
                  <a:pt x="410" y="417"/>
                </a:cubicBezTo>
                <a:cubicBezTo>
                  <a:pt x="297" y="304"/>
                  <a:pt x="297" y="304"/>
                  <a:pt x="297" y="304"/>
                </a:cubicBezTo>
                <a:cubicBezTo>
                  <a:pt x="332" y="269"/>
                  <a:pt x="332" y="269"/>
                  <a:pt x="332" y="269"/>
                </a:cubicBezTo>
                <a:lnTo>
                  <a:pt x="438" y="3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04DAF01-8A1D-CD4D-8246-CC7D412192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80" y="461208"/>
            <a:ext cx="3219939" cy="173440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3C9D76A-647F-224D-92E7-D0EA4E0D9A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6085045"/>
      </p:ext>
    </p:extLst>
  </p:cSld>
  <p:clrMapOvr>
    <a:masterClrMapping/>
  </p:clrMapOvr>
  <p:transition spd="slow" advTm="946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9" grpId="0" animBg="1"/>
      <p:bldP spid="96" grpId="0" animBg="1"/>
      <p:bldP spid="97" grpId="0" animBg="1"/>
      <p:bldP spid="98" grpId="0" animBg="1"/>
      <p:bldP spid="112" grpId="0" animBg="1"/>
      <p:bldP spid="113" grpId="0" animBg="1"/>
      <p:bldP spid="114" grpId="0" animBg="1"/>
      <p:bldP spid="116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1B1628C-E759-BC43-8BC1-1BB596F41FF3}"/>
              </a:ext>
            </a:extLst>
          </p:cNvPr>
          <p:cNvSpPr/>
          <p:nvPr/>
        </p:nvSpPr>
        <p:spPr>
          <a:xfrm>
            <a:off x="1423284" y="2134925"/>
            <a:ext cx="9326880" cy="4663440"/>
          </a:xfrm>
          <a:custGeom>
            <a:avLst/>
            <a:gdLst>
              <a:gd name="connsiteX0" fmla="*/ 0 w 9326880"/>
              <a:gd name="connsiteY0" fmla="*/ 4663440 h 9326880"/>
              <a:gd name="connsiteX1" fmla="*/ 4663440 w 9326880"/>
              <a:gd name="connsiteY1" fmla="*/ 0 h 9326880"/>
              <a:gd name="connsiteX2" fmla="*/ 9326880 w 9326880"/>
              <a:gd name="connsiteY2" fmla="*/ 4663440 h 9326880"/>
              <a:gd name="connsiteX3" fmla="*/ 4663440 w 9326880"/>
              <a:gd name="connsiteY3" fmla="*/ 9326880 h 9326880"/>
              <a:gd name="connsiteX4" fmla="*/ 0 w 9326880"/>
              <a:gd name="connsiteY4" fmla="*/ 4663440 h 9326880"/>
              <a:gd name="connsiteX0" fmla="*/ 0 w 9326880"/>
              <a:gd name="connsiteY0" fmla="*/ 4663440 h 9326880"/>
              <a:gd name="connsiteX1" fmla="*/ 4663440 w 9326880"/>
              <a:gd name="connsiteY1" fmla="*/ 0 h 9326880"/>
              <a:gd name="connsiteX2" fmla="*/ 9326880 w 9326880"/>
              <a:gd name="connsiteY2" fmla="*/ 4663440 h 9326880"/>
              <a:gd name="connsiteX3" fmla="*/ 4663440 w 9326880"/>
              <a:gd name="connsiteY3" fmla="*/ 9326880 h 9326880"/>
              <a:gd name="connsiteX4" fmla="*/ 91440 w 9326880"/>
              <a:gd name="connsiteY4" fmla="*/ 4754880 h 9326880"/>
              <a:gd name="connsiteX0" fmla="*/ 0 w 9452449"/>
              <a:gd name="connsiteY0" fmla="*/ 4663440 h 5036310"/>
              <a:gd name="connsiteX1" fmla="*/ 4663440 w 9452449"/>
              <a:gd name="connsiteY1" fmla="*/ 0 h 5036310"/>
              <a:gd name="connsiteX2" fmla="*/ 9326880 w 9452449"/>
              <a:gd name="connsiteY2" fmla="*/ 4663440 h 5036310"/>
              <a:gd name="connsiteX3" fmla="*/ 91440 w 9452449"/>
              <a:gd name="connsiteY3" fmla="*/ 4754880 h 5036310"/>
              <a:gd name="connsiteX0" fmla="*/ 0 w 9452449"/>
              <a:gd name="connsiteY0" fmla="*/ 4663440 h 4663440"/>
              <a:gd name="connsiteX1" fmla="*/ 4663440 w 9452449"/>
              <a:gd name="connsiteY1" fmla="*/ 0 h 4663440"/>
              <a:gd name="connsiteX2" fmla="*/ 9326880 w 9452449"/>
              <a:gd name="connsiteY2" fmla="*/ 4663440 h 4663440"/>
              <a:gd name="connsiteX0" fmla="*/ 0 w 9326955"/>
              <a:gd name="connsiteY0" fmla="*/ 4663440 h 4663440"/>
              <a:gd name="connsiteX1" fmla="*/ 4663440 w 9326955"/>
              <a:gd name="connsiteY1" fmla="*/ 0 h 4663440"/>
              <a:gd name="connsiteX2" fmla="*/ 9326880 w 9326955"/>
              <a:gd name="connsiteY2" fmla="*/ 4663440 h 4663440"/>
              <a:gd name="connsiteX0" fmla="*/ 0 w 9326880"/>
              <a:gd name="connsiteY0" fmla="*/ 4663440 h 4663440"/>
              <a:gd name="connsiteX1" fmla="*/ 4663440 w 9326880"/>
              <a:gd name="connsiteY1" fmla="*/ 0 h 4663440"/>
              <a:gd name="connsiteX2" fmla="*/ 9326880 w 9326880"/>
              <a:gd name="connsiteY2" fmla="*/ 4663440 h 4663440"/>
              <a:gd name="connsiteX0" fmla="*/ 0 w 9326880"/>
              <a:gd name="connsiteY0" fmla="*/ 4663440 h 4663440"/>
              <a:gd name="connsiteX1" fmla="*/ 4663440 w 9326880"/>
              <a:gd name="connsiteY1" fmla="*/ 0 h 4663440"/>
              <a:gd name="connsiteX2" fmla="*/ 9326880 w 9326880"/>
              <a:gd name="connsiteY2" fmla="*/ 4663440 h 466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26880" h="4663440">
                <a:moveTo>
                  <a:pt x="0" y="4663440"/>
                </a:moveTo>
                <a:cubicBezTo>
                  <a:pt x="0" y="2087893"/>
                  <a:pt x="2087893" y="0"/>
                  <a:pt x="4663440" y="0"/>
                </a:cubicBezTo>
                <a:cubicBezTo>
                  <a:pt x="7238987" y="0"/>
                  <a:pt x="9285797" y="2280700"/>
                  <a:pt x="9326880" y="4663440"/>
                </a:cubicBezTo>
              </a:path>
            </a:pathLst>
          </a:cu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Shape 210">
            <a:extLst>
              <a:ext uri="{FF2B5EF4-FFF2-40B4-BE49-F238E27FC236}">
                <a16:creationId xmlns:a16="http://schemas.microsoft.com/office/drawing/2014/main" id="{2421CB65-1274-BC42-A6D7-05E19086E0D7}"/>
              </a:ext>
            </a:extLst>
          </p:cNvPr>
          <p:cNvSpPr/>
          <p:nvPr/>
        </p:nvSpPr>
        <p:spPr>
          <a:xfrm>
            <a:off x="743466" y="5197926"/>
            <a:ext cx="1631416" cy="166007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6" name="Group 212">
            <a:extLst>
              <a:ext uri="{FF2B5EF4-FFF2-40B4-BE49-F238E27FC236}">
                <a16:creationId xmlns:a16="http://schemas.microsoft.com/office/drawing/2014/main" id="{E08B7742-7096-D443-9CFB-84B36C768CD5}"/>
              </a:ext>
            </a:extLst>
          </p:cNvPr>
          <p:cNvGrpSpPr/>
          <p:nvPr/>
        </p:nvGrpSpPr>
        <p:grpSpPr>
          <a:xfrm>
            <a:off x="860999" y="5362702"/>
            <a:ext cx="1288020" cy="1310645"/>
            <a:chOff x="-2" y="-1"/>
            <a:chExt cx="1288019" cy="1310643"/>
          </a:xfrm>
          <a:solidFill>
            <a:schemeClr val="accent2">
              <a:lumMod val="50000"/>
            </a:schemeClr>
          </a:solidFill>
        </p:grpSpPr>
        <p:sp>
          <p:nvSpPr>
            <p:cNvPr id="7" name="Shape 210">
              <a:extLst>
                <a:ext uri="{FF2B5EF4-FFF2-40B4-BE49-F238E27FC236}">
                  <a16:creationId xmlns:a16="http://schemas.microsoft.com/office/drawing/2014/main" id="{C4CA586B-3E3A-E44B-A305-1F3A5CB307F2}"/>
                </a:ext>
              </a:extLst>
            </p:cNvPr>
            <p:cNvSpPr/>
            <p:nvPr/>
          </p:nvSpPr>
          <p:spPr>
            <a:xfrm>
              <a:off x="-2" y="-1"/>
              <a:ext cx="1288019" cy="1310643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0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8" name="Shape 211">
              <a:extLst>
                <a:ext uri="{FF2B5EF4-FFF2-40B4-BE49-F238E27FC236}">
                  <a16:creationId xmlns:a16="http://schemas.microsoft.com/office/drawing/2014/main" id="{794375DC-1C82-D94E-B8EA-00191049642A}"/>
                </a:ext>
              </a:extLst>
            </p:cNvPr>
            <p:cNvSpPr/>
            <p:nvPr/>
          </p:nvSpPr>
          <p:spPr>
            <a:xfrm>
              <a:off x="188625" y="547370"/>
              <a:ext cx="910765" cy="2159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r>
                <a:rPr b="1" dirty="0">
                  <a:latin typeface="Corbel" panose="020B0503020204020204" pitchFamily="34" charset="0"/>
                </a:rPr>
                <a:t>SELLER</a:t>
              </a:r>
            </a:p>
          </p:txBody>
        </p:sp>
      </p:grpSp>
      <p:sp>
        <p:nvSpPr>
          <p:cNvPr id="22" name="Shape 210">
            <a:extLst>
              <a:ext uri="{FF2B5EF4-FFF2-40B4-BE49-F238E27FC236}">
                <a16:creationId xmlns:a16="http://schemas.microsoft.com/office/drawing/2014/main" id="{D8E2EA94-33FD-9841-8F11-54EA3276588A}"/>
              </a:ext>
            </a:extLst>
          </p:cNvPr>
          <p:cNvSpPr/>
          <p:nvPr/>
        </p:nvSpPr>
        <p:spPr>
          <a:xfrm>
            <a:off x="8993920" y="3304690"/>
            <a:ext cx="1300056" cy="132289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" name="Shape 210">
            <a:extLst>
              <a:ext uri="{FF2B5EF4-FFF2-40B4-BE49-F238E27FC236}">
                <a16:creationId xmlns:a16="http://schemas.microsoft.com/office/drawing/2014/main" id="{5F7A3C18-A541-8F42-9367-A4763F7DE5CE}"/>
              </a:ext>
            </a:extLst>
          </p:cNvPr>
          <p:cNvSpPr/>
          <p:nvPr/>
        </p:nvSpPr>
        <p:spPr>
          <a:xfrm>
            <a:off x="1380220" y="3137581"/>
            <a:ext cx="1486856" cy="1512974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" name="Shape 210">
            <a:extLst>
              <a:ext uri="{FF2B5EF4-FFF2-40B4-BE49-F238E27FC236}">
                <a16:creationId xmlns:a16="http://schemas.microsoft.com/office/drawing/2014/main" id="{67CAC9B1-AF3C-0347-ABF8-22C8BC74D801}"/>
              </a:ext>
            </a:extLst>
          </p:cNvPr>
          <p:cNvSpPr/>
          <p:nvPr/>
        </p:nvSpPr>
        <p:spPr>
          <a:xfrm>
            <a:off x="3912024" y="1672163"/>
            <a:ext cx="1354158" cy="137794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000" dirty="0">
              <a:latin typeface="Corbel" panose="020B0503020204020204" pitchFamily="34" charset="0"/>
            </a:endParaRPr>
          </a:p>
        </p:txBody>
      </p:sp>
      <p:sp>
        <p:nvSpPr>
          <p:cNvPr id="25" name="Shape 210">
            <a:extLst>
              <a:ext uri="{FF2B5EF4-FFF2-40B4-BE49-F238E27FC236}">
                <a16:creationId xmlns:a16="http://schemas.microsoft.com/office/drawing/2014/main" id="{32B7B3E2-BCDE-9441-AE7B-E5B874BF24D3}"/>
              </a:ext>
            </a:extLst>
          </p:cNvPr>
          <p:cNvSpPr/>
          <p:nvPr/>
        </p:nvSpPr>
        <p:spPr>
          <a:xfrm>
            <a:off x="6755040" y="1539378"/>
            <a:ext cx="1426817" cy="145188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000" dirty="0">
              <a:latin typeface="Corbel" panose="020B0503020204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21EB50-B7D7-5C4E-B2B2-045DB0F4D09E}"/>
              </a:ext>
            </a:extLst>
          </p:cNvPr>
          <p:cNvGrpSpPr/>
          <p:nvPr/>
        </p:nvGrpSpPr>
        <p:grpSpPr>
          <a:xfrm>
            <a:off x="1779210" y="3408322"/>
            <a:ext cx="1033988" cy="1052152"/>
            <a:chOff x="2814632" y="1329100"/>
            <a:chExt cx="1033988" cy="105215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B87ED59-9D8B-AA47-A832-8CCFA7405726}"/>
                </a:ext>
              </a:extLst>
            </p:cNvPr>
            <p:cNvSpPr/>
            <p:nvPr/>
          </p:nvSpPr>
          <p:spPr>
            <a:xfrm>
              <a:off x="2814632" y="1329100"/>
              <a:ext cx="1033988" cy="1052152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Roboto Thin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12" name="Shape 222">
              <a:extLst>
                <a:ext uri="{FF2B5EF4-FFF2-40B4-BE49-F238E27FC236}">
                  <a16:creationId xmlns:a16="http://schemas.microsoft.com/office/drawing/2014/main" id="{D5591D98-EAE1-5E49-8F45-C272FDFB36BE}"/>
                </a:ext>
              </a:extLst>
            </p:cNvPr>
            <p:cNvSpPr/>
            <p:nvPr/>
          </p:nvSpPr>
          <p:spPr>
            <a:xfrm>
              <a:off x="3127717" y="1599974"/>
              <a:ext cx="407818" cy="495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00" y="16200"/>
                  </a:moveTo>
                  <a:cubicBezTo>
                    <a:pt x="5400" y="16200"/>
                    <a:pt x="5400" y="16200"/>
                    <a:pt x="5400" y="16200"/>
                  </a:cubicBezTo>
                  <a:cubicBezTo>
                    <a:pt x="5100" y="16200"/>
                    <a:pt x="4800" y="16445"/>
                    <a:pt x="4800" y="16691"/>
                  </a:cubicBezTo>
                  <a:cubicBezTo>
                    <a:pt x="4800" y="16936"/>
                    <a:pt x="5100" y="17182"/>
                    <a:pt x="5400" y="17182"/>
                  </a:cubicBezTo>
                  <a:cubicBezTo>
                    <a:pt x="12600" y="17182"/>
                    <a:pt x="12600" y="17182"/>
                    <a:pt x="12600" y="17182"/>
                  </a:cubicBezTo>
                  <a:cubicBezTo>
                    <a:pt x="12900" y="17182"/>
                    <a:pt x="13200" y="16936"/>
                    <a:pt x="13200" y="16691"/>
                  </a:cubicBezTo>
                  <a:cubicBezTo>
                    <a:pt x="13200" y="16445"/>
                    <a:pt x="12900" y="16200"/>
                    <a:pt x="12600" y="16200"/>
                  </a:cubicBezTo>
                  <a:moveTo>
                    <a:pt x="5400" y="5400"/>
                  </a:moveTo>
                  <a:cubicBezTo>
                    <a:pt x="8400" y="5400"/>
                    <a:pt x="8400" y="5400"/>
                    <a:pt x="8400" y="5400"/>
                  </a:cubicBezTo>
                  <a:cubicBezTo>
                    <a:pt x="8700" y="5400"/>
                    <a:pt x="9000" y="5155"/>
                    <a:pt x="9000" y="4909"/>
                  </a:cubicBezTo>
                  <a:cubicBezTo>
                    <a:pt x="9000" y="4664"/>
                    <a:pt x="8700" y="4418"/>
                    <a:pt x="8400" y="4418"/>
                  </a:cubicBezTo>
                  <a:cubicBezTo>
                    <a:pt x="5400" y="4418"/>
                    <a:pt x="5400" y="4418"/>
                    <a:pt x="5400" y="4418"/>
                  </a:cubicBezTo>
                  <a:cubicBezTo>
                    <a:pt x="5100" y="4418"/>
                    <a:pt x="4800" y="4664"/>
                    <a:pt x="4800" y="4909"/>
                  </a:cubicBezTo>
                  <a:cubicBezTo>
                    <a:pt x="4800" y="5155"/>
                    <a:pt x="5100" y="5400"/>
                    <a:pt x="5400" y="5400"/>
                  </a:cubicBezTo>
                  <a:moveTo>
                    <a:pt x="16200" y="12273"/>
                  </a:moveTo>
                  <a:cubicBezTo>
                    <a:pt x="5400" y="12273"/>
                    <a:pt x="5400" y="12273"/>
                    <a:pt x="5400" y="12273"/>
                  </a:cubicBezTo>
                  <a:cubicBezTo>
                    <a:pt x="5100" y="12273"/>
                    <a:pt x="4800" y="12518"/>
                    <a:pt x="4800" y="12764"/>
                  </a:cubicBezTo>
                  <a:cubicBezTo>
                    <a:pt x="4800" y="13009"/>
                    <a:pt x="5100" y="13255"/>
                    <a:pt x="5400" y="13255"/>
                  </a:cubicBezTo>
                  <a:cubicBezTo>
                    <a:pt x="16200" y="13255"/>
                    <a:pt x="16200" y="13255"/>
                    <a:pt x="16200" y="13255"/>
                  </a:cubicBezTo>
                  <a:cubicBezTo>
                    <a:pt x="16500" y="13255"/>
                    <a:pt x="16800" y="13009"/>
                    <a:pt x="16800" y="12764"/>
                  </a:cubicBezTo>
                  <a:cubicBezTo>
                    <a:pt x="16800" y="12518"/>
                    <a:pt x="16500" y="12273"/>
                    <a:pt x="16200" y="12273"/>
                  </a:cubicBezTo>
                  <a:moveTo>
                    <a:pt x="4800" y="8836"/>
                  </a:moveTo>
                  <a:cubicBezTo>
                    <a:pt x="4800" y="9082"/>
                    <a:pt x="5100" y="9327"/>
                    <a:pt x="5400" y="9327"/>
                  </a:cubicBezTo>
                  <a:cubicBezTo>
                    <a:pt x="16200" y="9327"/>
                    <a:pt x="16200" y="9327"/>
                    <a:pt x="16200" y="9327"/>
                  </a:cubicBezTo>
                  <a:cubicBezTo>
                    <a:pt x="16500" y="9327"/>
                    <a:pt x="16800" y="9082"/>
                    <a:pt x="16800" y="8836"/>
                  </a:cubicBezTo>
                  <a:cubicBezTo>
                    <a:pt x="16800" y="8591"/>
                    <a:pt x="16500" y="8345"/>
                    <a:pt x="16200" y="8345"/>
                  </a:cubicBezTo>
                  <a:cubicBezTo>
                    <a:pt x="5400" y="8345"/>
                    <a:pt x="5400" y="8345"/>
                    <a:pt x="5400" y="8345"/>
                  </a:cubicBezTo>
                  <a:cubicBezTo>
                    <a:pt x="5100" y="8345"/>
                    <a:pt x="4800" y="8591"/>
                    <a:pt x="4800" y="8836"/>
                  </a:cubicBezTo>
                  <a:moveTo>
                    <a:pt x="15600" y="0"/>
                  </a:moveTo>
                  <a:cubicBezTo>
                    <a:pt x="2400" y="0"/>
                    <a:pt x="2400" y="0"/>
                    <a:pt x="2400" y="0"/>
                  </a:cubicBezTo>
                  <a:cubicBezTo>
                    <a:pt x="1050" y="0"/>
                    <a:pt x="0" y="859"/>
                    <a:pt x="0" y="1964"/>
                  </a:cubicBezTo>
                  <a:cubicBezTo>
                    <a:pt x="0" y="19636"/>
                    <a:pt x="0" y="19636"/>
                    <a:pt x="0" y="19636"/>
                  </a:cubicBezTo>
                  <a:cubicBezTo>
                    <a:pt x="0" y="20741"/>
                    <a:pt x="1050" y="21600"/>
                    <a:pt x="2400" y="21600"/>
                  </a:cubicBezTo>
                  <a:cubicBezTo>
                    <a:pt x="19200" y="21600"/>
                    <a:pt x="19200" y="21600"/>
                    <a:pt x="19200" y="21600"/>
                  </a:cubicBezTo>
                  <a:cubicBezTo>
                    <a:pt x="20550" y="21600"/>
                    <a:pt x="21600" y="20741"/>
                    <a:pt x="21600" y="19636"/>
                  </a:cubicBezTo>
                  <a:cubicBezTo>
                    <a:pt x="21600" y="5400"/>
                    <a:pt x="21600" y="5400"/>
                    <a:pt x="21600" y="5400"/>
                  </a:cubicBezTo>
                  <a:lnTo>
                    <a:pt x="15600" y="0"/>
                  </a:lnTo>
                  <a:close/>
                  <a:moveTo>
                    <a:pt x="20400" y="19636"/>
                  </a:moveTo>
                  <a:cubicBezTo>
                    <a:pt x="20400" y="20127"/>
                    <a:pt x="19800" y="20618"/>
                    <a:pt x="19200" y="20618"/>
                  </a:cubicBezTo>
                  <a:cubicBezTo>
                    <a:pt x="2400" y="20618"/>
                    <a:pt x="2400" y="20618"/>
                    <a:pt x="2400" y="20618"/>
                  </a:cubicBezTo>
                  <a:cubicBezTo>
                    <a:pt x="1800" y="20618"/>
                    <a:pt x="1200" y="20127"/>
                    <a:pt x="1200" y="19636"/>
                  </a:cubicBezTo>
                  <a:cubicBezTo>
                    <a:pt x="1200" y="1964"/>
                    <a:pt x="1200" y="1964"/>
                    <a:pt x="1200" y="1964"/>
                  </a:cubicBezTo>
                  <a:cubicBezTo>
                    <a:pt x="1200" y="1473"/>
                    <a:pt x="1800" y="982"/>
                    <a:pt x="2400" y="982"/>
                  </a:cubicBezTo>
                  <a:cubicBezTo>
                    <a:pt x="13200" y="982"/>
                    <a:pt x="13200" y="982"/>
                    <a:pt x="13200" y="982"/>
                  </a:cubicBezTo>
                  <a:cubicBezTo>
                    <a:pt x="13200" y="5891"/>
                    <a:pt x="13200" y="5891"/>
                    <a:pt x="13200" y="5891"/>
                  </a:cubicBezTo>
                  <a:cubicBezTo>
                    <a:pt x="13200" y="6382"/>
                    <a:pt x="13800" y="6873"/>
                    <a:pt x="14400" y="6873"/>
                  </a:cubicBezTo>
                  <a:cubicBezTo>
                    <a:pt x="20400" y="6873"/>
                    <a:pt x="20400" y="6873"/>
                    <a:pt x="20400" y="6873"/>
                  </a:cubicBezTo>
                  <a:lnTo>
                    <a:pt x="20400" y="19636"/>
                  </a:lnTo>
                  <a:close/>
                  <a:moveTo>
                    <a:pt x="14400" y="5891"/>
                  </a:moveTo>
                  <a:cubicBezTo>
                    <a:pt x="14400" y="982"/>
                    <a:pt x="14400" y="982"/>
                    <a:pt x="14400" y="982"/>
                  </a:cubicBezTo>
                  <a:cubicBezTo>
                    <a:pt x="15000" y="982"/>
                    <a:pt x="15000" y="982"/>
                    <a:pt x="15000" y="982"/>
                  </a:cubicBezTo>
                  <a:cubicBezTo>
                    <a:pt x="20400" y="5891"/>
                    <a:pt x="20400" y="5891"/>
                    <a:pt x="20400" y="5891"/>
                  </a:cubicBezTo>
                  <a:lnTo>
                    <a:pt x="14400" y="58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77A42D-0965-9441-9B55-8DAC2ED23F7C}"/>
              </a:ext>
            </a:extLst>
          </p:cNvPr>
          <p:cNvGrpSpPr/>
          <p:nvPr/>
        </p:nvGrpSpPr>
        <p:grpSpPr>
          <a:xfrm>
            <a:off x="4097493" y="1825748"/>
            <a:ext cx="1033988" cy="1052152"/>
            <a:chOff x="4753487" y="1321895"/>
            <a:chExt cx="1033988" cy="105215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D9D9011-7F4B-B142-BD9D-9B197A52552C}"/>
                </a:ext>
              </a:extLst>
            </p:cNvPr>
            <p:cNvSpPr/>
            <p:nvPr/>
          </p:nvSpPr>
          <p:spPr>
            <a:xfrm>
              <a:off x="4753487" y="1321895"/>
              <a:ext cx="1033988" cy="1052152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orbel" panose="020B0503020204020204" pitchFamily="34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15" name="Shape 225">
              <a:extLst>
                <a:ext uri="{FF2B5EF4-FFF2-40B4-BE49-F238E27FC236}">
                  <a16:creationId xmlns:a16="http://schemas.microsoft.com/office/drawing/2014/main" id="{E56F43CC-8C04-C74F-8E35-824139AFB5D3}"/>
                </a:ext>
              </a:extLst>
            </p:cNvPr>
            <p:cNvSpPr/>
            <p:nvPr/>
          </p:nvSpPr>
          <p:spPr>
            <a:xfrm>
              <a:off x="4973823" y="1676372"/>
              <a:ext cx="591262" cy="372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8486"/>
                  </a:moveTo>
                  <a:cubicBezTo>
                    <a:pt x="9941" y="8486"/>
                    <a:pt x="9327" y="9450"/>
                    <a:pt x="9327" y="10800"/>
                  </a:cubicBezTo>
                  <a:cubicBezTo>
                    <a:pt x="9327" y="12150"/>
                    <a:pt x="9941" y="13114"/>
                    <a:pt x="10800" y="13114"/>
                  </a:cubicBezTo>
                  <a:cubicBezTo>
                    <a:pt x="11659" y="13114"/>
                    <a:pt x="12273" y="12150"/>
                    <a:pt x="12273" y="10800"/>
                  </a:cubicBezTo>
                  <a:cubicBezTo>
                    <a:pt x="12273" y="9450"/>
                    <a:pt x="11659" y="8486"/>
                    <a:pt x="10800" y="8486"/>
                  </a:cubicBezTo>
                  <a:moveTo>
                    <a:pt x="10800" y="3086"/>
                  </a:moveTo>
                  <a:cubicBezTo>
                    <a:pt x="8100" y="3086"/>
                    <a:pt x="5891" y="6557"/>
                    <a:pt x="5891" y="10800"/>
                  </a:cubicBezTo>
                  <a:cubicBezTo>
                    <a:pt x="5891" y="15043"/>
                    <a:pt x="8100" y="18514"/>
                    <a:pt x="10800" y="18514"/>
                  </a:cubicBezTo>
                  <a:cubicBezTo>
                    <a:pt x="13500" y="18514"/>
                    <a:pt x="15709" y="15043"/>
                    <a:pt x="15709" y="10800"/>
                  </a:cubicBezTo>
                  <a:cubicBezTo>
                    <a:pt x="15709" y="6557"/>
                    <a:pt x="13500" y="3086"/>
                    <a:pt x="10800" y="3086"/>
                  </a:cubicBezTo>
                  <a:moveTo>
                    <a:pt x="10800" y="16971"/>
                  </a:moveTo>
                  <a:cubicBezTo>
                    <a:pt x="8591" y="16971"/>
                    <a:pt x="6873" y="14271"/>
                    <a:pt x="6873" y="10800"/>
                  </a:cubicBezTo>
                  <a:cubicBezTo>
                    <a:pt x="6873" y="7329"/>
                    <a:pt x="8591" y="4629"/>
                    <a:pt x="10800" y="4629"/>
                  </a:cubicBezTo>
                  <a:cubicBezTo>
                    <a:pt x="13009" y="4629"/>
                    <a:pt x="14727" y="7329"/>
                    <a:pt x="14727" y="10800"/>
                  </a:cubicBezTo>
                  <a:cubicBezTo>
                    <a:pt x="14727" y="14271"/>
                    <a:pt x="13009" y="16971"/>
                    <a:pt x="10800" y="16971"/>
                  </a:cubicBezTo>
                  <a:moveTo>
                    <a:pt x="10800" y="0"/>
                  </a:moveTo>
                  <a:cubicBezTo>
                    <a:pt x="4786" y="0"/>
                    <a:pt x="0" y="7714"/>
                    <a:pt x="0" y="10800"/>
                  </a:cubicBezTo>
                  <a:cubicBezTo>
                    <a:pt x="0" y="13886"/>
                    <a:pt x="4786" y="21600"/>
                    <a:pt x="10800" y="21600"/>
                  </a:cubicBezTo>
                  <a:cubicBezTo>
                    <a:pt x="16814" y="21600"/>
                    <a:pt x="21600" y="13886"/>
                    <a:pt x="21600" y="10800"/>
                  </a:cubicBezTo>
                  <a:cubicBezTo>
                    <a:pt x="21600" y="7714"/>
                    <a:pt x="16814" y="0"/>
                    <a:pt x="10800" y="0"/>
                  </a:cubicBezTo>
                  <a:moveTo>
                    <a:pt x="10800" y="20057"/>
                  </a:moveTo>
                  <a:cubicBezTo>
                    <a:pt x="5400" y="20057"/>
                    <a:pt x="982" y="13500"/>
                    <a:pt x="982" y="10800"/>
                  </a:cubicBezTo>
                  <a:cubicBezTo>
                    <a:pt x="982" y="8100"/>
                    <a:pt x="5400" y="1543"/>
                    <a:pt x="10800" y="1543"/>
                  </a:cubicBezTo>
                  <a:cubicBezTo>
                    <a:pt x="16200" y="1543"/>
                    <a:pt x="20618" y="8100"/>
                    <a:pt x="20618" y="10800"/>
                  </a:cubicBezTo>
                  <a:cubicBezTo>
                    <a:pt x="20618" y="13500"/>
                    <a:pt x="16200" y="20057"/>
                    <a:pt x="10800" y="20057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sz="2000" dirty="0">
                <a:latin typeface="Corbel" panose="020B0503020204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CE0BFA-8A63-3243-81D6-660E591C6ADA}"/>
              </a:ext>
            </a:extLst>
          </p:cNvPr>
          <p:cNvGrpSpPr/>
          <p:nvPr/>
        </p:nvGrpSpPr>
        <p:grpSpPr>
          <a:xfrm>
            <a:off x="6951455" y="1825748"/>
            <a:ext cx="1033988" cy="1052152"/>
            <a:chOff x="7021903" y="1331523"/>
            <a:chExt cx="1033988" cy="105215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0FDC65-F177-214F-83A7-14EE3A3B7534}"/>
                </a:ext>
              </a:extLst>
            </p:cNvPr>
            <p:cNvSpPr/>
            <p:nvPr/>
          </p:nvSpPr>
          <p:spPr>
            <a:xfrm>
              <a:off x="7021903" y="1331523"/>
              <a:ext cx="1033988" cy="1052152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orbel" panose="020B0503020204020204" pitchFamily="34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18" name="Shape 228">
              <a:extLst>
                <a:ext uri="{FF2B5EF4-FFF2-40B4-BE49-F238E27FC236}">
                  <a16:creationId xmlns:a16="http://schemas.microsoft.com/office/drawing/2014/main" id="{0FA8AB8B-7644-D547-AFA3-3667DF14AC55}"/>
                </a:ext>
              </a:extLst>
            </p:cNvPr>
            <p:cNvSpPr/>
            <p:nvPr/>
          </p:nvSpPr>
          <p:spPr>
            <a:xfrm>
              <a:off x="7321005" y="1637854"/>
              <a:ext cx="448159" cy="458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68" y="4050"/>
                  </a:moveTo>
                  <a:cubicBezTo>
                    <a:pt x="11045" y="3927"/>
                    <a:pt x="10923" y="3927"/>
                    <a:pt x="10800" y="3927"/>
                  </a:cubicBezTo>
                  <a:cubicBezTo>
                    <a:pt x="10677" y="3927"/>
                    <a:pt x="10555" y="3927"/>
                    <a:pt x="10432" y="4050"/>
                  </a:cubicBezTo>
                  <a:cubicBezTo>
                    <a:pt x="8468" y="6014"/>
                    <a:pt x="8468" y="6014"/>
                    <a:pt x="8468" y="6014"/>
                  </a:cubicBezTo>
                  <a:cubicBezTo>
                    <a:pt x="8345" y="6136"/>
                    <a:pt x="8345" y="6259"/>
                    <a:pt x="8345" y="6382"/>
                  </a:cubicBezTo>
                  <a:cubicBezTo>
                    <a:pt x="8345" y="6627"/>
                    <a:pt x="8591" y="6873"/>
                    <a:pt x="8836" y="6873"/>
                  </a:cubicBezTo>
                  <a:cubicBezTo>
                    <a:pt x="8959" y="6873"/>
                    <a:pt x="9082" y="6873"/>
                    <a:pt x="9205" y="6750"/>
                  </a:cubicBezTo>
                  <a:cubicBezTo>
                    <a:pt x="10309" y="5645"/>
                    <a:pt x="10309" y="5645"/>
                    <a:pt x="10309" y="5645"/>
                  </a:cubicBezTo>
                  <a:cubicBezTo>
                    <a:pt x="10309" y="11291"/>
                    <a:pt x="10309" y="11291"/>
                    <a:pt x="10309" y="11291"/>
                  </a:cubicBezTo>
                  <a:cubicBezTo>
                    <a:pt x="10309" y="11536"/>
                    <a:pt x="10555" y="11782"/>
                    <a:pt x="10800" y="11782"/>
                  </a:cubicBezTo>
                  <a:cubicBezTo>
                    <a:pt x="11045" y="11782"/>
                    <a:pt x="11291" y="11536"/>
                    <a:pt x="11291" y="11291"/>
                  </a:cubicBezTo>
                  <a:cubicBezTo>
                    <a:pt x="11291" y="5645"/>
                    <a:pt x="11291" y="5645"/>
                    <a:pt x="11291" y="5645"/>
                  </a:cubicBezTo>
                  <a:cubicBezTo>
                    <a:pt x="12395" y="6750"/>
                    <a:pt x="12395" y="6750"/>
                    <a:pt x="12395" y="6750"/>
                  </a:cubicBezTo>
                  <a:cubicBezTo>
                    <a:pt x="12518" y="6873"/>
                    <a:pt x="12641" y="6873"/>
                    <a:pt x="12764" y="6873"/>
                  </a:cubicBezTo>
                  <a:cubicBezTo>
                    <a:pt x="13009" y="6873"/>
                    <a:pt x="13255" y="6627"/>
                    <a:pt x="13255" y="6382"/>
                  </a:cubicBezTo>
                  <a:cubicBezTo>
                    <a:pt x="13255" y="6259"/>
                    <a:pt x="13255" y="6136"/>
                    <a:pt x="13132" y="6014"/>
                  </a:cubicBezTo>
                  <a:lnTo>
                    <a:pt x="11168" y="4050"/>
                  </a:lnTo>
                  <a:close/>
                  <a:moveTo>
                    <a:pt x="19636" y="0"/>
                  </a:moveTo>
                  <a:cubicBezTo>
                    <a:pt x="1964" y="0"/>
                    <a:pt x="1964" y="0"/>
                    <a:pt x="1964" y="0"/>
                  </a:cubicBezTo>
                  <a:cubicBezTo>
                    <a:pt x="859" y="0"/>
                    <a:pt x="0" y="859"/>
                    <a:pt x="0" y="1964"/>
                  </a:cubicBezTo>
                  <a:cubicBezTo>
                    <a:pt x="0" y="16691"/>
                    <a:pt x="0" y="16691"/>
                    <a:pt x="0" y="16691"/>
                  </a:cubicBezTo>
                  <a:cubicBezTo>
                    <a:pt x="0" y="17795"/>
                    <a:pt x="859" y="18655"/>
                    <a:pt x="1964" y="18655"/>
                  </a:cubicBezTo>
                  <a:cubicBezTo>
                    <a:pt x="8836" y="18655"/>
                    <a:pt x="8836" y="18655"/>
                    <a:pt x="8836" y="18655"/>
                  </a:cubicBezTo>
                  <a:cubicBezTo>
                    <a:pt x="8836" y="20618"/>
                    <a:pt x="8836" y="20618"/>
                    <a:pt x="8836" y="20618"/>
                  </a:cubicBezTo>
                  <a:cubicBezTo>
                    <a:pt x="7364" y="20618"/>
                    <a:pt x="7364" y="20618"/>
                    <a:pt x="7364" y="20618"/>
                  </a:cubicBezTo>
                  <a:cubicBezTo>
                    <a:pt x="7118" y="20618"/>
                    <a:pt x="6873" y="20864"/>
                    <a:pt x="6873" y="21109"/>
                  </a:cubicBezTo>
                  <a:cubicBezTo>
                    <a:pt x="6873" y="21355"/>
                    <a:pt x="7118" y="21600"/>
                    <a:pt x="7364" y="21600"/>
                  </a:cubicBezTo>
                  <a:cubicBezTo>
                    <a:pt x="14236" y="21600"/>
                    <a:pt x="14236" y="21600"/>
                    <a:pt x="14236" y="21600"/>
                  </a:cubicBezTo>
                  <a:cubicBezTo>
                    <a:pt x="14482" y="21600"/>
                    <a:pt x="14727" y="21355"/>
                    <a:pt x="14727" y="21109"/>
                  </a:cubicBezTo>
                  <a:cubicBezTo>
                    <a:pt x="14727" y="20864"/>
                    <a:pt x="14482" y="20618"/>
                    <a:pt x="14236" y="20618"/>
                  </a:cubicBezTo>
                  <a:cubicBezTo>
                    <a:pt x="12764" y="20618"/>
                    <a:pt x="12764" y="20618"/>
                    <a:pt x="12764" y="20618"/>
                  </a:cubicBezTo>
                  <a:cubicBezTo>
                    <a:pt x="12764" y="18655"/>
                    <a:pt x="12764" y="18655"/>
                    <a:pt x="12764" y="18655"/>
                  </a:cubicBezTo>
                  <a:cubicBezTo>
                    <a:pt x="19636" y="18655"/>
                    <a:pt x="19636" y="18655"/>
                    <a:pt x="19636" y="18655"/>
                  </a:cubicBezTo>
                  <a:cubicBezTo>
                    <a:pt x="20741" y="18655"/>
                    <a:pt x="21600" y="17795"/>
                    <a:pt x="21600" y="16691"/>
                  </a:cubicBezTo>
                  <a:cubicBezTo>
                    <a:pt x="21600" y="1964"/>
                    <a:pt x="21600" y="1964"/>
                    <a:pt x="21600" y="1964"/>
                  </a:cubicBezTo>
                  <a:cubicBezTo>
                    <a:pt x="21600" y="859"/>
                    <a:pt x="20741" y="0"/>
                    <a:pt x="19636" y="0"/>
                  </a:cubicBezTo>
                  <a:moveTo>
                    <a:pt x="11782" y="20618"/>
                  </a:moveTo>
                  <a:cubicBezTo>
                    <a:pt x="9818" y="20618"/>
                    <a:pt x="9818" y="20618"/>
                    <a:pt x="9818" y="20618"/>
                  </a:cubicBezTo>
                  <a:cubicBezTo>
                    <a:pt x="9818" y="18655"/>
                    <a:pt x="9818" y="18655"/>
                    <a:pt x="9818" y="18655"/>
                  </a:cubicBezTo>
                  <a:cubicBezTo>
                    <a:pt x="11782" y="18655"/>
                    <a:pt x="11782" y="18655"/>
                    <a:pt x="11782" y="18655"/>
                  </a:cubicBezTo>
                  <a:lnTo>
                    <a:pt x="11782" y="20618"/>
                  </a:lnTo>
                  <a:close/>
                  <a:moveTo>
                    <a:pt x="20618" y="16691"/>
                  </a:moveTo>
                  <a:cubicBezTo>
                    <a:pt x="20618" y="17182"/>
                    <a:pt x="20127" y="17673"/>
                    <a:pt x="19636" y="17673"/>
                  </a:cubicBezTo>
                  <a:cubicBezTo>
                    <a:pt x="1964" y="17673"/>
                    <a:pt x="1964" y="17673"/>
                    <a:pt x="1964" y="17673"/>
                  </a:cubicBezTo>
                  <a:cubicBezTo>
                    <a:pt x="1473" y="17673"/>
                    <a:pt x="982" y="17182"/>
                    <a:pt x="982" y="16691"/>
                  </a:cubicBezTo>
                  <a:cubicBezTo>
                    <a:pt x="982" y="15709"/>
                    <a:pt x="982" y="15709"/>
                    <a:pt x="982" y="15709"/>
                  </a:cubicBezTo>
                  <a:cubicBezTo>
                    <a:pt x="20618" y="15709"/>
                    <a:pt x="20618" y="15709"/>
                    <a:pt x="20618" y="15709"/>
                  </a:cubicBezTo>
                  <a:lnTo>
                    <a:pt x="20618" y="16691"/>
                  </a:lnTo>
                  <a:close/>
                  <a:moveTo>
                    <a:pt x="20618" y="14727"/>
                  </a:moveTo>
                  <a:cubicBezTo>
                    <a:pt x="982" y="14727"/>
                    <a:pt x="982" y="14727"/>
                    <a:pt x="982" y="14727"/>
                  </a:cubicBezTo>
                  <a:cubicBezTo>
                    <a:pt x="982" y="1964"/>
                    <a:pt x="982" y="1964"/>
                    <a:pt x="982" y="1964"/>
                  </a:cubicBezTo>
                  <a:cubicBezTo>
                    <a:pt x="982" y="1473"/>
                    <a:pt x="1473" y="982"/>
                    <a:pt x="1964" y="982"/>
                  </a:cubicBezTo>
                  <a:cubicBezTo>
                    <a:pt x="19636" y="982"/>
                    <a:pt x="19636" y="982"/>
                    <a:pt x="19636" y="982"/>
                  </a:cubicBezTo>
                  <a:cubicBezTo>
                    <a:pt x="20127" y="982"/>
                    <a:pt x="20618" y="1473"/>
                    <a:pt x="20618" y="1964"/>
                  </a:cubicBezTo>
                  <a:lnTo>
                    <a:pt x="20618" y="1472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sz="2000" dirty="0">
                <a:latin typeface="Corbel" panose="020B0503020204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CAFE36-C801-5249-ABD0-F674870C02D0}"/>
              </a:ext>
            </a:extLst>
          </p:cNvPr>
          <p:cNvGrpSpPr/>
          <p:nvPr/>
        </p:nvGrpSpPr>
        <p:grpSpPr>
          <a:xfrm>
            <a:off x="9126954" y="3401117"/>
            <a:ext cx="1033988" cy="1052152"/>
            <a:chOff x="9441094" y="1312860"/>
            <a:chExt cx="1033988" cy="105215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A8B8E09-5914-994F-BBCF-A999826227CB}"/>
                </a:ext>
              </a:extLst>
            </p:cNvPr>
            <p:cNvSpPr/>
            <p:nvPr/>
          </p:nvSpPr>
          <p:spPr>
            <a:xfrm>
              <a:off x="9441094" y="1312860"/>
              <a:ext cx="1033988" cy="1052152"/>
            </a:xfrm>
            <a:prstGeom prst="ellipse">
              <a:avLst/>
            </a:prstGeom>
            <a:solidFill>
              <a:schemeClr val="accent5"/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Roboto Thin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21" name="Shape 231">
              <a:extLst>
                <a:ext uri="{FF2B5EF4-FFF2-40B4-BE49-F238E27FC236}">
                  <a16:creationId xmlns:a16="http://schemas.microsoft.com/office/drawing/2014/main" id="{E7E72591-C333-DC40-B524-7ECF4D619303}"/>
                </a:ext>
              </a:extLst>
            </p:cNvPr>
            <p:cNvSpPr/>
            <p:nvPr/>
          </p:nvSpPr>
          <p:spPr>
            <a:xfrm>
              <a:off x="9741258" y="1625000"/>
              <a:ext cx="433660" cy="43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6382"/>
                  </a:moveTo>
                  <a:cubicBezTo>
                    <a:pt x="19636" y="1473"/>
                    <a:pt x="19636" y="1473"/>
                    <a:pt x="19636" y="1473"/>
                  </a:cubicBezTo>
                  <a:cubicBezTo>
                    <a:pt x="19636" y="614"/>
                    <a:pt x="19023" y="0"/>
                    <a:pt x="18164" y="0"/>
                  </a:cubicBezTo>
                  <a:cubicBezTo>
                    <a:pt x="17305" y="0"/>
                    <a:pt x="16691" y="614"/>
                    <a:pt x="16691" y="1473"/>
                  </a:cubicBezTo>
                  <a:cubicBezTo>
                    <a:pt x="16691" y="1841"/>
                    <a:pt x="16691" y="1841"/>
                    <a:pt x="16691" y="1841"/>
                  </a:cubicBezTo>
                  <a:cubicBezTo>
                    <a:pt x="2455" y="6014"/>
                    <a:pt x="2455" y="6014"/>
                    <a:pt x="2455" y="6014"/>
                  </a:cubicBezTo>
                  <a:cubicBezTo>
                    <a:pt x="2332" y="5891"/>
                    <a:pt x="2086" y="5891"/>
                    <a:pt x="1964" y="5891"/>
                  </a:cubicBezTo>
                  <a:cubicBezTo>
                    <a:pt x="982" y="5891"/>
                    <a:pt x="982" y="5891"/>
                    <a:pt x="982" y="5891"/>
                  </a:cubicBezTo>
                  <a:cubicBezTo>
                    <a:pt x="491" y="5891"/>
                    <a:pt x="0" y="6382"/>
                    <a:pt x="0" y="6873"/>
                  </a:cubicBezTo>
                  <a:cubicBezTo>
                    <a:pt x="0" y="11782"/>
                    <a:pt x="0" y="11782"/>
                    <a:pt x="0" y="11782"/>
                  </a:cubicBezTo>
                  <a:cubicBezTo>
                    <a:pt x="0" y="12273"/>
                    <a:pt x="491" y="12764"/>
                    <a:pt x="982" y="12764"/>
                  </a:cubicBezTo>
                  <a:cubicBezTo>
                    <a:pt x="1964" y="12764"/>
                    <a:pt x="1964" y="12764"/>
                    <a:pt x="1964" y="12764"/>
                  </a:cubicBezTo>
                  <a:cubicBezTo>
                    <a:pt x="2086" y="12764"/>
                    <a:pt x="2332" y="12764"/>
                    <a:pt x="2455" y="12641"/>
                  </a:cubicBezTo>
                  <a:cubicBezTo>
                    <a:pt x="3068" y="12764"/>
                    <a:pt x="3068" y="12764"/>
                    <a:pt x="3068" y="12764"/>
                  </a:cubicBezTo>
                  <a:cubicBezTo>
                    <a:pt x="4909" y="21232"/>
                    <a:pt x="4909" y="21232"/>
                    <a:pt x="4909" y="21232"/>
                  </a:cubicBezTo>
                  <a:cubicBezTo>
                    <a:pt x="4909" y="21232"/>
                    <a:pt x="4909" y="21232"/>
                    <a:pt x="4909" y="21232"/>
                  </a:cubicBezTo>
                  <a:cubicBezTo>
                    <a:pt x="5032" y="21477"/>
                    <a:pt x="5155" y="21600"/>
                    <a:pt x="5400" y="21600"/>
                  </a:cubicBezTo>
                  <a:cubicBezTo>
                    <a:pt x="9327" y="21600"/>
                    <a:pt x="9327" y="21600"/>
                    <a:pt x="9327" y="21600"/>
                  </a:cubicBezTo>
                  <a:cubicBezTo>
                    <a:pt x="9573" y="21600"/>
                    <a:pt x="9818" y="21355"/>
                    <a:pt x="9818" y="21109"/>
                  </a:cubicBezTo>
                  <a:cubicBezTo>
                    <a:pt x="9818" y="21109"/>
                    <a:pt x="9818" y="20986"/>
                    <a:pt x="9818" y="20986"/>
                  </a:cubicBezTo>
                  <a:cubicBezTo>
                    <a:pt x="9818" y="20986"/>
                    <a:pt x="9818" y="20986"/>
                    <a:pt x="9818" y="20986"/>
                  </a:cubicBezTo>
                  <a:cubicBezTo>
                    <a:pt x="8223" y="14359"/>
                    <a:pt x="8223" y="14359"/>
                    <a:pt x="8223" y="14359"/>
                  </a:cubicBezTo>
                  <a:cubicBezTo>
                    <a:pt x="16691" y="16814"/>
                    <a:pt x="16691" y="16814"/>
                    <a:pt x="16691" y="16814"/>
                  </a:cubicBezTo>
                  <a:cubicBezTo>
                    <a:pt x="16691" y="17182"/>
                    <a:pt x="16691" y="17182"/>
                    <a:pt x="16691" y="17182"/>
                  </a:cubicBezTo>
                  <a:cubicBezTo>
                    <a:pt x="16691" y="18041"/>
                    <a:pt x="17305" y="18655"/>
                    <a:pt x="18164" y="18655"/>
                  </a:cubicBezTo>
                  <a:cubicBezTo>
                    <a:pt x="19023" y="18655"/>
                    <a:pt x="19636" y="18041"/>
                    <a:pt x="19636" y="17182"/>
                  </a:cubicBezTo>
                  <a:cubicBezTo>
                    <a:pt x="19636" y="12273"/>
                    <a:pt x="19636" y="12273"/>
                    <a:pt x="19636" y="12273"/>
                  </a:cubicBezTo>
                  <a:cubicBezTo>
                    <a:pt x="20741" y="12273"/>
                    <a:pt x="21600" y="11414"/>
                    <a:pt x="21600" y="10309"/>
                  </a:cubicBezTo>
                  <a:cubicBezTo>
                    <a:pt x="21600" y="8345"/>
                    <a:pt x="21600" y="8345"/>
                    <a:pt x="21600" y="8345"/>
                  </a:cubicBezTo>
                  <a:cubicBezTo>
                    <a:pt x="21600" y="7241"/>
                    <a:pt x="20741" y="6382"/>
                    <a:pt x="19636" y="6382"/>
                  </a:cubicBezTo>
                  <a:moveTo>
                    <a:pt x="1964" y="11782"/>
                  </a:moveTo>
                  <a:cubicBezTo>
                    <a:pt x="982" y="11782"/>
                    <a:pt x="982" y="11782"/>
                    <a:pt x="982" y="11782"/>
                  </a:cubicBezTo>
                  <a:cubicBezTo>
                    <a:pt x="982" y="6873"/>
                    <a:pt x="982" y="6873"/>
                    <a:pt x="982" y="6873"/>
                  </a:cubicBezTo>
                  <a:cubicBezTo>
                    <a:pt x="1964" y="6873"/>
                    <a:pt x="1964" y="6873"/>
                    <a:pt x="1964" y="6873"/>
                  </a:cubicBezTo>
                  <a:lnTo>
                    <a:pt x="1964" y="11782"/>
                  </a:lnTo>
                  <a:close/>
                  <a:moveTo>
                    <a:pt x="8714" y="20618"/>
                  </a:moveTo>
                  <a:cubicBezTo>
                    <a:pt x="5768" y="20618"/>
                    <a:pt x="5768" y="20618"/>
                    <a:pt x="5768" y="20618"/>
                  </a:cubicBezTo>
                  <a:cubicBezTo>
                    <a:pt x="5523" y="19636"/>
                    <a:pt x="5523" y="19636"/>
                    <a:pt x="5523" y="19636"/>
                  </a:cubicBezTo>
                  <a:cubicBezTo>
                    <a:pt x="8468" y="19636"/>
                    <a:pt x="8468" y="19636"/>
                    <a:pt x="8468" y="19636"/>
                  </a:cubicBezTo>
                  <a:lnTo>
                    <a:pt x="8714" y="20618"/>
                  </a:lnTo>
                  <a:close/>
                  <a:moveTo>
                    <a:pt x="8223" y="18655"/>
                  </a:moveTo>
                  <a:cubicBezTo>
                    <a:pt x="5400" y="18655"/>
                    <a:pt x="5400" y="18655"/>
                    <a:pt x="5400" y="18655"/>
                  </a:cubicBezTo>
                  <a:cubicBezTo>
                    <a:pt x="4173" y="13132"/>
                    <a:pt x="4173" y="13132"/>
                    <a:pt x="4173" y="13132"/>
                  </a:cubicBezTo>
                  <a:cubicBezTo>
                    <a:pt x="7118" y="13991"/>
                    <a:pt x="7118" y="13991"/>
                    <a:pt x="7118" y="13991"/>
                  </a:cubicBezTo>
                  <a:lnTo>
                    <a:pt x="8223" y="18655"/>
                  </a:lnTo>
                  <a:close/>
                  <a:moveTo>
                    <a:pt x="16691" y="15832"/>
                  </a:moveTo>
                  <a:cubicBezTo>
                    <a:pt x="2945" y="11782"/>
                    <a:pt x="2945" y="11782"/>
                    <a:pt x="2945" y="11782"/>
                  </a:cubicBezTo>
                  <a:cubicBezTo>
                    <a:pt x="2945" y="6873"/>
                    <a:pt x="2945" y="6873"/>
                    <a:pt x="2945" y="6873"/>
                  </a:cubicBezTo>
                  <a:cubicBezTo>
                    <a:pt x="16691" y="2823"/>
                    <a:pt x="16691" y="2823"/>
                    <a:pt x="16691" y="2823"/>
                  </a:cubicBezTo>
                  <a:lnTo>
                    <a:pt x="16691" y="15832"/>
                  </a:lnTo>
                  <a:close/>
                  <a:moveTo>
                    <a:pt x="18655" y="17182"/>
                  </a:moveTo>
                  <a:cubicBezTo>
                    <a:pt x="18655" y="17427"/>
                    <a:pt x="18409" y="17673"/>
                    <a:pt x="18164" y="17673"/>
                  </a:cubicBezTo>
                  <a:cubicBezTo>
                    <a:pt x="17918" y="17673"/>
                    <a:pt x="17673" y="17427"/>
                    <a:pt x="17673" y="17182"/>
                  </a:cubicBezTo>
                  <a:cubicBezTo>
                    <a:pt x="17673" y="1473"/>
                    <a:pt x="17673" y="1473"/>
                    <a:pt x="17673" y="1473"/>
                  </a:cubicBezTo>
                  <a:cubicBezTo>
                    <a:pt x="17673" y="1227"/>
                    <a:pt x="17918" y="982"/>
                    <a:pt x="18164" y="982"/>
                  </a:cubicBezTo>
                  <a:cubicBezTo>
                    <a:pt x="18409" y="982"/>
                    <a:pt x="18655" y="1227"/>
                    <a:pt x="18655" y="1473"/>
                  </a:cubicBezTo>
                  <a:lnTo>
                    <a:pt x="18655" y="17182"/>
                  </a:lnTo>
                  <a:close/>
                  <a:moveTo>
                    <a:pt x="20618" y="10309"/>
                  </a:moveTo>
                  <a:cubicBezTo>
                    <a:pt x="20618" y="10800"/>
                    <a:pt x="20127" y="11291"/>
                    <a:pt x="19636" y="11291"/>
                  </a:cubicBezTo>
                  <a:cubicBezTo>
                    <a:pt x="19636" y="7364"/>
                    <a:pt x="19636" y="7364"/>
                    <a:pt x="19636" y="7364"/>
                  </a:cubicBezTo>
                  <a:cubicBezTo>
                    <a:pt x="20127" y="7364"/>
                    <a:pt x="20618" y="7855"/>
                    <a:pt x="20618" y="8345"/>
                  </a:cubicBezTo>
                  <a:lnTo>
                    <a:pt x="20618" y="1030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497E9BD-4EC1-F347-B2D5-BC10205290CB}"/>
              </a:ext>
            </a:extLst>
          </p:cNvPr>
          <p:cNvCxnSpPr>
            <a:cxnSpLocks/>
          </p:cNvCxnSpPr>
          <p:nvPr/>
        </p:nvCxnSpPr>
        <p:spPr>
          <a:xfrm flipV="1">
            <a:off x="1905000" y="4608449"/>
            <a:ext cx="64291" cy="122766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648B4EF-EDFB-624B-A12A-FF00AA0D35D2}"/>
              </a:ext>
            </a:extLst>
          </p:cNvPr>
          <p:cNvCxnSpPr>
            <a:cxnSpLocks/>
          </p:cNvCxnSpPr>
          <p:nvPr/>
        </p:nvCxnSpPr>
        <p:spPr>
          <a:xfrm flipV="1">
            <a:off x="3860779" y="2631441"/>
            <a:ext cx="129761" cy="66039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3218FA8-13FE-774A-8189-A8994F8865EF}"/>
              </a:ext>
            </a:extLst>
          </p:cNvPr>
          <p:cNvCxnSpPr>
            <a:cxnSpLocks/>
          </p:cNvCxnSpPr>
          <p:nvPr/>
        </p:nvCxnSpPr>
        <p:spPr>
          <a:xfrm>
            <a:off x="6625419" y="2170065"/>
            <a:ext cx="144287" cy="19867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F1C420E-9BF8-AE4A-A324-EE4B16965C73}"/>
              </a:ext>
            </a:extLst>
          </p:cNvPr>
          <p:cNvCxnSpPr>
            <a:cxnSpLocks/>
          </p:cNvCxnSpPr>
          <p:nvPr/>
        </p:nvCxnSpPr>
        <p:spPr>
          <a:xfrm>
            <a:off x="9166023" y="3372762"/>
            <a:ext cx="110057" cy="107038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0B2EB71-349B-8B4C-A23F-973720C7B471}"/>
              </a:ext>
            </a:extLst>
          </p:cNvPr>
          <p:cNvCxnSpPr>
            <a:cxnSpLocks/>
          </p:cNvCxnSpPr>
          <p:nvPr/>
        </p:nvCxnSpPr>
        <p:spPr>
          <a:xfrm>
            <a:off x="10750164" y="6707044"/>
            <a:ext cx="0" cy="131841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Shape 213">
            <a:extLst>
              <a:ext uri="{FF2B5EF4-FFF2-40B4-BE49-F238E27FC236}">
                <a16:creationId xmlns:a16="http://schemas.microsoft.com/office/drawing/2014/main" id="{8912ECBE-B405-894F-A629-E198FD63B64D}"/>
              </a:ext>
            </a:extLst>
          </p:cNvPr>
          <p:cNvSpPr/>
          <p:nvPr/>
        </p:nvSpPr>
        <p:spPr>
          <a:xfrm>
            <a:off x="-1144688" y="3102230"/>
            <a:ext cx="185345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algn="r"/>
            <a:r>
              <a:rPr lang="en-US" sz="1600" b="1" dirty="0">
                <a:latin typeface="Corbel" panose="020B0503020204020204" pitchFamily="34" charset="0"/>
              </a:rPr>
              <a:t>LIST</a:t>
            </a:r>
            <a:endParaRPr sz="1600" b="1" dirty="0">
              <a:latin typeface="Corbel" panose="020B0503020204020204" pitchFamily="34" charset="0"/>
            </a:endParaRPr>
          </a:p>
        </p:txBody>
      </p:sp>
      <p:sp>
        <p:nvSpPr>
          <p:cNvPr id="51" name="Shape 215">
            <a:extLst>
              <a:ext uri="{FF2B5EF4-FFF2-40B4-BE49-F238E27FC236}">
                <a16:creationId xmlns:a16="http://schemas.microsoft.com/office/drawing/2014/main" id="{D472F242-D342-7043-B638-870CC63DC8F8}"/>
              </a:ext>
            </a:extLst>
          </p:cNvPr>
          <p:cNvSpPr/>
          <p:nvPr/>
        </p:nvSpPr>
        <p:spPr>
          <a:xfrm>
            <a:off x="1459925" y="1518901"/>
            <a:ext cx="279183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algn="ctr"/>
            <a:r>
              <a:rPr lang="en-US" sz="1600" b="1" dirty="0">
                <a:latin typeface="Corbel" panose="020B0503020204020204" pitchFamily="34" charset="0"/>
              </a:rPr>
              <a:t>INSPECTION</a:t>
            </a:r>
            <a:endParaRPr sz="1600" b="1" dirty="0">
              <a:latin typeface="Corbel" panose="020B0503020204020204" pitchFamily="34" charset="0"/>
            </a:endParaRPr>
          </a:p>
        </p:txBody>
      </p:sp>
      <p:sp>
        <p:nvSpPr>
          <p:cNvPr id="53" name="Shape 217">
            <a:extLst>
              <a:ext uri="{FF2B5EF4-FFF2-40B4-BE49-F238E27FC236}">
                <a16:creationId xmlns:a16="http://schemas.microsoft.com/office/drawing/2014/main" id="{A57E3E0C-847C-F948-9EFB-50BF01C4FE08}"/>
              </a:ext>
            </a:extLst>
          </p:cNvPr>
          <p:cNvSpPr/>
          <p:nvPr/>
        </p:nvSpPr>
        <p:spPr>
          <a:xfrm>
            <a:off x="8006959" y="1558215"/>
            <a:ext cx="222763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en-US" sz="1600" b="1" dirty="0">
                <a:latin typeface="Corbel" panose="020B0503020204020204" pitchFamily="34" charset="0"/>
              </a:rPr>
              <a:t>ONLINE</a:t>
            </a:r>
            <a:endParaRPr sz="1600" b="1" dirty="0">
              <a:latin typeface="Corbel" panose="020B0503020204020204" pitchFamily="34" charset="0"/>
            </a:endParaRPr>
          </a:p>
        </p:txBody>
      </p:sp>
      <p:sp>
        <p:nvSpPr>
          <p:cNvPr id="55" name="Shape 219">
            <a:extLst>
              <a:ext uri="{FF2B5EF4-FFF2-40B4-BE49-F238E27FC236}">
                <a16:creationId xmlns:a16="http://schemas.microsoft.com/office/drawing/2014/main" id="{3F5D33E2-0690-D446-AAF7-44DE49C65090}"/>
              </a:ext>
            </a:extLst>
          </p:cNvPr>
          <p:cNvSpPr/>
          <p:nvPr/>
        </p:nvSpPr>
        <p:spPr>
          <a:xfrm>
            <a:off x="9369333" y="3413913"/>
            <a:ext cx="273414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pPr algn="ctr"/>
            <a:r>
              <a:rPr lang="en-US" sz="1600" b="1" dirty="0">
                <a:latin typeface="Corbel" panose="020B0503020204020204" pitchFamily="34" charset="0"/>
              </a:rPr>
              <a:t>PUBLISH</a:t>
            </a:r>
            <a:endParaRPr sz="1600" b="1" dirty="0">
              <a:latin typeface="Corbel" panose="020B0503020204020204" pitchFamily="34" charset="0"/>
            </a:endParaRPr>
          </a:p>
        </p:txBody>
      </p:sp>
      <p:sp>
        <p:nvSpPr>
          <p:cNvPr id="57" name="Shape 233">
            <a:extLst>
              <a:ext uri="{FF2B5EF4-FFF2-40B4-BE49-F238E27FC236}">
                <a16:creationId xmlns:a16="http://schemas.microsoft.com/office/drawing/2014/main" id="{28C863D2-64CB-AA4D-B4CD-FF5B0B61ACD7}"/>
              </a:ext>
            </a:extLst>
          </p:cNvPr>
          <p:cNvSpPr/>
          <p:nvPr/>
        </p:nvSpPr>
        <p:spPr>
          <a:xfrm>
            <a:off x="2342949" y="4697952"/>
            <a:ext cx="7487271" cy="1440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defRPr sz="4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Suissnord" panose="02000500000000000000" pitchFamily="2" charset="77"/>
                <a:ea typeface="Roboto Thin" pitchFamily="2" charset="0"/>
              </a:rPr>
              <a:t>Selling process</a:t>
            </a:r>
          </a:p>
        </p:txBody>
      </p:sp>
      <p:sp>
        <p:nvSpPr>
          <p:cNvPr id="38" name="Shape 214">
            <a:extLst>
              <a:ext uri="{FF2B5EF4-FFF2-40B4-BE49-F238E27FC236}">
                <a16:creationId xmlns:a16="http://schemas.microsoft.com/office/drawing/2014/main" id="{0C14CEAD-AD8F-D549-90D5-D00ADA7D0742}"/>
              </a:ext>
            </a:extLst>
          </p:cNvPr>
          <p:cNvSpPr/>
          <p:nvPr/>
        </p:nvSpPr>
        <p:spPr>
          <a:xfrm>
            <a:off x="167078" y="3440780"/>
            <a:ext cx="1434169" cy="739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en-US" dirty="0"/>
              <a:t>s</a:t>
            </a:r>
            <a:r>
              <a:rPr dirty="0"/>
              <a:t>eller provides surplus material </a:t>
            </a:r>
            <a:br>
              <a:rPr dirty="0"/>
            </a:br>
            <a:r>
              <a:rPr dirty="0"/>
              <a:t>list &amp; description</a:t>
            </a:r>
          </a:p>
        </p:txBody>
      </p:sp>
      <p:sp>
        <p:nvSpPr>
          <p:cNvPr id="39" name="Shape 216">
            <a:extLst>
              <a:ext uri="{FF2B5EF4-FFF2-40B4-BE49-F238E27FC236}">
                <a16:creationId xmlns:a16="http://schemas.microsoft.com/office/drawing/2014/main" id="{71BD52C0-D846-0640-AC65-A89BDAA76DB5}"/>
              </a:ext>
            </a:extLst>
          </p:cNvPr>
          <p:cNvSpPr/>
          <p:nvPr/>
        </p:nvSpPr>
        <p:spPr>
          <a:xfrm>
            <a:off x="2222764" y="1834509"/>
            <a:ext cx="178960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dirty="0" err="1"/>
              <a:t>Masstok</a:t>
            </a:r>
            <a:r>
              <a:t> Inspects &amp; Evaluate</a:t>
            </a:r>
            <a:r>
              <a:rPr lang="en-US"/>
              <a:t>s</a:t>
            </a:r>
            <a:r>
              <a:t> material</a:t>
            </a:r>
          </a:p>
        </p:txBody>
      </p:sp>
      <p:sp>
        <p:nvSpPr>
          <p:cNvPr id="41" name="Shape 218">
            <a:extLst>
              <a:ext uri="{FF2B5EF4-FFF2-40B4-BE49-F238E27FC236}">
                <a16:creationId xmlns:a16="http://schemas.microsoft.com/office/drawing/2014/main" id="{BD918580-3045-B94B-88DD-8FE20ED3FA23}"/>
              </a:ext>
            </a:extLst>
          </p:cNvPr>
          <p:cNvSpPr/>
          <p:nvPr/>
        </p:nvSpPr>
        <p:spPr>
          <a:xfrm>
            <a:off x="8020015" y="1864567"/>
            <a:ext cx="221457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err="1"/>
              <a:t>Masstok</a:t>
            </a:r>
            <a:r>
              <a:t> uploads</a:t>
            </a:r>
            <a:r>
              <a:rPr lang="en-US"/>
              <a:t> </a:t>
            </a:r>
            <a:r>
              <a:t>the list </a:t>
            </a:r>
            <a:r>
              <a:rPr lang="en-US"/>
              <a:t>to it’s </a:t>
            </a:r>
            <a:r>
              <a:t>online</a:t>
            </a:r>
            <a:r>
              <a:rPr lang="en-US"/>
              <a:t> listing database</a:t>
            </a:r>
            <a:endParaRPr/>
          </a:p>
        </p:txBody>
      </p:sp>
      <p:sp>
        <p:nvSpPr>
          <p:cNvPr id="42" name="Shape 220">
            <a:extLst>
              <a:ext uri="{FF2B5EF4-FFF2-40B4-BE49-F238E27FC236}">
                <a16:creationId xmlns:a16="http://schemas.microsoft.com/office/drawing/2014/main" id="{1587EE87-1A78-2548-B72A-E21B4089084E}"/>
              </a:ext>
            </a:extLst>
          </p:cNvPr>
          <p:cNvSpPr/>
          <p:nvPr/>
        </p:nvSpPr>
        <p:spPr>
          <a:xfrm>
            <a:off x="10324027" y="3758952"/>
            <a:ext cx="1897792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err="1"/>
              <a:t>Masstok</a:t>
            </a:r>
            <a:r>
              <a:t> </a:t>
            </a:r>
            <a:r>
              <a:rPr lang="en-US"/>
              <a:t>publishes &amp; shares the listing with it’s wide network outreach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9323668"/>
      </p:ext>
    </p:extLst>
  </p:cSld>
  <p:clrMapOvr>
    <a:masterClrMapping/>
  </p:clrMapOvr>
  <p:transition spd="med" advTm="8927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F8ECCD18-495B-1340-BDC9-8307EE8B7795}"/>
              </a:ext>
            </a:extLst>
          </p:cNvPr>
          <p:cNvGrpSpPr/>
          <p:nvPr/>
        </p:nvGrpSpPr>
        <p:grpSpPr>
          <a:xfrm flipH="1" flipV="1">
            <a:off x="1423284" y="75745"/>
            <a:ext cx="9326880" cy="4703960"/>
            <a:chOff x="1423284" y="2134925"/>
            <a:chExt cx="9326880" cy="470396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1B1628C-E759-BC43-8BC1-1BB596F41FF3}"/>
                </a:ext>
              </a:extLst>
            </p:cNvPr>
            <p:cNvSpPr/>
            <p:nvPr/>
          </p:nvSpPr>
          <p:spPr>
            <a:xfrm>
              <a:off x="1423284" y="2134925"/>
              <a:ext cx="9326880" cy="4663440"/>
            </a:xfrm>
            <a:custGeom>
              <a:avLst/>
              <a:gdLst>
                <a:gd name="connsiteX0" fmla="*/ 0 w 9326880"/>
                <a:gd name="connsiteY0" fmla="*/ 4663440 h 9326880"/>
                <a:gd name="connsiteX1" fmla="*/ 4663440 w 9326880"/>
                <a:gd name="connsiteY1" fmla="*/ 0 h 9326880"/>
                <a:gd name="connsiteX2" fmla="*/ 9326880 w 9326880"/>
                <a:gd name="connsiteY2" fmla="*/ 4663440 h 9326880"/>
                <a:gd name="connsiteX3" fmla="*/ 4663440 w 9326880"/>
                <a:gd name="connsiteY3" fmla="*/ 9326880 h 9326880"/>
                <a:gd name="connsiteX4" fmla="*/ 0 w 9326880"/>
                <a:gd name="connsiteY4" fmla="*/ 4663440 h 9326880"/>
                <a:gd name="connsiteX0" fmla="*/ 0 w 9326880"/>
                <a:gd name="connsiteY0" fmla="*/ 4663440 h 9326880"/>
                <a:gd name="connsiteX1" fmla="*/ 4663440 w 9326880"/>
                <a:gd name="connsiteY1" fmla="*/ 0 h 9326880"/>
                <a:gd name="connsiteX2" fmla="*/ 9326880 w 9326880"/>
                <a:gd name="connsiteY2" fmla="*/ 4663440 h 9326880"/>
                <a:gd name="connsiteX3" fmla="*/ 4663440 w 9326880"/>
                <a:gd name="connsiteY3" fmla="*/ 9326880 h 9326880"/>
                <a:gd name="connsiteX4" fmla="*/ 91440 w 9326880"/>
                <a:gd name="connsiteY4" fmla="*/ 4754880 h 9326880"/>
                <a:gd name="connsiteX0" fmla="*/ 0 w 9452449"/>
                <a:gd name="connsiteY0" fmla="*/ 4663440 h 5036310"/>
                <a:gd name="connsiteX1" fmla="*/ 4663440 w 9452449"/>
                <a:gd name="connsiteY1" fmla="*/ 0 h 5036310"/>
                <a:gd name="connsiteX2" fmla="*/ 9326880 w 9452449"/>
                <a:gd name="connsiteY2" fmla="*/ 4663440 h 5036310"/>
                <a:gd name="connsiteX3" fmla="*/ 91440 w 9452449"/>
                <a:gd name="connsiteY3" fmla="*/ 4754880 h 5036310"/>
                <a:gd name="connsiteX0" fmla="*/ 0 w 9452449"/>
                <a:gd name="connsiteY0" fmla="*/ 4663440 h 4663440"/>
                <a:gd name="connsiteX1" fmla="*/ 4663440 w 9452449"/>
                <a:gd name="connsiteY1" fmla="*/ 0 h 4663440"/>
                <a:gd name="connsiteX2" fmla="*/ 9326880 w 9452449"/>
                <a:gd name="connsiteY2" fmla="*/ 4663440 h 4663440"/>
                <a:gd name="connsiteX0" fmla="*/ 0 w 9326955"/>
                <a:gd name="connsiteY0" fmla="*/ 4663440 h 4663440"/>
                <a:gd name="connsiteX1" fmla="*/ 4663440 w 9326955"/>
                <a:gd name="connsiteY1" fmla="*/ 0 h 4663440"/>
                <a:gd name="connsiteX2" fmla="*/ 9326880 w 9326955"/>
                <a:gd name="connsiteY2" fmla="*/ 4663440 h 4663440"/>
                <a:gd name="connsiteX0" fmla="*/ 0 w 9326880"/>
                <a:gd name="connsiteY0" fmla="*/ 4663440 h 4663440"/>
                <a:gd name="connsiteX1" fmla="*/ 4663440 w 9326880"/>
                <a:gd name="connsiteY1" fmla="*/ 0 h 4663440"/>
                <a:gd name="connsiteX2" fmla="*/ 9326880 w 9326880"/>
                <a:gd name="connsiteY2" fmla="*/ 4663440 h 4663440"/>
                <a:gd name="connsiteX0" fmla="*/ 0 w 9326880"/>
                <a:gd name="connsiteY0" fmla="*/ 4663440 h 4663440"/>
                <a:gd name="connsiteX1" fmla="*/ 4663440 w 9326880"/>
                <a:gd name="connsiteY1" fmla="*/ 0 h 4663440"/>
                <a:gd name="connsiteX2" fmla="*/ 9326880 w 9326880"/>
                <a:gd name="connsiteY2" fmla="*/ 4663440 h 466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26880" h="4663440">
                  <a:moveTo>
                    <a:pt x="0" y="4663440"/>
                  </a:moveTo>
                  <a:cubicBezTo>
                    <a:pt x="0" y="2087893"/>
                    <a:pt x="2087893" y="0"/>
                    <a:pt x="4663440" y="0"/>
                  </a:cubicBezTo>
                  <a:cubicBezTo>
                    <a:pt x="7238987" y="0"/>
                    <a:pt x="9285797" y="2280700"/>
                    <a:pt x="9326880" y="4663440"/>
                  </a:cubicBezTo>
                </a:path>
              </a:pathLst>
            </a:custGeom>
            <a:noFill/>
            <a:ln w="25400" cap="flat">
              <a:solidFill>
                <a:schemeClr val="tx2">
                  <a:lumMod val="50000"/>
                </a:schemeClr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3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0B2EB71-349B-8B4C-A23F-973720C7B471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164" y="6707044"/>
              <a:ext cx="0" cy="131841"/>
            </a:xfrm>
            <a:prstGeom prst="straightConnector1">
              <a:avLst/>
            </a:prstGeom>
            <a:noFill/>
            <a:ln w="25400" cap="flat">
              <a:solidFill>
                <a:schemeClr val="tx2">
                  <a:lumMod val="50000"/>
                </a:schemeClr>
              </a:solidFill>
              <a:prstDash val="solid"/>
              <a:round/>
              <a:tailEnd type="arrow" w="lg" len="med"/>
            </a:ln>
            <a:effectLst>
              <a:outerShdw blurRad="50800" dist="25400" dir="5400000" rotWithShape="0">
                <a:srgbClr val="000000">
                  <a:alpha val="3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9" name="Shape 210">
            <a:extLst>
              <a:ext uri="{FF2B5EF4-FFF2-40B4-BE49-F238E27FC236}">
                <a16:creationId xmlns:a16="http://schemas.microsoft.com/office/drawing/2014/main" id="{2421CB65-1274-BC42-A6D7-05E19086E0D7}"/>
              </a:ext>
            </a:extLst>
          </p:cNvPr>
          <p:cNvSpPr/>
          <p:nvPr/>
        </p:nvSpPr>
        <p:spPr>
          <a:xfrm>
            <a:off x="9778382" y="32776"/>
            <a:ext cx="1631416" cy="166007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" name="Group 212">
            <a:extLst>
              <a:ext uri="{FF2B5EF4-FFF2-40B4-BE49-F238E27FC236}">
                <a16:creationId xmlns:a16="http://schemas.microsoft.com/office/drawing/2014/main" id="{E08B7742-7096-D443-9CFB-84B36C768CD5}"/>
              </a:ext>
            </a:extLst>
          </p:cNvPr>
          <p:cNvGrpSpPr/>
          <p:nvPr/>
        </p:nvGrpSpPr>
        <p:grpSpPr>
          <a:xfrm>
            <a:off x="9881206" y="211409"/>
            <a:ext cx="1288020" cy="1310645"/>
            <a:chOff x="-2" y="-1"/>
            <a:chExt cx="1288019" cy="1310643"/>
          </a:xfrm>
        </p:grpSpPr>
        <p:sp>
          <p:nvSpPr>
            <p:cNvPr id="7" name="Shape 210">
              <a:extLst>
                <a:ext uri="{FF2B5EF4-FFF2-40B4-BE49-F238E27FC236}">
                  <a16:creationId xmlns:a16="http://schemas.microsoft.com/office/drawing/2014/main" id="{C4CA586B-3E3A-E44B-A305-1F3A5CB307F2}"/>
                </a:ext>
              </a:extLst>
            </p:cNvPr>
            <p:cNvSpPr/>
            <p:nvPr/>
          </p:nvSpPr>
          <p:spPr>
            <a:xfrm>
              <a:off x="-2" y="-1"/>
              <a:ext cx="1288019" cy="13106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0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 211">
              <a:extLst>
                <a:ext uri="{FF2B5EF4-FFF2-40B4-BE49-F238E27FC236}">
                  <a16:creationId xmlns:a16="http://schemas.microsoft.com/office/drawing/2014/main" id="{794375DC-1C82-D94E-B8EA-00191049642A}"/>
                </a:ext>
              </a:extLst>
            </p:cNvPr>
            <p:cNvSpPr/>
            <p:nvPr/>
          </p:nvSpPr>
          <p:spPr>
            <a:xfrm>
              <a:off x="188625" y="547370"/>
              <a:ext cx="910765" cy="215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r>
                <a:rPr lang="pl-PL" b="1">
                  <a:latin typeface="Corbel" panose="020B0503020204020204" pitchFamily="34" charset="0"/>
                </a:rPr>
                <a:t>BUYER</a:t>
              </a:r>
              <a:endParaRPr b="1">
                <a:latin typeface="Corbel" panose="020B0503020204020204" pitchFamily="34" charset="0"/>
              </a:endParaRPr>
            </a:p>
          </p:txBody>
        </p:sp>
      </p:grpSp>
      <p:sp>
        <p:nvSpPr>
          <p:cNvPr id="22" name="Shape 210">
            <a:extLst>
              <a:ext uri="{FF2B5EF4-FFF2-40B4-BE49-F238E27FC236}">
                <a16:creationId xmlns:a16="http://schemas.microsoft.com/office/drawing/2014/main" id="{D8E2EA94-33FD-9841-8F11-54EA3276588A}"/>
              </a:ext>
            </a:extLst>
          </p:cNvPr>
          <p:cNvSpPr/>
          <p:nvPr/>
        </p:nvSpPr>
        <p:spPr>
          <a:xfrm>
            <a:off x="8738216" y="2655040"/>
            <a:ext cx="1300056" cy="132289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orbel" panose="020B0503020204020204" pitchFamily="34" charset="0"/>
            </a:endParaRPr>
          </a:p>
        </p:txBody>
      </p:sp>
      <p:sp>
        <p:nvSpPr>
          <p:cNvPr id="25" name="Shape 210">
            <a:extLst>
              <a:ext uri="{FF2B5EF4-FFF2-40B4-BE49-F238E27FC236}">
                <a16:creationId xmlns:a16="http://schemas.microsoft.com/office/drawing/2014/main" id="{32B7B3E2-BCDE-9441-AE7B-E5B874BF24D3}"/>
              </a:ext>
            </a:extLst>
          </p:cNvPr>
          <p:cNvSpPr/>
          <p:nvPr/>
        </p:nvSpPr>
        <p:spPr>
          <a:xfrm>
            <a:off x="6755040" y="1539378"/>
            <a:ext cx="1426817" cy="145188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197C615-1080-8E4A-9A49-5942652CCBF7}"/>
              </a:ext>
            </a:extLst>
          </p:cNvPr>
          <p:cNvGrpSpPr/>
          <p:nvPr/>
        </p:nvGrpSpPr>
        <p:grpSpPr>
          <a:xfrm>
            <a:off x="8925128" y="2808720"/>
            <a:ext cx="1033988" cy="1052152"/>
            <a:chOff x="4369770" y="1568560"/>
            <a:chExt cx="1033988" cy="105215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8744E90-0916-694E-AD27-209FF8F78AA5}"/>
                </a:ext>
              </a:extLst>
            </p:cNvPr>
            <p:cNvSpPr/>
            <p:nvPr/>
          </p:nvSpPr>
          <p:spPr>
            <a:xfrm>
              <a:off x="4369770" y="1568560"/>
              <a:ext cx="1033988" cy="1052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orbel" panose="020B0503020204020204" pitchFamily="34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46" name="Shape 248">
              <a:extLst>
                <a:ext uri="{FF2B5EF4-FFF2-40B4-BE49-F238E27FC236}">
                  <a16:creationId xmlns:a16="http://schemas.microsoft.com/office/drawing/2014/main" id="{1AF40004-EE51-D04D-92EE-2AD39788A10C}"/>
                </a:ext>
              </a:extLst>
            </p:cNvPr>
            <p:cNvSpPr/>
            <p:nvPr/>
          </p:nvSpPr>
          <p:spPr>
            <a:xfrm>
              <a:off x="4738357" y="1833664"/>
              <a:ext cx="393862" cy="521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526" extrusionOk="0">
                  <a:moveTo>
                    <a:pt x="7367" y="18597"/>
                  </a:moveTo>
                  <a:cubicBezTo>
                    <a:pt x="8037" y="18597"/>
                    <a:pt x="8707" y="18109"/>
                    <a:pt x="8707" y="17621"/>
                  </a:cubicBezTo>
                  <a:cubicBezTo>
                    <a:pt x="8707" y="17133"/>
                    <a:pt x="8037" y="16645"/>
                    <a:pt x="7367" y="16645"/>
                  </a:cubicBezTo>
                  <a:cubicBezTo>
                    <a:pt x="6698" y="16645"/>
                    <a:pt x="6028" y="17133"/>
                    <a:pt x="6028" y="17621"/>
                  </a:cubicBezTo>
                  <a:cubicBezTo>
                    <a:pt x="6028" y="18109"/>
                    <a:pt x="6698" y="18597"/>
                    <a:pt x="7367" y="18597"/>
                  </a:cubicBezTo>
                  <a:moveTo>
                    <a:pt x="21098" y="48"/>
                  </a:moveTo>
                  <a:cubicBezTo>
                    <a:pt x="20763" y="-74"/>
                    <a:pt x="20428" y="48"/>
                    <a:pt x="20093" y="292"/>
                  </a:cubicBezTo>
                  <a:cubicBezTo>
                    <a:pt x="18586" y="2001"/>
                    <a:pt x="16577" y="3587"/>
                    <a:pt x="13060" y="2001"/>
                  </a:cubicBezTo>
                  <a:cubicBezTo>
                    <a:pt x="10884" y="1146"/>
                    <a:pt x="9544" y="1512"/>
                    <a:pt x="8540" y="1879"/>
                  </a:cubicBezTo>
                  <a:cubicBezTo>
                    <a:pt x="7702" y="2367"/>
                    <a:pt x="6865" y="3099"/>
                    <a:pt x="6698" y="3953"/>
                  </a:cubicBezTo>
                  <a:cubicBezTo>
                    <a:pt x="3014" y="4197"/>
                    <a:pt x="0" y="6516"/>
                    <a:pt x="0" y="9323"/>
                  </a:cubicBezTo>
                  <a:cubicBezTo>
                    <a:pt x="0" y="16157"/>
                    <a:pt x="0" y="16157"/>
                    <a:pt x="0" y="16157"/>
                  </a:cubicBezTo>
                  <a:cubicBezTo>
                    <a:pt x="0" y="19085"/>
                    <a:pt x="3349" y="21526"/>
                    <a:pt x="7367" y="21526"/>
                  </a:cubicBezTo>
                  <a:cubicBezTo>
                    <a:pt x="11386" y="21526"/>
                    <a:pt x="14735" y="19085"/>
                    <a:pt x="14735" y="16157"/>
                  </a:cubicBezTo>
                  <a:cubicBezTo>
                    <a:pt x="14735" y="9323"/>
                    <a:pt x="14735" y="9323"/>
                    <a:pt x="14735" y="9323"/>
                  </a:cubicBezTo>
                  <a:cubicBezTo>
                    <a:pt x="14735" y="6516"/>
                    <a:pt x="11888" y="4197"/>
                    <a:pt x="8037" y="3953"/>
                  </a:cubicBezTo>
                  <a:cubicBezTo>
                    <a:pt x="8205" y="3465"/>
                    <a:pt x="8707" y="2977"/>
                    <a:pt x="9377" y="2733"/>
                  </a:cubicBezTo>
                  <a:cubicBezTo>
                    <a:pt x="10214" y="2367"/>
                    <a:pt x="10884" y="2367"/>
                    <a:pt x="12391" y="2977"/>
                  </a:cubicBezTo>
                  <a:cubicBezTo>
                    <a:pt x="14902" y="3831"/>
                    <a:pt x="16577" y="3587"/>
                    <a:pt x="17916" y="3221"/>
                  </a:cubicBezTo>
                  <a:cubicBezTo>
                    <a:pt x="19423" y="2855"/>
                    <a:pt x="20595" y="1879"/>
                    <a:pt x="21433" y="780"/>
                  </a:cubicBezTo>
                  <a:cubicBezTo>
                    <a:pt x="21600" y="536"/>
                    <a:pt x="21433" y="170"/>
                    <a:pt x="21098" y="48"/>
                  </a:cubicBezTo>
                  <a:moveTo>
                    <a:pt x="13395" y="16157"/>
                  </a:moveTo>
                  <a:cubicBezTo>
                    <a:pt x="13395" y="18597"/>
                    <a:pt x="10716" y="20550"/>
                    <a:pt x="7367" y="20550"/>
                  </a:cubicBezTo>
                  <a:cubicBezTo>
                    <a:pt x="4019" y="20550"/>
                    <a:pt x="1340" y="18597"/>
                    <a:pt x="1340" y="16157"/>
                  </a:cubicBezTo>
                  <a:cubicBezTo>
                    <a:pt x="1340" y="10787"/>
                    <a:pt x="1340" y="10787"/>
                    <a:pt x="1340" y="10787"/>
                  </a:cubicBezTo>
                  <a:cubicBezTo>
                    <a:pt x="13395" y="10787"/>
                    <a:pt x="13395" y="10787"/>
                    <a:pt x="13395" y="10787"/>
                  </a:cubicBezTo>
                  <a:lnTo>
                    <a:pt x="13395" y="16157"/>
                  </a:lnTo>
                  <a:close/>
                  <a:moveTo>
                    <a:pt x="13395" y="9323"/>
                  </a:moveTo>
                  <a:cubicBezTo>
                    <a:pt x="13395" y="9811"/>
                    <a:pt x="13395" y="9811"/>
                    <a:pt x="13395" y="9811"/>
                  </a:cubicBezTo>
                  <a:cubicBezTo>
                    <a:pt x="1340" y="9811"/>
                    <a:pt x="1340" y="9811"/>
                    <a:pt x="1340" y="9811"/>
                  </a:cubicBezTo>
                  <a:cubicBezTo>
                    <a:pt x="1340" y="9323"/>
                    <a:pt x="1340" y="9323"/>
                    <a:pt x="1340" y="9323"/>
                  </a:cubicBezTo>
                  <a:cubicBezTo>
                    <a:pt x="1340" y="7004"/>
                    <a:pt x="3684" y="5173"/>
                    <a:pt x="6698" y="4929"/>
                  </a:cubicBezTo>
                  <a:cubicBezTo>
                    <a:pt x="6698" y="9811"/>
                    <a:pt x="6698" y="9811"/>
                    <a:pt x="6698" y="9811"/>
                  </a:cubicBezTo>
                  <a:cubicBezTo>
                    <a:pt x="8037" y="9811"/>
                    <a:pt x="8037" y="9811"/>
                    <a:pt x="8037" y="9811"/>
                  </a:cubicBezTo>
                  <a:cubicBezTo>
                    <a:pt x="8037" y="4929"/>
                    <a:pt x="8037" y="4929"/>
                    <a:pt x="8037" y="4929"/>
                  </a:cubicBezTo>
                  <a:cubicBezTo>
                    <a:pt x="11051" y="5173"/>
                    <a:pt x="13395" y="7004"/>
                    <a:pt x="13395" y="9323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endParaRPr>
                <a:latin typeface="Corbel" panose="020B0503020204020204" pitchFamily="34" charset="0"/>
              </a:endParaRPr>
            </a:p>
          </p:txBody>
        </p:sp>
      </p:grpSp>
      <p:sp>
        <p:nvSpPr>
          <p:cNvPr id="48" name="Shape 210">
            <a:extLst>
              <a:ext uri="{FF2B5EF4-FFF2-40B4-BE49-F238E27FC236}">
                <a16:creationId xmlns:a16="http://schemas.microsoft.com/office/drawing/2014/main" id="{8859E5A5-8DB5-F746-9F1D-98315130F11B}"/>
              </a:ext>
            </a:extLst>
          </p:cNvPr>
          <p:cNvSpPr/>
          <p:nvPr/>
        </p:nvSpPr>
        <p:spPr>
          <a:xfrm>
            <a:off x="6137570" y="3989108"/>
            <a:ext cx="1300056" cy="132289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orbel" panose="020B0503020204020204" pitchFamily="34" charset="0"/>
            </a:endParaRPr>
          </a:p>
        </p:txBody>
      </p:sp>
      <p:sp>
        <p:nvSpPr>
          <p:cNvPr id="61" name="Shape 210">
            <a:extLst>
              <a:ext uri="{FF2B5EF4-FFF2-40B4-BE49-F238E27FC236}">
                <a16:creationId xmlns:a16="http://schemas.microsoft.com/office/drawing/2014/main" id="{CC41B3D3-9F12-C642-9B25-A03C8D2C813C}"/>
              </a:ext>
            </a:extLst>
          </p:cNvPr>
          <p:cNvSpPr/>
          <p:nvPr/>
        </p:nvSpPr>
        <p:spPr>
          <a:xfrm>
            <a:off x="3290949" y="3456812"/>
            <a:ext cx="1300056" cy="132289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orbel" panose="020B0503020204020204" pitchFamily="34" charset="0"/>
            </a:endParaRPr>
          </a:p>
        </p:txBody>
      </p:sp>
      <p:sp>
        <p:nvSpPr>
          <p:cNvPr id="62" name="Shape 210">
            <a:extLst>
              <a:ext uri="{FF2B5EF4-FFF2-40B4-BE49-F238E27FC236}">
                <a16:creationId xmlns:a16="http://schemas.microsoft.com/office/drawing/2014/main" id="{03866F99-2605-5945-9422-3098958DD292}"/>
              </a:ext>
            </a:extLst>
          </p:cNvPr>
          <p:cNvSpPr/>
          <p:nvPr/>
        </p:nvSpPr>
        <p:spPr>
          <a:xfrm>
            <a:off x="1258936" y="1447132"/>
            <a:ext cx="1300056" cy="1322893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F1CE30-61C7-8149-B921-9127377215C4}"/>
              </a:ext>
            </a:extLst>
          </p:cNvPr>
          <p:cNvGrpSpPr/>
          <p:nvPr/>
        </p:nvGrpSpPr>
        <p:grpSpPr>
          <a:xfrm>
            <a:off x="6292408" y="4179852"/>
            <a:ext cx="1033988" cy="1052152"/>
            <a:chOff x="3395030" y="3653776"/>
            <a:chExt cx="1033988" cy="105215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D91DD89-747C-E64A-8182-4D0F1A50A654}"/>
                </a:ext>
              </a:extLst>
            </p:cNvPr>
            <p:cNvSpPr/>
            <p:nvPr/>
          </p:nvSpPr>
          <p:spPr>
            <a:xfrm>
              <a:off x="3395030" y="3653776"/>
              <a:ext cx="1033988" cy="105215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orbel" panose="020B0503020204020204" pitchFamily="34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64" name="Shape 251">
              <a:extLst>
                <a:ext uri="{FF2B5EF4-FFF2-40B4-BE49-F238E27FC236}">
                  <a16:creationId xmlns:a16="http://schemas.microsoft.com/office/drawing/2014/main" id="{BFBD68D7-2B4C-6A45-9D14-06049DFBAC1C}"/>
                </a:ext>
              </a:extLst>
            </p:cNvPr>
            <p:cNvSpPr/>
            <p:nvPr/>
          </p:nvSpPr>
          <p:spPr>
            <a:xfrm>
              <a:off x="3696974" y="3962209"/>
              <a:ext cx="430100" cy="439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86" y="14605"/>
                  </a:moveTo>
                  <a:cubicBezTo>
                    <a:pt x="5277" y="14114"/>
                    <a:pt x="5277" y="14114"/>
                    <a:pt x="5277" y="14114"/>
                  </a:cubicBezTo>
                  <a:cubicBezTo>
                    <a:pt x="5400" y="13991"/>
                    <a:pt x="5400" y="13868"/>
                    <a:pt x="5400" y="13745"/>
                  </a:cubicBezTo>
                  <a:cubicBezTo>
                    <a:pt x="5400" y="13500"/>
                    <a:pt x="5155" y="13255"/>
                    <a:pt x="4909" y="13255"/>
                  </a:cubicBezTo>
                  <a:cubicBezTo>
                    <a:pt x="4786" y="13255"/>
                    <a:pt x="4664" y="13255"/>
                    <a:pt x="4541" y="13377"/>
                  </a:cubicBezTo>
                  <a:cubicBezTo>
                    <a:pt x="4050" y="13868"/>
                    <a:pt x="4050" y="13868"/>
                    <a:pt x="4050" y="13868"/>
                  </a:cubicBezTo>
                  <a:cubicBezTo>
                    <a:pt x="3927" y="13991"/>
                    <a:pt x="3927" y="14114"/>
                    <a:pt x="3927" y="14236"/>
                  </a:cubicBezTo>
                  <a:cubicBezTo>
                    <a:pt x="3927" y="14482"/>
                    <a:pt x="4173" y="14727"/>
                    <a:pt x="4418" y="14727"/>
                  </a:cubicBezTo>
                  <a:cubicBezTo>
                    <a:pt x="4541" y="14727"/>
                    <a:pt x="4664" y="14727"/>
                    <a:pt x="4786" y="14605"/>
                  </a:cubicBezTo>
                  <a:moveTo>
                    <a:pt x="7855" y="14236"/>
                  </a:moveTo>
                  <a:cubicBezTo>
                    <a:pt x="7855" y="13991"/>
                    <a:pt x="7609" y="13745"/>
                    <a:pt x="7364" y="13745"/>
                  </a:cubicBezTo>
                  <a:cubicBezTo>
                    <a:pt x="7241" y="13745"/>
                    <a:pt x="7118" y="13745"/>
                    <a:pt x="6995" y="13868"/>
                  </a:cubicBezTo>
                  <a:cubicBezTo>
                    <a:pt x="2086" y="18777"/>
                    <a:pt x="2086" y="18777"/>
                    <a:pt x="2086" y="18777"/>
                  </a:cubicBezTo>
                  <a:cubicBezTo>
                    <a:pt x="1964" y="18900"/>
                    <a:pt x="1964" y="19023"/>
                    <a:pt x="1964" y="19145"/>
                  </a:cubicBezTo>
                  <a:cubicBezTo>
                    <a:pt x="1964" y="19391"/>
                    <a:pt x="2209" y="19636"/>
                    <a:pt x="2455" y="19636"/>
                  </a:cubicBezTo>
                  <a:cubicBezTo>
                    <a:pt x="2577" y="19636"/>
                    <a:pt x="2700" y="19636"/>
                    <a:pt x="2823" y="19514"/>
                  </a:cubicBezTo>
                  <a:cubicBezTo>
                    <a:pt x="7732" y="14605"/>
                    <a:pt x="7732" y="14605"/>
                    <a:pt x="7732" y="14605"/>
                  </a:cubicBezTo>
                  <a:cubicBezTo>
                    <a:pt x="7855" y="14482"/>
                    <a:pt x="7855" y="14359"/>
                    <a:pt x="7855" y="14236"/>
                  </a:cubicBezTo>
                  <a:moveTo>
                    <a:pt x="7855" y="16200"/>
                  </a:moveTo>
                  <a:cubicBezTo>
                    <a:pt x="7732" y="16200"/>
                    <a:pt x="7609" y="16200"/>
                    <a:pt x="7486" y="16323"/>
                  </a:cubicBezTo>
                  <a:cubicBezTo>
                    <a:pt x="6014" y="17795"/>
                    <a:pt x="6014" y="17795"/>
                    <a:pt x="6014" y="17795"/>
                  </a:cubicBezTo>
                  <a:cubicBezTo>
                    <a:pt x="5891" y="17918"/>
                    <a:pt x="5891" y="18041"/>
                    <a:pt x="5891" y="18164"/>
                  </a:cubicBezTo>
                  <a:cubicBezTo>
                    <a:pt x="5891" y="18409"/>
                    <a:pt x="6136" y="18655"/>
                    <a:pt x="6382" y="18655"/>
                  </a:cubicBezTo>
                  <a:cubicBezTo>
                    <a:pt x="6505" y="18655"/>
                    <a:pt x="6627" y="18655"/>
                    <a:pt x="6750" y="18532"/>
                  </a:cubicBezTo>
                  <a:cubicBezTo>
                    <a:pt x="8223" y="17059"/>
                    <a:pt x="8223" y="17059"/>
                    <a:pt x="8223" y="17059"/>
                  </a:cubicBezTo>
                  <a:cubicBezTo>
                    <a:pt x="8345" y="16936"/>
                    <a:pt x="8345" y="16814"/>
                    <a:pt x="8345" y="16691"/>
                  </a:cubicBezTo>
                  <a:cubicBezTo>
                    <a:pt x="8345" y="16445"/>
                    <a:pt x="8100" y="16200"/>
                    <a:pt x="7855" y="16200"/>
                  </a:cubicBezTo>
                  <a:moveTo>
                    <a:pt x="21600" y="491"/>
                  </a:moveTo>
                  <a:cubicBezTo>
                    <a:pt x="21600" y="245"/>
                    <a:pt x="21355" y="0"/>
                    <a:pt x="21109" y="0"/>
                  </a:cubicBezTo>
                  <a:cubicBezTo>
                    <a:pt x="20986" y="0"/>
                    <a:pt x="20986" y="0"/>
                    <a:pt x="20864" y="0"/>
                  </a:cubicBezTo>
                  <a:cubicBezTo>
                    <a:pt x="20864" y="0"/>
                    <a:pt x="20864" y="0"/>
                    <a:pt x="20864" y="0"/>
                  </a:cubicBezTo>
                  <a:cubicBezTo>
                    <a:pt x="245" y="8836"/>
                    <a:pt x="245" y="8836"/>
                    <a:pt x="245" y="8836"/>
                  </a:cubicBezTo>
                  <a:cubicBezTo>
                    <a:pt x="245" y="8836"/>
                    <a:pt x="245" y="8836"/>
                    <a:pt x="245" y="8836"/>
                  </a:cubicBezTo>
                  <a:cubicBezTo>
                    <a:pt x="245" y="8836"/>
                    <a:pt x="245" y="8836"/>
                    <a:pt x="245" y="8836"/>
                  </a:cubicBezTo>
                  <a:cubicBezTo>
                    <a:pt x="245" y="8836"/>
                    <a:pt x="245" y="8836"/>
                    <a:pt x="245" y="8836"/>
                  </a:cubicBezTo>
                  <a:cubicBezTo>
                    <a:pt x="123" y="8959"/>
                    <a:pt x="0" y="9082"/>
                    <a:pt x="0" y="9327"/>
                  </a:cubicBezTo>
                  <a:cubicBezTo>
                    <a:pt x="0" y="9573"/>
                    <a:pt x="123" y="9695"/>
                    <a:pt x="368" y="9818"/>
                  </a:cubicBezTo>
                  <a:cubicBezTo>
                    <a:pt x="368" y="9818"/>
                    <a:pt x="368" y="9818"/>
                    <a:pt x="368" y="9818"/>
                  </a:cubicBezTo>
                  <a:cubicBezTo>
                    <a:pt x="8468" y="13132"/>
                    <a:pt x="8468" y="13132"/>
                    <a:pt x="8468" y="13132"/>
                  </a:cubicBezTo>
                  <a:cubicBezTo>
                    <a:pt x="11782" y="21232"/>
                    <a:pt x="11782" y="21232"/>
                    <a:pt x="11782" y="21232"/>
                  </a:cubicBezTo>
                  <a:cubicBezTo>
                    <a:pt x="11782" y="21232"/>
                    <a:pt x="11782" y="21232"/>
                    <a:pt x="11782" y="21232"/>
                  </a:cubicBezTo>
                  <a:cubicBezTo>
                    <a:pt x="11905" y="21477"/>
                    <a:pt x="12027" y="21600"/>
                    <a:pt x="12273" y="21600"/>
                  </a:cubicBezTo>
                  <a:cubicBezTo>
                    <a:pt x="12518" y="21600"/>
                    <a:pt x="12641" y="21477"/>
                    <a:pt x="12764" y="21355"/>
                  </a:cubicBezTo>
                  <a:cubicBezTo>
                    <a:pt x="12764" y="21355"/>
                    <a:pt x="12764" y="21355"/>
                    <a:pt x="12764" y="21355"/>
                  </a:cubicBezTo>
                  <a:cubicBezTo>
                    <a:pt x="12764" y="21355"/>
                    <a:pt x="12764" y="21355"/>
                    <a:pt x="12764" y="21355"/>
                  </a:cubicBezTo>
                  <a:cubicBezTo>
                    <a:pt x="12764" y="21355"/>
                    <a:pt x="12764" y="21355"/>
                    <a:pt x="12764" y="21355"/>
                  </a:cubicBezTo>
                  <a:cubicBezTo>
                    <a:pt x="21600" y="736"/>
                    <a:pt x="21600" y="736"/>
                    <a:pt x="21600" y="736"/>
                  </a:cubicBezTo>
                  <a:cubicBezTo>
                    <a:pt x="21600" y="736"/>
                    <a:pt x="21600" y="736"/>
                    <a:pt x="21600" y="736"/>
                  </a:cubicBezTo>
                  <a:cubicBezTo>
                    <a:pt x="21600" y="614"/>
                    <a:pt x="21600" y="614"/>
                    <a:pt x="21600" y="491"/>
                  </a:cubicBezTo>
                  <a:moveTo>
                    <a:pt x="1718" y="9327"/>
                  </a:moveTo>
                  <a:cubicBezTo>
                    <a:pt x="18900" y="1964"/>
                    <a:pt x="18900" y="1964"/>
                    <a:pt x="18900" y="1964"/>
                  </a:cubicBezTo>
                  <a:cubicBezTo>
                    <a:pt x="8714" y="12150"/>
                    <a:pt x="8714" y="12150"/>
                    <a:pt x="8714" y="12150"/>
                  </a:cubicBezTo>
                  <a:lnTo>
                    <a:pt x="1718" y="9327"/>
                  </a:lnTo>
                  <a:close/>
                  <a:moveTo>
                    <a:pt x="12273" y="19882"/>
                  </a:moveTo>
                  <a:cubicBezTo>
                    <a:pt x="9450" y="12886"/>
                    <a:pt x="9450" y="12886"/>
                    <a:pt x="9450" y="12886"/>
                  </a:cubicBezTo>
                  <a:cubicBezTo>
                    <a:pt x="19636" y="2700"/>
                    <a:pt x="19636" y="2700"/>
                    <a:pt x="19636" y="2700"/>
                  </a:cubicBezTo>
                  <a:lnTo>
                    <a:pt x="12273" y="19882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endParaRPr>
                <a:latin typeface="Corbel" panose="020B0503020204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1377A7-8F8F-244C-9094-38739EA58B88}"/>
              </a:ext>
            </a:extLst>
          </p:cNvPr>
          <p:cNvGrpSpPr/>
          <p:nvPr/>
        </p:nvGrpSpPr>
        <p:grpSpPr>
          <a:xfrm>
            <a:off x="1391970" y="1559969"/>
            <a:ext cx="1033988" cy="1052152"/>
            <a:chOff x="8752554" y="1580117"/>
            <a:chExt cx="1033988" cy="1052152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06A9CC3-2FDA-2241-B95C-0743D1886353}"/>
                </a:ext>
              </a:extLst>
            </p:cNvPr>
            <p:cNvSpPr/>
            <p:nvPr/>
          </p:nvSpPr>
          <p:spPr>
            <a:xfrm>
              <a:off x="8752554" y="1580117"/>
              <a:ext cx="1033988" cy="105215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Roboto Thin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66" name="Shape 270">
              <a:extLst>
                <a:ext uri="{FF2B5EF4-FFF2-40B4-BE49-F238E27FC236}">
                  <a16:creationId xmlns:a16="http://schemas.microsoft.com/office/drawing/2014/main" id="{B79262B1-699A-8542-B996-1987EE80DCE7}"/>
                </a:ext>
              </a:extLst>
            </p:cNvPr>
            <p:cNvSpPr/>
            <p:nvPr/>
          </p:nvSpPr>
          <p:spPr>
            <a:xfrm>
              <a:off x="9034634" y="1903052"/>
              <a:ext cx="469828" cy="470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6382" y="2945"/>
                  </a:moveTo>
                  <a:cubicBezTo>
                    <a:pt x="4541" y="2945"/>
                    <a:pt x="2945" y="4541"/>
                    <a:pt x="2945" y="6382"/>
                  </a:cubicBezTo>
                  <a:cubicBezTo>
                    <a:pt x="2945" y="8345"/>
                    <a:pt x="4541" y="9818"/>
                    <a:pt x="6382" y="9818"/>
                  </a:cubicBezTo>
                  <a:cubicBezTo>
                    <a:pt x="8223" y="9818"/>
                    <a:pt x="9818" y="8345"/>
                    <a:pt x="9818" y="6382"/>
                  </a:cubicBezTo>
                  <a:cubicBezTo>
                    <a:pt x="9818" y="4541"/>
                    <a:pt x="8223" y="2945"/>
                    <a:pt x="6382" y="2945"/>
                  </a:cubicBezTo>
                  <a:moveTo>
                    <a:pt x="6382" y="8836"/>
                  </a:moveTo>
                  <a:cubicBezTo>
                    <a:pt x="5032" y="8836"/>
                    <a:pt x="3927" y="7732"/>
                    <a:pt x="3927" y="6382"/>
                  </a:cubicBezTo>
                  <a:cubicBezTo>
                    <a:pt x="3927" y="5032"/>
                    <a:pt x="5032" y="3927"/>
                    <a:pt x="6382" y="3927"/>
                  </a:cubicBezTo>
                  <a:cubicBezTo>
                    <a:pt x="7732" y="3927"/>
                    <a:pt x="8836" y="5032"/>
                    <a:pt x="8836" y="6382"/>
                  </a:cubicBezTo>
                  <a:cubicBezTo>
                    <a:pt x="8836" y="7732"/>
                    <a:pt x="7732" y="8836"/>
                    <a:pt x="6382" y="8836"/>
                  </a:cubicBezTo>
                  <a:moveTo>
                    <a:pt x="15832" y="10800"/>
                  </a:moveTo>
                  <a:cubicBezTo>
                    <a:pt x="15832" y="10800"/>
                    <a:pt x="15955" y="10800"/>
                    <a:pt x="16077" y="10800"/>
                  </a:cubicBezTo>
                  <a:cubicBezTo>
                    <a:pt x="16200" y="10800"/>
                    <a:pt x="16323" y="10800"/>
                    <a:pt x="16445" y="10677"/>
                  </a:cubicBezTo>
                  <a:cubicBezTo>
                    <a:pt x="16568" y="10309"/>
                    <a:pt x="16814" y="10064"/>
                    <a:pt x="17059" y="9818"/>
                  </a:cubicBezTo>
                  <a:cubicBezTo>
                    <a:pt x="17182" y="9695"/>
                    <a:pt x="17182" y="9327"/>
                    <a:pt x="16936" y="9205"/>
                  </a:cubicBezTo>
                  <a:cubicBezTo>
                    <a:pt x="16691" y="8959"/>
                    <a:pt x="16445" y="8959"/>
                    <a:pt x="16323" y="9205"/>
                  </a:cubicBezTo>
                  <a:cubicBezTo>
                    <a:pt x="16077" y="9573"/>
                    <a:pt x="15832" y="9818"/>
                    <a:pt x="15586" y="10064"/>
                  </a:cubicBezTo>
                  <a:cubicBezTo>
                    <a:pt x="15464" y="10309"/>
                    <a:pt x="15586" y="10677"/>
                    <a:pt x="15832" y="10800"/>
                  </a:cubicBezTo>
                  <a:moveTo>
                    <a:pt x="6873" y="18164"/>
                  </a:moveTo>
                  <a:cubicBezTo>
                    <a:pt x="6873" y="17918"/>
                    <a:pt x="6627" y="17673"/>
                    <a:pt x="6382" y="17673"/>
                  </a:cubicBezTo>
                  <a:cubicBezTo>
                    <a:pt x="6136" y="17673"/>
                    <a:pt x="5891" y="17918"/>
                    <a:pt x="5891" y="18164"/>
                  </a:cubicBezTo>
                  <a:cubicBezTo>
                    <a:pt x="5891" y="18164"/>
                    <a:pt x="5891" y="18532"/>
                    <a:pt x="6014" y="18777"/>
                  </a:cubicBezTo>
                  <a:cubicBezTo>
                    <a:pt x="6136" y="19023"/>
                    <a:pt x="6259" y="19145"/>
                    <a:pt x="6505" y="19145"/>
                  </a:cubicBezTo>
                  <a:cubicBezTo>
                    <a:pt x="6505" y="19145"/>
                    <a:pt x="6627" y="19145"/>
                    <a:pt x="6627" y="19145"/>
                  </a:cubicBezTo>
                  <a:cubicBezTo>
                    <a:pt x="6873" y="19023"/>
                    <a:pt x="6995" y="18777"/>
                    <a:pt x="6873" y="18532"/>
                  </a:cubicBezTo>
                  <a:cubicBezTo>
                    <a:pt x="6873" y="18286"/>
                    <a:pt x="6873" y="18164"/>
                    <a:pt x="6873" y="18164"/>
                  </a:cubicBezTo>
                  <a:moveTo>
                    <a:pt x="11782" y="20618"/>
                  </a:moveTo>
                  <a:cubicBezTo>
                    <a:pt x="11414" y="20618"/>
                    <a:pt x="11168" y="20618"/>
                    <a:pt x="10800" y="20495"/>
                  </a:cubicBezTo>
                  <a:cubicBezTo>
                    <a:pt x="10555" y="20495"/>
                    <a:pt x="10309" y="20618"/>
                    <a:pt x="10309" y="20986"/>
                  </a:cubicBezTo>
                  <a:cubicBezTo>
                    <a:pt x="10186" y="21232"/>
                    <a:pt x="10432" y="21477"/>
                    <a:pt x="10677" y="21477"/>
                  </a:cubicBezTo>
                  <a:cubicBezTo>
                    <a:pt x="11045" y="21477"/>
                    <a:pt x="11414" y="21600"/>
                    <a:pt x="11782" y="21600"/>
                  </a:cubicBezTo>
                  <a:cubicBezTo>
                    <a:pt x="11782" y="21600"/>
                    <a:pt x="11782" y="21600"/>
                    <a:pt x="11782" y="21600"/>
                  </a:cubicBezTo>
                  <a:cubicBezTo>
                    <a:pt x="12027" y="21600"/>
                    <a:pt x="12273" y="21355"/>
                    <a:pt x="12273" y="21109"/>
                  </a:cubicBezTo>
                  <a:cubicBezTo>
                    <a:pt x="12273" y="20864"/>
                    <a:pt x="12027" y="20618"/>
                    <a:pt x="11782" y="20618"/>
                  </a:cubicBezTo>
                  <a:moveTo>
                    <a:pt x="8959" y="20127"/>
                  </a:moveTo>
                  <a:cubicBezTo>
                    <a:pt x="8591" y="20005"/>
                    <a:pt x="8345" y="19882"/>
                    <a:pt x="8100" y="19759"/>
                  </a:cubicBezTo>
                  <a:cubicBezTo>
                    <a:pt x="7855" y="19514"/>
                    <a:pt x="7486" y="19636"/>
                    <a:pt x="7364" y="19882"/>
                  </a:cubicBezTo>
                  <a:cubicBezTo>
                    <a:pt x="7241" y="20127"/>
                    <a:pt x="7364" y="20373"/>
                    <a:pt x="7609" y="20495"/>
                  </a:cubicBezTo>
                  <a:cubicBezTo>
                    <a:pt x="7855" y="20741"/>
                    <a:pt x="8223" y="20864"/>
                    <a:pt x="8591" y="20986"/>
                  </a:cubicBezTo>
                  <a:cubicBezTo>
                    <a:pt x="8591" y="20986"/>
                    <a:pt x="8714" y="21109"/>
                    <a:pt x="8714" y="21109"/>
                  </a:cubicBezTo>
                  <a:cubicBezTo>
                    <a:pt x="8959" y="21109"/>
                    <a:pt x="9082" y="20986"/>
                    <a:pt x="9205" y="20741"/>
                  </a:cubicBezTo>
                  <a:cubicBezTo>
                    <a:pt x="9327" y="20495"/>
                    <a:pt x="9205" y="20127"/>
                    <a:pt x="8959" y="20127"/>
                  </a:cubicBezTo>
                  <a:moveTo>
                    <a:pt x="14727" y="20495"/>
                  </a:moveTo>
                  <a:cubicBezTo>
                    <a:pt x="14482" y="20495"/>
                    <a:pt x="14114" y="20618"/>
                    <a:pt x="13745" y="20618"/>
                  </a:cubicBezTo>
                  <a:cubicBezTo>
                    <a:pt x="13500" y="20618"/>
                    <a:pt x="13255" y="20864"/>
                    <a:pt x="13255" y="21109"/>
                  </a:cubicBezTo>
                  <a:cubicBezTo>
                    <a:pt x="13377" y="21355"/>
                    <a:pt x="13500" y="21600"/>
                    <a:pt x="13745" y="21600"/>
                  </a:cubicBezTo>
                  <a:cubicBezTo>
                    <a:pt x="13745" y="21600"/>
                    <a:pt x="13868" y="21600"/>
                    <a:pt x="13868" y="21600"/>
                  </a:cubicBezTo>
                  <a:cubicBezTo>
                    <a:pt x="14236" y="21600"/>
                    <a:pt x="14482" y="21477"/>
                    <a:pt x="14850" y="21477"/>
                  </a:cubicBezTo>
                  <a:cubicBezTo>
                    <a:pt x="15095" y="21477"/>
                    <a:pt x="15341" y="21232"/>
                    <a:pt x="15341" y="20864"/>
                  </a:cubicBezTo>
                  <a:cubicBezTo>
                    <a:pt x="15218" y="20618"/>
                    <a:pt x="14973" y="20495"/>
                    <a:pt x="14727" y="20495"/>
                  </a:cubicBezTo>
                  <a:moveTo>
                    <a:pt x="18655" y="7118"/>
                  </a:moveTo>
                  <a:cubicBezTo>
                    <a:pt x="18409" y="7241"/>
                    <a:pt x="18041" y="7486"/>
                    <a:pt x="17795" y="7732"/>
                  </a:cubicBezTo>
                  <a:cubicBezTo>
                    <a:pt x="17550" y="7855"/>
                    <a:pt x="17550" y="8223"/>
                    <a:pt x="17673" y="8468"/>
                  </a:cubicBezTo>
                  <a:cubicBezTo>
                    <a:pt x="17795" y="8591"/>
                    <a:pt x="17918" y="8591"/>
                    <a:pt x="18164" y="8591"/>
                  </a:cubicBezTo>
                  <a:cubicBezTo>
                    <a:pt x="18164" y="8591"/>
                    <a:pt x="18286" y="8591"/>
                    <a:pt x="18409" y="8468"/>
                  </a:cubicBezTo>
                  <a:cubicBezTo>
                    <a:pt x="18655" y="8345"/>
                    <a:pt x="18900" y="8100"/>
                    <a:pt x="19268" y="7855"/>
                  </a:cubicBezTo>
                  <a:cubicBezTo>
                    <a:pt x="19391" y="7732"/>
                    <a:pt x="19514" y="7486"/>
                    <a:pt x="19268" y="7241"/>
                  </a:cubicBezTo>
                  <a:cubicBezTo>
                    <a:pt x="19145" y="6995"/>
                    <a:pt x="18900" y="6995"/>
                    <a:pt x="18655" y="7118"/>
                  </a:cubicBezTo>
                  <a:moveTo>
                    <a:pt x="18655" y="16936"/>
                  </a:moveTo>
                  <a:cubicBezTo>
                    <a:pt x="18409" y="16936"/>
                    <a:pt x="18286" y="17182"/>
                    <a:pt x="18286" y="17427"/>
                  </a:cubicBezTo>
                  <a:cubicBezTo>
                    <a:pt x="18409" y="17673"/>
                    <a:pt x="18409" y="17795"/>
                    <a:pt x="18409" y="17918"/>
                  </a:cubicBezTo>
                  <a:cubicBezTo>
                    <a:pt x="18409" y="18041"/>
                    <a:pt x="18409" y="18164"/>
                    <a:pt x="18286" y="18286"/>
                  </a:cubicBezTo>
                  <a:cubicBezTo>
                    <a:pt x="18286" y="18532"/>
                    <a:pt x="18409" y="18777"/>
                    <a:pt x="18777" y="18900"/>
                  </a:cubicBezTo>
                  <a:cubicBezTo>
                    <a:pt x="18777" y="18900"/>
                    <a:pt x="18777" y="18900"/>
                    <a:pt x="18777" y="18900"/>
                  </a:cubicBezTo>
                  <a:cubicBezTo>
                    <a:pt x="19023" y="18900"/>
                    <a:pt x="19268" y="18655"/>
                    <a:pt x="19268" y="18409"/>
                  </a:cubicBezTo>
                  <a:cubicBezTo>
                    <a:pt x="19391" y="18286"/>
                    <a:pt x="19391" y="18164"/>
                    <a:pt x="19391" y="17918"/>
                  </a:cubicBezTo>
                  <a:cubicBezTo>
                    <a:pt x="19391" y="17673"/>
                    <a:pt x="19391" y="17427"/>
                    <a:pt x="19268" y="17305"/>
                  </a:cubicBezTo>
                  <a:cubicBezTo>
                    <a:pt x="19268" y="16936"/>
                    <a:pt x="19023" y="16814"/>
                    <a:pt x="18655" y="16936"/>
                  </a:cubicBezTo>
                  <a:moveTo>
                    <a:pt x="21477" y="5891"/>
                  </a:moveTo>
                  <a:cubicBezTo>
                    <a:pt x="21355" y="5645"/>
                    <a:pt x="21109" y="5645"/>
                    <a:pt x="20864" y="5768"/>
                  </a:cubicBezTo>
                  <a:cubicBezTo>
                    <a:pt x="20864" y="5768"/>
                    <a:pt x="20741" y="5768"/>
                    <a:pt x="20373" y="6014"/>
                  </a:cubicBezTo>
                  <a:cubicBezTo>
                    <a:pt x="20127" y="6136"/>
                    <a:pt x="20127" y="6382"/>
                    <a:pt x="20250" y="6627"/>
                  </a:cubicBezTo>
                  <a:cubicBezTo>
                    <a:pt x="20373" y="6750"/>
                    <a:pt x="20495" y="6873"/>
                    <a:pt x="20618" y="6873"/>
                  </a:cubicBezTo>
                  <a:cubicBezTo>
                    <a:pt x="20741" y="6873"/>
                    <a:pt x="20864" y="6873"/>
                    <a:pt x="20864" y="6750"/>
                  </a:cubicBezTo>
                  <a:cubicBezTo>
                    <a:pt x="21109" y="6627"/>
                    <a:pt x="21355" y="6627"/>
                    <a:pt x="21355" y="6627"/>
                  </a:cubicBezTo>
                  <a:cubicBezTo>
                    <a:pt x="21600" y="6505"/>
                    <a:pt x="21600" y="6136"/>
                    <a:pt x="21477" y="5891"/>
                  </a:cubicBezTo>
                  <a:moveTo>
                    <a:pt x="18286" y="15218"/>
                  </a:moveTo>
                  <a:cubicBezTo>
                    <a:pt x="18041" y="14973"/>
                    <a:pt x="17795" y="14727"/>
                    <a:pt x="17550" y="14482"/>
                  </a:cubicBezTo>
                  <a:cubicBezTo>
                    <a:pt x="17427" y="14236"/>
                    <a:pt x="17059" y="14236"/>
                    <a:pt x="16936" y="14482"/>
                  </a:cubicBezTo>
                  <a:cubicBezTo>
                    <a:pt x="16691" y="14605"/>
                    <a:pt x="16691" y="14973"/>
                    <a:pt x="16936" y="15095"/>
                  </a:cubicBezTo>
                  <a:cubicBezTo>
                    <a:pt x="17059" y="15341"/>
                    <a:pt x="17305" y="15586"/>
                    <a:pt x="17550" y="15832"/>
                  </a:cubicBezTo>
                  <a:cubicBezTo>
                    <a:pt x="17673" y="15955"/>
                    <a:pt x="17795" y="16077"/>
                    <a:pt x="17918" y="16077"/>
                  </a:cubicBezTo>
                  <a:cubicBezTo>
                    <a:pt x="18041" y="16077"/>
                    <a:pt x="18164" y="15955"/>
                    <a:pt x="18164" y="15955"/>
                  </a:cubicBezTo>
                  <a:cubicBezTo>
                    <a:pt x="18409" y="15709"/>
                    <a:pt x="18409" y="15464"/>
                    <a:pt x="18286" y="15218"/>
                  </a:cubicBezTo>
                  <a:moveTo>
                    <a:pt x="16323" y="13009"/>
                  </a:moveTo>
                  <a:cubicBezTo>
                    <a:pt x="16200" y="12764"/>
                    <a:pt x="16077" y="12518"/>
                    <a:pt x="16077" y="12273"/>
                  </a:cubicBezTo>
                  <a:cubicBezTo>
                    <a:pt x="15955" y="12027"/>
                    <a:pt x="15709" y="11782"/>
                    <a:pt x="15464" y="11782"/>
                  </a:cubicBezTo>
                  <a:cubicBezTo>
                    <a:pt x="15218" y="11905"/>
                    <a:pt x="14973" y="12150"/>
                    <a:pt x="15095" y="12395"/>
                  </a:cubicBezTo>
                  <a:cubicBezTo>
                    <a:pt x="15095" y="12764"/>
                    <a:pt x="15218" y="13132"/>
                    <a:pt x="15464" y="13500"/>
                  </a:cubicBezTo>
                  <a:cubicBezTo>
                    <a:pt x="15464" y="13623"/>
                    <a:pt x="15709" y="13745"/>
                    <a:pt x="15832" y="13745"/>
                  </a:cubicBezTo>
                  <a:cubicBezTo>
                    <a:pt x="15955" y="13745"/>
                    <a:pt x="16077" y="13745"/>
                    <a:pt x="16077" y="13745"/>
                  </a:cubicBezTo>
                  <a:cubicBezTo>
                    <a:pt x="16323" y="13623"/>
                    <a:pt x="16445" y="13255"/>
                    <a:pt x="16323" y="13009"/>
                  </a:cubicBezTo>
                  <a:moveTo>
                    <a:pt x="17427" y="19636"/>
                  </a:moveTo>
                  <a:cubicBezTo>
                    <a:pt x="17182" y="19759"/>
                    <a:pt x="16936" y="19882"/>
                    <a:pt x="16568" y="20005"/>
                  </a:cubicBezTo>
                  <a:cubicBezTo>
                    <a:pt x="16323" y="20127"/>
                    <a:pt x="16200" y="20373"/>
                    <a:pt x="16323" y="20618"/>
                  </a:cubicBezTo>
                  <a:cubicBezTo>
                    <a:pt x="16445" y="20864"/>
                    <a:pt x="16568" y="20986"/>
                    <a:pt x="16814" y="20986"/>
                  </a:cubicBezTo>
                  <a:cubicBezTo>
                    <a:pt x="16814" y="20986"/>
                    <a:pt x="16936" y="20986"/>
                    <a:pt x="16936" y="20986"/>
                  </a:cubicBezTo>
                  <a:cubicBezTo>
                    <a:pt x="17305" y="20741"/>
                    <a:pt x="17673" y="20618"/>
                    <a:pt x="17918" y="20373"/>
                  </a:cubicBezTo>
                  <a:cubicBezTo>
                    <a:pt x="18164" y="20250"/>
                    <a:pt x="18286" y="19882"/>
                    <a:pt x="18041" y="19759"/>
                  </a:cubicBezTo>
                  <a:cubicBezTo>
                    <a:pt x="17918" y="19514"/>
                    <a:pt x="17673" y="19391"/>
                    <a:pt x="17427" y="19636"/>
                  </a:cubicBezTo>
                  <a:moveTo>
                    <a:pt x="6382" y="0"/>
                  </a:moveTo>
                  <a:cubicBezTo>
                    <a:pt x="2823" y="0"/>
                    <a:pt x="0" y="2823"/>
                    <a:pt x="0" y="6382"/>
                  </a:cubicBezTo>
                  <a:cubicBezTo>
                    <a:pt x="0" y="11659"/>
                    <a:pt x="6382" y="16691"/>
                    <a:pt x="6382" y="16691"/>
                  </a:cubicBezTo>
                  <a:cubicBezTo>
                    <a:pt x="6382" y="16691"/>
                    <a:pt x="12764" y="11659"/>
                    <a:pt x="12764" y="6382"/>
                  </a:cubicBezTo>
                  <a:cubicBezTo>
                    <a:pt x="12764" y="2823"/>
                    <a:pt x="9941" y="0"/>
                    <a:pt x="6382" y="0"/>
                  </a:cubicBezTo>
                  <a:moveTo>
                    <a:pt x="6382" y="15341"/>
                  </a:moveTo>
                  <a:cubicBezTo>
                    <a:pt x="5768" y="14850"/>
                    <a:pt x="4909" y="13991"/>
                    <a:pt x="3927" y="12886"/>
                  </a:cubicBezTo>
                  <a:cubicBezTo>
                    <a:pt x="2577" y="11291"/>
                    <a:pt x="982" y="8836"/>
                    <a:pt x="982" y="6382"/>
                  </a:cubicBezTo>
                  <a:cubicBezTo>
                    <a:pt x="982" y="3436"/>
                    <a:pt x="3436" y="982"/>
                    <a:pt x="6382" y="982"/>
                  </a:cubicBezTo>
                  <a:cubicBezTo>
                    <a:pt x="9327" y="982"/>
                    <a:pt x="11782" y="3436"/>
                    <a:pt x="11782" y="6382"/>
                  </a:cubicBezTo>
                  <a:cubicBezTo>
                    <a:pt x="11782" y="10186"/>
                    <a:pt x="7855" y="13991"/>
                    <a:pt x="6382" y="15341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endParaRPr/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100E868-6A09-F248-94F4-7E6981BCA4A2}"/>
              </a:ext>
            </a:extLst>
          </p:cNvPr>
          <p:cNvCxnSpPr>
            <a:cxnSpLocks/>
          </p:cNvCxnSpPr>
          <p:nvPr/>
        </p:nvCxnSpPr>
        <p:spPr>
          <a:xfrm flipH="1">
            <a:off x="9831128" y="2767498"/>
            <a:ext cx="96434" cy="105855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5856E30-22F1-0448-B1DF-A6B9ED2986C4}"/>
              </a:ext>
            </a:extLst>
          </p:cNvPr>
          <p:cNvCxnSpPr>
            <a:cxnSpLocks/>
          </p:cNvCxnSpPr>
          <p:nvPr/>
        </p:nvCxnSpPr>
        <p:spPr>
          <a:xfrm flipH="1">
            <a:off x="7408570" y="4541722"/>
            <a:ext cx="142199" cy="54332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CAEDA3D-6192-3249-ABFF-1452AE643C37}"/>
              </a:ext>
            </a:extLst>
          </p:cNvPr>
          <p:cNvCxnSpPr>
            <a:cxnSpLocks/>
          </p:cNvCxnSpPr>
          <p:nvPr/>
        </p:nvCxnSpPr>
        <p:spPr>
          <a:xfrm flipH="1" flipV="1">
            <a:off x="4469053" y="4465034"/>
            <a:ext cx="123315" cy="52927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84C61EF-BD65-6A46-BA80-92F2A11FF4B1}"/>
              </a:ext>
            </a:extLst>
          </p:cNvPr>
          <p:cNvCxnSpPr>
            <a:cxnSpLocks/>
          </p:cNvCxnSpPr>
          <p:nvPr/>
        </p:nvCxnSpPr>
        <p:spPr>
          <a:xfrm flipH="1" flipV="1">
            <a:off x="2255171" y="2634769"/>
            <a:ext cx="60328" cy="120617"/>
          </a:xfrm>
          <a:prstGeom prst="straightConnector1">
            <a:avLst/>
          </a:prstGeom>
          <a:noFill/>
          <a:ln w="25400" cap="flat">
            <a:solidFill>
              <a:schemeClr val="tx2">
                <a:lumMod val="50000"/>
              </a:schemeClr>
            </a:solidFill>
            <a:prstDash val="solid"/>
            <a:round/>
            <a:tailEnd type="arrow" w="lg" len="med"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D9187B-DBD8-FA44-971C-697AAD87EDF6}"/>
              </a:ext>
            </a:extLst>
          </p:cNvPr>
          <p:cNvGrpSpPr/>
          <p:nvPr/>
        </p:nvGrpSpPr>
        <p:grpSpPr>
          <a:xfrm>
            <a:off x="3410075" y="3654252"/>
            <a:ext cx="1033988" cy="1052152"/>
            <a:chOff x="6559951" y="1568560"/>
            <a:chExt cx="1033988" cy="105215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8E25459-1AE8-454C-9B69-681CA9C4B834}"/>
                </a:ext>
              </a:extLst>
            </p:cNvPr>
            <p:cNvSpPr/>
            <p:nvPr/>
          </p:nvSpPr>
          <p:spPr>
            <a:xfrm>
              <a:off x="6559951" y="1568560"/>
              <a:ext cx="1033988" cy="105215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noFill/>
            </a:ln>
            <a:effectLst>
              <a:outerShdw blurRad="50800" dist="254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orbel" panose="020B0503020204020204" pitchFamily="34" charset="0"/>
                <a:ea typeface="Roboto Thin" charset="0"/>
                <a:cs typeface="Roboto Thin" charset="0"/>
              </a:endParaRPr>
            </a:p>
          </p:txBody>
        </p:sp>
        <p:sp>
          <p:nvSpPr>
            <p:cNvPr id="60" name="Shape 250">
              <a:extLst>
                <a:ext uri="{FF2B5EF4-FFF2-40B4-BE49-F238E27FC236}">
                  <a16:creationId xmlns:a16="http://schemas.microsoft.com/office/drawing/2014/main" id="{8434AAC0-0381-7D47-8A2C-4F681CBB47AC}"/>
                </a:ext>
              </a:extLst>
            </p:cNvPr>
            <p:cNvSpPr/>
            <p:nvPr/>
          </p:nvSpPr>
          <p:spPr>
            <a:xfrm>
              <a:off x="6741469" y="1807488"/>
              <a:ext cx="576327" cy="52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27" y="3240"/>
                  </a:moveTo>
                  <a:cubicBezTo>
                    <a:pt x="14973" y="3240"/>
                    <a:pt x="14973" y="3240"/>
                    <a:pt x="14973" y="3240"/>
                  </a:cubicBezTo>
                  <a:cubicBezTo>
                    <a:pt x="13868" y="4455"/>
                    <a:pt x="13868" y="4455"/>
                    <a:pt x="13868" y="4455"/>
                  </a:cubicBezTo>
                  <a:cubicBezTo>
                    <a:pt x="13745" y="4590"/>
                    <a:pt x="13745" y="4725"/>
                    <a:pt x="13745" y="4860"/>
                  </a:cubicBezTo>
                  <a:cubicBezTo>
                    <a:pt x="13745" y="5130"/>
                    <a:pt x="13991" y="5400"/>
                    <a:pt x="14236" y="5400"/>
                  </a:cubicBezTo>
                  <a:cubicBezTo>
                    <a:pt x="14359" y="5400"/>
                    <a:pt x="14482" y="5400"/>
                    <a:pt x="14605" y="5265"/>
                  </a:cubicBezTo>
                  <a:cubicBezTo>
                    <a:pt x="16568" y="3105"/>
                    <a:pt x="16568" y="3105"/>
                    <a:pt x="16568" y="3105"/>
                  </a:cubicBezTo>
                  <a:cubicBezTo>
                    <a:pt x="16691" y="2970"/>
                    <a:pt x="16691" y="2835"/>
                    <a:pt x="16691" y="2700"/>
                  </a:cubicBezTo>
                  <a:cubicBezTo>
                    <a:pt x="16691" y="2565"/>
                    <a:pt x="16691" y="2430"/>
                    <a:pt x="16568" y="2295"/>
                  </a:cubicBezTo>
                  <a:cubicBezTo>
                    <a:pt x="14605" y="135"/>
                    <a:pt x="14605" y="135"/>
                    <a:pt x="14605" y="135"/>
                  </a:cubicBezTo>
                  <a:cubicBezTo>
                    <a:pt x="14482" y="0"/>
                    <a:pt x="14359" y="0"/>
                    <a:pt x="14236" y="0"/>
                  </a:cubicBezTo>
                  <a:cubicBezTo>
                    <a:pt x="13991" y="0"/>
                    <a:pt x="13745" y="270"/>
                    <a:pt x="13745" y="540"/>
                  </a:cubicBezTo>
                  <a:cubicBezTo>
                    <a:pt x="13745" y="675"/>
                    <a:pt x="13745" y="810"/>
                    <a:pt x="13868" y="945"/>
                  </a:cubicBezTo>
                  <a:cubicBezTo>
                    <a:pt x="14973" y="2160"/>
                    <a:pt x="14973" y="2160"/>
                    <a:pt x="14973" y="2160"/>
                  </a:cubicBezTo>
                  <a:cubicBezTo>
                    <a:pt x="9327" y="2160"/>
                    <a:pt x="9327" y="2160"/>
                    <a:pt x="9327" y="2160"/>
                  </a:cubicBezTo>
                  <a:cubicBezTo>
                    <a:pt x="9082" y="2160"/>
                    <a:pt x="8836" y="2430"/>
                    <a:pt x="8836" y="2700"/>
                  </a:cubicBezTo>
                  <a:cubicBezTo>
                    <a:pt x="8836" y="2970"/>
                    <a:pt x="9082" y="3240"/>
                    <a:pt x="9327" y="3240"/>
                  </a:cubicBezTo>
                  <a:moveTo>
                    <a:pt x="19636" y="17955"/>
                  </a:moveTo>
                  <a:cubicBezTo>
                    <a:pt x="19636" y="17955"/>
                    <a:pt x="19636" y="17955"/>
                    <a:pt x="19636" y="17955"/>
                  </a:cubicBezTo>
                  <a:cubicBezTo>
                    <a:pt x="21600" y="8235"/>
                    <a:pt x="21600" y="8235"/>
                    <a:pt x="21600" y="8235"/>
                  </a:cubicBezTo>
                  <a:cubicBezTo>
                    <a:pt x="21600" y="8235"/>
                    <a:pt x="21600" y="8235"/>
                    <a:pt x="21600" y="8235"/>
                  </a:cubicBezTo>
                  <a:cubicBezTo>
                    <a:pt x="21600" y="8235"/>
                    <a:pt x="21600" y="8100"/>
                    <a:pt x="21600" y="8100"/>
                  </a:cubicBezTo>
                  <a:cubicBezTo>
                    <a:pt x="21600" y="7830"/>
                    <a:pt x="21355" y="7560"/>
                    <a:pt x="21109" y="7560"/>
                  </a:cubicBezTo>
                  <a:cubicBezTo>
                    <a:pt x="5400" y="7560"/>
                    <a:pt x="5400" y="7560"/>
                    <a:pt x="5400" y="7560"/>
                  </a:cubicBezTo>
                  <a:cubicBezTo>
                    <a:pt x="4664" y="4725"/>
                    <a:pt x="4664" y="4725"/>
                    <a:pt x="4664" y="4725"/>
                  </a:cubicBezTo>
                  <a:cubicBezTo>
                    <a:pt x="4664" y="4725"/>
                    <a:pt x="4664" y="4725"/>
                    <a:pt x="4664" y="4725"/>
                  </a:cubicBezTo>
                  <a:cubicBezTo>
                    <a:pt x="4664" y="4455"/>
                    <a:pt x="4418" y="4320"/>
                    <a:pt x="4173" y="4320"/>
                  </a:cubicBezTo>
                  <a:cubicBezTo>
                    <a:pt x="491" y="4320"/>
                    <a:pt x="491" y="4320"/>
                    <a:pt x="491" y="4320"/>
                  </a:cubicBezTo>
                  <a:cubicBezTo>
                    <a:pt x="245" y="4320"/>
                    <a:pt x="0" y="4590"/>
                    <a:pt x="0" y="4860"/>
                  </a:cubicBezTo>
                  <a:cubicBezTo>
                    <a:pt x="0" y="5130"/>
                    <a:pt x="245" y="5400"/>
                    <a:pt x="491" y="5400"/>
                  </a:cubicBezTo>
                  <a:cubicBezTo>
                    <a:pt x="3805" y="5400"/>
                    <a:pt x="3805" y="5400"/>
                    <a:pt x="3805" y="5400"/>
                  </a:cubicBezTo>
                  <a:cubicBezTo>
                    <a:pt x="6873" y="17955"/>
                    <a:pt x="6873" y="17955"/>
                    <a:pt x="6873" y="17955"/>
                  </a:cubicBezTo>
                  <a:cubicBezTo>
                    <a:pt x="6873" y="17955"/>
                    <a:pt x="6873" y="17955"/>
                    <a:pt x="6873" y="17955"/>
                  </a:cubicBezTo>
                  <a:cubicBezTo>
                    <a:pt x="6995" y="18090"/>
                    <a:pt x="6995" y="18225"/>
                    <a:pt x="7118" y="18360"/>
                  </a:cubicBezTo>
                  <a:cubicBezTo>
                    <a:pt x="6995" y="18630"/>
                    <a:pt x="6873" y="19035"/>
                    <a:pt x="6873" y="19440"/>
                  </a:cubicBezTo>
                  <a:cubicBezTo>
                    <a:pt x="6873" y="20655"/>
                    <a:pt x="7732" y="21600"/>
                    <a:pt x="8836" y="21600"/>
                  </a:cubicBezTo>
                  <a:cubicBezTo>
                    <a:pt x="9941" y="21600"/>
                    <a:pt x="10800" y="20655"/>
                    <a:pt x="10800" y="19440"/>
                  </a:cubicBezTo>
                  <a:cubicBezTo>
                    <a:pt x="10800" y="19035"/>
                    <a:pt x="10677" y="18630"/>
                    <a:pt x="10555" y="18360"/>
                  </a:cubicBezTo>
                  <a:cubicBezTo>
                    <a:pt x="15955" y="18360"/>
                    <a:pt x="15955" y="18360"/>
                    <a:pt x="15955" y="18360"/>
                  </a:cubicBezTo>
                  <a:cubicBezTo>
                    <a:pt x="15832" y="18630"/>
                    <a:pt x="15709" y="19035"/>
                    <a:pt x="15709" y="19440"/>
                  </a:cubicBezTo>
                  <a:cubicBezTo>
                    <a:pt x="15709" y="20655"/>
                    <a:pt x="16568" y="21600"/>
                    <a:pt x="17673" y="21600"/>
                  </a:cubicBezTo>
                  <a:cubicBezTo>
                    <a:pt x="18777" y="21600"/>
                    <a:pt x="19636" y="20655"/>
                    <a:pt x="19636" y="19440"/>
                  </a:cubicBezTo>
                  <a:cubicBezTo>
                    <a:pt x="19636" y="19035"/>
                    <a:pt x="19514" y="18630"/>
                    <a:pt x="19391" y="18360"/>
                  </a:cubicBezTo>
                  <a:cubicBezTo>
                    <a:pt x="19514" y="18225"/>
                    <a:pt x="19636" y="18090"/>
                    <a:pt x="19636" y="17955"/>
                  </a:cubicBezTo>
                  <a:moveTo>
                    <a:pt x="17673" y="8640"/>
                  </a:moveTo>
                  <a:cubicBezTo>
                    <a:pt x="20495" y="8640"/>
                    <a:pt x="20495" y="8640"/>
                    <a:pt x="20495" y="8640"/>
                  </a:cubicBezTo>
                  <a:cubicBezTo>
                    <a:pt x="20005" y="10800"/>
                    <a:pt x="20005" y="10800"/>
                    <a:pt x="20005" y="10800"/>
                  </a:cubicBezTo>
                  <a:cubicBezTo>
                    <a:pt x="17427" y="10800"/>
                    <a:pt x="17427" y="10800"/>
                    <a:pt x="17427" y="10800"/>
                  </a:cubicBezTo>
                  <a:lnTo>
                    <a:pt x="17673" y="8640"/>
                  </a:lnTo>
                  <a:close/>
                  <a:moveTo>
                    <a:pt x="5645" y="8640"/>
                  </a:moveTo>
                  <a:cubicBezTo>
                    <a:pt x="8836" y="8640"/>
                    <a:pt x="8836" y="8640"/>
                    <a:pt x="8836" y="8640"/>
                  </a:cubicBezTo>
                  <a:cubicBezTo>
                    <a:pt x="9082" y="10800"/>
                    <a:pt x="9082" y="10800"/>
                    <a:pt x="9082" y="10800"/>
                  </a:cubicBezTo>
                  <a:cubicBezTo>
                    <a:pt x="6136" y="10800"/>
                    <a:pt x="6136" y="10800"/>
                    <a:pt x="6136" y="10800"/>
                  </a:cubicBezTo>
                  <a:lnTo>
                    <a:pt x="5645" y="8640"/>
                  </a:lnTo>
                  <a:close/>
                  <a:moveTo>
                    <a:pt x="6995" y="14040"/>
                  </a:moveTo>
                  <a:cubicBezTo>
                    <a:pt x="6382" y="11880"/>
                    <a:pt x="6382" y="11880"/>
                    <a:pt x="6382" y="11880"/>
                  </a:cubicBezTo>
                  <a:cubicBezTo>
                    <a:pt x="9205" y="11880"/>
                    <a:pt x="9205" y="11880"/>
                    <a:pt x="9205" y="11880"/>
                  </a:cubicBezTo>
                  <a:cubicBezTo>
                    <a:pt x="9450" y="14040"/>
                    <a:pt x="9450" y="14040"/>
                    <a:pt x="9450" y="14040"/>
                  </a:cubicBezTo>
                  <a:lnTo>
                    <a:pt x="6995" y="14040"/>
                  </a:lnTo>
                  <a:close/>
                  <a:moveTo>
                    <a:pt x="7241" y="15120"/>
                  </a:moveTo>
                  <a:cubicBezTo>
                    <a:pt x="9573" y="15120"/>
                    <a:pt x="9573" y="15120"/>
                    <a:pt x="9573" y="15120"/>
                  </a:cubicBezTo>
                  <a:cubicBezTo>
                    <a:pt x="9818" y="17280"/>
                    <a:pt x="9818" y="17280"/>
                    <a:pt x="9818" y="17280"/>
                  </a:cubicBezTo>
                  <a:cubicBezTo>
                    <a:pt x="7732" y="17280"/>
                    <a:pt x="7732" y="17280"/>
                    <a:pt x="7732" y="17280"/>
                  </a:cubicBezTo>
                  <a:lnTo>
                    <a:pt x="7241" y="15120"/>
                  </a:lnTo>
                  <a:close/>
                  <a:moveTo>
                    <a:pt x="8836" y="20520"/>
                  </a:moveTo>
                  <a:cubicBezTo>
                    <a:pt x="8345" y="20520"/>
                    <a:pt x="7855" y="19980"/>
                    <a:pt x="7855" y="19440"/>
                  </a:cubicBezTo>
                  <a:cubicBezTo>
                    <a:pt x="7855" y="18900"/>
                    <a:pt x="8345" y="18360"/>
                    <a:pt x="8836" y="18360"/>
                  </a:cubicBezTo>
                  <a:cubicBezTo>
                    <a:pt x="9327" y="18360"/>
                    <a:pt x="9818" y="18900"/>
                    <a:pt x="9818" y="19440"/>
                  </a:cubicBezTo>
                  <a:cubicBezTo>
                    <a:pt x="9818" y="19980"/>
                    <a:pt x="9327" y="20520"/>
                    <a:pt x="8836" y="20520"/>
                  </a:cubicBezTo>
                  <a:moveTo>
                    <a:pt x="12764" y="17280"/>
                  </a:moveTo>
                  <a:cubicBezTo>
                    <a:pt x="10800" y="17280"/>
                    <a:pt x="10800" y="17280"/>
                    <a:pt x="10800" y="17280"/>
                  </a:cubicBezTo>
                  <a:cubicBezTo>
                    <a:pt x="10555" y="15120"/>
                    <a:pt x="10555" y="15120"/>
                    <a:pt x="10555" y="15120"/>
                  </a:cubicBezTo>
                  <a:cubicBezTo>
                    <a:pt x="12764" y="15120"/>
                    <a:pt x="12764" y="15120"/>
                    <a:pt x="12764" y="15120"/>
                  </a:cubicBezTo>
                  <a:lnTo>
                    <a:pt x="12764" y="17280"/>
                  </a:lnTo>
                  <a:close/>
                  <a:moveTo>
                    <a:pt x="12764" y="14040"/>
                  </a:moveTo>
                  <a:cubicBezTo>
                    <a:pt x="10432" y="14040"/>
                    <a:pt x="10432" y="14040"/>
                    <a:pt x="10432" y="14040"/>
                  </a:cubicBezTo>
                  <a:cubicBezTo>
                    <a:pt x="10186" y="11880"/>
                    <a:pt x="10186" y="11880"/>
                    <a:pt x="10186" y="11880"/>
                  </a:cubicBezTo>
                  <a:cubicBezTo>
                    <a:pt x="12764" y="11880"/>
                    <a:pt x="12764" y="11880"/>
                    <a:pt x="12764" y="11880"/>
                  </a:cubicBezTo>
                  <a:lnTo>
                    <a:pt x="12764" y="14040"/>
                  </a:lnTo>
                  <a:close/>
                  <a:moveTo>
                    <a:pt x="12764" y="10800"/>
                  </a:moveTo>
                  <a:cubicBezTo>
                    <a:pt x="10064" y="10800"/>
                    <a:pt x="10064" y="10800"/>
                    <a:pt x="10064" y="10800"/>
                  </a:cubicBezTo>
                  <a:cubicBezTo>
                    <a:pt x="9818" y="8640"/>
                    <a:pt x="9818" y="8640"/>
                    <a:pt x="9818" y="8640"/>
                  </a:cubicBezTo>
                  <a:cubicBezTo>
                    <a:pt x="12764" y="8640"/>
                    <a:pt x="12764" y="8640"/>
                    <a:pt x="12764" y="8640"/>
                  </a:cubicBezTo>
                  <a:lnTo>
                    <a:pt x="12764" y="10800"/>
                  </a:lnTo>
                  <a:close/>
                  <a:moveTo>
                    <a:pt x="15709" y="17280"/>
                  </a:moveTo>
                  <a:cubicBezTo>
                    <a:pt x="13745" y="17280"/>
                    <a:pt x="13745" y="17280"/>
                    <a:pt x="13745" y="17280"/>
                  </a:cubicBezTo>
                  <a:cubicBezTo>
                    <a:pt x="13745" y="15120"/>
                    <a:pt x="13745" y="15120"/>
                    <a:pt x="13745" y="15120"/>
                  </a:cubicBezTo>
                  <a:cubicBezTo>
                    <a:pt x="15955" y="15120"/>
                    <a:pt x="15955" y="15120"/>
                    <a:pt x="15955" y="15120"/>
                  </a:cubicBezTo>
                  <a:lnTo>
                    <a:pt x="15709" y="17280"/>
                  </a:lnTo>
                  <a:close/>
                  <a:moveTo>
                    <a:pt x="16077" y="14040"/>
                  </a:moveTo>
                  <a:cubicBezTo>
                    <a:pt x="13745" y="14040"/>
                    <a:pt x="13745" y="14040"/>
                    <a:pt x="13745" y="14040"/>
                  </a:cubicBezTo>
                  <a:cubicBezTo>
                    <a:pt x="13745" y="11880"/>
                    <a:pt x="13745" y="11880"/>
                    <a:pt x="13745" y="11880"/>
                  </a:cubicBezTo>
                  <a:cubicBezTo>
                    <a:pt x="16323" y="11880"/>
                    <a:pt x="16323" y="11880"/>
                    <a:pt x="16323" y="11880"/>
                  </a:cubicBezTo>
                  <a:lnTo>
                    <a:pt x="16077" y="14040"/>
                  </a:lnTo>
                  <a:close/>
                  <a:moveTo>
                    <a:pt x="16445" y="10800"/>
                  </a:moveTo>
                  <a:cubicBezTo>
                    <a:pt x="13745" y="10800"/>
                    <a:pt x="13745" y="10800"/>
                    <a:pt x="13745" y="10800"/>
                  </a:cubicBezTo>
                  <a:cubicBezTo>
                    <a:pt x="13745" y="8640"/>
                    <a:pt x="13745" y="8640"/>
                    <a:pt x="13745" y="8640"/>
                  </a:cubicBezTo>
                  <a:cubicBezTo>
                    <a:pt x="16691" y="8640"/>
                    <a:pt x="16691" y="8640"/>
                    <a:pt x="16691" y="8640"/>
                  </a:cubicBezTo>
                  <a:lnTo>
                    <a:pt x="16445" y="10800"/>
                  </a:lnTo>
                  <a:close/>
                  <a:moveTo>
                    <a:pt x="17673" y="20520"/>
                  </a:moveTo>
                  <a:cubicBezTo>
                    <a:pt x="17182" y="20520"/>
                    <a:pt x="16691" y="19980"/>
                    <a:pt x="16691" y="19440"/>
                  </a:cubicBezTo>
                  <a:cubicBezTo>
                    <a:pt x="16691" y="18900"/>
                    <a:pt x="17182" y="18360"/>
                    <a:pt x="17673" y="18360"/>
                  </a:cubicBezTo>
                  <a:cubicBezTo>
                    <a:pt x="18164" y="18360"/>
                    <a:pt x="18655" y="18900"/>
                    <a:pt x="18655" y="19440"/>
                  </a:cubicBezTo>
                  <a:cubicBezTo>
                    <a:pt x="18655" y="19980"/>
                    <a:pt x="18164" y="20520"/>
                    <a:pt x="17673" y="20520"/>
                  </a:cubicBezTo>
                  <a:moveTo>
                    <a:pt x="18777" y="17280"/>
                  </a:moveTo>
                  <a:cubicBezTo>
                    <a:pt x="16691" y="17280"/>
                    <a:pt x="16691" y="17280"/>
                    <a:pt x="16691" y="17280"/>
                  </a:cubicBezTo>
                  <a:cubicBezTo>
                    <a:pt x="16936" y="15120"/>
                    <a:pt x="16936" y="15120"/>
                    <a:pt x="16936" y="15120"/>
                  </a:cubicBezTo>
                  <a:cubicBezTo>
                    <a:pt x="19145" y="15120"/>
                    <a:pt x="19145" y="15120"/>
                    <a:pt x="19145" y="15120"/>
                  </a:cubicBezTo>
                  <a:lnTo>
                    <a:pt x="18777" y="17280"/>
                  </a:lnTo>
                  <a:close/>
                  <a:moveTo>
                    <a:pt x="17059" y="14040"/>
                  </a:moveTo>
                  <a:cubicBezTo>
                    <a:pt x="17305" y="11880"/>
                    <a:pt x="17305" y="11880"/>
                    <a:pt x="17305" y="11880"/>
                  </a:cubicBezTo>
                  <a:cubicBezTo>
                    <a:pt x="19882" y="11880"/>
                    <a:pt x="19882" y="11880"/>
                    <a:pt x="19882" y="11880"/>
                  </a:cubicBezTo>
                  <a:cubicBezTo>
                    <a:pt x="19391" y="14040"/>
                    <a:pt x="19391" y="14040"/>
                    <a:pt x="19391" y="14040"/>
                  </a:cubicBezTo>
                  <a:lnTo>
                    <a:pt x="17059" y="1404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endParaRPr>
                <a:latin typeface="Corbel" panose="020B0503020204020204" pitchFamily="34" charset="0"/>
              </a:endParaRPr>
            </a:p>
          </p:txBody>
        </p:sp>
      </p:grpSp>
      <p:sp>
        <p:nvSpPr>
          <p:cNvPr id="80" name="Shape 239">
            <a:extLst>
              <a:ext uri="{FF2B5EF4-FFF2-40B4-BE49-F238E27FC236}">
                <a16:creationId xmlns:a16="http://schemas.microsoft.com/office/drawing/2014/main" id="{5886ED53-EDF6-5148-AECB-D19C2B01D9C8}"/>
              </a:ext>
            </a:extLst>
          </p:cNvPr>
          <p:cNvSpPr/>
          <p:nvPr/>
        </p:nvSpPr>
        <p:spPr>
          <a:xfrm>
            <a:off x="9934050" y="3703961"/>
            <a:ext cx="1182331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300">
                <a:solidFill>
                  <a:srgbClr val="455A64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>
              <a:latin typeface="Corbel" panose="020B0503020204020204" pitchFamily="34" charset="0"/>
            </a:endParaRPr>
          </a:p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en-US" b="1">
                <a:latin typeface="Corbel" panose="020B0503020204020204" pitchFamily="34" charset="0"/>
              </a:rPr>
              <a:t>BROWSE</a:t>
            </a:r>
            <a:endParaRPr b="1">
              <a:latin typeface="Corbel" panose="020B0503020204020204" pitchFamily="34" charset="0"/>
            </a:endParaRPr>
          </a:p>
        </p:txBody>
      </p:sp>
      <p:sp>
        <p:nvSpPr>
          <p:cNvPr id="82" name="Shape 243">
            <a:extLst>
              <a:ext uri="{FF2B5EF4-FFF2-40B4-BE49-F238E27FC236}">
                <a16:creationId xmlns:a16="http://schemas.microsoft.com/office/drawing/2014/main" id="{447E8DCA-53B1-344B-B165-E0C97DF558B9}"/>
              </a:ext>
            </a:extLst>
          </p:cNvPr>
          <p:cNvSpPr/>
          <p:nvPr/>
        </p:nvSpPr>
        <p:spPr>
          <a:xfrm>
            <a:off x="7408570" y="4990931"/>
            <a:ext cx="1337179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>
                <a:latin typeface="Corbel" panose="020B0503020204020204" pitchFamily="34" charset="0"/>
              </a:rPr>
              <a:t>INQUIRY </a:t>
            </a:r>
          </a:p>
        </p:txBody>
      </p:sp>
      <p:sp>
        <p:nvSpPr>
          <p:cNvPr id="84" name="Shape 243">
            <a:extLst>
              <a:ext uri="{FF2B5EF4-FFF2-40B4-BE49-F238E27FC236}">
                <a16:creationId xmlns:a16="http://schemas.microsoft.com/office/drawing/2014/main" id="{607D9E43-BD73-014F-AA8B-86D5D41A7A54}"/>
              </a:ext>
            </a:extLst>
          </p:cNvPr>
          <p:cNvSpPr/>
          <p:nvPr/>
        </p:nvSpPr>
        <p:spPr>
          <a:xfrm>
            <a:off x="2689214" y="4465034"/>
            <a:ext cx="635002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>
                <a:latin typeface="Corbel" panose="020B0503020204020204" pitchFamily="34" charset="0"/>
              </a:rPr>
              <a:t>PO</a:t>
            </a:r>
          </a:p>
        </p:txBody>
      </p:sp>
      <p:sp>
        <p:nvSpPr>
          <p:cNvPr id="86" name="Shape 243">
            <a:extLst>
              <a:ext uri="{FF2B5EF4-FFF2-40B4-BE49-F238E27FC236}">
                <a16:creationId xmlns:a16="http://schemas.microsoft.com/office/drawing/2014/main" id="{BE928087-BFC8-FF4B-B087-CEB4A96D3B02}"/>
              </a:ext>
            </a:extLst>
          </p:cNvPr>
          <p:cNvSpPr/>
          <p:nvPr/>
        </p:nvSpPr>
        <p:spPr>
          <a:xfrm>
            <a:off x="154201" y="2738870"/>
            <a:ext cx="1294830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 dirty="0">
                <a:latin typeface="Corbel" panose="020B0503020204020204" pitchFamily="34" charset="0"/>
              </a:rPr>
              <a:t>DELIVERY  </a:t>
            </a:r>
          </a:p>
        </p:txBody>
      </p:sp>
      <p:sp>
        <p:nvSpPr>
          <p:cNvPr id="41" name="Shape 233">
            <a:extLst>
              <a:ext uri="{FF2B5EF4-FFF2-40B4-BE49-F238E27FC236}">
                <a16:creationId xmlns:a16="http://schemas.microsoft.com/office/drawing/2014/main" id="{BAE2717F-B118-A94C-A305-3127C47505C2}"/>
              </a:ext>
            </a:extLst>
          </p:cNvPr>
          <p:cNvSpPr/>
          <p:nvPr/>
        </p:nvSpPr>
        <p:spPr>
          <a:xfrm>
            <a:off x="2393935" y="1006752"/>
            <a:ext cx="7143876" cy="1440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defRPr sz="4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/>
            <a:r>
              <a:rPr lang="en-US" sz="4800" b="1">
                <a:solidFill>
                  <a:schemeClr val="accent2">
                    <a:lumMod val="50000"/>
                  </a:schemeClr>
                </a:solidFill>
                <a:latin typeface="Suissnord" panose="02000500000000000000" pitchFamily="2" charset="77"/>
                <a:ea typeface="Roboto Thin" pitchFamily="2" charset="0"/>
              </a:rPr>
              <a:t>Buying process</a:t>
            </a:r>
          </a:p>
        </p:txBody>
      </p:sp>
      <p:sp>
        <p:nvSpPr>
          <p:cNvPr id="38" name="Shape 240">
            <a:extLst>
              <a:ext uri="{FF2B5EF4-FFF2-40B4-BE49-F238E27FC236}">
                <a16:creationId xmlns:a16="http://schemas.microsoft.com/office/drawing/2014/main" id="{A1509ADC-3C2C-5F4B-95EF-39DA73A506DC}"/>
              </a:ext>
            </a:extLst>
          </p:cNvPr>
          <p:cNvSpPr/>
          <p:nvPr/>
        </p:nvSpPr>
        <p:spPr>
          <a:xfrm>
            <a:off x="9923910" y="4118856"/>
            <a:ext cx="2228002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en-US" dirty="0"/>
              <a:t>buyers browse &amp; </a:t>
            </a:r>
            <a:r>
              <a:rPr dirty="0"/>
              <a:t>search through </a:t>
            </a:r>
            <a:r>
              <a:rPr dirty="0" err="1"/>
              <a:t>Masstok</a:t>
            </a:r>
            <a:r>
              <a:rPr lang="en-US" dirty="0"/>
              <a:t> online</a:t>
            </a:r>
            <a:endParaRPr dirty="0"/>
          </a:p>
          <a:p>
            <a: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dirty="0"/>
              <a:t>material </a:t>
            </a:r>
            <a:r>
              <a:rPr lang="en-US" dirty="0"/>
              <a:t>database</a:t>
            </a:r>
            <a:endParaRPr dirty="0"/>
          </a:p>
        </p:txBody>
      </p:sp>
      <p:sp>
        <p:nvSpPr>
          <p:cNvPr id="39" name="Shape 244">
            <a:extLst>
              <a:ext uri="{FF2B5EF4-FFF2-40B4-BE49-F238E27FC236}">
                <a16:creationId xmlns:a16="http://schemas.microsoft.com/office/drawing/2014/main" id="{1BDF26B7-A205-0E46-95EA-3A94397D42D1}"/>
              </a:ext>
            </a:extLst>
          </p:cNvPr>
          <p:cNvSpPr/>
          <p:nvPr/>
        </p:nvSpPr>
        <p:spPr>
          <a:xfrm>
            <a:off x="7408569" y="5345001"/>
            <a:ext cx="2629703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dirty="0" err="1"/>
              <a:t>buyer</a:t>
            </a:r>
            <a:r>
              <a:rPr lang="pl-PL" dirty="0"/>
              <a:t> </a:t>
            </a:r>
            <a:r>
              <a:rPr lang="pl-PL" dirty="0" err="1"/>
              <a:t>submits</a:t>
            </a:r>
            <a:r>
              <a:rPr lang="pl-PL" dirty="0"/>
              <a:t> </a:t>
            </a:r>
            <a:r>
              <a:rPr lang="pl-PL" dirty="0" err="1"/>
              <a:t>request</a:t>
            </a:r>
            <a:r>
              <a:rPr lang="pl-PL" dirty="0"/>
              <a:t> to </a:t>
            </a:r>
            <a:r>
              <a:rPr lang="pl-PL" dirty="0" err="1"/>
              <a:t>Masstok</a:t>
            </a:r>
            <a:r>
              <a:rPr lang="pl-PL" dirty="0"/>
              <a:t> to </a:t>
            </a:r>
            <a:r>
              <a:rPr lang="pl-PL" dirty="0" err="1"/>
              <a:t>purchase</a:t>
            </a:r>
            <a:r>
              <a:rPr lang="pl-PL" dirty="0"/>
              <a:t> the  </a:t>
            </a:r>
            <a:r>
              <a:rPr lang="pl-PL" dirty="0" err="1"/>
              <a:t>material</a:t>
            </a:r>
            <a:endParaRPr dirty="0"/>
          </a:p>
        </p:txBody>
      </p:sp>
      <p:sp>
        <p:nvSpPr>
          <p:cNvPr id="40" name="Shape 244">
            <a:extLst>
              <a:ext uri="{FF2B5EF4-FFF2-40B4-BE49-F238E27FC236}">
                <a16:creationId xmlns:a16="http://schemas.microsoft.com/office/drawing/2014/main" id="{5B384E49-6957-2647-B7DC-F32C51F0F6E7}"/>
              </a:ext>
            </a:extLst>
          </p:cNvPr>
          <p:cNvSpPr/>
          <p:nvPr/>
        </p:nvSpPr>
        <p:spPr>
          <a:xfrm>
            <a:off x="2689214" y="4849751"/>
            <a:ext cx="1693576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endParaRPr dirty="0"/>
          </a:p>
        </p:txBody>
      </p:sp>
      <p:sp>
        <p:nvSpPr>
          <p:cNvPr id="42" name="Shape 244">
            <a:extLst>
              <a:ext uri="{FF2B5EF4-FFF2-40B4-BE49-F238E27FC236}">
                <a16:creationId xmlns:a16="http://schemas.microsoft.com/office/drawing/2014/main" id="{47D30374-DA7E-1441-AC14-6E6814D89AB2}"/>
              </a:ext>
            </a:extLst>
          </p:cNvPr>
          <p:cNvSpPr/>
          <p:nvPr/>
        </p:nvSpPr>
        <p:spPr>
          <a:xfrm>
            <a:off x="2558992" y="4857516"/>
            <a:ext cx="261042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dirty="0" err="1"/>
              <a:t>buyer</a:t>
            </a:r>
            <a:r>
              <a:rPr lang="pl-PL" dirty="0"/>
              <a:t> </a:t>
            </a:r>
            <a:r>
              <a:rPr lang="pl-PL" dirty="0" err="1"/>
              <a:t>submites</a:t>
            </a:r>
            <a:r>
              <a:rPr lang="pl-PL" dirty="0"/>
              <a:t> </a:t>
            </a:r>
            <a:r>
              <a:rPr lang="pl-PL" dirty="0" err="1"/>
              <a:t>purchase</a:t>
            </a:r>
            <a:r>
              <a:rPr lang="pl-PL" dirty="0"/>
              <a:t> order </a:t>
            </a:r>
            <a:r>
              <a:rPr lang="pl-PL" dirty="0" err="1"/>
              <a:t>after</a:t>
            </a:r>
            <a:r>
              <a:rPr lang="pl-PL" dirty="0"/>
              <a:t> </a:t>
            </a:r>
            <a:r>
              <a:rPr lang="pl-PL" dirty="0" err="1"/>
              <a:t>confirmation</a:t>
            </a:r>
            <a:r>
              <a:rPr lang="pl-PL" dirty="0"/>
              <a:t> from </a:t>
            </a:r>
            <a:r>
              <a:rPr lang="pl-PL" dirty="0" err="1"/>
              <a:t>Masstok</a:t>
            </a:r>
            <a:endParaRPr dirty="0"/>
          </a:p>
        </p:txBody>
      </p:sp>
      <p:sp>
        <p:nvSpPr>
          <p:cNvPr id="43" name="Shape 244">
            <a:extLst>
              <a:ext uri="{FF2B5EF4-FFF2-40B4-BE49-F238E27FC236}">
                <a16:creationId xmlns:a16="http://schemas.microsoft.com/office/drawing/2014/main" id="{0071DEB3-FA5C-4247-A704-AFA02AE7D1F0}"/>
              </a:ext>
            </a:extLst>
          </p:cNvPr>
          <p:cNvSpPr/>
          <p:nvPr/>
        </p:nvSpPr>
        <p:spPr>
          <a:xfrm>
            <a:off x="198099" y="3074775"/>
            <a:ext cx="2538965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dirty="0" err="1"/>
              <a:t>Masstok</a:t>
            </a:r>
            <a:r>
              <a:rPr lang="pl-PL" dirty="0"/>
              <a:t> </a:t>
            </a:r>
            <a:r>
              <a:rPr lang="pl-PL" dirty="0" err="1"/>
              <a:t>arranges</a:t>
            </a:r>
            <a:r>
              <a:rPr lang="pl-PL" dirty="0"/>
              <a:t> for </a:t>
            </a:r>
            <a:r>
              <a:rPr lang="pl-PL" dirty="0" err="1"/>
              <a:t>material</a:t>
            </a:r>
            <a:r>
              <a:rPr lang="pl-PL" dirty="0"/>
              <a:t> </a:t>
            </a:r>
            <a:r>
              <a:rPr lang="pl-PL" dirty="0" err="1"/>
              <a:t>shipping</a:t>
            </a:r>
            <a:r>
              <a:rPr lang="pl-PL" dirty="0"/>
              <a:t> &amp; </a:t>
            </a:r>
            <a:r>
              <a:rPr lang="pl-PL" dirty="0" err="1"/>
              <a:t>delivery</a:t>
            </a:r>
            <a:r>
              <a:rPr lang="pl-PL" dirty="0"/>
              <a:t> to </a:t>
            </a:r>
            <a:r>
              <a:rPr lang="pl-PL" dirty="0" err="1"/>
              <a:t>buyer</a:t>
            </a:r>
            <a:endParaRPr lang="pl-P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E1161-87E0-284D-B8CF-ED2C0E49F6CD}"/>
              </a:ext>
            </a:extLst>
          </p:cNvPr>
          <p:cNvSpPr/>
          <p:nvPr/>
        </p:nvSpPr>
        <p:spPr>
          <a:xfrm>
            <a:off x="473336" y="32776"/>
            <a:ext cx="2533379" cy="148927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sx="1000" sy="1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2330761"/>
      </p:ext>
    </p:extLst>
  </p:cSld>
  <p:clrMapOvr>
    <a:masterClrMapping/>
  </p:clrMapOvr>
  <p:transition spd="slow" advTm="8828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39">
            <a:extLst>
              <a:ext uri="{FF2B5EF4-FFF2-40B4-BE49-F238E27FC236}">
                <a16:creationId xmlns:a16="http://schemas.microsoft.com/office/drawing/2014/main" id="{8C419C6A-D147-CD48-809D-2611C2D003EC}"/>
              </a:ext>
            </a:extLst>
          </p:cNvPr>
          <p:cNvSpPr/>
          <p:nvPr/>
        </p:nvSpPr>
        <p:spPr>
          <a:xfrm>
            <a:off x="1296420" y="2769641"/>
            <a:ext cx="2168871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300">
                <a:solidFill>
                  <a:srgbClr val="455A64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>
              <a:solidFill>
                <a:schemeClr val="bg1"/>
              </a:solidFill>
            </a:endParaRPr>
          </a:p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PURCHASE ORDER</a:t>
            </a:r>
            <a:endParaRPr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Shape 240">
            <a:extLst>
              <a:ext uri="{FF2B5EF4-FFF2-40B4-BE49-F238E27FC236}">
                <a16:creationId xmlns:a16="http://schemas.microsoft.com/office/drawing/2014/main" id="{98C6E82C-4026-5B4C-B915-7A9910C6C712}"/>
              </a:ext>
            </a:extLst>
          </p:cNvPr>
          <p:cNvSpPr/>
          <p:nvPr/>
        </p:nvSpPr>
        <p:spPr>
          <a:xfrm>
            <a:off x="1364525" y="5234373"/>
            <a:ext cx="1920652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Buyer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wires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payment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for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material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&amp;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shipping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to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Masstok</a:t>
            </a:r>
            <a:endParaRPr lang="pl-PL" b="1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endParaRPr lang="pl-PL" b="1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AD1601D-9689-5445-8025-4382A06DBD89}"/>
              </a:ext>
            </a:extLst>
          </p:cNvPr>
          <p:cNvCxnSpPr/>
          <p:nvPr/>
        </p:nvCxnSpPr>
        <p:spPr>
          <a:xfrm flipV="1">
            <a:off x="2321561" y="4649014"/>
            <a:ext cx="0" cy="429431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9AB622EA-E39E-CE43-B9B8-740CA59DC275}"/>
              </a:ext>
            </a:extLst>
          </p:cNvPr>
          <p:cNvSpPr/>
          <p:nvPr/>
        </p:nvSpPr>
        <p:spPr>
          <a:xfrm>
            <a:off x="1792756" y="3422832"/>
            <a:ext cx="1033988" cy="1052152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29" name="Shape 266">
            <a:extLst>
              <a:ext uri="{FF2B5EF4-FFF2-40B4-BE49-F238E27FC236}">
                <a16:creationId xmlns:a16="http://schemas.microsoft.com/office/drawing/2014/main" id="{3B0BA94C-4CAF-984E-8DC8-3AE1FB02286F}"/>
              </a:ext>
            </a:extLst>
          </p:cNvPr>
          <p:cNvSpPr/>
          <p:nvPr/>
        </p:nvSpPr>
        <p:spPr>
          <a:xfrm>
            <a:off x="2050312" y="3754314"/>
            <a:ext cx="542498" cy="389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100"/>
                </a:moveTo>
                <a:cubicBezTo>
                  <a:pt x="4418" y="8100"/>
                  <a:pt x="4418" y="8100"/>
                  <a:pt x="4418" y="8100"/>
                </a:cubicBezTo>
                <a:cubicBezTo>
                  <a:pt x="4173" y="8100"/>
                  <a:pt x="3927" y="8438"/>
                  <a:pt x="3927" y="8775"/>
                </a:cubicBezTo>
                <a:cubicBezTo>
                  <a:pt x="3927" y="9112"/>
                  <a:pt x="4173" y="9450"/>
                  <a:pt x="4418" y="9450"/>
                </a:cubicBezTo>
                <a:cubicBezTo>
                  <a:pt x="5400" y="9450"/>
                  <a:pt x="5400" y="9450"/>
                  <a:pt x="5400" y="9450"/>
                </a:cubicBezTo>
                <a:cubicBezTo>
                  <a:pt x="5645" y="9450"/>
                  <a:pt x="5891" y="9112"/>
                  <a:pt x="5891" y="8775"/>
                </a:cubicBezTo>
                <a:cubicBezTo>
                  <a:pt x="5891" y="8438"/>
                  <a:pt x="5645" y="8100"/>
                  <a:pt x="5400" y="8100"/>
                </a:cubicBezTo>
                <a:moveTo>
                  <a:pt x="4418" y="1350"/>
                </a:moveTo>
                <a:cubicBezTo>
                  <a:pt x="17182" y="1350"/>
                  <a:pt x="17182" y="1350"/>
                  <a:pt x="17182" y="1350"/>
                </a:cubicBezTo>
                <a:cubicBezTo>
                  <a:pt x="17427" y="1350"/>
                  <a:pt x="17673" y="1013"/>
                  <a:pt x="17673" y="675"/>
                </a:cubicBezTo>
                <a:cubicBezTo>
                  <a:pt x="17673" y="338"/>
                  <a:pt x="17427" y="0"/>
                  <a:pt x="17182" y="0"/>
                </a:cubicBezTo>
                <a:cubicBezTo>
                  <a:pt x="4418" y="0"/>
                  <a:pt x="4418" y="0"/>
                  <a:pt x="4418" y="0"/>
                </a:cubicBezTo>
                <a:cubicBezTo>
                  <a:pt x="4173" y="0"/>
                  <a:pt x="3927" y="338"/>
                  <a:pt x="3927" y="675"/>
                </a:cubicBezTo>
                <a:cubicBezTo>
                  <a:pt x="3927" y="1013"/>
                  <a:pt x="4173" y="1350"/>
                  <a:pt x="4418" y="1350"/>
                </a:cubicBezTo>
                <a:moveTo>
                  <a:pt x="2455" y="4050"/>
                </a:moveTo>
                <a:cubicBezTo>
                  <a:pt x="19145" y="4050"/>
                  <a:pt x="19145" y="4050"/>
                  <a:pt x="19145" y="4050"/>
                </a:cubicBezTo>
                <a:cubicBezTo>
                  <a:pt x="19391" y="4050"/>
                  <a:pt x="19636" y="3713"/>
                  <a:pt x="19636" y="3375"/>
                </a:cubicBezTo>
                <a:cubicBezTo>
                  <a:pt x="19636" y="3037"/>
                  <a:pt x="19391" y="2700"/>
                  <a:pt x="19145" y="2700"/>
                </a:cubicBezTo>
                <a:cubicBezTo>
                  <a:pt x="2455" y="2700"/>
                  <a:pt x="2455" y="2700"/>
                  <a:pt x="2455" y="2700"/>
                </a:cubicBezTo>
                <a:cubicBezTo>
                  <a:pt x="2209" y="2700"/>
                  <a:pt x="1964" y="3037"/>
                  <a:pt x="1964" y="3375"/>
                </a:cubicBezTo>
                <a:cubicBezTo>
                  <a:pt x="1964" y="3713"/>
                  <a:pt x="2209" y="4050"/>
                  <a:pt x="2455" y="4050"/>
                </a:cubicBezTo>
                <a:moveTo>
                  <a:pt x="20618" y="5400"/>
                </a:moveTo>
                <a:cubicBezTo>
                  <a:pt x="982" y="5400"/>
                  <a:pt x="982" y="5400"/>
                  <a:pt x="982" y="5400"/>
                </a:cubicBezTo>
                <a:cubicBezTo>
                  <a:pt x="491" y="5400"/>
                  <a:pt x="0" y="6075"/>
                  <a:pt x="0" y="6750"/>
                </a:cubicBezTo>
                <a:cubicBezTo>
                  <a:pt x="0" y="20250"/>
                  <a:pt x="0" y="20250"/>
                  <a:pt x="0" y="20250"/>
                </a:cubicBezTo>
                <a:cubicBezTo>
                  <a:pt x="0" y="20925"/>
                  <a:pt x="491" y="21600"/>
                  <a:pt x="982" y="21600"/>
                </a:cubicBezTo>
                <a:cubicBezTo>
                  <a:pt x="20618" y="21600"/>
                  <a:pt x="20618" y="21600"/>
                  <a:pt x="20618" y="21600"/>
                </a:cubicBezTo>
                <a:cubicBezTo>
                  <a:pt x="21109" y="21600"/>
                  <a:pt x="21600" y="20925"/>
                  <a:pt x="21600" y="20250"/>
                </a:cubicBezTo>
                <a:cubicBezTo>
                  <a:pt x="21600" y="6750"/>
                  <a:pt x="21600" y="6750"/>
                  <a:pt x="21600" y="6750"/>
                </a:cubicBezTo>
                <a:cubicBezTo>
                  <a:pt x="21600" y="6075"/>
                  <a:pt x="21109" y="5400"/>
                  <a:pt x="20618" y="5400"/>
                </a:cubicBezTo>
                <a:moveTo>
                  <a:pt x="1473" y="6750"/>
                </a:moveTo>
                <a:cubicBezTo>
                  <a:pt x="1718" y="6750"/>
                  <a:pt x="1964" y="7087"/>
                  <a:pt x="1964" y="7425"/>
                </a:cubicBezTo>
                <a:cubicBezTo>
                  <a:pt x="1964" y="7762"/>
                  <a:pt x="1718" y="8100"/>
                  <a:pt x="1473" y="8100"/>
                </a:cubicBezTo>
                <a:cubicBezTo>
                  <a:pt x="1227" y="8100"/>
                  <a:pt x="982" y="7762"/>
                  <a:pt x="982" y="7425"/>
                </a:cubicBezTo>
                <a:cubicBezTo>
                  <a:pt x="982" y="7087"/>
                  <a:pt x="1227" y="6750"/>
                  <a:pt x="1473" y="6750"/>
                </a:cubicBezTo>
                <a:moveTo>
                  <a:pt x="1473" y="20250"/>
                </a:moveTo>
                <a:cubicBezTo>
                  <a:pt x="1227" y="20250"/>
                  <a:pt x="982" y="19912"/>
                  <a:pt x="982" y="19575"/>
                </a:cubicBezTo>
                <a:cubicBezTo>
                  <a:pt x="982" y="19237"/>
                  <a:pt x="1227" y="18900"/>
                  <a:pt x="1473" y="18900"/>
                </a:cubicBezTo>
                <a:cubicBezTo>
                  <a:pt x="1718" y="18900"/>
                  <a:pt x="1964" y="19237"/>
                  <a:pt x="1964" y="19575"/>
                </a:cubicBezTo>
                <a:cubicBezTo>
                  <a:pt x="1964" y="19912"/>
                  <a:pt x="1718" y="20250"/>
                  <a:pt x="1473" y="20250"/>
                </a:cubicBezTo>
                <a:moveTo>
                  <a:pt x="20127" y="20250"/>
                </a:moveTo>
                <a:cubicBezTo>
                  <a:pt x="19882" y="20250"/>
                  <a:pt x="19636" y="19912"/>
                  <a:pt x="19636" y="19575"/>
                </a:cubicBezTo>
                <a:cubicBezTo>
                  <a:pt x="19636" y="19237"/>
                  <a:pt x="19882" y="18900"/>
                  <a:pt x="20127" y="18900"/>
                </a:cubicBezTo>
                <a:cubicBezTo>
                  <a:pt x="20373" y="18900"/>
                  <a:pt x="20618" y="19237"/>
                  <a:pt x="20618" y="19575"/>
                </a:cubicBezTo>
                <a:cubicBezTo>
                  <a:pt x="20618" y="19912"/>
                  <a:pt x="20373" y="20250"/>
                  <a:pt x="20127" y="20250"/>
                </a:cubicBezTo>
                <a:moveTo>
                  <a:pt x="20618" y="17719"/>
                </a:moveTo>
                <a:cubicBezTo>
                  <a:pt x="20495" y="17550"/>
                  <a:pt x="20250" y="17550"/>
                  <a:pt x="20127" y="17550"/>
                </a:cubicBezTo>
                <a:cubicBezTo>
                  <a:pt x="19268" y="17550"/>
                  <a:pt x="18655" y="18394"/>
                  <a:pt x="18655" y="19575"/>
                </a:cubicBezTo>
                <a:cubicBezTo>
                  <a:pt x="18655" y="19744"/>
                  <a:pt x="18655" y="20081"/>
                  <a:pt x="18777" y="20250"/>
                </a:cubicBezTo>
                <a:cubicBezTo>
                  <a:pt x="2823" y="20250"/>
                  <a:pt x="2823" y="20250"/>
                  <a:pt x="2823" y="20250"/>
                </a:cubicBezTo>
                <a:cubicBezTo>
                  <a:pt x="2945" y="20081"/>
                  <a:pt x="2945" y="19744"/>
                  <a:pt x="2945" y="19575"/>
                </a:cubicBezTo>
                <a:cubicBezTo>
                  <a:pt x="2945" y="18394"/>
                  <a:pt x="2332" y="17550"/>
                  <a:pt x="1473" y="17550"/>
                </a:cubicBezTo>
                <a:cubicBezTo>
                  <a:pt x="1350" y="17550"/>
                  <a:pt x="1105" y="17550"/>
                  <a:pt x="982" y="17719"/>
                </a:cubicBezTo>
                <a:cubicBezTo>
                  <a:pt x="982" y="9281"/>
                  <a:pt x="982" y="9281"/>
                  <a:pt x="982" y="9281"/>
                </a:cubicBezTo>
                <a:cubicBezTo>
                  <a:pt x="1105" y="9450"/>
                  <a:pt x="1350" y="9450"/>
                  <a:pt x="1473" y="9450"/>
                </a:cubicBezTo>
                <a:cubicBezTo>
                  <a:pt x="2332" y="9450"/>
                  <a:pt x="2945" y="8606"/>
                  <a:pt x="2945" y="7425"/>
                </a:cubicBezTo>
                <a:cubicBezTo>
                  <a:pt x="2945" y="7256"/>
                  <a:pt x="2945" y="6919"/>
                  <a:pt x="2823" y="6750"/>
                </a:cubicBezTo>
                <a:cubicBezTo>
                  <a:pt x="18777" y="6750"/>
                  <a:pt x="18777" y="6750"/>
                  <a:pt x="18777" y="6750"/>
                </a:cubicBezTo>
                <a:cubicBezTo>
                  <a:pt x="18655" y="6919"/>
                  <a:pt x="18655" y="7256"/>
                  <a:pt x="18655" y="7425"/>
                </a:cubicBezTo>
                <a:cubicBezTo>
                  <a:pt x="18655" y="8606"/>
                  <a:pt x="19268" y="9450"/>
                  <a:pt x="20127" y="9450"/>
                </a:cubicBezTo>
                <a:cubicBezTo>
                  <a:pt x="20250" y="9450"/>
                  <a:pt x="20495" y="9450"/>
                  <a:pt x="20618" y="9281"/>
                </a:cubicBezTo>
                <a:lnTo>
                  <a:pt x="20618" y="17719"/>
                </a:lnTo>
                <a:close/>
                <a:moveTo>
                  <a:pt x="20127" y="8100"/>
                </a:moveTo>
                <a:cubicBezTo>
                  <a:pt x="19882" y="8100"/>
                  <a:pt x="19636" y="7762"/>
                  <a:pt x="19636" y="7425"/>
                </a:cubicBezTo>
                <a:cubicBezTo>
                  <a:pt x="19636" y="7087"/>
                  <a:pt x="19882" y="6750"/>
                  <a:pt x="20127" y="6750"/>
                </a:cubicBezTo>
                <a:cubicBezTo>
                  <a:pt x="20373" y="6750"/>
                  <a:pt x="20618" y="7087"/>
                  <a:pt x="20618" y="7425"/>
                </a:cubicBezTo>
                <a:cubicBezTo>
                  <a:pt x="20618" y="7762"/>
                  <a:pt x="20373" y="8100"/>
                  <a:pt x="20127" y="8100"/>
                </a:cubicBezTo>
                <a:moveTo>
                  <a:pt x="17182" y="17550"/>
                </a:moveTo>
                <a:cubicBezTo>
                  <a:pt x="16200" y="17550"/>
                  <a:pt x="16200" y="17550"/>
                  <a:pt x="16200" y="17550"/>
                </a:cubicBezTo>
                <a:cubicBezTo>
                  <a:pt x="15955" y="17550"/>
                  <a:pt x="15709" y="17888"/>
                  <a:pt x="15709" y="18225"/>
                </a:cubicBezTo>
                <a:cubicBezTo>
                  <a:pt x="15709" y="18562"/>
                  <a:pt x="15955" y="18900"/>
                  <a:pt x="16200" y="18900"/>
                </a:cubicBezTo>
                <a:cubicBezTo>
                  <a:pt x="17182" y="18900"/>
                  <a:pt x="17182" y="18900"/>
                  <a:pt x="17182" y="18900"/>
                </a:cubicBezTo>
                <a:cubicBezTo>
                  <a:pt x="17427" y="18900"/>
                  <a:pt x="17673" y="18562"/>
                  <a:pt x="17673" y="18225"/>
                </a:cubicBezTo>
                <a:cubicBezTo>
                  <a:pt x="17673" y="17888"/>
                  <a:pt x="17427" y="17550"/>
                  <a:pt x="17182" y="17550"/>
                </a:cubicBezTo>
                <a:moveTo>
                  <a:pt x="10800" y="8100"/>
                </a:moveTo>
                <a:cubicBezTo>
                  <a:pt x="8591" y="8100"/>
                  <a:pt x="6873" y="10462"/>
                  <a:pt x="6873" y="13500"/>
                </a:cubicBezTo>
                <a:cubicBezTo>
                  <a:pt x="6873" y="16537"/>
                  <a:pt x="8591" y="18900"/>
                  <a:pt x="10800" y="18900"/>
                </a:cubicBezTo>
                <a:cubicBezTo>
                  <a:pt x="13009" y="18900"/>
                  <a:pt x="14727" y="16537"/>
                  <a:pt x="14727" y="13500"/>
                </a:cubicBezTo>
                <a:cubicBezTo>
                  <a:pt x="14727" y="10462"/>
                  <a:pt x="13009" y="8100"/>
                  <a:pt x="10800" y="8100"/>
                </a:cubicBezTo>
                <a:moveTo>
                  <a:pt x="12395" y="15694"/>
                </a:moveTo>
                <a:cubicBezTo>
                  <a:pt x="12273" y="16031"/>
                  <a:pt x="12150" y="16200"/>
                  <a:pt x="12027" y="16369"/>
                </a:cubicBezTo>
                <a:cubicBezTo>
                  <a:pt x="11905" y="16537"/>
                  <a:pt x="11782" y="16706"/>
                  <a:pt x="11536" y="16706"/>
                </a:cubicBezTo>
                <a:cubicBezTo>
                  <a:pt x="11414" y="16875"/>
                  <a:pt x="11168" y="16875"/>
                  <a:pt x="11045" y="16875"/>
                </a:cubicBezTo>
                <a:cubicBezTo>
                  <a:pt x="11045" y="17550"/>
                  <a:pt x="11045" y="17550"/>
                  <a:pt x="11045" y="17550"/>
                </a:cubicBezTo>
                <a:cubicBezTo>
                  <a:pt x="10555" y="17550"/>
                  <a:pt x="10555" y="17550"/>
                  <a:pt x="10555" y="17550"/>
                </a:cubicBezTo>
                <a:cubicBezTo>
                  <a:pt x="10555" y="16875"/>
                  <a:pt x="10555" y="16875"/>
                  <a:pt x="10555" y="16875"/>
                </a:cubicBezTo>
                <a:cubicBezTo>
                  <a:pt x="10309" y="16875"/>
                  <a:pt x="10186" y="16875"/>
                  <a:pt x="10064" y="16706"/>
                </a:cubicBezTo>
                <a:cubicBezTo>
                  <a:pt x="9818" y="16706"/>
                  <a:pt x="9695" y="16537"/>
                  <a:pt x="9450" y="16369"/>
                </a:cubicBezTo>
                <a:cubicBezTo>
                  <a:pt x="9327" y="16200"/>
                  <a:pt x="9205" y="15863"/>
                  <a:pt x="9205" y="15694"/>
                </a:cubicBezTo>
                <a:cubicBezTo>
                  <a:pt x="9082" y="15356"/>
                  <a:pt x="9082" y="15187"/>
                  <a:pt x="9082" y="14850"/>
                </a:cubicBezTo>
                <a:cubicBezTo>
                  <a:pt x="9818" y="14850"/>
                  <a:pt x="9818" y="14850"/>
                  <a:pt x="9818" y="14850"/>
                </a:cubicBezTo>
                <a:cubicBezTo>
                  <a:pt x="9818" y="15187"/>
                  <a:pt x="9818" y="15525"/>
                  <a:pt x="10064" y="15694"/>
                </a:cubicBezTo>
                <a:cubicBezTo>
                  <a:pt x="10186" y="16031"/>
                  <a:pt x="10309" y="16031"/>
                  <a:pt x="10555" y="16031"/>
                </a:cubicBezTo>
                <a:cubicBezTo>
                  <a:pt x="10555" y="13838"/>
                  <a:pt x="10555" y="13838"/>
                  <a:pt x="10555" y="13838"/>
                </a:cubicBezTo>
                <a:cubicBezTo>
                  <a:pt x="10432" y="13838"/>
                  <a:pt x="10309" y="13669"/>
                  <a:pt x="10064" y="13669"/>
                </a:cubicBezTo>
                <a:cubicBezTo>
                  <a:pt x="9941" y="13500"/>
                  <a:pt x="9818" y="13331"/>
                  <a:pt x="9695" y="13331"/>
                </a:cubicBezTo>
                <a:cubicBezTo>
                  <a:pt x="9450" y="13162"/>
                  <a:pt x="9327" y="12994"/>
                  <a:pt x="9327" y="12656"/>
                </a:cubicBezTo>
                <a:cubicBezTo>
                  <a:pt x="9205" y="12487"/>
                  <a:pt x="9205" y="12150"/>
                  <a:pt x="9205" y="11813"/>
                </a:cubicBezTo>
                <a:cubicBezTo>
                  <a:pt x="9205" y="11644"/>
                  <a:pt x="9205" y="11306"/>
                  <a:pt x="9327" y="11137"/>
                </a:cubicBezTo>
                <a:cubicBezTo>
                  <a:pt x="9327" y="10800"/>
                  <a:pt x="9450" y="10631"/>
                  <a:pt x="9573" y="10462"/>
                </a:cubicBezTo>
                <a:cubicBezTo>
                  <a:pt x="9695" y="10294"/>
                  <a:pt x="9941" y="10294"/>
                  <a:pt x="10064" y="10125"/>
                </a:cubicBezTo>
                <a:cubicBezTo>
                  <a:pt x="10309" y="10125"/>
                  <a:pt x="10432" y="10125"/>
                  <a:pt x="10555" y="10125"/>
                </a:cubicBezTo>
                <a:cubicBezTo>
                  <a:pt x="10555" y="9450"/>
                  <a:pt x="10555" y="9450"/>
                  <a:pt x="10555" y="9450"/>
                </a:cubicBezTo>
                <a:cubicBezTo>
                  <a:pt x="11045" y="9450"/>
                  <a:pt x="11045" y="9450"/>
                  <a:pt x="11045" y="9450"/>
                </a:cubicBezTo>
                <a:cubicBezTo>
                  <a:pt x="11045" y="10125"/>
                  <a:pt x="11045" y="10125"/>
                  <a:pt x="11045" y="10125"/>
                </a:cubicBezTo>
                <a:cubicBezTo>
                  <a:pt x="11168" y="10125"/>
                  <a:pt x="11291" y="10125"/>
                  <a:pt x="11536" y="10125"/>
                </a:cubicBezTo>
                <a:cubicBezTo>
                  <a:pt x="11659" y="10294"/>
                  <a:pt x="11782" y="10294"/>
                  <a:pt x="11905" y="10462"/>
                </a:cubicBezTo>
                <a:cubicBezTo>
                  <a:pt x="12150" y="10631"/>
                  <a:pt x="12150" y="10800"/>
                  <a:pt x="12273" y="11137"/>
                </a:cubicBezTo>
                <a:cubicBezTo>
                  <a:pt x="12395" y="11306"/>
                  <a:pt x="12395" y="11475"/>
                  <a:pt x="12395" y="11813"/>
                </a:cubicBezTo>
                <a:cubicBezTo>
                  <a:pt x="11659" y="11813"/>
                  <a:pt x="11659" y="11813"/>
                  <a:pt x="11659" y="11813"/>
                </a:cubicBezTo>
                <a:cubicBezTo>
                  <a:pt x="11659" y="11475"/>
                  <a:pt x="11536" y="11306"/>
                  <a:pt x="11414" y="11137"/>
                </a:cubicBezTo>
                <a:cubicBezTo>
                  <a:pt x="11414" y="10969"/>
                  <a:pt x="11291" y="10800"/>
                  <a:pt x="11045" y="10800"/>
                </a:cubicBezTo>
                <a:cubicBezTo>
                  <a:pt x="11045" y="12825"/>
                  <a:pt x="11045" y="12825"/>
                  <a:pt x="11045" y="12825"/>
                </a:cubicBezTo>
                <a:cubicBezTo>
                  <a:pt x="11168" y="12825"/>
                  <a:pt x="11291" y="12994"/>
                  <a:pt x="11536" y="12994"/>
                </a:cubicBezTo>
                <a:cubicBezTo>
                  <a:pt x="11659" y="13162"/>
                  <a:pt x="11905" y="13331"/>
                  <a:pt x="12027" y="13500"/>
                </a:cubicBezTo>
                <a:cubicBezTo>
                  <a:pt x="12150" y="13669"/>
                  <a:pt x="12273" y="13838"/>
                  <a:pt x="12395" y="14006"/>
                </a:cubicBezTo>
                <a:cubicBezTo>
                  <a:pt x="12518" y="14175"/>
                  <a:pt x="12518" y="14512"/>
                  <a:pt x="12518" y="14850"/>
                </a:cubicBezTo>
                <a:cubicBezTo>
                  <a:pt x="12518" y="15187"/>
                  <a:pt x="12518" y="15525"/>
                  <a:pt x="12395" y="15694"/>
                </a:cubicBezTo>
                <a:moveTo>
                  <a:pt x="11536" y="14344"/>
                </a:moveTo>
                <a:cubicBezTo>
                  <a:pt x="11414" y="14175"/>
                  <a:pt x="11291" y="14175"/>
                  <a:pt x="11291" y="14006"/>
                </a:cubicBezTo>
                <a:cubicBezTo>
                  <a:pt x="11168" y="14006"/>
                  <a:pt x="11045" y="14006"/>
                  <a:pt x="11045" y="14006"/>
                </a:cubicBezTo>
                <a:cubicBezTo>
                  <a:pt x="11045" y="16031"/>
                  <a:pt x="11045" y="16031"/>
                  <a:pt x="11045" y="16031"/>
                </a:cubicBezTo>
                <a:cubicBezTo>
                  <a:pt x="11291" y="16031"/>
                  <a:pt x="11414" y="16031"/>
                  <a:pt x="11536" y="15863"/>
                </a:cubicBezTo>
                <a:cubicBezTo>
                  <a:pt x="11659" y="15694"/>
                  <a:pt x="11782" y="15356"/>
                  <a:pt x="11782" y="15019"/>
                </a:cubicBezTo>
                <a:cubicBezTo>
                  <a:pt x="11782" y="14850"/>
                  <a:pt x="11782" y="14681"/>
                  <a:pt x="11659" y="14512"/>
                </a:cubicBezTo>
                <a:cubicBezTo>
                  <a:pt x="11659" y="14512"/>
                  <a:pt x="11536" y="14344"/>
                  <a:pt x="11536" y="14344"/>
                </a:cubicBezTo>
                <a:moveTo>
                  <a:pt x="9941" y="11813"/>
                </a:moveTo>
                <a:cubicBezTo>
                  <a:pt x="9941" y="11981"/>
                  <a:pt x="9941" y="11981"/>
                  <a:pt x="9941" y="12150"/>
                </a:cubicBezTo>
                <a:cubicBezTo>
                  <a:pt x="10064" y="12319"/>
                  <a:pt x="10064" y="12319"/>
                  <a:pt x="10186" y="12487"/>
                </a:cubicBezTo>
                <a:cubicBezTo>
                  <a:pt x="10186" y="12487"/>
                  <a:pt x="10309" y="12487"/>
                  <a:pt x="10432" y="12656"/>
                </a:cubicBezTo>
                <a:cubicBezTo>
                  <a:pt x="10432" y="12656"/>
                  <a:pt x="10555" y="12656"/>
                  <a:pt x="10555" y="12656"/>
                </a:cubicBezTo>
                <a:cubicBezTo>
                  <a:pt x="10555" y="10800"/>
                  <a:pt x="10555" y="10800"/>
                  <a:pt x="10555" y="10800"/>
                </a:cubicBezTo>
                <a:cubicBezTo>
                  <a:pt x="10309" y="10800"/>
                  <a:pt x="10186" y="10969"/>
                  <a:pt x="10064" y="11137"/>
                </a:cubicBezTo>
                <a:cubicBezTo>
                  <a:pt x="9941" y="11306"/>
                  <a:pt x="9941" y="11475"/>
                  <a:pt x="9941" y="1181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0" name="Shape 244">
            <a:extLst>
              <a:ext uri="{FF2B5EF4-FFF2-40B4-BE49-F238E27FC236}">
                <a16:creationId xmlns:a16="http://schemas.microsoft.com/office/drawing/2014/main" id="{6E78D040-E4F0-5744-8E1E-6F84022578A3}"/>
              </a:ext>
            </a:extLst>
          </p:cNvPr>
          <p:cNvSpPr/>
          <p:nvPr/>
        </p:nvSpPr>
        <p:spPr>
          <a:xfrm>
            <a:off x="5275133" y="5139673"/>
            <a:ext cx="1448076" cy="73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ctr"/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Masstok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arranges</a:t>
            </a: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 for </a:t>
            </a:r>
            <a:r>
              <a:rPr lang="pl-PL" b="1" err="1">
                <a:solidFill>
                  <a:schemeClr val="bg1"/>
                </a:solidFill>
                <a:latin typeface="Corbel" panose="020B0503020204020204" pitchFamily="34" charset="0"/>
              </a:rPr>
              <a:t>shipping</a:t>
            </a:r>
            <a:endParaRPr lang="pl-PL" b="1">
              <a:solidFill>
                <a:schemeClr val="bg1"/>
              </a:solidFill>
              <a:latin typeface="Corbel" panose="020B0503020204020204" pitchFamily="34" charset="0"/>
            </a:endParaRPr>
          </a:p>
          <a:p>
            <a:endParaRPr lang="pl-PL" err="1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A9BAC74-671F-1F42-904F-0413E6060F7C}"/>
              </a:ext>
            </a:extLst>
          </p:cNvPr>
          <p:cNvCxnSpPr/>
          <p:nvPr/>
        </p:nvCxnSpPr>
        <p:spPr>
          <a:xfrm flipV="1">
            <a:off x="5985313" y="450060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F7C889B2-83B6-284C-9A5D-E7DAB5E54839}"/>
              </a:ext>
            </a:extLst>
          </p:cNvPr>
          <p:cNvSpPr/>
          <p:nvPr/>
        </p:nvSpPr>
        <p:spPr>
          <a:xfrm>
            <a:off x="5468320" y="3367908"/>
            <a:ext cx="1033988" cy="1052152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33" name="Shape 270">
            <a:extLst>
              <a:ext uri="{FF2B5EF4-FFF2-40B4-BE49-F238E27FC236}">
                <a16:creationId xmlns:a16="http://schemas.microsoft.com/office/drawing/2014/main" id="{BFEC5E98-B598-4242-BF48-F77A7C5F0042}"/>
              </a:ext>
            </a:extLst>
          </p:cNvPr>
          <p:cNvSpPr/>
          <p:nvPr/>
        </p:nvSpPr>
        <p:spPr>
          <a:xfrm>
            <a:off x="5764257" y="3667597"/>
            <a:ext cx="469828" cy="470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6382" y="2945"/>
                </a:moveTo>
                <a:cubicBezTo>
                  <a:pt x="4541" y="2945"/>
                  <a:pt x="2945" y="4541"/>
                  <a:pt x="2945" y="6382"/>
                </a:cubicBezTo>
                <a:cubicBezTo>
                  <a:pt x="2945" y="8345"/>
                  <a:pt x="4541" y="9818"/>
                  <a:pt x="6382" y="9818"/>
                </a:cubicBezTo>
                <a:cubicBezTo>
                  <a:pt x="8223" y="9818"/>
                  <a:pt x="9818" y="8345"/>
                  <a:pt x="9818" y="6382"/>
                </a:cubicBezTo>
                <a:cubicBezTo>
                  <a:pt x="9818" y="4541"/>
                  <a:pt x="8223" y="2945"/>
                  <a:pt x="6382" y="2945"/>
                </a:cubicBezTo>
                <a:moveTo>
                  <a:pt x="6382" y="8836"/>
                </a:moveTo>
                <a:cubicBezTo>
                  <a:pt x="5032" y="8836"/>
                  <a:pt x="3927" y="7732"/>
                  <a:pt x="3927" y="6382"/>
                </a:cubicBezTo>
                <a:cubicBezTo>
                  <a:pt x="3927" y="5032"/>
                  <a:pt x="5032" y="3927"/>
                  <a:pt x="6382" y="3927"/>
                </a:cubicBezTo>
                <a:cubicBezTo>
                  <a:pt x="7732" y="3927"/>
                  <a:pt x="8836" y="5032"/>
                  <a:pt x="8836" y="6382"/>
                </a:cubicBezTo>
                <a:cubicBezTo>
                  <a:pt x="8836" y="7732"/>
                  <a:pt x="7732" y="8836"/>
                  <a:pt x="6382" y="8836"/>
                </a:cubicBezTo>
                <a:moveTo>
                  <a:pt x="15832" y="10800"/>
                </a:moveTo>
                <a:cubicBezTo>
                  <a:pt x="15832" y="10800"/>
                  <a:pt x="15955" y="10800"/>
                  <a:pt x="16077" y="10800"/>
                </a:cubicBezTo>
                <a:cubicBezTo>
                  <a:pt x="16200" y="10800"/>
                  <a:pt x="16323" y="10800"/>
                  <a:pt x="16445" y="10677"/>
                </a:cubicBezTo>
                <a:cubicBezTo>
                  <a:pt x="16568" y="10309"/>
                  <a:pt x="16814" y="10064"/>
                  <a:pt x="17059" y="9818"/>
                </a:cubicBezTo>
                <a:cubicBezTo>
                  <a:pt x="17182" y="9695"/>
                  <a:pt x="17182" y="9327"/>
                  <a:pt x="16936" y="9205"/>
                </a:cubicBezTo>
                <a:cubicBezTo>
                  <a:pt x="16691" y="8959"/>
                  <a:pt x="16445" y="8959"/>
                  <a:pt x="16323" y="9205"/>
                </a:cubicBezTo>
                <a:cubicBezTo>
                  <a:pt x="16077" y="9573"/>
                  <a:pt x="15832" y="9818"/>
                  <a:pt x="15586" y="10064"/>
                </a:cubicBezTo>
                <a:cubicBezTo>
                  <a:pt x="15464" y="10309"/>
                  <a:pt x="15586" y="10677"/>
                  <a:pt x="15832" y="10800"/>
                </a:cubicBezTo>
                <a:moveTo>
                  <a:pt x="6873" y="18164"/>
                </a:moveTo>
                <a:cubicBezTo>
                  <a:pt x="6873" y="17918"/>
                  <a:pt x="6627" y="17673"/>
                  <a:pt x="6382" y="17673"/>
                </a:cubicBezTo>
                <a:cubicBezTo>
                  <a:pt x="6136" y="17673"/>
                  <a:pt x="5891" y="17918"/>
                  <a:pt x="5891" y="18164"/>
                </a:cubicBezTo>
                <a:cubicBezTo>
                  <a:pt x="5891" y="18164"/>
                  <a:pt x="5891" y="18532"/>
                  <a:pt x="6014" y="18777"/>
                </a:cubicBezTo>
                <a:cubicBezTo>
                  <a:pt x="6136" y="19023"/>
                  <a:pt x="6259" y="19145"/>
                  <a:pt x="6505" y="19145"/>
                </a:cubicBezTo>
                <a:cubicBezTo>
                  <a:pt x="6505" y="19145"/>
                  <a:pt x="6627" y="19145"/>
                  <a:pt x="6627" y="19145"/>
                </a:cubicBezTo>
                <a:cubicBezTo>
                  <a:pt x="6873" y="19023"/>
                  <a:pt x="6995" y="18777"/>
                  <a:pt x="6873" y="18532"/>
                </a:cubicBezTo>
                <a:cubicBezTo>
                  <a:pt x="6873" y="18286"/>
                  <a:pt x="6873" y="18164"/>
                  <a:pt x="6873" y="18164"/>
                </a:cubicBezTo>
                <a:moveTo>
                  <a:pt x="11782" y="20618"/>
                </a:moveTo>
                <a:cubicBezTo>
                  <a:pt x="11414" y="20618"/>
                  <a:pt x="11168" y="20618"/>
                  <a:pt x="10800" y="20495"/>
                </a:cubicBezTo>
                <a:cubicBezTo>
                  <a:pt x="10555" y="20495"/>
                  <a:pt x="10309" y="20618"/>
                  <a:pt x="10309" y="20986"/>
                </a:cubicBezTo>
                <a:cubicBezTo>
                  <a:pt x="10186" y="21232"/>
                  <a:pt x="10432" y="21477"/>
                  <a:pt x="10677" y="21477"/>
                </a:cubicBezTo>
                <a:cubicBezTo>
                  <a:pt x="11045" y="21477"/>
                  <a:pt x="11414" y="21600"/>
                  <a:pt x="11782" y="21600"/>
                </a:cubicBezTo>
                <a:cubicBezTo>
                  <a:pt x="11782" y="21600"/>
                  <a:pt x="11782" y="21600"/>
                  <a:pt x="11782" y="21600"/>
                </a:cubicBezTo>
                <a:cubicBezTo>
                  <a:pt x="12027" y="21600"/>
                  <a:pt x="12273" y="21355"/>
                  <a:pt x="12273" y="21109"/>
                </a:cubicBezTo>
                <a:cubicBezTo>
                  <a:pt x="12273" y="20864"/>
                  <a:pt x="12027" y="20618"/>
                  <a:pt x="11782" y="20618"/>
                </a:cubicBezTo>
                <a:moveTo>
                  <a:pt x="8959" y="20127"/>
                </a:moveTo>
                <a:cubicBezTo>
                  <a:pt x="8591" y="20005"/>
                  <a:pt x="8345" y="19882"/>
                  <a:pt x="8100" y="19759"/>
                </a:cubicBezTo>
                <a:cubicBezTo>
                  <a:pt x="7855" y="19514"/>
                  <a:pt x="7486" y="19636"/>
                  <a:pt x="7364" y="19882"/>
                </a:cubicBezTo>
                <a:cubicBezTo>
                  <a:pt x="7241" y="20127"/>
                  <a:pt x="7364" y="20373"/>
                  <a:pt x="7609" y="20495"/>
                </a:cubicBezTo>
                <a:cubicBezTo>
                  <a:pt x="7855" y="20741"/>
                  <a:pt x="8223" y="20864"/>
                  <a:pt x="8591" y="20986"/>
                </a:cubicBezTo>
                <a:cubicBezTo>
                  <a:pt x="8591" y="20986"/>
                  <a:pt x="8714" y="21109"/>
                  <a:pt x="8714" y="21109"/>
                </a:cubicBezTo>
                <a:cubicBezTo>
                  <a:pt x="8959" y="21109"/>
                  <a:pt x="9082" y="20986"/>
                  <a:pt x="9205" y="20741"/>
                </a:cubicBezTo>
                <a:cubicBezTo>
                  <a:pt x="9327" y="20495"/>
                  <a:pt x="9205" y="20127"/>
                  <a:pt x="8959" y="20127"/>
                </a:cubicBezTo>
                <a:moveTo>
                  <a:pt x="14727" y="20495"/>
                </a:moveTo>
                <a:cubicBezTo>
                  <a:pt x="14482" y="20495"/>
                  <a:pt x="14114" y="20618"/>
                  <a:pt x="13745" y="20618"/>
                </a:cubicBezTo>
                <a:cubicBezTo>
                  <a:pt x="13500" y="20618"/>
                  <a:pt x="13255" y="20864"/>
                  <a:pt x="13255" y="21109"/>
                </a:cubicBezTo>
                <a:cubicBezTo>
                  <a:pt x="13377" y="21355"/>
                  <a:pt x="13500" y="21600"/>
                  <a:pt x="13745" y="21600"/>
                </a:cubicBezTo>
                <a:cubicBezTo>
                  <a:pt x="13745" y="21600"/>
                  <a:pt x="13868" y="21600"/>
                  <a:pt x="13868" y="21600"/>
                </a:cubicBezTo>
                <a:cubicBezTo>
                  <a:pt x="14236" y="21600"/>
                  <a:pt x="14482" y="21477"/>
                  <a:pt x="14850" y="21477"/>
                </a:cubicBezTo>
                <a:cubicBezTo>
                  <a:pt x="15095" y="21477"/>
                  <a:pt x="15341" y="21232"/>
                  <a:pt x="15341" y="20864"/>
                </a:cubicBezTo>
                <a:cubicBezTo>
                  <a:pt x="15218" y="20618"/>
                  <a:pt x="14973" y="20495"/>
                  <a:pt x="14727" y="20495"/>
                </a:cubicBezTo>
                <a:moveTo>
                  <a:pt x="18655" y="7118"/>
                </a:moveTo>
                <a:cubicBezTo>
                  <a:pt x="18409" y="7241"/>
                  <a:pt x="18041" y="7486"/>
                  <a:pt x="17795" y="7732"/>
                </a:cubicBezTo>
                <a:cubicBezTo>
                  <a:pt x="17550" y="7855"/>
                  <a:pt x="17550" y="8223"/>
                  <a:pt x="17673" y="8468"/>
                </a:cubicBezTo>
                <a:cubicBezTo>
                  <a:pt x="17795" y="8591"/>
                  <a:pt x="17918" y="8591"/>
                  <a:pt x="18164" y="8591"/>
                </a:cubicBezTo>
                <a:cubicBezTo>
                  <a:pt x="18164" y="8591"/>
                  <a:pt x="18286" y="8591"/>
                  <a:pt x="18409" y="8468"/>
                </a:cubicBezTo>
                <a:cubicBezTo>
                  <a:pt x="18655" y="8345"/>
                  <a:pt x="18900" y="8100"/>
                  <a:pt x="19268" y="7855"/>
                </a:cubicBezTo>
                <a:cubicBezTo>
                  <a:pt x="19391" y="7732"/>
                  <a:pt x="19514" y="7486"/>
                  <a:pt x="19268" y="7241"/>
                </a:cubicBezTo>
                <a:cubicBezTo>
                  <a:pt x="19145" y="6995"/>
                  <a:pt x="18900" y="6995"/>
                  <a:pt x="18655" y="7118"/>
                </a:cubicBezTo>
                <a:moveTo>
                  <a:pt x="18655" y="16936"/>
                </a:moveTo>
                <a:cubicBezTo>
                  <a:pt x="18409" y="16936"/>
                  <a:pt x="18286" y="17182"/>
                  <a:pt x="18286" y="17427"/>
                </a:cubicBezTo>
                <a:cubicBezTo>
                  <a:pt x="18409" y="17673"/>
                  <a:pt x="18409" y="17795"/>
                  <a:pt x="18409" y="17918"/>
                </a:cubicBezTo>
                <a:cubicBezTo>
                  <a:pt x="18409" y="18041"/>
                  <a:pt x="18409" y="18164"/>
                  <a:pt x="18286" y="18286"/>
                </a:cubicBezTo>
                <a:cubicBezTo>
                  <a:pt x="18286" y="18532"/>
                  <a:pt x="18409" y="18777"/>
                  <a:pt x="18777" y="18900"/>
                </a:cubicBezTo>
                <a:cubicBezTo>
                  <a:pt x="18777" y="18900"/>
                  <a:pt x="18777" y="18900"/>
                  <a:pt x="18777" y="18900"/>
                </a:cubicBezTo>
                <a:cubicBezTo>
                  <a:pt x="19023" y="18900"/>
                  <a:pt x="19268" y="18655"/>
                  <a:pt x="19268" y="18409"/>
                </a:cubicBezTo>
                <a:cubicBezTo>
                  <a:pt x="19391" y="18286"/>
                  <a:pt x="19391" y="18164"/>
                  <a:pt x="19391" y="17918"/>
                </a:cubicBezTo>
                <a:cubicBezTo>
                  <a:pt x="19391" y="17673"/>
                  <a:pt x="19391" y="17427"/>
                  <a:pt x="19268" y="17305"/>
                </a:cubicBezTo>
                <a:cubicBezTo>
                  <a:pt x="19268" y="16936"/>
                  <a:pt x="19023" y="16814"/>
                  <a:pt x="18655" y="16936"/>
                </a:cubicBezTo>
                <a:moveTo>
                  <a:pt x="21477" y="5891"/>
                </a:moveTo>
                <a:cubicBezTo>
                  <a:pt x="21355" y="5645"/>
                  <a:pt x="21109" y="5645"/>
                  <a:pt x="20864" y="5768"/>
                </a:cubicBezTo>
                <a:cubicBezTo>
                  <a:pt x="20864" y="5768"/>
                  <a:pt x="20741" y="5768"/>
                  <a:pt x="20373" y="6014"/>
                </a:cubicBezTo>
                <a:cubicBezTo>
                  <a:pt x="20127" y="6136"/>
                  <a:pt x="20127" y="6382"/>
                  <a:pt x="20250" y="6627"/>
                </a:cubicBezTo>
                <a:cubicBezTo>
                  <a:pt x="20373" y="6750"/>
                  <a:pt x="20495" y="6873"/>
                  <a:pt x="20618" y="6873"/>
                </a:cubicBezTo>
                <a:cubicBezTo>
                  <a:pt x="20741" y="6873"/>
                  <a:pt x="20864" y="6873"/>
                  <a:pt x="20864" y="6750"/>
                </a:cubicBezTo>
                <a:cubicBezTo>
                  <a:pt x="21109" y="6627"/>
                  <a:pt x="21355" y="6627"/>
                  <a:pt x="21355" y="6627"/>
                </a:cubicBezTo>
                <a:cubicBezTo>
                  <a:pt x="21600" y="6505"/>
                  <a:pt x="21600" y="6136"/>
                  <a:pt x="21477" y="5891"/>
                </a:cubicBezTo>
                <a:moveTo>
                  <a:pt x="18286" y="15218"/>
                </a:moveTo>
                <a:cubicBezTo>
                  <a:pt x="18041" y="14973"/>
                  <a:pt x="17795" y="14727"/>
                  <a:pt x="17550" y="14482"/>
                </a:cubicBezTo>
                <a:cubicBezTo>
                  <a:pt x="17427" y="14236"/>
                  <a:pt x="17059" y="14236"/>
                  <a:pt x="16936" y="14482"/>
                </a:cubicBezTo>
                <a:cubicBezTo>
                  <a:pt x="16691" y="14605"/>
                  <a:pt x="16691" y="14973"/>
                  <a:pt x="16936" y="15095"/>
                </a:cubicBezTo>
                <a:cubicBezTo>
                  <a:pt x="17059" y="15341"/>
                  <a:pt x="17305" y="15586"/>
                  <a:pt x="17550" y="15832"/>
                </a:cubicBezTo>
                <a:cubicBezTo>
                  <a:pt x="17673" y="15955"/>
                  <a:pt x="17795" y="16077"/>
                  <a:pt x="17918" y="16077"/>
                </a:cubicBezTo>
                <a:cubicBezTo>
                  <a:pt x="18041" y="16077"/>
                  <a:pt x="18164" y="15955"/>
                  <a:pt x="18164" y="15955"/>
                </a:cubicBezTo>
                <a:cubicBezTo>
                  <a:pt x="18409" y="15709"/>
                  <a:pt x="18409" y="15464"/>
                  <a:pt x="18286" y="15218"/>
                </a:cubicBezTo>
                <a:moveTo>
                  <a:pt x="16323" y="13009"/>
                </a:moveTo>
                <a:cubicBezTo>
                  <a:pt x="16200" y="12764"/>
                  <a:pt x="16077" y="12518"/>
                  <a:pt x="16077" y="12273"/>
                </a:cubicBezTo>
                <a:cubicBezTo>
                  <a:pt x="15955" y="12027"/>
                  <a:pt x="15709" y="11782"/>
                  <a:pt x="15464" y="11782"/>
                </a:cubicBezTo>
                <a:cubicBezTo>
                  <a:pt x="15218" y="11905"/>
                  <a:pt x="14973" y="12150"/>
                  <a:pt x="15095" y="12395"/>
                </a:cubicBezTo>
                <a:cubicBezTo>
                  <a:pt x="15095" y="12764"/>
                  <a:pt x="15218" y="13132"/>
                  <a:pt x="15464" y="13500"/>
                </a:cubicBezTo>
                <a:cubicBezTo>
                  <a:pt x="15464" y="13623"/>
                  <a:pt x="15709" y="13745"/>
                  <a:pt x="15832" y="13745"/>
                </a:cubicBezTo>
                <a:cubicBezTo>
                  <a:pt x="15955" y="13745"/>
                  <a:pt x="16077" y="13745"/>
                  <a:pt x="16077" y="13745"/>
                </a:cubicBezTo>
                <a:cubicBezTo>
                  <a:pt x="16323" y="13623"/>
                  <a:pt x="16445" y="13255"/>
                  <a:pt x="16323" y="13009"/>
                </a:cubicBezTo>
                <a:moveTo>
                  <a:pt x="17427" y="19636"/>
                </a:moveTo>
                <a:cubicBezTo>
                  <a:pt x="17182" y="19759"/>
                  <a:pt x="16936" y="19882"/>
                  <a:pt x="16568" y="20005"/>
                </a:cubicBezTo>
                <a:cubicBezTo>
                  <a:pt x="16323" y="20127"/>
                  <a:pt x="16200" y="20373"/>
                  <a:pt x="16323" y="20618"/>
                </a:cubicBezTo>
                <a:cubicBezTo>
                  <a:pt x="16445" y="20864"/>
                  <a:pt x="16568" y="20986"/>
                  <a:pt x="16814" y="20986"/>
                </a:cubicBezTo>
                <a:cubicBezTo>
                  <a:pt x="16814" y="20986"/>
                  <a:pt x="16936" y="20986"/>
                  <a:pt x="16936" y="20986"/>
                </a:cubicBezTo>
                <a:cubicBezTo>
                  <a:pt x="17305" y="20741"/>
                  <a:pt x="17673" y="20618"/>
                  <a:pt x="17918" y="20373"/>
                </a:cubicBezTo>
                <a:cubicBezTo>
                  <a:pt x="18164" y="20250"/>
                  <a:pt x="18286" y="19882"/>
                  <a:pt x="18041" y="19759"/>
                </a:cubicBezTo>
                <a:cubicBezTo>
                  <a:pt x="17918" y="19514"/>
                  <a:pt x="17673" y="19391"/>
                  <a:pt x="17427" y="19636"/>
                </a:cubicBezTo>
                <a:moveTo>
                  <a:pt x="6382" y="0"/>
                </a:moveTo>
                <a:cubicBezTo>
                  <a:pt x="2823" y="0"/>
                  <a:pt x="0" y="2823"/>
                  <a:pt x="0" y="6382"/>
                </a:cubicBezTo>
                <a:cubicBezTo>
                  <a:pt x="0" y="11659"/>
                  <a:pt x="6382" y="16691"/>
                  <a:pt x="6382" y="16691"/>
                </a:cubicBezTo>
                <a:cubicBezTo>
                  <a:pt x="6382" y="16691"/>
                  <a:pt x="12764" y="11659"/>
                  <a:pt x="12764" y="6382"/>
                </a:cubicBezTo>
                <a:cubicBezTo>
                  <a:pt x="12764" y="2823"/>
                  <a:pt x="9941" y="0"/>
                  <a:pt x="6382" y="0"/>
                </a:cubicBezTo>
                <a:moveTo>
                  <a:pt x="6382" y="15341"/>
                </a:moveTo>
                <a:cubicBezTo>
                  <a:pt x="5768" y="14850"/>
                  <a:pt x="4909" y="13991"/>
                  <a:pt x="3927" y="12886"/>
                </a:cubicBezTo>
                <a:cubicBezTo>
                  <a:pt x="2577" y="11291"/>
                  <a:pt x="982" y="8836"/>
                  <a:pt x="982" y="6382"/>
                </a:cubicBezTo>
                <a:cubicBezTo>
                  <a:pt x="982" y="3436"/>
                  <a:pt x="3436" y="982"/>
                  <a:pt x="6382" y="982"/>
                </a:cubicBezTo>
                <a:cubicBezTo>
                  <a:pt x="9327" y="982"/>
                  <a:pt x="11782" y="3436"/>
                  <a:pt x="11782" y="6382"/>
                </a:cubicBezTo>
                <a:cubicBezTo>
                  <a:pt x="11782" y="10186"/>
                  <a:pt x="7855" y="13991"/>
                  <a:pt x="6382" y="15341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4" name="Shape 243">
            <a:extLst>
              <a:ext uri="{FF2B5EF4-FFF2-40B4-BE49-F238E27FC236}">
                <a16:creationId xmlns:a16="http://schemas.microsoft.com/office/drawing/2014/main" id="{C0CD62D8-E750-424D-8136-788E70DB1A66}"/>
              </a:ext>
            </a:extLst>
          </p:cNvPr>
          <p:cNvSpPr/>
          <p:nvPr/>
        </p:nvSpPr>
        <p:spPr>
          <a:xfrm>
            <a:off x="4656623" y="2815807"/>
            <a:ext cx="2740180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SHIPPING &amp; HANDLING</a:t>
            </a:r>
            <a:endParaRPr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5" name="Shape 241">
            <a:extLst>
              <a:ext uri="{FF2B5EF4-FFF2-40B4-BE49-F238E27FC236}">
                <a16:creationId xmlns:a16="http://schemas.microsoft.com/office/drawing/2014/main" id="{3FA0DD22-2342-E043-B695-BF7A9D778950}"/>
              </a:ext>
            </a:extLst>
          </p:cNvPr>
          <p:cNvSpPr/>
          <p:nvPr/>
        </p:nvSpPr>
        <p:spPr>
          <a:xfrm>
            <a:off x="8327633" y="2815807"/>
            <a:ext cx="2642863" cy="384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900"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lang="pl-PL" b="1">
                <a:solidFill>
                  <a:schemeClr val="bg1"/>
                </a:solidFill>
                <a:latin typeface="Corbel" panose="020B0503020204020204" pitchFamily="34" charset="0"/>
              </a:rPr>
              <a:t>MATERIAL WARRANTY</a:t>
            </a:r>
            <a:endParaRPr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8EB6C08-131A-8442-89C3-F997BB8915F2}"/>
              </a:ext>
            </a:extLst>
          </p:cNvPr>
          <p:cNvCxnSpPr>
            <a:cxnSpLocks/>
          </p:cNvCxnSpPr>
          <p:nvPr/>
        </p:nvCxnSpPr>
        <p:spPr>
          <a:xfrm flipV="1">
            <a:off x="9689542" y="4492577"/>
            <a:ext cx="0" cy="429431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0067224-AD99-0D41-94E4-767DF8E65DF9}"/>
              </a:ext>
            </a:extLst>
          </p:cNvPr>
          <p:cNvSpPr/>
          <p:nvPr/>
        </p:nvSpPr>
        <p:spPr>
          <a:xfrm>
            <a:off x="9176070" y="3331656"/>
            <a:ext cx="1033988" cy="1052152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38" name="Shape 267">
            <a:extLst>
              <a:ext uri="{FF2B5EF4-FFF2-40B4-BE49-F238E27FC236}">
                <a16:creationId xmlns:a16="http://schemas.microsoft.com/office/drawing/2014/main" id="{8733D447-7EE2-B640-AB7F-5AF6C12AEB88}"/>
              </a:ext>
            </a:extLst>
          </p:cNvPr>
          <p:cNvSpPr/>
          <p:nvPr/>
        </p:nvSpPr>
        <p:spPr>
          <a:xfrm>
            <a:off x="9432576" y="3584071"/>
            <a:ext cx="486228" cy="486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3500"/>
                </a:moveTo>
                <a:cubicBezTo>
                  <a:pt x="6259" y="8959"/>
                  <a:pt x="6259" y="8959"/>
                  <a:pt x="6259" y="8959"/>
                </a:cubicBezTo>
                <a:cubicBezTo>
                  <a:pt x="6136" y="8836"/>
                  <a:pt x="6014" y="8836"/>
                  <a:pt x="5891" y="8836"/>
                </a:cubicBezTo>
                <a:cubicBezTo>
                  <a:pt x="5645" y="8836"/>
                  <a:pt x="5400" y="9082"/>
                  <a:pt x="5400" y="9327"/>
                </a:cubicBezTo>
                <a:cubicBezTo>
                  <a:pt x="5400" y="9450"/>
                  <a:pt x="5400" y="9573"/>
                  <a:pt x="5523" y="9695"/>
                </a:cubicBezTo>
                <a:cubicBezTo>
                  <a:pt x="10432" y="14605"/>
                  <a:pt x="10432" y="14605"/>
                  <a:pt x="10432" y="14605"/>
                </a:cubicBezTo>
                <a:cubicBezTo>
                  <a:pt x="10555" y="14727"/>
                  <a:pt x="10677" y="14727"/>
                  <a:pt x="10800" y="14727"/>
                </a:cubicBezTo>
                <a:cubicBezTo>
                  <a:pt x="10923" y="14727"/>
                  <a:pt x="11045" y="14727"/>
                  <a:pt x="11168" y="14605"/>
                </a:cubicBezTo>
                <a:cubicBezTo>
                  <a:pt x="11168" y="14605"/>
                  <a:pt x="11168" y="14605"/>
                  <a:pt x="11168" y="14605"/>
                </a:cubicBezTo>
                <a:cubicBezTo>
                  <a:pt x="19391" y="6014"/>
                  <a:pt x="19391" y="6014"/>
                  <a:pt x="19391" y="6014"/>
                </a:cubicBezTo>
                <a:cubicBezTo>
                  <a:pt x="19391" y="6014"/>
                  <a:pt x="19391" y="6014"/>
                  <a:pt x="19391" y="6014"/>
                </a:cubicBezTo>
                <a:cubicBezTo>
                  <a:pt x="20005" y="5277"/>
                  <a:pt x="20005" y="5277"/>
                  <a:pt x="20005" y="5277"/>
                </a:cubicBezTo>
                <a:cubicBezTo>
                  <a:pt x="20005" y="5277"/>
                  <a:pt x="20005" y="5277"/>
                  <a:pt x="20005" y="5277"/>
                </a:cubicBezTo>
                <a:cubicBezTo>
                  <a:pt x="21477" y="3805"/>
                  <a:pt x="21477" y="3805"/>
                  <a:pt x="21477" y="3805"/>
                </a:cubicBezTo>
                <a:cubicBezTo>
                  <a:pt x="21477" y="3805"/>
                  <a:pt x="21477" y="3805"/>
                  <a:pt x="21477" y="3805"/>
                </a:cubicBezTo>
                <a:cubicBezTo>
                  <a:pt x="21600" y="3682"/>
                  <a:pt x="21600" y="3559"/>
                  <a:pt x="21600" y="3436"/>
                </a:cubicBezTo>
                <a:cubicBezTo>
                  <a:pt x="21600" y="3191"/>
                  <a:pt x="21355" y="2945"/>
                  <a:pt x="21109" y="2945"/>
                </a:cubicBezTo>
                <a:cubicBezTo>
                  <a:pt x="20986" y="2945"/>
                  <a:pt x="20864" y="2945"/>
                  <a:pt x="20741" y="3068"/>
                </a:cubicBezTo>
                <a:cubicBezTo>
                  <a:pt x="20741" y="3068"/>
                  <a:pt x="20741" y="3068"/>
                  <a:pt x="20741" y="3068"/>
                </a:cubicBezTo>
                <a:cubicBezTo>
                  <a:pt x="19514" y="4418"/>
                  <a:pt x="19514" y="4418"/>
                  <a:pt x="19514" y="4418"/>
                </a:cubicBezTo>
                <a:cubicBezTo>
                  <a:pt x="19514" y="4418"/>
                  <a:pt x="19514" y="4418"/>
                  <a:pt x="19514" y="4418"/>
                </a:cubicBezTo>
                <a:cubicBezTo>
                  <a:pt x="18777" y="5155"/>
                  <a:pt x="18777" y="5155"/>
                  <a:pt x="18777" y="5155"/>
                </a:cubicBezTo>
                <a:cubicBezTo>
                  <a:pt x="18777" y="5155"/>
                  <a:pt x="18777" y="5155"/>
                  <a:pt x="18777" y="5155"/>
                </a:cubicBezTo>
                <a:lnTo>
                  <a:pt x="10800" y="13500"/>
                </a:lnTo>
                <a:close/>
                <a:moveTo>
                  <a:pt x="20741" y="6627"/>
                </a:moveTo>
                <a:cubicBezTo>
                  <a:pt x="20495" y="6505"/>
                  <a:pt x="20250" y="6505"/>
                  <a:pt x="20005" y="6627"/>
                </a:cubicBezTo>
                <a:cubicBezTo>
                  <a:pt x="19882" y="6750"/>
                  <a:pt x="19882" y="6995"/>
                  <a:pt x="19882" y="7118"/>
                </a:cubicBezTo>
                <a:cubicBezTo>
                  <a:pt x="19882" y="7118"/>
                  <a:pt x="19882" y="7118"/>
                  <a:pt x="19882" y="7118"/>
                </a:cubicBezTo>
                <a:cubicBezTo>
                  <a:pt x="20373" y="8345"/>
                  <a:pt x="20618" y="9573"/>
                  <a:pt x="20618" y="10800"/>
                </a:cubicBezTo>
                <a:cubicBezTo>
                  <a:pt x="20618" y="16200"/>
                  <a:pt x="16200" y="20618"/>
                  <a:pt x="10800" y="20618"/>
                </a:cubicBezTo>
                <a:cubicBezTo>
                  <a:pt x="5400" y="20618"/>
                  <a:pt x="982" y="16200"/>
                  <a:pt x="982" y="10800"/>
                </a:cubicBezTo>
                <a:cubicBezTo>
                  <a:pt x="982" y="5400"/>
                  <a:pt x="5400" y="982"/>
                  <a:pt x="10800" y="982"/>
                </a:cubicBezTo>
                <a:cubicBezTo>
                  <a:pt x="13623" y="982"/>
                  <a:pt x="16077" y="2086"/>
                  <a:pt x="17918" y="4050"/>
                </a:cubicBezTo>
                <a:cubicBezTo>
                  <a:pt x="17918" y="3927"/>
                  <a:pt x="17918" y="3927"/>
                  <a:pt x="17918" y="3927"/>
                </a:cubicBezTo>
                <a:cubicBezTo>
                  <a:pt x="18041" y="4173"/>
                  <a:pt x="18409" y="4173"/>
                  <a:pt x="18532" y="3927"/>
                </a:cubicBezTo>
                <a:cubicBezTo>
                  <a:pt x="18777" y="3805"/>
                  <a:pt x="18777" y="3436"/>
                  <a:pt x="18532" y="3314"/>
                </a:cubicBezTo>
                <a:cubicBezTo>
                  <a:pt x="18532" y="3314"/>
                  <a:pt x="18532" y="3191"/>
                  <a:pt x="18532" y="3191"/>
                </a:cubicBezTo>
                <a:cubicBezTo>
                  <a:pt x="16568" y="1227"/>
                  <a:pt x="13868" y="0"/>
                  <a:pt x="10800" y="0"/>
                </a:cubicBezTo>
                <a:cubicBezTo>
                  <a:pt x="4786" y="0"/>
                  <a:pt x="0" y="4786"/>
                  <a:pt x="0" y="10800"/>
                </a:cubicBezTo>
                <a:cubicBezTo>
                  <a:pt x="0" y="16814"/>
                  <a:pt x="4786" y="21600"/>
                  <a:pt x="10800" y="21600"/>
                </a:cubicBezTo>
                <a:cubicBezTo>
                  <a:pt x="16814" y="21600"/>
                  <a:pt x="21600" y="16814"/>
                  <a:pt x="21600" y="10800"/>
                </a:cubicBezTo>
                <a:cubicBezTo>
                  <a:pt x="21600" y="9450"/>
                  <a:pt x="21355" y="8100"/>
                  <a:pt x="20864" y="6873"/>
                </a:cubicBezTo>
                <a:cubicBezTo>
                  <a:pt x="20864" y="6750"/>
                  <a:pt x="20741" y="6750"/>
                  <a:pt x="20741" y="6627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9" name="Shape 244">
            <a:extLst>
              <a:ext uri="{FF2B5EF4-FFF2-40B4-BE49-F238E27FC236}">
                <a16:creationId xmlns:a16="http://schemas.microsoft.com/office/drawing/2014/main" id="{5A6EBA16-033A-0249-962F-433A1224DCDB}"/>
              </a:ext>
            </a:extLst>
          </p:cNvPr>
          <p:cNvSpPr/>
          <p:nvPr/>
        </p:nvSpPr>
        <p:spPr>
          <a:xfrm>
            <a:off x="9020923" y="5008809"/>
            <a:ext cx="1448076" cy="1169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>
                <a:solidFill>
                  <a:srgbClr val="80808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ctr"/>
            <a:r>
              <a:rPr lang="pl-PL" b="1" dirty="0" err="1">
                <a:solidFill>
                  <a:schemeClr val="bg1"/>
                </a:solidFill>
                <a:latin typeface="Corbel" panose="020B0503020204020204" pitchFamily="34" charset="0"/>
              </a:rPr>
              <a:t>Masstok</a:t>
            </a:r>
            <a:r>
              <a:rPr lang="pl-PL" b="1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pl-PL" b="1" dirty="0" err="1">
                <a:solidFill>
                  <a:schemeClr val="bg1"/>
                </a:solidFill>
                <a:latin typeface="Corbel" panose="020B0503020204020204" pitchFamily="34" charset="0"/>
              </a:rPr>
              <a:t>provides</a:t>
            </a:r>
            <a:r>
              <a:rPr lang="pl-PL" b="1" dirty="0">
                <a:solidFill>
                  <a:schemeClr val="bg1"/>
                </a:solidFill>
                <a:latin typeface="Corbel" panose="020B0503020204020204" pitchFamily="34" charset="0"/>
              </a:rPr>
              <a:t> 7 </a:t>
            </a:r>
            <a:r>
              <a:rPr lang="pl-PL" b="1" dirty="0" err="1">
                <a:solidFill>
                  <a:schemeClr val="bg1"/>
                </a:solidFill>
                <a:latin typeface="Corbel" panose="020B0503020204020204" pitchFamily="34" charset="0"/>
              </a:rPr>
              <a:t>days</a:t>
            </a:r>
            <a:r>
              <a:rPr lang="pl-PL" b="1" dirty="0">
                <a:solidFill>
                  <a:schemeClr val="bg1"/>
                </a:solidFill>
                <a:latin typeface="Corbel" panose="020B0503020204020204" pitchFamily="34" charset="0"/>
              </a:rPr>
              <a:t> return warranty with </a:t>
            </a:r>
            <a:r>
              <a:rPr lang="pl-PL" b="1" dirty="0" err="1">
                <a:solidFill>
                  <a:schemeClr val="bg1"/>
                </a:solidFill>
                <a:latin typeface="Corbel" panose="020B0503020204020204" pitchFamily="34" charset="0"/>
              </a:rPr>
              <a:t>full</a:t>
            </a:r>
            <a:r>
              <a:rPr lang="pl-PL" b="1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pl-PL" b="1" dirty="0" err="1">
                <a:solidFill>
                  <a:schemeClr val="bg1"/>
                </a:solidFill>
                <a:latin typeface="Corbel" panose="020B0503020204020204" pitchFamily="34" charset="0"/>
              </a:rPr>
              <a:t>refund</a:t>
            </a:r>
            <a:endParaRPr lang="pl-PL" b="1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0" name="Shape 317">
            <a:extLst>
              <a:ext uri="{FF2B5EF4-FFF2-40B4-BE49-F238E27FC236}">
                <a16:creationId xmlns:a16="http://schemas.microsoft.com/office/drawing/2014/main" id="{F5BC0EE9-70B1-FA4F-B75D-CE2BB6C5A2C7}"/>
              </a:ext>
            </a:extLst>
          </p:cNvPr>
          <p:cNvSpPr txBox="1">
            <a:spLocks/>
          </p:cNvSpPr>
          <p:nvPr/>
        </p:nvSpPr>
        <p:spPr>
          <a:xfrm>
            <a:off x="3956230" y="957286"/>
            <a:ext cx="7250009" cy="7080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en-US" sz="4000" b="1" dirty="0">
                <a:solidFill>
                  <a:schemeClr val="bg1"/>
                </a:solidFill>
                <a:latin typeface="Suissnord" panose="02000500000000000000" pitchFamily="2" charset="77"/>
                <a:ea typeface="Roboto Thin" pitchFamily="2" charset="0"/>
              </a:rPr>
              <a:t>The Terms :</a:t>
            </a:r>
          </a:p>
        </p:txBody>
      </p:sp>
    </p:spTree>
    <p:extLst>
      <p:ext uri="{BB962C8B-B14F-4D97-AF65-F5344CB8AC3E}">
        <p14:creationId xmlns:p14="http://schemas.microsoft.com/office/powerpoint/2010/main" val="1025729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928">
        <p15:prstTrans prst="pageCurlDouble"/>
      </p:transition>
    </mc:Choice>
    <mc:Fallback xmlns="">
      <p:transition spd="slow" advTm="8928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/>
        </p:nvSpPr>
        <p:spPr>
          <a:xfrm rot="2745756">
            <a:off x="9318399" y="1485527"/>
            <a:ext cx="2921839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4000">
                <a:solidFill>
                  <a:srgbClr val="FFFFFF"/>
                </a:solidFill>
                <a:latin typeface="Suissnord"/>
                <a:ea typeface="Suissnord"/>
                <a:cs typeface="Suissnord"/>
                <a:sym typeface="Suissnord"/>
              </a:defRPr>
            </a:lvl1pPr>
          </a:lstStyle>
          <a:p>
            <a:r>
              <a:t>IMPACT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B3ADB8A-B4B5-3349-B56C-AE2F5E5DD7C2}"/>
              </a:ext>
            </a:extLst>
          </p:cNvPr>
          <p:cNvSpPr/>
          <p:nvPr/>
        </p:nvSpPr>
        <p:spPr bwMode="auto">
          <a:xfrm>
            <a:off x="2901603" y="1515470"/>
            <a:ext cx="3782772" cy="3786454"/>
          </a:xfrm>
          <a:prstGeom prst="ellipse">
            <a:avLst/>
          </a:prstGeom>
          <a:solidFill>
            <a:schemeClr val="bg2">
              <a:alpha val="37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4800">
              <a:solidFill>
                <a:schemeClr val="bg1"/>
              </a:solidFill>
              <a:latin typeface="Corbel" panose="020B0503020204020204" pitchFamily="34" charset="0"/>
              <a:cs typeface="et-line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A36AE20-4C65-9447-A61E-901AB14395DF}"/>
              </a:ext>
            </a:extLst>
          </p:cNvPr>
          <p:cNvSpPr/>
          <p:nvPr/>
        </p:nvSpPr>
        <p:spPr bwMode="auto">
          <a:xfrm>
            <a:off x="916220" y="1097679"/>
            <a:ext cx="2554106" cy="2551625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de-DE" sz="4800">
              <a:solidFill>
                <a:schemeClr val="bg1"/>
              </a:solidFill>
              <a:latin typeface="Corbel" panose="020B0503020204020204" pitchFamily="34" charset="0"/>
              <a:ea typeface="Roboto Light" charset="0"/>
              <a:cs typeface="Roboto Light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0A40B2F-3750-5C48-A53C-9672B9E245A0}"/>
              </a:ext>
            </a:extLst>
          </p:cNvPr>
          <p:cNvSpPr/>
          <p:nvPr/>
        </p:nvSpPr>
        <p:spPr bwMode="auto">
          <a:xfrm>
            <a:off x="5980460" y="3111953"/>
            <a:ext cx="2551625" cy="2554109"/>
          </a:xfrm>
          <a:prstGeom prst="ellipse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4800">
              <a:solidFill>
                <a:schemeClr val="bg1"/>
              </a:solidFill>
              <a:latin typeface="Corbel" panose="020B0503020204020204" pitchFamily="34" charset="0"/>
              <a:cs typeface="et-line"/>
            </a:endParaRPr>
          </a:p>
        </p:txBody>
      </p:sp>
      <p:sp>
        <p:nvSpPr>
          <p:cNvPr id="51" name="Shape 276">
            <a:extLst>
              <a:ext uri="{FF2B5EF4-FFF2-40B4-BE49-F238E27FC236}">
                <a16:creationId xmlns:a16="http://schemas.microsoft.com/office/drawing/2014/main" id="{CC7D1E24-D7A9-8B47-81A8-1A2C67A3D4FD}"/>
              </a:ext>
            </a:extLst>
          </p:cNvPr>
          <p:cNvSpPr/>
          <p:nvPr/>
        </p:nvSpPr>
        <p:spPr>
          <a:xfrm>
            <a:off x="1261312" y="2035905"/>
            <a:ext cx="1748500" cy="675172"/>
          </a:xfrm>
          <a:prstGeom prst="roundRect">
            <a:avLst>
              <a:gd name="adj" fmla="val 50000"/>
            </a:avLst>
          </a:prstGeom>
          <a:noFill/>
          <a:ln w="12700" cap="flat">
            <a:solidFill>
              <a:schemeClr val="bg1"/>
            </a:solidFill>
            <a:miter lim="400000"/>
          </a:ln>
          <a:effectLst>
            <a:outerShdw blurRad="38100" dist="12700" dir="5400000" rotWithShape="0">
              <a:srgbClr val="000000">
                <a:alpha val="30000"/>
              </a:srgbClr>
            </a:outerShdw>
          </a:effectLst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l-PL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SELLERS</a:t>
            </a:r>
            <a:endParaRPr>
              <a:solidFill>
                <a:schemeClr val="bg1"/>
              </a:solidFill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sp>
        <p:nvSpPr>
          <p:cNvPr id="52" name="Shape 276">
            <a:extLst>
              <a:ext uri="{FF2B5EF4-FFF2-40B4-BE49-F238E27FC236}">
                <a16:creationId xmlns:a16="http://schemas.microsoft.com/office/drawing/2014/main" id="{39D3046F-9AEB-0741-B5B9-7F2232079421}"/>
              </a:ext>
            </a:extLst>
          </p:cNvPr>
          <p:cNvSpPr/>
          <p:nvPr/>
        </p:nvSpPr>
        <p:spPr>
          <a:xfrm>
            <a:off x="6409013" y="4106816"/>
            <a:ext cx="1748500" cy="675172"/>
          </a:xfrm>
          <a:prstGeom prst="roundRect">
            <a:avLst>
              <a:gd name="adj" fmla="val 50000"/>
            </a:avLst>
          </a:prstGeom>
          <a:noFill/>
          <a:ln w="12700" cap="flat">
            <a:solidFill>
              <a:schemeClr val="bg1"/>
            </a:solidFill>
            <a:miter lim="400000"/>
          </a:ln>
          <a:effectLst>
            <a:outerShdw blurRad="38100" dist="12700" dir="5400000" rotWithShape="0">
              <a:srgbClr val="000000">
                <a:alpha val="30000"/>
              </a:srgbClr>
            </a:outerShdw>
          </a:effectLst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l-PL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BUYERS</a:t>
            </a:r>
            <a:endParaRPr>
              <a:solidFill>
                <a:schemeClr val="bg1"/>
              </a:solidFill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sp>
        <p:nvSpPr>
          <p:cNvPr id="53" name="Shape 276">
            <a:extLst>
              <a:ext uri="{FF2B5EF4-FFF2-40B4-BE49-F238E27FC236}">
                <a16:creationId xmlns:a16="http://schemas.microsoft.com/office/drawing/2014/main" id="{F307A623-29F5-254E-89F8-F0B75FFEF292}"/>
              </a:ext>
            </a:extLst>
          </p:cNvPr>
          <p:cNvSpPr/>
          <p:nvPr/>
        </p:nvSpPr>
        <p:spPr>
          <a:xfrm>
            <a:off x="3871625" y="3039875"/>
            <a:ext cx="1748500" cy="675172"/>
          </a:xfrm>
          <a:prstGeom prst="roundRect">
            <a:avLst>
              <a:gd name="adj" fmla="val 50000"/>
            </a:avLst>
          </a:prstGeom>
          <a:noFill/>
          <a:ln w="12700" cap="flat">
            <a:solidFill>
              <a:schemeClr val="bg1"/>
            </a:solidFill>
            <a:miter lim="400000"/>
          </a:ln>
          <a:effectLst>
            <a:outerShdw blurRad="38100" dist="12700" dir="5400000" rotWithShape="0">
              <a:srgbClr val="000000">
                <a:alpha val="30000"/>
              </a:srgbClr>
            </a:outerShdw>
          </a:effectLst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pl-PL">
                <a:solidFill>
                  <a:schemeClr val="bg1"/>
                </a:solidFill>
                <a:latin typeface="Corbel" panose="020B0503020204020204" pitchFamily="34" charset="0"/>
                <a:ea typeface="Roboto" panose="02000000000000000000" pitchFamily="2" charset="0"/>
              </a:rPr>
              <a:t>BOTH</a:t>
            </a:r>
            <a:endParaRPr>
              <a:solidFill>
                <a:schemeClr val="bg1"/>
              </a:solidFill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sp>
        <p:nvSpPr>
          <p:cNvPr id="54" name="Shape 307">
            <a:extLst>
              <a:ext uri="{FF2B5EF4-FFF2-40B4-BE49-F238E27FC236}">
                <a16:creationId xmlns:a16="http://schemas.microsoft.com/office/drawing/2014/main" id="{C8312791-0FFA-C842-A999-C5A3F5E9C062}"/>
              </a:ext>
            </a:extLst>
          </p:cNvPr>
          <p:cNvSpPr/>
          <p:nvPr/>
        </p:nvSpPr>
        <p:spPr>
          <a:xfrm>
            <a:off x="526532" y="5002043"/>
            <a:ext cx="230119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MATERIAL</a:t>
            </a:r>
          </a:p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RECYCLING</a:t>
            </a:r>
          </a:p>
        </p:txBody>
      </p:sp>
      <p:sp>
        <p:nvSpPr>
          <p:cNvPr id="55" name="Shape 308">
            <a:extLst>
              <a:ext uri="{FF2B5EF4-FFF2-40B4-BE49-F238E27FC236}">
                <a16:creationId xmlns:a16="http://schemas.microsoft.com/office/drawing/2014/main" id="{BA32B258-F2FC-AB48-A145-0A3FC7DE84A3}"/>
              </a:ext>
            </a:extLst>
          </p:cNvPr>
          <p:cNvSpPr/>
          <p:nvPr/>
        </p:nvSpPr>
        <p:spPr>
          <a:xfrm>
            <a:off x="5331609" y="397663"/>
            <a:ext cx="12762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CARBON</a:t>
            </a:r>
          </a:p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FOOTPRINT</a:t>
            </a:r>
          </a:p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REDUCTION</a:t>
            </a:r>
          </a:p>
        </p:txBody>
      </p:sp>
      <p:sp>
        <p:nvSpPr>
          <p:cNvPr id="56" name="Shape 309">
            <a:extLst>
              <a:ext uri="{FF2B5EF4-FFF2-40B4-BE49-F238E27FC236}">
                <a16:creationId xmlns:a16="http://schemas.microsoft.com/office/drawing/2014/main" id="{0F33E41E-FA78-1F49-ABF1-AB8FB73C0753}"/>
              </a:ext>
            </a:extLst>
          </p:cNvPr>
          <p:cNvSpPr/>
          <p:nvPr/>
        </p:nvSpPr>
        <p:spPr>
          <a:xfrm>
            <a:off x="2123885" y="5916169"/>
            <a:ext cx="230119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COLLABORATIVE </a:t>
            </a:r>
          </a:p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solidFill>
                  <a:schemeClr val="bg2"/>
                </a:solidFill>
                <a:latin typeface="Corbel" panose="020B0503020204020204" pitchFamily="34" charset="0"/>
              </a:rPr>
              <a:t>TECHNOLOGY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6A1843-FF55-CD48-9C4D-0A3A99B58901}"/>
              </a:ext>
            </a:extLst>
          </p:cNvPr>
          <p:cNvGrpSpPr/>
          <p:nvPr/>
        </p:nvGrpSpPr>
        <p:grpSpPr>
          <a:xfrm>
            <a:off x="4532250" y="847114"/>
            <a:ext cx="792742" cy="792742"/>
            <a:chOff x="6566604" y="4505370"/>
            <a:chExt cx="670020" cy="67002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0BE8722-8727-1349-9583-C03334BA2C09}"/>
                </a:ext>
              </a:extLst>
            </p:cNvPr>
            <p:cNvSpPr/>
            <p:nvPr/>
          </p:nvSpPr>
          <p:spPr>
            <a:xfrm>
              <a:off x="6566604" y="4505370"/>
              <a:ext cx="670020" cy="6700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62" name="Freeform 429">
              <a:extLst>
                <a:ext uri="{FF2B5EF4-FFF2-40B4-BE49-F238E27FC236}">
                  <a16:creationId xmlns:a16="http://schemas.microsoft.com/office/drawing/2014/main" id="{E019A092-A1FC-6647-ACE3-2D7DA9EC07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0212" y="4668121"/>
              <a:ext cx="239301" cy="379577"/>
            </a:xfrm>
            <a:custGeom>
              <a:avLst/>
              <a:gdLst>
                <a:gd name="T0" fmla="*/ 104 w 112"/>
                <a:gd name="T1" fmla="*/ 0 h 176"/>
                <a:gd name="T2" fmla="*/ 8 w 112"/>
                <a:gd name="T3" fmla="*/ 0 h 176"/>
                <a:gd name="T4" fmla="*/ 0 w 112"/>
                <a:gd name="T5" fmla="*/ 8 h 176"/>
                <a:gd name="T6" fmla="*/ 0 w 112"/>
                <a:gd name="T7" fmla="*/ 16 h 176"/>
                <a:gd name="T8" fmla="*/ 8 w 112"/>
                <a:gd name="T9" fmla="*/ 24 h 176"/>
                <a:gd name="T10" fmla="*/ 16 w 112"/>
                <a:gd name="T11" fmla="*/ 24 h 176"/>
                <a:gd name="T12" fmla="*/ 16 w 112"/>
                <a:gd name="T13" fmla="*/ 136 h 176"/>
                <a:gd name="T14" fmla="*/ 56 w 112"/>
                <a:gd name="T15" fmla="*/ 176 h 176"/>
                <a:gd name="T16" fmla="*/ 96 w 112"/>
                <a:gd name="T17" fmla="*/ 136 h 176"/>
                <a:gd name="T18" fmla="*/ 96 w 112"/>
                <a:gd name="T19" fmla="*/ 24 h 176"/>
                <a:gd name="T20" fmla="*/ 104 w 112"/>
                <a:gd name="T21" fmla="*/ 24 h 176"/>
                <a:gd name="T22" fmla="*/ 112 w 112"/>
                <a:gd name="T23" fmla="*/ 16 h 176"/>
                <a:gd name="T24" fmla="*/ 112 w 112"/>
                <a:gd name="T25" fmla="*/ 8 h 176"/>
                <a:gd name="T26" fmla="*/ 104 w 112"/>
                <a:gd name="T27" fmla="*/ 0 h 176"/>
                <a:gd name="T28" fmla="*/ 88 w 112"/>
                <a:gd name="T29" fmla="*/ 136 h 176"/>
                <a:gd name="T30" fmla="*/ 56 w 112"/>
                <a:gd name="T31" fmla="*/ 168 h 176"/>
                <a:gd name="T32" fmla="*/ 24 w 112"/>
                <a:gd name="T33" fmla="*/ 136 h 176"/>
                <a:gd name="T34" fmla="*/ 24 w 112"/>
                <a:gd name="T35" fmla="*/ 52 h 176"/>
                <a:gd name="T36" fmla="*/ 43 w 112"/>
                <a:gd name="T37" fmla="*/ 56 h 176"/>
                <a:gd name="T38" fmla="*/ 54 w 112"/>
                <a:gd name="T39" fmla="*/ 54 h 176"/>
                <a:gd name="T40" fmla="*/ 78 w 112"/>
                <a:gd name="T41" fmla="*/ 45 h 176"/>
                <a:gd name="T42" fmla="*/ 88 w 112"/>
                <a:gd name="T43" fmla="*/ 41 h 176"/>
                <a:gd name="T44" fmla="*/ 88 w 112"/>
                <a:gd name="T45" fmla="*/ 136 h 176"/>
                <a:gd name="T46" fmla="*/ 88 w 112"/>
                <a:gd name="T47" fmla="*/ 33 h 176"/>
                <a:gd name="T48" fmla="*/ 74 w 112"/>
                <a:gd name="T49" fmla="*/ 38 h 176"/>
                <a:gd name="T50" fmla="*/ 52 w 112"/>
                <a:gd name="T51" fmla="*/ 47 h 176"/>
                <a:gd name="T52" fmla="*/ 24 w 112"/>
                <a:gd name="T53" fmla="*/ 44 h 176"/>
                <a:gd name="T54" fmla="*/ 24 w 112"/>
                <a:gd name="T55" fmla="*/ 24 h 176"/>
                <a:gd name="T56" fmla="*/ 88 w 112"/>
                <a:gd name="T57" fmla="*/ 24 h 176"/>
                <a:gd name="T58" fmla="*/ 88 w 112"/>
                <a:gd name="T59" fmla="*/ 33 h 176"/>
                <a:gd name="T60" fmla="*/ 104 w 112"/>
                <a:gd name="T61" fmla="*/ 16 h 176"/>
                <a:gd name="T62" fmla="*/ 8 w 112"/>
                <a:gd name="T63" fmla="*/ 16 h 176"/>
                <a:gd name="T64" fmla="*/ 8 w 112"/>
                <a:gd name="T65" fmla="*/ 8 h 176"/>
                <a:gd name="T66" fmla="*/ 104 w 112"/>
                <a:gd name="T67" fmla="*/ 8 h 176"/>
                <a:gd name="T68" fmla="*/ 104 w 112"/>
                <a:gd name="T69" fmla="*/ 16 h 176"/>
                <a:gd name="T70" fmla="*/ 52 w 112"/>
                <a:gd name="T71" fmla="*/ 112 h 176"/>
                <a:gd name="T72" fmla="*/ 48 w 112"/>
                <a:gd name="T73" fmla="*/ 116 h 176"/>
                <a:gd name="T74" fmla="*/ 52 w 112"/>
                <a:gd name="T75" fmla="*/ 120 h 176"/>
                <a:gd name="T76" fmla="*/ 56 w 112"/>
                <a:gd name="T77" fmla="*/ 116 h 176"/>
                <a:gd name="T78" fmla="*/ 52 w 112"/>
                <a:gd name="T79" fmla="*/ 112 h 176"/>
                <a:gd name="T80" fmla="*/ 48 w 112"/>
                <a:gd name="T81" fmla="*/ 88 h 176"/>
                <a:gd name="T82" fmla="*/ 40 w 112"/>
                <a:gd name="T83" fmla="*/ 80 h 176"/>
                <a:gd name="T84" fmla="*/ 32 w 112"/>
                <a:gd name="T85" fmla="*/ 88 h 176"/>
                <a:gd name="T86" fmla="*/ 40 w 112"/>
                <a:gd name="T87" fmla="*/ 96 h 176"/>
                <a:gd name="T88" fmla="*/ 48 w 112"/>
                <a:gd name="T89" fmla="*/ 88 h 176"/>
                <a:gd name="T90" fmla="*/ 44 w 112"/>
                <a:gd name="T91" fmla="*/ 144 h 176"/>
                <a:gd name="T92" fmla="*/ 40 w 112"/>
                <a:gd name="T93" fmla="*/ 148 h 176"/>
                <a:gd name="T94" fmla="*/ 44 w 112"/>
                <a:gd name="T95" fmla="*/ 152 h 176"/>
                <a:gd name="T96" fmla="*/ 48 w 112"/>
                <a:gd name="T97" fmla="*/ 148 h 176"/>
                <a:gd name="T98" fmla="*/ 44 w 112"/>
                <a:gd name="T99" fmla="*/ 144 h 176"/>
                <a:gd name="T100" fmla="*/ 72 w 112"/>
                <a:gd name="T101" fmla="*/ 64 h 176"/>
                <a:gd name="T102" fmla="*/ 64 w 112"/>
                <a:gd name="T103" fmla="*/ 72 h 176"/>
                <a:gd name="T104" fmla="*/ 72 w 112"/>
                <a:gd name="T105" fmla="*/ 80 h 176"/>
                <a:gd name="T106" fmla="*/ 80 w 112"/>
                <a:gd name="T107" fmla="*/ 72 h 176"/>
                <a:gd name="T108" fmla="*/ 72 w 112"/>
                <a:gd name="T109" fmla="*/ 64 h 176"/>
                <a:gd name="T110" fmla="*/ 68 w 112"/>
                <a:gd name="T111" fmla="*/ 128 h 176"/>
                <a:gd name="T112" fmla="*/ 64 w 112"/>
                <a:gd name="T113" fmla="*/ 132 h 176"/>
                <a:gd name="T114" fmla="*/ 68 w 112"/>
                <a:gd name="T115" fmla="*/ 136 h 176"/>
                <a:gd name="T116" fmla="*/ 72 w 112"/>
                <a:gd name="T117" fmla="*/ 132 h 176"/>
                <a:gd name="T118" fmla="*/ 68 w 112"/>
                <a:gd name="T119" fmla="*/ 12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" h="176">
                  <a:moveTo>
                    <a:pt x="10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4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58"/>
                    <a:pt x="34" y="176"/>
                    <a:pt x="56" y="176"/>
                  </a:cubicBezTo>
                  <a:cubicBezTo>
                    <a:pt x="78" y="176"/>
                    <a:pt x="96" y="158"/>
                    <a:pt x="96" y="136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8" y="24"/>
                    <a:pt x="112" y="20"/>
                    <a:pt x="112" y="1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moveTo>
                    <a:pt x="88" y="136"/>
                  </a:moveTo>
                  <a:cubicBezTo>
                    <a:pt x="88" y="154"/>
                    <a:pt x="74" y="168"/>
                    <a:pt x="56" y="168"/>
                  </a:cubicBezTo>
                  <a:cubicBezTo>
                    <a:pt x="38" y="168"/>
                    <a:pt x="24" y="154"/>
                    <a:pt x="24" y="136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30" y="54"/>
                    <a:pt x="36" y="56"/>
                    <a:pt x="43" y="56"/>
                  </a:cubicBezTo>
                  <a:cubicBezTo>
                    <a:pt x="47" y="56"/>
                    <a:pt x="50" y="55"/>
                    <a:pt x="54" y="54"/>
                  </a:cubicBezTo>
                  <a:cubicBezTo>
                    <a:pt x="65" y="51"/>
                    <a:pt x="72" y="48"/>
                    <a:pt x="78" y="45"/>
                  </a:cubicBezTo>
                  <a:cubicBezTo>
                    <a:pt x="82" y="43"/>
                    <a:pt x="85" y="42"/>
                    <a:pt x="88" y="41"/>
                  </a:cubicBezTo>
                  <a:lnTo>
                    <a:pt x="88" y="136"/>
                  </a:lnTo>
                  <a:close/>
                  <a:moveTo>
                    <a:pt x="88" y="33"/>
                  </a:moveTo>
                  <a:cubicBezTo>
                    <a:pt x="83" y="34"/>
                    <a:pt x="79" y="36"/>
                    <a:pt x="74" y="38"/>
                  </a:cubicBezTo>
                  <a:cubicBezTo>
                    <a:pt x="68" y="41"/>
                    <a:pt x="62" y="44"/>
                    <a:pt x="52" y="47"/>
                  </a:cubicBezTo>
                  <a:cubicBezTo>
                    <a:pt x="42" y="50"/>
                    <a:pt x="32" y="48"/>
                    <a:pt x="24" y="4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8" y="24"/>
                    <a:pt x="88" y="24"/>
                    <a:pt x="88" y="24"/>
                  </a:cubicBezTo>
                  <a:lnTo>
                    <a:pt x="88" y="33"/>
                  </a:lnTo>
                  <a:close/>
                  <a:moveTo>
                    <a:pt x="104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4" y="8"/>
                    <a:pt x="104" y="8"/>
                    <a:pt x="104" y="8"/>
                  </a:cubicBezTo>
                  <a:lnTo>
                    <a:pt x="104" y="16"/>
                  </a:lnTo>
                  <a:close/>
                  <a:moveTo>
                    <a:pt x="52" y="112"/>
                  </a:move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cubicBezTo>
                    <a:pt x="54" y="120"/>
                    <a:pt x="56" y="118"/>
                    <a:pt x="56" y="116"/>
                  </a:cubicBezTo>
                  <a:cubicBezTo>
                    <a:pt x="56" y="114"/>
                    <a:pt x="54" y="112"/>
                    <a:pt x="52" y="112"/>
                  </a:cubicBezTo>
                  <a:moveTo>
                    <a:pt x="48" y="88"/>
                  </a:moveTo>
                  <a:cubicBezTo>
                    <a:pt x="48" y="84"/>
                    <a:pt x="44" y="80"/>
                    <a:pt x="40" y="80"/>
                  </a:cubicBezTo>
                  <a:cubicBezTo>
                    <a:pt x="36" y="80"/>
                    <a:pt x="32" y="84"/>
                    <a:pt x="32" y="88"/>
                  </a:cubicBezTo>
                  <a:cubicBezTo>
                    <a:pt x="32" y="92"/>
                    <a:pt x="36" y="96"/>
                    <a:pt x="40" y="96"/>
                  </a:cubicBezTo>
                  <a:cubicBezTo>
                    <a:pt x="44" y="96"/>
                    <a:pt x="48" y="92"/>
                    <a:pt x="48" y="88"/>
                  </a:cubicBezTo>
                  <a:moveTo>
                    <a:pt x="44" y="144"/>
                  </a:moveTo>
                  <a:cubicBezTo>
                    <a:pt x="42" y="144"/>
                    <a:pt x="40" y="146"/>
                    <a:pt x="40" y="148"/>
                  </a:cubicBezTo>
                  <a:cubicBezTo>
                    <a:pt x="40" y="150"/>
                    <a:pt x="42" y="152"/>
                    <a:pt x="44" y="152"/>
                  </a:cubicBezTo>
                  <a:cubicBezTo>
                    <a:pt x="46" y="152"/>
                    <a:pt x="48" y="150"/>
                    <a:pt x="48" y="148"/>
                  </a:cubicBezTo>
                  <a:cubicBezTo>
                    <a:pt x="48" y="146"/>
                    <a:pt x="46" y="144"/>
                    <a:pt x="44" y="144"/>
                  </a:cubicBezTo>
                  <a:moveTo>
                    <a:pt x="72" y="64"/>
                  </a:moveTo>
                  <a:cubicBezTo>
                    <a:pt x="68" y="64"/>
                    <a:pt x="64" y="68"/>
                    <a:pt x="64" y="72"/>
                  </a:cubicBezTo>
                  <a:cubicBezTo>
                    <a:pt x="64" y="76"/>
                    <a:pt x="68" y="80"/>
                    <a:pt x="72" y="80"/>
                  </a:cubicBezTo>
                  <a:cubicBezTo>
                    <a:pt x="76" y="80"/>
                    <a:pt x="80" y="76"/>
                    <a:pt x="80" y="72"/>
                  </a:cubicBezTo>
                  <a:cubicBezTo>
                    <a:pt x="80" y="68"/>
                    <a:pt x="76" y="64"/>
                    <a:pt x="72" y="64"/>
                  </a:cubicBezTo>
                  <a:moveTo>
                    <a:pt x="68" y="128"/>
                  </a:moveTo>
                  <a:cubicBezTo>
                    <a:pt x="66" y="128"/>
                    <a:pt x="64" y="130"/>
                    <a:pt x="64" y="132"/>
                  </a:cubicBezTo>
                  <a:cubicBezTo>
                    <a:pt x="64" y="134"/>
                    <a:pt x="66" y="136"/>
                    <a:pt x="68" y="136"/>
                  </a:cubicBezTo>
                  <a:cubicBezTo>
                    <a:pt x="70" y="136"/>
                    <a:pt x="72" y="134"/>
                    <a:pt x="72" y="132"/>
                  </a:cubicBezTo>
                  <a:cubicBezTo>
                    <a:pt x="72" y="130"/>
                    <a:pt x="70" y="128"/>
                    <a:pt x="68" y="12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Corbel" panose="020B0503020204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0844836-952D-F145-98E3-B44B367A0E42}"/>
              </a:ext>
            </a:extLst>
          </p:cNvPr>
          <p:cNvGrpSpPr/>
          <p:nvPr/>
        </p:nvGrpSpPr>
        <p:grpSpPr>
          <a:xfrm>
            <a:off x="2592419" y="4267547"/>
            <a:ext cx="792742" cy="792742"/>
            <a:chOff x="2727380" y="4036048"/>
            <a:chExt cx="670020" cy="67002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916A511-4DA3-9940-9E56-03C0B355846A}"/>
                </a:ext>
              </a:extLst>
            </p:cNvPr>
            <p:cNvSpPr/>
            <p:nvPr/>
          </p:nvSpPr>
          <p:spPr>
            <a:xfrm>
              <a:off x="2727380" y="4036048"/>
              <a:ext cx="670020" cy="6700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0989B665-18B1-D54D-BC32-9993D072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189" y="4200386"/>
              <a:ext cx="337903" cy="340369"/>
            </a:xfrm>
            <a:custGeom>
              <a:avLst/>
              <a:gdLst>
                <a:gd name="T0" fmla="*/ 207003 w 602"/>
                <a:gd name="T1" fmla="*/ 78781 h 609"/>
                <a:gd name="T2" fmla="*/ 207003 w 602"/>
                <a:gd name="T3" fmla="*/ 78781 h 609"/>
                <a:gd name="T4" fmla="*/ 196527 w 602"/>
                <a:gd name="T5" fmla="*/ 78781 h 609"/>
                <a:gd name="T6" fmla="*/ 191469 w 602"/>
                <a:gd name="T7" fmla="*/ 78781 h 609"/>
                <a:gd name="T8" fmla="*/ 163291 w 602"/>
                <a:gd name="T9" fmla="*/ 78781 h 609"/>
                <a:gd name="T10" fmla="*/ 153175 w 602"/>
                <a:gd name="T11" fmla="*/ 68708 h 609"/>
                <a:gd name="T12" fmla="*/ 163291 w 602"/>
                <a:gd name="T13" fmla="*/ 58276 h 609"/>
                <a:gd name="T14" fmla="*/ 181354 w 602"/>
                <a:gd name="T15" fmla="*/ 58276 h 609"/>
                <a:gd name="T16" fmla="*/ 107295 w 602"/>
                <a:gd name="T17" fmla="*/ 20145 h 609"/>
                <a:gd name="T18" fmla="*/ 20592 w 602"/>
                <a:gd name="T19" fmla="*/ 109358 h 609"/>
                <a:gd name="T20" fmla="*/ 10115 w 602"/>
                <a:gd name="T21" fmla="*/ 119430 h 609"/>
                <a:gd name="T22" fmla="*/ 0 w 602"/>
                <a:gd name="T23" fmla="*/ 109358 h 609"/>
                <a:gd name="T24" fmla="*/ 0 w 602"/>
                <a:gd name="T25" fmla="*/ 109358 h 609"/>
                <a:gd name="T26" fmla="*/ 107295 w 602"/>
                <a:gd name="T27" fmla="*/ 0 h 609"/>
                <a:gd name="T28" fmla="*/ 196527 w 602"/>
                <a:gd name="T29" fmla="*/ 45686 h 609"/>
                <a:gd name="T30" fmla="*/ 196527 w 602"/>
                <a:gd name="T31" fmla="*/ 28059 h 609"/>
                <a:gd name="T32" fmla="*/ 207003 w 602"/>
                <a:gd name="T33" fmla="*/ 17627 h 609"/>
                <a:gd name="T34" fmla="*/ 217119 w 602"/>
                <a:gd name="T35" fmla="*/ 28059 h 609"/>
                <a:gd name="T36" fmla="*/ 217119 w 602"/>
                <a:gd name="T37" fmla="*/ 68708 h 609"/>
                <a:gd name="T38" fmla="*/ 207003 w 602"/>
                <a:gd name="T39" fmla="*/ 78781 h 609"/>
                <a:gd name="T40" fmla="*/ 10115 w 602"/>
                <a:gd name="T41" fmla="*/ 139935 h 609"/>
                <a:gd name="T42" fmla="*/ 10115 w 602"/>
                <a:gd name="T43" fmla="*/ 139935 h 609"/>
                <a:gd name="T44" fmla="*/ 53467 w 602"/>
                <a:gd name="T45" fmla="*/ 139935 h 609"/>
                <a:gd name="T46" fmla="*/ 63943 w 602"/>
                <a:gd name="T47" fmla="*/ 150007 h 609"/>
                <a:gd name="T48" fmla="*/ 53467 w 602"/>
                <a:gd name="T49" fmla="*/ 160079 h 609"/>
                <a:gd name="T50" fmla="*/ 35765 w 602"/>
                <a:gd name="T51" fmla="*/ 160079 h 609"/>
                <a:gd name="T52" fmla="*/ 107295 w 602"/>
                <a:gd name="T53" fmla="*/ 198211 h 609"/>
                <a:gd name="T54" fmla="*/ 196527 w 602"/>
                <a:gd name="T55" fmla="*/ 109358 h 609"/>
                <a:gd name="T56" fmla="*/ 207003 w 602"/>
                <a:gd name="T57" fmla="*/ 99285 h 609"/>
                <a:gd name="T58" fmla="*/ 217119 w 602"/>
                <a:gd name="T59" fmla="*/ 109358 h 609"/>
                <a:gd name="T60" fmla="*/ 217119 w 602"/>
                <a:gd name="T61" fmla="*/ 109358 h 609"/>
                <a:gd name="T62" fmla="*/ 107295 w 602"/>
                <a:gd name="T63" fmla="*/ 218715 h 609"/>
                <a:gd name="T64" fmla="*/ 20592 w 602"/>
                <a:gd name="T65" fmla="*/ 172670 h 609"/>
                <a:gd name="T66" fmla="*/ 20592 w 602"/>
                <a:gd name="T67" fmla="*/ 190656 h 609"/>
                <a:gd name="T68" fmla="*/ 10115 w 602"/>
                <a:gd name="T69" fmla="*/ 200729 h 609"/>
                <a:gd name="T70" fmla="*/ 0 w 602"/>
                <a:gd name="T71" fmla="*/ 190656 h 609"/>
                <a:gd name="T72" fmla="*/ 0 w 602"/>
                <a:gd name="T73" fmla="*/ 150007 h 609"/>
                <a:gd name="T74" fmla="*/ 10115 w 602"/>
                <a:gd name="T75" fmla="*/ 139935 h 6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02" h="609">
                  <a:moveTo>
                    <a:pt x="573" y="219"/>
                  </a:moveTo>
                  <a:lnTo>
                    <a:pt x="573" y="219"/>
                  </a:lnTo>
                  <a:cubicBezTo>
                    <a:pt x="544" y="219"/>
                    <a:pt x="544" y="219"/>
                    <a:pt x="544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452" y="219"/>
                    <a:pt x="452" y="219"/>
                    <a:pt x="452" y="219"/>
                  </a:cubicBezTo>
                  <a:cubicBezTo>
                    <a:pt x="431" y="219"/>
                    <a:pt x="424" y="205"/>
                    <a:pt x="424" y="191"/>
                  </a:cubicBezTo>
                  <a:cubicBezTo>
                    <a:pt x="424" y="177"/>
                    <a:pt x="431" y="162"/>
                    <a:pt x="45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452" y="99"/>
                    <a:pt x="382" y="56"/>
                    <a:pt x="297" y="56"/>
                  </a:cubicBezTo>
                  <a:cubicBezTo>
                    <a:pt x="163" y="56"/>
                    <a:pt x="57" y="169"/>
                    <a:pt x="57" y="304"/>
                  </a:cubicBezTo>
                  <a:cubicBezTo>
                    <a:pt x="57" y="318"/>
                    <a:pt x="42" y="332"/>
                    <a:pt x="28" y="332"/>
                  </a:cubicBezTo>
                  <a:cubicBezTo>
                    <a:pt x="7" y="332"/>
                    <a:pt x="0" y="318"/>
                    <a:pt x="0" y="304"/>
                  </a:cubicBezTo>
                  <a:cubicBezTo>
                    <a:pt x="0" y="134"/>
                    <a:pt x="134" y="0"/>
                    <a:pt x="297" y="0"/>
                  </a:cubicBezTo>
                  <a:cubicBezTo>
                    <a:pt x="403" y="0"/>
                    <a:pt x="488" y="49"/>
                    <a:pt x="544" y="127"/>
                  </a:cubicBezTo>
                  <a:cubicBezTo>
                    <a:pt x="544" y="78"/>
                    <a:pt x="544" y="78"/>
                    <a:pt x="544" y="78"/>
                  </a:cubicBezTo>
                  <a:cubicBezTo>
                    <a:pt x="544" y="64"/>
                    <a:pt x="558" y="49"/>
                    <a:pt x="573" y="49"/>
                  </a:cubicBezTo>
                  <a:cubicBezTo>
                    <a:pt x="587" y="49"/>
                    <a:pt x="601" y="64"/>
                    <a:pt x="601" y="78"/>
                  </a:cubicBezTo>
                  <a:cubicBezTo>
                    <a:pt x="601" y="191"/>
                    <a:pt x="601" y="191"/>
                    <a:pt x="601" y="191"/>
                  </a:cubicBezTo>
                  <a:cubicBezTo>
                    <a:pt x="601" y="205"/>
                    <a:pt x="587" y="219"/>
                    <a:pt x="573" y="219"/>
                  </a:cubicBezTo>
                  <a:close/>
                  <a:moveTo>
                    <a:pt x="28" y="389"/>
                  </a:moveTo>
                  <a:lnTo>
                    <a:pt x="28" y="389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163" y="389"/>
                    <a:pt x="177" y="403"/>
                    <a:pt x="177" y="417"/>
                  </a:cubicBezTo>
                  <a:cubicBezTo>
                    <a:pt x="177" y="431"/>
                    <a:pt x="163" y="445"/>
                    <a:pt x="148" y="445"/>
                  </a:cubicBezTo>
                  <a:cubicBezTo>
                    <a:pt x="99" y="445"/>
                    <a:pt x="99" y="445"/>
                    <a:pt x="99" y="445"/>
                  </a:cubicBezTo>
                  <a:cubicBezTo>
                    <a:pt x="141" y="509"/>
                    <a:pt x="219" y="551"/>
                    <a:pt x="297" y="551"/>
                  </a:cubicBezTo>
                  <a:cubicBezTo>
                    <a:pt x="431" y="551"/>
                    <a:pt x="544" y="438"/>
                    <a:pt x="544" y="304"/>
                  </a:cubicBezTo>
                  <a:cubicBezTo>
                    <a:pt x="544" y="290"/>
                    <a:pt x="558" y="276"/>
                    <a:pt x="573" y="276"/>
                  </a:cubicBezTo>
                  <a:cubicBezTo>
                    <a:pt x="587" y="276"/>
                    <a:pt x="601" y="290"/>
                    <a:pt x="601" y="304"/>
                  </a:cubicBezTo>
                  <a:cubicBezTo>
                    <a:pt x="601" y="473"/>
                    <a:pt x="466" y="608"/>
                    <a:pt x="297" y="608"/>
                  </a:cubicBezTo>
                  <a:cubicBezTo>
                    <a:pt x="198" y="608"/>
                    <a:pt x="106" y="558"/>
                    <a:pt x="57" y="480"/>
                  </a:cubicBezTo>
                  <a:cubicBezTo>
                    <a:pt x="57" y="530"/>
                    <a:pt x="57" y="530"/>
                    <a:pt x="57" y="530"/>
                  </a:cubicBezTo>
                  <a:cubicBezTo>
                    <a:pt x="57" y="544"/>
                    <a:pt x="42" y="558"/>
                    <a:pt x="28" y="558"/>
                  </a:cubicBezTo>
                  <a:cubicBezTo>
                    <a:pt x="7" y="558"/>
                    <a:pt x="0" y="544"/>
                    <a:pt x="0" y="530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403"/>
                    <a:pt x="7" y="389"/>
                    <a:pt x="28" y="3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rbel" panose="020B0503020204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FD9FF4-2B70-B449-ABD2-3DE5CAC907E8}"/>
              </a:ext>
            </a:extLst>
          </p:cNvPr>
          <p:cNvGrpSpPr/>
          <p:nvPr/>
        </p:nvGrpSpPr>
        <p:grpSpPr>
          <a:xfrm>
            <a:off x="4207275" y="5085486"/>
            <a:ext cx="792742" cy="792742"/>
            <a:chOff x="2805565" y="5175390"/>
            <a:chExt cx="670020" cy="67002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108301D-FFE4-914B-87DD-255EE5EC4773}"/>
                </a:ext>
              </a:extLst>
            </p:cNvPr>
            <p:cNvSpPr/>
            <p:nvPr/>
          </p:nvSpPr>
          <p:spPr>
            <a:xfrm>
              <a:off x="2805565" y="5175390"/>
              <a:ext cx="670020" cy="6700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64" name="Freeform 84">
              <a:extLst>
                <a:ext uri="{FF2B5EF4-FFF2-40B4-BE49-F238E27FC236}">
                  <a16:creationId xmlns:a16="http://schemas.microsoft.com/office/drawing/2014/main" id="{4C93601C-6373-0242-A553-68AA819FB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555" y="5383900"/>
              <a:ext cx="351651" cy="272081"/>
            </a:xfrm>
            <a:custGeom>
              <a:avLst/>
              <a:gdLst>
                <a:gd name="T0" fmla="*/ 214589 w 602"/>
                <a:gd name="T1" fmla="*/ 48284 h 467"/>
                <a:gd name="T2" fmla="*/ 181353 w 602"/>
                <a:gd name="T3" fmla="*/ 78913 h 467"/>
                <a:gd name="T4" fmla="*/ 173766 w 602"/>
                <a:gd name="T5" fmla="*/ 81435 h 467"/>
                <a:gd name="T6" fmla="*/ 165819 w 602"/>
                <a:gd name="T7" fmla="*/ 63418 h 467"/>
                <a:gd name="T8" fmla="*/ 181353 w 602"/>
                <a:gd name="T9" fmla="*/ 50807 h 467"/>
                <a:gd name="T10" fmla="*/ 119939 w 602"/>
                <a:gd name="T11" fmla="*/ 50807 h 467"/>
                <a:gd name="T12" fmla="*/ 99708 w 602"/>
                <a:gd name="T13" fmla="*/ 50807 h 467"/>
                <a:gd name="T14" fmla="*/ 10115 w 602"/>
                <a:gd name="T15" fmla="*/ 50807 h 467"/>
                <a:gd name="T16" fmla="*/ 10115 w 602"/>
                <a:gd name="T17" fmla="*/ 30268 h 467"/>
                <a:gd name="T18" fmla="*/ 35765 w 602"/>
                <a:gd name="T19" fmla="*/ 30268 h 467"/>
                <a:gd name="T20" fmla="*/ 89231 w 602"/>
                <a:gd name="T21" fmla="*/ 30268 h 467"/>
                <a:gd name="T22" fmla="*/ 132944 w 602"/>
                <a:gd name="T23" fmla="*/ 30268 h 467"/>
                <a:gd name="T24" fmla="*/ 165819 w 602"/>
                <a:gd name="T25" fmla="*/ 17656 h 467"/>
                <a:gd name="T26" fmla="*/ 163290 w 602"/>
                <a:gd name="T27" fmla="*/ 10089 h 467"/>
                <a:gd name="T28" fmla="*/ 181353 w 602"/>
                <a:gd name="T29" fmla="*/ 2522 h 467"/>
                <a:gd name="T30" fmla="*/ 214589 w 602"/>
                <a:gd name="T31" fmla="*/ 32790 h 467"/>
                <a:gd name="T32" fmla="*/ 217118 w 602"/>
                <a:gd name="T33" fmla="*/ 40718 h 467"/>
                <a:gd name="T34" fmla="*/ 2529 w 602"/>
                <a:gd name="T35" fmla="*/ 119630 h 467"/>
                <a:gd name="T36" fmla="*/ 2529 w 602"/>
                <a:gd name="T37" fmla="*/ 119630 h 467"/>
                <a:gd name="T38" fmla="*/ 38294 w 602"/>
                <a:gd name="T39" fmla="*/ 89002 h 467"/>
                <a:gd name="T40" fmla="*/ 53467 w 602"/>
                <a:gd name="T41" fmla="*/ 96569 h 467"/>
                <a:gd name="T42" fmla="*/ 50938 w 602"/>
                <a:gd name="T43" fmla="*/ 104136 h 467"/>
                <a:gd name="T44" fmla="*/ 84174 w 602"/>
                <a:gd name="T45" fmla="*/ 117108 h 467"/>
                <a:gd name="T46" fmla="*/ 130415 w 602"/>
                <a:gd name="T47" fmla="*/ 117108 h 467"/>
                <a:gd name="T48" fmla="*/ 181353 w 602"/>
                <a:gd name="T49" fmla="*/ 117108 h 467"/>
                <a:gd name="T50" fmla="*/ 206641 w 602"/>
                <a:gd name="T51" fmla="*/ 117108 h 467"/>
                <a:gd name="T52" fmla="*/ 206641 w 602"/>
                <a:gd name="T53" fmla="*/ 137286 h 467"/>
                <a:gd name="T54" fmla="*/ 119939 w 602"/>
                <a:gd name="T55" fmla="*/ 137286 h 467"/>
                <a:gd name="T56" fmla="*/ 99708 w 602"/>
                <a:gd name="T57" fmla="*/ 137286 h 467"/>
                <a:gd name="T58" fmla="*/ 35765 w 602"/>
                <a:gd name="T59" fmla="*/ 137286 h 467"/>
                <a:gd name="T60" fmla="*/ 50938 w 602"/>
                <a:gd name="T61" fmla="*/ 150258 h 467"/>
                <a:gd name="T62" fmla="*/ 43351 w 602"/>
                <a:gd name="T63" fmla="*/ 167915 h 467"/>
                <a:gd name="T64" fmla="*/ 38294 w 602"/>
                <a:gd name="T65" fmla="*/ 165392 h 467"/>
                <a:gd name="T66" fmla="*/ 2529 w 602"/>
                <a:gd name="T67" fmla="*/ 134764 h 467"/>
                <a:gd name="T68" fmla="*/ 2529 w 602"/>
                <a:gd name="T69" fmla="*/ 119630 h 4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02" h="467">
                  <a:moveTo>
                    <a:pt x="594" y="134"/>
                  </a:moveTo>
                  <a:lnTo>
                    <a:pt x="594" y="134"/>
                  </a:lnTo>
                  <a:cubicBezTo>
                    <a:pt x="502" y="219"/>
                    <a:pt x="502" y="219"/>
                    <a:pt x="502" y="219"/>
                  </a:cubicBezTo>
                  <a:cubicBezTo>
                    <a:pt x="495" y="219"/>
                    <a:pt x="488" y="226"/>
                    <a:pt x="481" y="226"/>
                  </a:cubicBezTo>
                  <a:cubicBezTo>
                    <a:pt x="467" y="226"/>
                    <a:pt x="452" y="212"/>
                    <a:pt x="452" y="198"/>
                  </a:cubicBezTo>
                  <a:cubicBezTo>
                    <a:pt x="452" y="183"/>
                    <a:pt x="459" y="176"/>
                    <a:pt x="459" y="176"/>
                  </a:cubicBezTo>
                  <a:cubicBezTo>
                    <a:pt x="502" y="141"/>
                    <a:pt x="502" y="141"/>
                    <a:pt x="502" y="141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276" y="141"/>
                    <a:pt x="276" y="141"/>
                    <a:pt x="276" y="141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14" y="141"/>
                    <a:pt x="0" y="127"/>
                    <a:pt x="0" y="113"/>
                  </a:cubicBezTo>
                  <a:cubicBezTo>
                    <a:pt x="0" y="91"/>
                    <a:pt x="14" y="84"/>
                    <a:pt x="28" y="84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368" y="84"/>
                    <a:pt x="368" y="84"/>
                    <a:pt x="368" y="84"/>
                  </a:cubicBezTo>
                  <a:cubicBezTo>
                    <a:pt x="502" y="84"/>
                    <a:pt x="502" y="84"/>
                    <a:pt x="502" y="84"/>
                  </a:cubicBezTo>
                  <a:cubicBezTo>
                    <a:pt x="459" y="49"/>
                    <a:pt x="459" y="49"/>
                    <a:pt x="459" y="49"/>
                  </a:cubicBezTo>
                  <a:cubicBezTo>
                    <a:pt x="459" y="42"/>
                    <a:pt x="452" y="35"/>
                    <a:pt x="452" y="28"/>
                  </a:cubicBezTo>
                  <a:cubicBezTo>
                    <a:pt x="452" y="7"/>
                    <a:pt x="467" y="0"/>
                    <a:pt x="481" y="0"/>
                  </a:cubicBezTo>
                  <a:cubicBezTo>
                    <a:pt x="488" y="0"/>
                    <a:pt x="495" y="0"/>
                    <a:pt x="502" y="7"/>
                  </a:cubicBezTo>
                  <a:cubicBezTo>
                    <a:pt x="594" y="91"/>
                    <a:pt x="594" y="91"/>
                    <a:pt x="594" y="91"/>
                  </a:cubicBezTo>
                  <a:cubicBezTo>
                    <a:pt x="601" y="91"/>
                    <a:pt x="601" y="98"/>
                    <a:pt x="601" y="113"/>
                  </a:cubicBezTo>
                  <a:cubicBezTo>
                    <a:pt x="601" y="120"/>
                    <a:pt x="601" y="127"/>
                    <a:pt x="594" y="134"/>
                  </a:cubicBezTo>
                  <a:close/>
                  <a:moveTo>
                    <a:pt x="7" y="332"/>
                  </a:moveTo>
                  <a:lnTo>
                    <a:pt x="7" y="332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06" y="247"/>
                    <a:pt x="113" y="240"/>
                    <a:pt x="120" y="240"/>
                  </a:cubicBezTo>
                  <a:cubicBezTo>
                    <a:pt x="141" y="240"/>
                    <a:pt x="148" y="254"/>
                    <a:pt x="148" y="268"/>
                  </a:cubicBezTo>
                  <a:cubicBezTo>
                    <a:pt x="148" y="282"/>
                    <a:pt x="148" y="289"/>
                    <a:pt x="141" y="289"/>
                  </a:cubicBezTo>
                  <a:cubicBezTo>
                    <a:pt x="99" y="325"/>
                    <a:pt x="99" y="325"/>
                    <a:pt x="99" y="325"/>
                  </a:cubicBezTo>
                  <a:cubicBezTo>
                    <a:pt x="233" y="325"/>
                    <a:pt x="233" y="325"/>
                    <a:pt x="233" y="325"/>
                  </a:cubicBezTo>
                  <a:cubicBezTo>
                    <a:pt x="361" y="325"/>
                    <a:pt x="361" y="325"/>
                    <a:pt x="361" y="325"/>
                  </a:cubicBezTo>
                  <a:cubicBezTo>
                    <a:pt x="502" y="325"/>
                    <a:pt x="502" y="325"/>
                    <a:pt x="502" y="325"/>
                  </a:cubicBezTo>
                  <a:cubicBezTo>
                    <a:pt x="572" y="325"/>
                    <a:pt x="572" y="325"/>
                    <a:pt x="572" y="325"/>
                  </a:cubicBezTo>
                  <a:cubicBezTo>
                    <a:pt x="594" y="325"/>
                    <a:pt x="601" y="339"/>
                    <a:pt x="601" y="353"/>
                  </a:cubicBezTo>
                  <a:cubicBezTo>
                    <a:pt x="601" y="374"/>
                    <a:pt x="594" y="381"/>
                    <a:pt x="572" y="381"/>
                  </a:cubicBezTo>
                  <a:cubicBezTo>
                    <a:pt x="396" y="381"/>
                    <a:pt x="396" y="381"/>
                    <a:pt x="396" y="381"/>
                  </a:cubicBezTo>
                  <a:cubicBezTo>
                    <a:pt x="332" y="381"/>
                    <a:pt x="332" y="381"/>
                    <a:pt x="332" y="381"/>
                  </a:cubicBezTo>
                  <a:cubicBezTo>
                    <a:pt x="276" y="381"/>
                    <a:pt x="276" y="381"/>
                    <a:pt x="276" y="381"/>
                  </a:cubicBezTo>
                  <a:cubicBezTo>
                    <a:pt x="99" y="381"/>
                    <a:pt x="99" y="381"/>
                    <a:pt x="99" y="381"/>
                  </a:cubicBezTo>
                  <a:cubicBezTo>
                    <a:pt x="141" y="417"/>
                    <a:pt x="141" y="417"/>
                    <a:pt x="141" y="417"/>
                  </a:cubicBezTo>
                  <a:cubicBezTo>
                    <a:pt x="148" y="424"/>
                    <a:pt x="148" y="431"/>
                    <a:pt x="148" y="438"/>
                  </a:cubicBezTo>
                  <a:cubicBezTo>
                    <a:pt x="148" y="459"/>
                    <a:pt x="141" y="466"/>
                    <a:pt x="120" y="466"/>
                  </a:cubicBezTo>
                  <a:cubicBezTo>
                    <a:pt x="113" y="466"/>
                    <a:pt x="106" y="466"/>
                    <a:pt x="106" y="459"/>
                  </a:cubicBezTo>
                  <a:cubicBezTo>
                    <a:pt x="7" y="374"/>
                    <a:pt x="7" y="374"/>
                    <a:pt x="7" y="374"/>
                  </a:cubicBezTo>
                  <a:cubicBezTo>
                    <a:pt x="7" y="374"/>
                    <a:pt x="0" y="367"/>
                    <a:pt x="0" y="353"/>
                  </a:cubicBezTo>
                  <a:cubicBezTo>
                    <a:pt x="0" y="346"/>
                    <a:pt x="7" y="339"/>
                    <a:pt x="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rbel" panose="020B0503020204020204" pitchFamily="34" charset="0"/>
              </a:endParaRPr>
            </a:p>
          </p:txBody>
        </p:sp>
      </p:grpSp>
      <p:sp>
        <p:nvSpPr>
          <p:cNvPr id="69" name="Shape 307">
            <a:extLst>
              <a:ext uri="{FF2B5EF4-FFF2-40B4-BE49-F238E27FC236}">
                <a16:creationId xmlns:a16="http://schemas.microsoft.com/office/drawing/2014/main" id="{B6722FE1-90FD-7A43-8292-6F5F624A9282}"/>
              </a:ext>
            </a:extLst>
          </p:cNvPr>
          <p:cNvSpPr/>
          <p:nvPr/>
        </p:nvSpPr>
        <p:spPr>
          <a:xfrm>
            <a:off x="1536721" y="343216"/>
            <a:ext cx="1867958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ADDITIONAL</a:t>
            </a:r>
          </a:p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REVENUE</a:t>
            </a:r>
            <a:endParaRPr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70" name="Shape 307">
            <a:extLst>
              <a:ext uri="{FF2B5EF4-FFF2-40B4-BE49-F238E27FC236}">
                <a16:creationId xmlns:a16="http://schemas.microsoft.com/office/drawing/2014/main" id="{39640487-185E-5241-8CBB-3A447599FEB4}"/>
              </a:ext>
            </a:extLst>
          </p:cNvPr>
          <p:cNvSpPr/>
          <p:nvPr/>
        </p:nvSpPr>
        <p:spPr>
          <a:xfrm>
            <a:off x="833175" y="3801888"/>
            <a:ext cx="1534688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IMPROVED</a:t>
            </a:r>
          </a:p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FINANCIALS</a:t>
            </a:r>
            <a:endParaRPr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71" name="Shape 308">
            <a:extLst>
              <a:ext uri="{FF2B5EF4-FFF2-40B4-BE49-F238E27FC236}">
                <a16:creationId xmlns:a16="http://schemas.microsoft.com/office/drawing/2014/main" id="{78A964E2-AEC8-E045-8F5B-496CF0B4D0B3}"/>
              </a:ext>
            </a:extLst>
          </p:cNvPr>
          <p:cNvSpPr/>
          <p:nvPr/>
        </p:nvSpPr>
        <p:spPr>
          <a:xfrm>
            <a:off x="7283263" y="2398588"/>
            <a:ext cx="157188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5"/>
                </a:solidFill>
                <a:latin typeface="Corbel" panose="020B0503020204020204" pitchFamily="34" charset="0"/>
              </a:rPr>
              <a:t>PROCUREMENT SAVINGS</a:t>
            </a:r>
            <a:endParaRPr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72" name="Shape 308">
            <a:extLst>
              <a:ext uri="{FF2B5EF4-FFF2-40B4-BE49-F238E27FC236}">
                <a16:creationId xmlns:a16="http://schemas.microsoft.com/office/drawing/2014/main" id="{D7A84095-4921-3644-B0D0-E1B141372BAC}"/>
              </a:ext>
            </a:extLst>
          </p:cNvPr>
          <p:cNvSpPr/>
          <p:nvPr/>
        </p:nvSpPr>
        <p:spPr>
          <a:xfrm>
            <a:off x="6122229" y="6065956"/>
            <a:ext cx="1276273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accent5"/>
                </a:solidFill>
                <a:latin typeface="Corbel" panose="020B0503020204020204" pitchFamily="34" charset="0"/>
              </a:rPr>
              <a:t>TIME OPTIMIZATION</a:t>
            </a:r>
            <a:endParaRPr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740CDE1-D37D-8941-BF5D-2A4CBE897049}"/>
              </a:ext>
            </a:extLst>
          </p:cNvPr>
          <p:cNvGrpSpPr/>
          <p:nvPr/>
        </p:nvGrpSpPr>
        <p:grpSpPr>
          <a:xfrm>
            <a:off x="5890506" y="5165521"/>
            <a:ext cx="792742" cy="792742"/>
            <a:chOff x="7284063" y="2875963"/>
            <a:chExt cx="670020" cy="67002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4C2E311-DC9A-494C-B908-C41F7983BA41}"/>
                </a:ext>
              </a:extLst>
            </p:cNvPr>
            <p:cNvSpPr/>
            <p:nvPr/>
          </p:nvSpPr>
          <p:spPr>
            <a:xfrm>
              <a:off x="7284063" y="2875963"/>
              <a:ext cx="670020" cy="67002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73" name="Freeform 165">
              <a:extLst>
                <a:ext uri="{FF2B5EF4-FFF2-40B4-BE49-F238E27FC236}">
                  <a16:creationId xmlns:a16="http://schemas.microsoft.com/office/drawing/2014/main" id="{BD220933-BB3E-6A40-831E-50A82C1F4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2083" y="3023167"/>
              <a:ext cx="371474" cy="382587"/>
            </a:xfrm>
            <a:custGeom>
              <a:avLst/>
              <a:gdLst>
                <a:gd name="T0" fmla="*/ 105427 w 619"/>
                <a:gd name="T1" fmla="*/ 201559 h 634"/>
                <a:gd name="T2" fmla="*/ 105427 w 619"/>
                <a:gd name="T3" fmla="*/ 201559 h 634"/>
                <a:gd name="T4" fmla="*/ 116185 w 619"/>
                <a:gd name="T5" fmla="*/ 201559 h 634"/>
                <a:gd name="T6" fmla="*/ 116185 w 619"/>
                <a:gd name="T7" fmla="*/ 185694 h 634"/>
                <a:gd name="T8" fmla="*/ 105427 w 619"/>
                <a:gd name="T9" fmla="*/ 185694 h 634"/>
                <a:gd name="T10" fmla="*/ 105427 w 619"/>
                <a:gd name="T11" fmla="*/ 201559 h 634"/>
                <a:gd name="T12" fmla="*/ 47334 w 619"/>
                <a:gd name="T13" fmla="*/ 164420 h 634"/>
                <a:gd name="T14" fmla="*/ 47334 w 619"/>
                <a:gd name="T15" fmla="*/ 164420 h 634"/>
                <a:gd name="T16" fmla="*/ 52713 w 619"/>
                <a:gd name="T17" fmla="*/ 175237 h 634"/>
                <a:gd name="T18" fmla="*/ 63471 w 619"/>
                <a:gd name="T19" fmla="*/ 164420 h 634"/>
                <a:gd name="T20" fmla="*/ 52713 w 619"/>
                <a:gd name="T21" fmla="*/ 153964 h 634"/>
                <a:gd name="T22" fmla="*/ 47334 w 619"/>
                <a:gd name="T23" fmla="*/ 164420 h 634"/>
                <a:gd name="T24" fmla="*/ 68492 w 619"/>
                <a:gd name="T25" fmla="*/ 58412 h 634"/>
                <a:gd name="T26" fmla="*/ 68492 w 619"/>
                <a:gd name="T27" fmla="*/ 58412 h 634"/>
                <a:gd name="T28" fmla="*/ 58092 w 619"/>
                <a:gd name="T29" fmla="*/ 53004 h 634"/>
                <a:gd name="T30" fmla="*/ 47334 w 619"/>
                <a:gd name="T31" fmla="*/ 58412 h 634"/>
                <a:gd name="T32" fmla="*/ 58092 w 619"/>
                <a:gd name="T33" fmla="*/ 69230 h 634"/>
                <a:gd name="T34" fmla="*/ 68492 w 619"/>
                <a:gd name="T35" fmla="*/ 58412 h 634"/>
                <a:gd name="T36" fmla="*/ 110806 w 619"/>
                <a:gd name="T37" fmla="*/ 31730 h 634"/>
                <a:gd name="T38" fmla="*/ 110806 w 619"/>
                <a:gd name="T39" fmla="*/ 31730 h 634"/>
                <a:gd name="T40" fmla="*/ 105427 w 619"/>
                <a:gd name="T41" fmla="*/ 37139 h 634"/>
                <a:gd name="T42" fmla="*/ 105427 w 619"/>
                <a:gd name="T43" fmla="*/ 106008 h 634"/>
                <a:gd name="T44" fmla="*/ 47334 w 619"/>
                <a:gd name="T45" fmla="*/ 106008 h 634"/>
                <a:gd name="T46" fmla="*/ 42314 w 619"/>
                <a:gd name="T47" fmla="*/ 116825 h 634"/>
                <a:gd name="T48" fmla="*/ 47334 w 619"/>
                <a:gd name="T49" fmla="*/ 121873 h 634"/>
                <a:gd name="T50" fmla="*/ 110806 w 619"/>
                <a:gd name="T51" fmla="*/ 121873 h 634"/>
                <a:gd name="T52" fmla="*/ 116185 w 619"/>
                <a:gd name="T53" fmla="*/ 116825 h 634"/>
                <a:gd name="T54" fmla="*/ 116185 w 619"/>
                <a:gd name="T55" fmla="*/ 37139 h 634"/>
                <a:gd name="T56" fmla="*/ 110806 w 619"/>
                <a:gd name="T57" fmla="*/ 31730 h 634"/>
                <a:gd name="T58" fmla="*/ 153120 w 619"/>
                <a:gd name="T59" fmla="*/ 164420 h 634"/>
                <a:gd name="T60" fmla="*/ 153120 w 619"/>
                <a:gd name="T61" fmla="*/ 164420 h 634"/>
                <a:gd name="T62" fmla="*/ 163519 w 619"/>
                <a:gd name="T63" fmla="*/ 175237 h 634"/>
                <a:gd name="T64" fmla="*/ 168898 w 619"/>
                <a:gd name="T65" fmla="*/ 164420 h 634"/>
                <a:gd name="T66" fmla="*/ 163519 w 619"/>
                <a:gd name="T67" fmla="*/ 153964 h 634"/>
                <a:gd name="T68" fmla="*/ 153120 w 619"/>
                <a:gd name="T69" fmla="*/ 164420 h 634"/>
                <a:gd name="T70" fmla="*/ 153120 w 619"/>
                <a:gd name="T71" fmla="*/ 58412 h 634"/>
                <a:gd name="T72" fmla="*/ 153120 w 619"/>
                <a:gd name="T73" fmla="*/ 58412 h 634"/>
                <a:gd name="T74" fmla="*/ 163519 w 619"/>
                <a:gd name="T75" fmla="*/ 69230 h 634"/>
                <a:gd name="T76" fmla="*/ 174277 w 619"/>
                <a:gd name="T77" fmla="*/ 58412 h 634"/>
                <a:gd name="T78" fmla="*/ 163519 w 619"/>
                <a:gd name="T79" fmla="*/ 53004 h 634"/>
                <a:gd name="T80" fmla="*/ 153120 w 619"/>
                <a:gd name="T81" fmla="*/ 58412 h 634"/>
                <a:gd name="T82" fmla="*/ 110806 w 619"/>
                <a:gd name="T83" fmla="*/ 0 h 634"/>
                <a:gd name="T84" fmla="*/ 110806 w 619"/>
                <a:gd name="T85" fmla="*/ 0 h 634"/>
                <a:gd name="T86" fmla="*/ 0 w 619"/>
                <a:gd name="T87" fmla="*/ 116825 h 634"/>
                <a:gd name="T88" fmla="*/ 110806 w 619"/>
                <a:gd name="T89" fmla="*/ 228241 h 634"/>
                <a:gd name="T90" fmla="*/ 221611 w 619"/>
                <a:gd name="T91" fmla="*/ 116825 h 634"/>
                <a:gd name="T92" fmla="*/ 110806 w 619"/>
                <a:gd name="T93" fmla="*/ 0 h 634"/>
                <a:gd name="T94" fmla="*/ 110806 w 619"/>
                <a:gd name="T95" fmla="*/ 212376 h 634"/>
                <a:gd name="T96" fmla="*/ 110806 w 619"/>
                <a:gd name="T97" fmla="*/ 212376 h 634"/>
                <a:gd name="T98" fmla="*/ 10399 w 619"/>
                <a:gd name="T99" fmla="*/ 116825 h 634"/>
                <a:gd name="T100" fmla="*/ 110806 w 619"/>
                <a:gd name="T101" fmla="*/ 15865 h 634"/>
                <a:gd name="T102" fmla="*/ 211212 w 619"/>
                <a:gd name="T103" fmla="*/ 116825 h 634"/>
                <a:gd name="T104" fmla="*/ 110806 w 619"/>
                <a:gd name="T105" fmla="*/ 212376 h 634"/>
                <a:gd name="T106" fmla="*/ 179297 w 619"/>
                <a:gd name="T107" fmla="*/ 106008 h 634"/>
                <a:gd name="T108" fmla="*/ 179297 w 619"/>
                <a:gd name="T109" fmla="*/ 106008 h 634"/>
                <a:gd name="T110" fmla="*/ 179297 w 619"/>
                <a:gd name="T111" fmla="*/ 121873 h 634"/>
                <a:gd name="T112" fmla="*/ 195434 w 619"/>
                <a:gd name="T113" fmla="*/ 121873 h 634"/>
                <a:gd name="T114" fmla="*/ 195434 w 619"/>
                <a:gd name="T115" fmla="*/ 106008 h 634"/>
                <a:gd name="T116" fmla="*/ 179297 w 619"/>
                <a:gd name="T117" fmla="*/ 106008 h 63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19" h="634">
                  <a:moveTo>
                    <a:pt x="294" y="559"/>
                  </a:moveTo>
                  <a:lnTo>
                    <a:pt x="294" y="559"/>
                  </a:lnTo>
                  <a:cubicBezTo>
                    <a:pt x="324" y="559"/>
                    <a:pt x="324" y="559"/>
                    <a:pt x="324" y="559"/>
                  </a:cubicBezTo>
                  <a:cubicBezTo>
                    <a:pt x="324" y="515"/>
                    <a:pt x="324" y="515"/>
                    <a:pt x="324" y="515"/>
                  </a:cubicBezTo>
                  <a:cubicBezTo>
                    <a:pt x="294" y="515"/>
                    <a:pt x="294" y="515"/>
                    <a:pt x="294" y="515"/>
                  </a:cubicBezTo>
                  <a:lnTo>
                    <a:pt x="294" y="559"/>
                  </a:lnTo>
                  <a:close/>
                  <a:moveTo>
                    <a:pt x="132" y="456"/>
                  </a:moveTo>
                  <a:lnTo>
                    <a:pt x="132" y="456"/>
                  </a:lnTo>
                  <a:cubicBezTo>
                    <a:pt x="147" y="486"/>
                    <a:pt x="147" y="486"/>
                    <a:pt x="147" y="486"/>
                  </a:cubicBezTo>
                  <a:cubicBezTo>
                    <a:pt x="177" y="456"/>
                    <a:pt x="177" y="456"/>
                    <a:pt x="177" y="456"/>
                  </a:cubicBezTo>
                  <a:cubicBezTo>
                    <a:pt x="147" y="427"/>
                    <a:pt x="147" y="427"/>
                    <a:pt x="147" y="427"/>
                  </a:cubicBezTo>
                  <a:lnTo>
                    <a:pt x="132" y="456"/>
                  </a:lnTo>
                  <a:close/>
                  <a:moveTo>
                    <a:pt x="191" y="162"/>
                  </a:moveTo>
                  <a:lnTo>
                    <a:pt x="191" y="162"/>
                  </a:lnTo>
                  <a:cubicBezTo>
                    <a:pt x="162" y="147"/>
                    <a:pt x="162" y="147"/>
                    <a:pt x="162" y="147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62" y="192"/>
                    <a:pt x="162" y="192"/>
                    <a:pt x="162" y="192"/>
                  </a:cubicBezTo>
                  <a:lnTo>
                    <a:pt x="191" y="162"/>
                  </a:lnTo>
                  <a:close/>
                  <a:moveTo>
                    <a:pt x="309" y="88"/>
                  </a:moveTo>
                  <a:lnTo>
                    <a:pt x="309" y="88"/>
                  </a:lnTo>
                  <a:cubicBezTo>
                    <a:pt x="294" y="88"/>
                    <a:pt x="294" y="88"/>
                    <a:pt x="294" y="103"/>
                  </a:cubicBezTo>
                  <a:cubicBezTo>
                    <a:pt x="294" y="294"/>
                    <a:pt x="294" y="294"/>
                    <a:pt x="294" y="294"/>
                  </a:cubicBezTo>
                  <a:cubicBezTo>
                    <a:pt x="132" y="294"/>
                    <a:pt x="132" y="294"/>
                    <a:pt x="132" y="294"/>
                  </a:cubicBezTo>
                  <a:cubicBezTo>
                    <a:pt x="118" y="294"/>
                    <a:pt x="118" y="309"/>
                    <a:pt x="118" y="324"/>
                  </a:cubicBezTo>
                  <a:cubicBezTo>
                    <a:pt x="118" y="324"/>
                    <a:pt x="118" y="338"/>
                    <a:pt x="132" y="338"/>
                  </a:cubicBezTo>
                  <a:cubicBezTo>
                    <a:pt x="309" y="338"/>
                    <a:pt x="309" y="338"/>
                    <a:pt x="309" y="338"/>
                  </a:cubicBezTo>
                  <a:cubicBezTo>
                    <a:pt x="324" y="338"/>
                    <a:pt x="324" y="324"/>
                    <a:pt x="324" y="324"/>
                  </a:cubicBezTo>
                  <a:cubicBezTo>
                    <a:pt x="324" y="103"/>
                    <a:pt x="324" y="103"/>
                    <a:pt x="324" y="103"/>
                  </a:cubicBezTo>
                  <a:cubicBezTo>
                    <a:pt x="324" y="88"/>
                    <a:pt x="324" y="88"/>
                    <a:pt x="309" y="88"/>
                  </a:cubicBezTo>
                  <a:close/>
                  <a:moveTo>
                    <a:pt x="427" y="456"/>
                  </a:moveTo>
                  <a:lnTo>
                    <a:pt x="427" y="456"/>
                  </a:lnTo>
                  <a:cubicBezTo>
                    <a:pt x="456" y="486"/>
                    <a:pt x="456" y="486"/>
                    <a:pt x="456" y="486"/>
                  </a:cubicBezTo>
                  <a:cubicBezTo>
                    <a:pt x="471" y="456"/>
                    <a:pt x="471" y="456"/>
                    <a:pt x="471" y="456"/>
                  </a:cubicBezTo>
                  <a:cubicBezTo>
                    <a:pt x="456" y="427"/>
                    <a:pt x="456" y="427"/>
                    <a:pt x="456" y="427"/>
                  </a:cubicBezTo>
                  <a:lnTo>
                    <a:pt x="427" y="456"/>
                  </a:lnTo>
                  <a:close/>
                  <a:moveTo>
                    <a:pt x="427" y="162"/>
                  </a:moveTo>
                  <a:lnTo>
                    <a:pt x="427" y="162"/>
                  </a:lnTo>
                  <a:cubicBezTo>
                    <a:pt x="456" y="192"/>
                    <a:pt x="456" y="192"/>
                    <a:pt x="456" y="192"/>
                  </a:cubicBezTo>
                  <a:cubicBezTo>
                    <a:pt x="486" y="162"/>
                    <a:pt x="486" y="162"/>
                    <a:pt x="486" y="162"/>
                  </a:cubicBezTo>
                  <a:cubicBezTo>
                    <a:pt x="456" y="147"/>
                    <a:pt x="456" y="147"/>
                    <a:pt x="456" y="147"/>
                  </a:cubicBezTo>
                  <a:lnTo>
                    <a:pt x="427" y="162"/>
                  </a:lnTo>
                  <a:close/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7"/>
                    <a:pt x="0" y="324"/>
                  </a:cubicBezTo>
                  <a:cubicBezTo>
                    <a:pt x="0" y="486"/>
                    <a:pt x="132" y="633"/>
                    <a:pt x="309" y="633"/>
                  </a:cubicBezTo>
                  <a:cubicBezTo>
                    <a:pt x="486" y="633"/>
                    <a:pt x="618" y="486"/>
                    <a:pt x="618" y="324"/>
                  </a:cubicBezTo>
                  <a:cubicBezTo>
                    <a:pt x="618" y="147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1"/>
                    <a:pt x="29" y="324"/>
                  </a:cubicBezTo>
                  <a:cubicBezTo>
                    <a:pt x="29" y="162"/>
                    <a:pt x="162" y="44"/>
                    <a:pt x="309" y="44"/>
                  </a:cubicBezTo>
                  <a:cubicBezTo>
                    <a:pt x="456" y="44"/>
                    <a:pt x="589" y="162"/>
                    <a:pt x="589" y="324"/>
                  </a:cubicBezTo>
                  <a:cubicBezTo>
                    <a:pt x="589" y="471"/>
                    <a:pt x="456" y="589"/>
                    <a:pt x="309" y="589"/>
                  </a:cubicBezTo>
                  <a:close/>
                  <a:moveTo>
                    <a:pt x="500" y="294"/>
                  </a:moveTo>
                  <a:lnTo>
                    <a:pt x="500" y="294"/>
                  </a:lnTo>
                  <a:cubicBezTo>
                    <a:pt x="500" y="338"/>
                    <a:pt x="500" y="338"/>
                    <a:pt x="500" y="338"/>
                  </a:cubicBezTo>
                  <a:cubicBezTo>
                    <a:pt x="545" y="338"/>
                    <a:pt x="545" y="338"/>
                    <a:pt x="545" y="338"/>
                  </a:cubicBezTo>
                  <a:cubicBezTo>
                    <a:pt x="545" y="294"/>
                    <a:pt x="545" y="294"/>
                    <a:pt x="545" y="294"/>
                  </a:cubicBezTo>
                  <a:lnTo>
                    <a:pt x="500" y="2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91431" tIns="45716" rIns="91431" bIns="45716" anchor="ctr"/>
            <a:lstStyle/>
            <a:p>
              <a:endParaRPr lang="en-US">
                <a:latin typeface="Corbel" panose="020B0503020204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8AAF5D6-DE2C-4D44-91D7-B2B28924939E}"/>
              </a:ext>
            </a:extLst>
          </p:cNvPr>
          <p:cNvGrpSpPr/>
          <p:nvPr/>
        </p:nvGrpSpPr>
        <p:grpSpPr>
          <a:xfrm>
            <a:off x="8062406" y="2954775"/>
            <a:ext cx="792742" cy="792742"/>
            <a:chOff x="7771004" y="1935870"/>
            <a:chExt cx="670020" cy="67002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E5369A5-CA54-1745-82E5-6C24C29E694D}"/>
                </a:ext>
              </a:extLst>
            </p:cNvPr>
            <p:cNvSpPr/>
            <p:nvPr/>
          </p:nvSpPr>
          <p:spPr>
            <a:xfrm>
              <a:off x="7771004" y="1935870"/>
              <a:ext cx="670020" cy="67002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74" name="Freeform 100">
              <a:extLst>
                <a:ext uri="{FF2B5EF4-FFF2-40B4-BE49-F238E27FC236}">
                  <a16:creationId xmlns:a16="http://schemas.microsoft.com/office/drawing/2014/main" id="{DEA16B46-53C8-AB4D-A55E-1048D4E8A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219" y="2104000"/>
              <a:ext cx="319244" cy="274644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rbel" panose="020B0503020204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24E4430-1069-204B-BCA1-152F83A4C7FD}"/>
              </a:ext>
            </a:extLst>
          </p:cNvPr>
          <p:cNvGrpSpPr/>
          <p:nvPr/>
        </p:nvGrpSpPr>
        <p:grpSpPr>
          <a:xfrm>
            <a:off x="526532" y="2912079"/>
            <a:ext cx="877300" cy="877300"/>
            <a:chOff x="1665945" y="1436173"/>
            <a:chExt cx="670020" cy="67002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B8224B9-F1E2-1844-9857-B1AC64488B8F}"/>
                </a:ext>
              </a:extLst>
            </p:cNvPr>
            <p:cNvSpPr/>
            <p:nvPr/>
          </p:nvSpPr>
          <p:spPr>
            <a:xfrm>
              <a:off x="1665945" y="1436173"/>
              <a:ext cx="670020" cy="6700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sp>
          <p:nvSpPr>
            <p:cNvPr id="75" name="Freeform 27">
              <a:extLst>
                <a:ext uri="{FF2B5EF4-FFF2-40B4-BE49-F238E27FC236}">
                  <a16:creationId xmlns:a16="http://schemas.microsoft.com/office/drawing/2014/main" id="{CC23AAB2-09BB-DC49-B47E-6B44961F1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357" y="1576732"/>
              <a:ext cx="417196" cy="353246"/>
            </a:xfrm>
            <a:custGeom>
              <a:avLst/>
              <a:gdLst>
                <a:gd name="T0" fmla="*/ 209171 w 602"/>
                <a:gd name="T1" fmla="*/ 183789 h 510"/>
                <a:gd name="T2" fmla="*/ 209171 w 602"/>
                <a:gd name="T3" fmla="*/ 183789 h 510"/>
                <a:gd name="T4" fmla="*/ 7587 w 602"/>
                <a:gd name="T5" fmla="*/ 183789 h 510"/>
                <a:gd name="T6" fmla="*/ 0 w 602"/>
                <a:gd name="T7" fmla="*/ 176206 h 510"/>
                <a:gd name="T8" fmla="*/ 0 w 602"/>
                <a:gd name="T9" fmla="*/ 173679 h 510"/>
                <a:gd name="T10" fmla="*/ 7587 w 602"/>
                <a:gd name="T11" fmla="*/ 163207 h 510"/>
                <a:gd name="T12" fmla="*/ 209171 w 602"/>
                <a:gd name="T13" fmla="*/ 163207 h 510"/>
                <a:gd name="T14" fmla="*/ 217119 w 602"/>
                <a:gd name="T15" fmla="*/ 173679 h 510"/>
                <a:gd name="T16" fmla="*/ 217119 w 602"/>
                <a:gd name="T17" fmla="*/ 176206 h 510"/>
                <a:gd name="T18" fmla="*/ 209171 w 602"/>
                <a:gd name="T19" fmla="*/ 183789 h 510"/>
                <a:gd name="T20" fmla="*/ 175935 w 602"/>
                <a:gd name="T21" fmla="*/ 153097 h 510"/>
                <a:gd name="T22" fmla="*/ 175935 w 602"/>
                <a:gd name="T23" fmla="*/ 153097 h 510"/>
                <a:gd name="T24" fmla="*/ 155704 w 602"/>
                <a:gd name="T25" fmla="*/ 153097 h 510"/>
                <a:gd name="T26" fmla="*/ 145589 w 602"/>
                <a:gd name="T27" fmla="*/ 142987 h 510"/>
                <a:gd name="T28" fmla="*/ 145589 w 602"/>
                <a:gd name="T29" fmla="*/ 10110 h 510"/>
                <a:gd name="T30" fmla="*/ 155704 w 602"/>
                <a:gd name="T31" fmla="*/ 0 h 510"/>
                <a:gd name="T32" fmla="*/ 175935 w 602"/>
                <a:gd name="T33" fmla="*/ 0 h 510"/>
                <a:gd name="T34" fmla="*/ 186411 w 602"/>
                <a:gd name="T35" fmla="*/ 10110 h 510"/>
                <a:gd name="T36" fmla="*/ 186411 w 602"/>
                <a:gd name="T37" fmla="*/ 142987 h 510"/>
                <a:gd name="T38" fmla="*/ 175935 w 602"/>
                <a:gd name="T39" fmla="*/ 153097 h 510"/>
                <a:gd name="T40" fmla="*/ 119939 w 602"/>
                <a:gd name="T41" fmla="*/ 153097 h 510"/>
                <a:gd name="T42" fmla="*/ 119939 w 602"/>
                <a:gd name="T43" fmla="*/ 153097 h 510"/>
                <a:gd name="T44" fmla="*/ 99708 w 602"/>
                <a:gd name="T45" fmla="*/ 153097 h 510"/>
                <a:gd name="T46" fmla="*/ 89232 w 602"/>
                <a:gd name="T47" fmla="*/ 142987 h 510"/>
                <a:gd name="T48" fmla="*/ 89232 w 602"/>
                <a:gd name="T49" fmla="*/ 58856 h 510"/>
                <a:gd name="T50" fmla="*/ 99708 w 602"/>
                <a:gd name="T51" fmla="*/ 48385 h 510"/>
                <a:gd name="T52" fmla="*/ 119939 w 602"/>
                <a:gd name="T53" fmla="*/ 48385 h 510"/>
                <a:gd name="T54" fmla="*/ 130054 w 602"/>
                <a:gd name="T55" fmla="*/ 58856 h 510"/>
                <a:gd name="T56" fmla="*/ 130054 w 602"/>
                <a:gd name="T57" fmla="*/ 142987 h 510"/>
                <a:gd name="T58" fmla="*/ 119939 w 602"/>
                <a:gd name="T59" fmla="*/ 153097 h 510"/>
                <a:gd name="T60" fmla="*/ 61053 w 602"/>
                <a:gd name="T61" fmla="*/ 153097 h 510"/>
                <a:gd name="T62" fmla="*/ 61053 w 602"/>
                <a:gd name="T63" fmla="*/ 153097 h 510"/>
                <a:gd name="T64" fmla="*/ 40823 w 602"/>
                <a:gd name="T65" fmla="*/ 153097 h 510"/>
                <a:gd name="T66" fmla="*/ 30707 w 602"/>
                <a:gd name="T67" fmla="*/ 142987 h 510"/>
                <a:gd name="T68" fmla="*/ 30707 w 602"/>
                <a:gd name="T69" fmla="*/ 107240 h 510"/>
                <a:gd name="T70" fmla="*/ 40823 w 602"/>
                <a:gd name="T71" fmla="*/ 97130 h 510"/>
                <a:gd name="T72" fmla="*/ 61053 w 602"/>
                <a:gd name="T73" fmla="*/ 97130 h 510"/>
                <a:gd name="T74" fmla="*/ 71530 w 602"/>
                <a:gd name="T75" fmla="*/ 107240 h 510"/>
                <a:gd name="T76" fmla="*/ 71530 w 602"/>
                <a:gd name="T77" fmla="*/ 142987 h 510"/>
                <a:gd name="T78" fmla="*/ 61053 w 602"/>
                <a:gd name="T79" fmla="*/ 153097 h 5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10">
                  <a:moveTo>
                    <a:pt x="579" y="509"/>
                  </a:moveTo>
                  <a:lnTo>
                    <a:pt x="579" y="509"/>
                  </a:lnTo>
                  <a:cubicBezTo>
                    <a:pt x="21" y="509"/>
                    <a:pt x="21" y="509"/>
                    <a:pt x="21" y="509"/>
                  </a:cubicBezTo>
                  <a:cubicBezTo>
                    <a:pt x="7" y="509"/>
                    <a:pt x="0" y="502"/>
                    <a:pt x="0" y="488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467"/>
                    <a:pt x="7" y="452"/>
                    <a:pt x="21" y="452"/>
                  </a:cubicBezTo>
                  <a:cubicBezTo>
                    <a:pt x="579" y="452"/>
                    <a:pt x="579" y="452"/>
                    <a:pt x="579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488"/>
                    <a:pt x="601" y="488"/>
                    <a:pt x="601" y="488"/>
                  </a:cubicBezTo>
                  <a:cubicBezTo>
                    <a:pt x="601" y="502"/>
                    <a:pt x="594" y="509"/>
                    <a:pt x="579" y="509"/>
                  </a:cubicBezTo>
                  <a:close/>
                  <a:moveTo>
                    <a:pt x="487" y="424"/>
                  </a:moveTo>
                  <a:lnTo>
                    <a:pt x="487" y="424"/>
                  </a:lnTo>
                  <a:cubicBezTo>
                    <a:pt x="431" y="424"/>
                    <a:pt x="431" y="424"/>
                    <a:pt x="431" y="424"/>
                  </a:cubicBezTo>
                  <a:cubicBezTo>
                    <a:pt x="417" y="424"/>
                    <a:pt x="403" y="417"/>
                    <a:pt x="403" y="396"/>
                  </a:cubicBezTo>
                  <a:cubicBezTo>
                    <a:pt x="403" y="28"/>
                    <a:pt x="403" y="28"/>
                    <a:pt x="403" y="28"/>
                  </a:cubicBezTo>
                  <a:cubicBezTo>
                    <a:pt x="403" y="14"/>
                    <a:pt x="417" y="0"/>
                    <a:pt x="431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09" y="0"/>
                    <a:pt x="516" y="14"/>
                    <a:pt x="516" y="28"/>
                  </a:cubicBezTo>
                  <a:cubicBezTo>
                    <a:pt x="516" y="396"/>
                    <a:pt x="516" y="396"/>
                    <a:pt x="516" y="396"/>
                  </a:cubicBezTo>
                  <a:cubicBezTo>
                    <a:pt x="516" y="417"/>
                    <a:pt x="509" y="424"/>
                    <a:pt x="487" y="424"/>
                  </a:cubicBezTo>
                  <a:close/>
                  <a:moveTo>
                    <a:pt x="332" y="424"/>
                  </a:moveTo>
                  <a:lnTo>
                    <a:pt x="332" y="424"/>
                  </a:lnTo>
                  <a:cubicBezTo>
                    <a:pt x="276" y="424"/>
                    <a:pt x="276" y="424"/>
                    <a:pt x="276" y="424"/>
                  </a:cubicBezTo>
                  <a:cubicBezTo>
                    <a:pt x="254" y="424"/>
                    <a:pt x="247" y="417"/>
                    <a:pt x="247" y="396"/>
                  </a:cubicBezTo>
                  <a:cubicBezTo>
                    <a:pt x="247" y="163"/>
                    <a:pt x="247" y="163"/>
                    <a:pt x="247" y="163"/>
                  </a:cubicBezTo>
                  <a:cubicBezTo>
                    <a:pt x="247" y="149"/>
                    <a:pt x="254" y="134"/>
                    <a:pt x="276" y="134"/>
                  </a:cubicBezTo>
                  <a:cubicBezTo>
                    <a:pt x="332" y="134"/>
                    <a:pt x="332" y="134"/>
                    <a:pt x="332" y="134"/>
                  </a:cubicBezTo>
                  <a:cubicBezTo>
                    <a:pt x="346" y="134"/>
                    <a:pt x="360" y="149"/>
                    <a:pt x="360" y="163"/>
                  </a:cubicBezTo>
                  <a:cubicBezTo>
                    <a:pt x="360" y="396"/>
                    <a:pt x="360" y="396"/>
                    <a:pt x="360" y="396"/>
                  </a:cubicBezTo>
                  <a:cubicBezTo>
                    <a:pt x="360" y="417"/>
                    <a:pt x="346" y="424"/>
                    <a:pt x="332" y="424"/>
                  </a:cubicBezTo>
                  <a:close/>
                  <a:moveTo>
                    <a:pt x="169" y="424"/>
                  </a:moveTo>
                  <a:lnTo>
                    <a:pt x="169" y="424"/>
                  </a:lnTo>
                  <a:cubicBezTo>
                    <a:pt x="113" y="424"/>
                    <a:pt x="113" y="424"/>
                    <a:pt x="113" y="424"/>
                  </a:cubicBezTo>
                  <a:cubicBezTo>
                    <a:pt x="99" y="424"/>
                    <a:pt x="85" y="417"/>
                    <a:pt x="85" y="396"/>
                  </a:cubicBezTo>
                  <a:cubicBezTo>
                    <a:pt x="85" y="297"/>
                    <a:pt x="85" y="297"/>
                    <a:pt x="85" y="297"/>
                  </a:cubicBezTo>
                  <a:cubicBezTo>
                    <a:pt x="85" y="276"/>
                    <a:pt x="99" y="269"/>
                    <a:pt x="113" y="269"/>
                  </a:cubicBezTo>
                  <a:cubicBezTo>
                    <a:pt x="169" y="269"/>
                    <a:pt x="169" y="269"/>
                    <a:pt x="169" y="269"/>
                  </a:cubicBezTo>
                  <a:cubicBezTo>
                    <a:pt x="184" y="269"/>
                    <a:pt x="198" y="276"/>
                    <a:pt x="198" y="297"/>
                  </a:cubicBezTo>
                  <a:cubicBezTo>
                    <a:pt x="198" y="396"/>
                    <a:pt x="198" y="396"/>
                    <a:pt x="198" y="396"/>
                  </a:cubicBezTo>
                  <a:cubicBezTo>
                    <a:pt x="198" y="417"/>
                    <a:pt x="184" y="424"/>
                    <a:pt x="169" y="4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rbel" panose="020B0503020204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13334B3-3DD6-E547-8393-2224E68A7975}"/>
              </a:ext>
            </a:extLst>
          </p:cNvPr>
          <p:cNvGrpSpPr/>
          <p:nvPr/>
        </p:nvGrpSpPr>
        <p:grpSpPr>
          <a:xfrm>
            <a:off x="2878647" y="856044"/>
            <a:ext cx="833457" cy="833457"/>
            <a:chOff x="2135545" y="534405"/>
            <a:chExt cx="670020" cy="67002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4CA6D7B-82DC-6847-AE07-F643475E9675}"/>
                </a:ext>
              </a:extLst>
            </p:cNvPr>
            <p:cNvSpPr/>
            <p:nvPr/>
          </p:nvSpPr>
          <p:spPr>
            <a:xfrm>
              <a:off x="2135545" y="534405"/>
              <a:ext cx="670020" cy="6700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rbel" panose="020B0503020204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8FAC880-32D2-F544-AE64-914677AADB82}"/>
                </a:ext>
              </a:extLst>
            </p:cNvPr>
            <p:cNvGrpSpPr/>
            <p:nvPr/>
          </p:nvGrpSpPr>
          <p:grpSpPr>
            <a:xfrm>
              <a:off x="2262535" y="646856"/>
              <a:ext cx="405003" cy="401466"/>
              <a:chOff x="-6350" y="1208088"/>
              <a:chExt cx="363538" cy="360363"/>
            </a:xfrm>
            <a:solidFill>
              <a:srgbClr val="FFFFFF"/>
            </a:solidFill>
          </p:grpSpPr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1DC7D4D7-011D-AF4D-A3AE-530259A2B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350" y="1208088"/>
                <a:ext cx="363538" cy="360363"/>
              </a:xfrm>
              <a:custGeom>
                <a:avLst/>
                <a:gdLst/>
                <a:ahLst/>
                <a:cxnLst>
                  <a:cxn ang="0">
                    <a:pos x="121" y="41"/>
                  </a:cxn>
                  <a:cxn ang="0">
                    <a:pos x="83" y="2"/>
                  </a:cxn>
                  <a:cxn ang="0">
                    <a:pos x="76" y="0"/>
                  </a:cxn>
                  <a:cxn ang="0">
                    <a:pos x="72" y="2"/>
                  </a:cxn>
                  <a:cxn ang="0">
                    <a:pos x="70" y="6"/>
                  </a:cxn>
                  <a:cxn ang="0">
                    <a:pos x="61" y="21"/>
                  </a:cxn>
                  <a:cxn ang="0">
                    <a:pos x="39" y="36"/>
                  </a:cxn>
                  <a:cxn ang="0">
                    <a:pos x="14" y="53"/>
                  </a:cxn>
                  <a:cxn ang="0">
                    <a:pos x="1" y="75"/>
                  </a:cxn>
                  <a:cxn ang="0">
                    <a:pos x="3" y="82"/>
                  </a:cxn>
                  <a:cxn ang="0">
                    <a:pos x="42" y="121"/>
                  </a:cxn>
                  <a:cxn ang="0">
                    <a:pos x="49" y="123"/>
                  </a:cxn>
                  <a:cxn ang="0">
                    <a:pos x="52" y="121"/>
                  </a:cxn>
                  <a:cxn ang="0">
                    <a:pos x="54" y="117"/>
                  </a:cxn>
                  <a:cxn ang="0">
                    <a:pos x="63" y="103"/>
                  </a:cxn>
                  <a:cxn ang="0">
                    <a:pos x="85" y="87"/>
                  </a:cxn>
                  <a:cxn ang="0">
                    <a:pos x="110" y="70"/>
                  </a:cxn>
                  <a:cxn ang="0">
                    <a:pos x="123" y="48"/>
                  </a:cxn>
                  <a:cxn ang="0">
                    <a:pos x="121" y="41"/>
                  </a:cxn>
                  <a:cxn ang="0">
                    <a:pos x="47" y="115"/>
                  </a:cxn>
                  <a:cxn ang="0">
                    <a:pos x="9" y="77"/>
                  </a:cxn>
                  <a:cxn ang="0">
                    <a:pos x="78" y="8"/>
                  </a:cxn>
                  <a:cxn ang="0">
                    <a:pos x="116" y="46"/>
                  </a:cxn>
                  <a:cxn ang="0">
                    <a:pos x="47" y="115"/>
                  </a:cxn>
                  <a:cxn ang="0">
                    <a:pos x="47" y="115"/>
                  </a:cxn>
                  <a:cxn ang="0">
                    <a:pos x="47" y="115"/>
                  </a:cxn>
                </a:cxnLst>
                <a:rect l="0" t="0" r="r" b="b"/>
                <a:pathLst>
                  <a:path w="124" h="123">
                    <a:moveTo>
                      <a:pt x="121" y="41"/>
                    </a:moveTo>
                    <a:cubicBezTo>
                      <a:pt x="83" y="2"/>
                      <a:pt x="83" y="2"/>
                      <a:pt x="83" y="2"/>
                    </a:cubicBezTo>
                    <a:cubicBezTo>
                      <a:pt x="81" y="0"/>
                      <a:pt x="78" y="0"/>
                      <a:pt x="76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1" y="3"/>
                      <a:pt x="71" y="4"/>
                      <a:pt x="70" y="6"/>
                    </a:cubicBezTo>
                    <a:cubicBezTo>
                      <a:pt x="69" y="11"/>
                      <a:pt x="66" y="16"/>
                      <a:pt x="61" y="21"/>
                    </a:cubicBezTo>
                    <a:cubicBezTo>
                      <a:pt x="55" y="26"/>
                      <a:pt x="47" y="31"/>
                      <a:pt x="39" y="36"/>
                    </a:cubicBezTo>
                    <a:cubicBezTo>
                      <a:pt x="31" y="41"/>
                      <a:pt x="22" y="46"/>
                      <a:pt x="14" y="53"/>
                    </a:cubicBezTo>
                    <a:cubicBezTo>
                      <a:pt x="8" y="60"/>
                      <a:pt x="4" y="67"/>
                      <a:pt x="1" y="75"/>
                    </a:cubicBezTo>
                    <a:cubicBezTo>
                      <a:pt x="0" y="77"/>
                      <a:pt x="1" y="80"/>
                      <a:pt x="3" y="82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3" y="123"/>
                      <a:pt x="46" y="123"/>
                      <a:pt x="49" y="123"/>
                    </a:cubicBezTo>
                    <a:cubicBezTo>
                      <a:pt x="50" y="122"/>
                      <a:pt x="51" y="122"/>
                      <a:pt x="52" y="121"/>
                    </a:cubicBezTo>
                    <a:cubicBezTo>
                      <a:pt x="53" y="120"/>
                      <a:pt x="54" y="119"/>
                      <a:pt x="54" y="117"/>
                    </a:cubicBezTo>
                    <a:cubicBezTo>
                      <a:pt x="56" y="112"/>
                      <a:pt x="59" y="107"/>
                      <a:pt x="63" y="103"/>
                    </a:cubicBezTo>
                    <a:cubicBezTo>
                      <a:pt x="69" y="97"/>
                      <a:pt x="77" y="92"/>
                      <a:pt x="85" y="87"/>
                    </a:cubicBezTo>
                    <a:cubicBezTo>
                      <a:pt x="94" y="82"/>
                      <a:pt x="103" y="77"/>
                      <a:pt x="110" y="70"/>
                    </a:cubicBezTo>
                    <a:cubicBezTo>
                      <a:pt x="117" y="63"/>
                      <a:pt x="121" y="57"/>
                      <a:pt x="123" y="48"/>
                    </a:cubicBezTo>
                    <a:cubicBezTo>
                      <a:pt x="124" y="46"/>
                      <a:pt x="123" y="43"/>
                      <a:pt x="121" y="41"/>
                    </a:cubicBezTo>
                    <a:close/>
                    <a:moveTo>
                      <a:pt x="47" y="115"/>
                    </a:moveTo>
                    <a:cubicBezTo>
                      <a:pt x="34" y="103"/>
                      <a:pt x="21" y="90"/>
                      <a:pt x="9" y="77"/>
                    </a:cubicBezTo>
                    <a:cubicBezTo>
                      <a:pt x="20" y="42"/>
                      <a:pt x="67" y="43"/>
                      <a:pt x="78" y="8"/>
                    </a:cubicBezTo>
                    <a:cubicBezTo>
                      <a:pt x="90" y="21"/>
                      <a:pt x="103" y="33"/>
                      <a:pt x="116" y="46"/>
                    </a:cubicBezTo>
                    <a:cubicBezTo>
                      <a:pt x="105" y="81"/>
                      <a:pt x="58" y="80"/>
                      <a:pt x="47" y="115"/>
                    </a:cubicBezTo>
                    <a:close/>
                    <a:moveTo>
                      <a:pt x="47" y="115"/>
                    </a:moveTo>
                    <a:cubicBezTo>
                      <a:pt x="47" y="115"/>
                      <a:pt x="47" y="115"/>
                      <a:pt x="47" y="11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orbel" panose="020B0503020204020204" pitchFamily="34" charset="0"/>
                  <a:ea typeface="+mn-ea"/>
                </a:endParaRPr>
              </a:p>
            </p:txBody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3DE5D920-8BDB-2D49-B502-0FCEDE59A9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413" y="1336676"/>
                <a:ext cx="100013" cy="100013"/>
              </a:xfrm>
              <a:custGeom>
                <a:avLst/>
                <a:gdLst/>
                <a:ahLst/>
                <a:cxnLst>
                  <a:cxn ang="0">
                    <a:pos x="27" y="11"/>
                  </a:cxn>
                  <a:cxn ang="0">
                    <a:pos x="20" y="12"/>
                  </a:cxn>
                  <a:cxn ang="0">
                    <a:pos x="9" y="6"/>
                  </a:cxn>
                  <a:cxn ang="0">
                    <a:pos x="15" y="5"/>
                  </a:cxn>
                  <a:cxn ang="0">
                    <a:pos x="19" y="5"/>
                  </a:cxn>
                  <a:cxn ang="0">
                    <a:pos x="19" y="1"/>
                  </a:cxn>
                  <a:cxn ang="0">
                    <a:pos x="12" y="0"/>
                  </a:cxn>
                  <a:cxn ang="0">
                    <a:pos x="6" y="3"/>
                  </a:cxn>
                  <a:cxn ang="0">
                    <a:pos x="4" y="2"/>
                  </a:cxn>
                  <a:cxn ang="0">
                    <a:pos x="3" y="4"/>
                  </a:cxn>
                  <a:cxn ang="0">
                    <a:pos x="4" y="5"/>
                  </a:cxn>
                  <a:cxn ang="0">
                    <a:pos x="1" y="13"/>
                  </a:cxn>
                  <a:cxn ang="0">
                    <a:pos x="3" y="20"/>
                  </a:cxn>
                  <a:cxn ang="0">
                    <a:pos x="18" y="20"/>
                  </a:cxn>
                  <a:cxn ang="0">
                    <a:pos x="22" y="29"/>
                  </a:cxn>
                  <a:cxn ang="0">
                    <a:pos x="18" y="28"/>
                  </a:cxn>
                  <a:cxn ang="0">
                    <a:pos x="15" y="26"/>
                  </a:cxn>
                  <a:cxn ang="0">
                    <a:pos x="13" y="29"/>
                  </a:cxn>
                  <a:cxn ang="0">
                    <a:pos x="16" y="33"/>
                  </a:cxn>
                  <a:cxn ang="0">
                    <a:pos x="24" y="33"/>
                  </a:cxn>
                  <a:cxn ang="0">
                    <a:pos x="30" y="32"/>
                  </a:cxn>
                  <a:cxn ang="0">
                    <a:pos x="32" y="32"/>
                  </a:cxn>
                  <a:cxn ang="0">
                    <a:pos x="32" y="30"/>
                  </a:cxn>
                  <a:cxn ang="0">
                    <a:pos x="32" y="24"/>
                  </a:cxn>
                  <a:cxn ang="0">
                    <a:pos x="33" y="16"/>
                  </a:cxn>
                  <a:cxn ang="0">
                    <a:pos x="10" y="16"/>
                  </a:cxn>
                  <a:cxn ang="0">
                    <a:pos x="6" y="14"/>
                  </a:cxn>
                  <a:cxn ang="0">
                    <a:pos x="6" y="10"/>
                  </a:cxn>
                  <a:cxn ang="0">
                    <a:pos x="13" y="15"/>
                  </a:cxn>
                  <a:cxn ang="0">
                    <a:pos x="28" y="24"/>
                  </a:cxn>
                  <a:cxn ang="0">
                    <a:pos x="20" y="18"/>
                  </a:cxn>
                  <a:cxn ang="0">
                    <a:pos x="24" y="17"/>
                  </a:cxn>
                  <a:cxn ang="0">
                    <a:pos x="27" y="18"/>
                  </a:cxn>
                  <a:cxn ang="0">
                    <a:pos x="28" y="22"/>
                  </a:cxn>
                  <a:cxn ang="0">
                    <a:pos x="28" y="24"/>
                  </a:cxn>
                </a:cxnLst>
                <a:rect l="0" t="0" r="r" b="b"/>
                <a:pathLst>
                  <a:path w="34" h="34">
                    <a:moveTo>
                      <a:pt x="31" y="13"/>
                    </a:moveTo>
                    <a:cubicBezTo>
                      <a:pt x="30" y="12"/>
                      <a:pt x="28" y="12"/>
                      <a:pt x="27" y="11"/>
                    </a:cubicBezTo>
                    <a:cubicBezTo>
                      <a:pt x="26" y="11"/>
                      <a:pt x="25" y="11"/>
                      <a:pt x="23" y="11"/>
                    </a:cubicBezTo>
                    <a:cubicBezTo>
                      <a:pt x="22" y="11"/>
                      <a:pt x="21" y="11"/>
                      <a:pt x="20" y="12"/>
                    </a:cubicBezTo>
                    <a:cubicBezTo>
                      <a:pt x="18" y="12"/>
                      <a:pt x="17" y="13"/>
                      <a:pt x="16" y="13"/>
                    </a:cubicBezTo>
                    <a:cubicBezTo>
                      <a:pt x="14" y="11"/>
                      <a:pt x="12" y="9"/>
                      <a:pt x="9" y="6"/>
                    </a:cubicBezTo>
                    <a:cubicBezTo>
                      <a:pt x="10" y="6"/>
                      <a:pt x="11" y="5"/>
                      <a:pt x="12" y="5"/>
                    </a:cubicBezTo>
                    <a:cubicBezTo>
                      <a:pt x="13" y="5"/>
                      <a:pt x="14" y="5"/>
                      <a:pt x="15" y="5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8" y="6"/>
                      <a:pt x="18" y="6"/>
                      <a:pt x="19" y="5"/>
                    </a:cubicBezTo>
                    <a:cubicBezTo>
                      <a:pt x="19" y="5"/>
                      <a:pt x="20" y="4"/>
                      <a:pt x="20" y="4"/>
                    </a:cubicBezTo>
                    <a:cubicBezTo>
                      <a:pt x="20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3" y="0"/>
                      <a:pt x="12" y="0"/>
                    </a:cubicBezTo>
                    <a:cubicBezTo>
                      <a:pt x="11" y="0"/>
                      <a:pt x="10" y="1"/>
                      <a:pt x="9" y="1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3"/>
                      <a:pt x="6" y="3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2" y="8"/>
                      <a:pt x="2" y="9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0" y="15"/>
                      <a:pt x="1" y="16"/>
                      <a:pt x="1" y="17"/>
                    </a:cubicBezTo>
                    <a:cubicBezTo>
                      <a:pt x="1" y="18"/>
                      <a:pt x="2" y="19"/>
                      <a:pt x="3" y="20"/>
                    </a:cubicBezTo>
                    <a:cubicBezTo>
                      <a:pt x="5" y="21"/>
                      <a:pt x="7" y="22"/>
                      <a:pt x="10" y="22"/>
                    </a:cubicBezTo>
                    <a:cubicBezTo>
                      <a:pt x="12" y="22"/>
                      <a:pt x="15" y="21"/>
                      <a:pt x="18" y="20"/>
                    </a:cubicBezTo>
                    <a:cubicBezTo>
                      <a:pt x="20" y="22"/>
                      <a:pt x="22" y="25"/>
                      <a:pt x="24" y="27"/>
                    </a:cubicBezTo>
                    <a:cubicBezTo>
                      <a:pt x="24" y="28"/>
                      <a:pt x="23" y="28"/>
                      <a:pt x="22" y="29"/>
                    </a:cubicBezTo>
                    <a:cubicBezTo>
                      <a:pt x="21" y="29"/>
                      <a:pt x="21" y="29"/>
                      <a:pt x="20" y="29"/>
                    </a:cubicBezTo>
                    <a:cubicBezTo>
                      <a:pt x="19" y="28"/>
                      <a:pt x="19" y="28"/>
                      <a:pt x="18" y="28"/>
                    </a:cubicBezTo>
                    <a:cubicBezTo>
                      <a:pt x="18" y="27"/>
                      <a:pt x="17" y="27"/>
                      <a:pt x="17" y="27"/>
                    </a:cubicBezTo>
                    <a:cubicBezTo>
                      <a:pt x="16" y="27"/>
                      <a:pt x="16" y="26"/>
                      <a:pt x="15" y="26"/>
                    </a:cubicBezTo>
                    <a:cubicBezTo>
                      <a:pt x="15" y="26"/>
                      <a:pt x="14" y="27"/>
                      <a:pt x="14" y="27"/>
                    </a:cubicBezTo>
                    <a:cubicBezTo>
                      <a:pt x="13" y="28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4" y="31"/>
                    </a:cubicBezTo>
                    <a:cubicBezTo>
                      <a:pt x="14" y="32"/>
                      <a:pt x="15" y="33"/>
                      <a:pt x="16" y="33"/>
                    </a:cubicBezTo>
                    <a:cubicBezTo>
                      <a:pt x="17" y="34"/>
                      <a:pt x="18" y="34"/>
                      <a:pt x="20" y="34"/>
                    </a:cubicBezTo>
                    <a:cubicBezTo>
                      <a:pt x="21" y="34"/>
                      <a:pt x="22" y="34"/>
                      <a:pt x="24" y="33"/>
                    </a:cubicBezTo>
                    <a:cubicBezTo>
                      <a:pt x="25" y="33"/>
                      <a:pt x="26" y="32"/>
                      <a:pt x="28" y="31"/>
                    </a:cubicBezTo>
                    <a:cubicBezTo>
                      <a:pt x="28" y="31"/>
                      <a:pt x="29" y="32"/>
                      <a:pt x="30" y="32"/>
                    </a:cubicBezTo>
                    <a:cubicBezTo>
                      <a:pt x="30" y="33"/>
                      <a:pt x="30" y="33"/>
                      <a:pt x="31" y="33"/>
                    </a:cubicBezTo>
                    <a:cubicBezTo>
                      <a:pt x="31" y="33"/>
                      <a:pt x="32" y="33"/>
                      <a:pt x="32" y="32"/>
                    </a:cubicBezTo>
                    <a:cubicBezTo>
                      <a:pt x="32" y="32"/>
                      <a:pt x="32" y="31"/>
                      <a:pt x="32" y="31"/>
                    </a:cubicBezTo>
                    <a:cubicBezTo>
                      <a:pt x="32" y="31"/>
                      <a:pt x="32" y="30"/>
                      <a:pt x="32" y="30"/>
                    </a:cubicBezTo>
                    <a:cubicBezTo>
                      <a:pt x="31" y="30"/>
                      <a:pt x="30" y="29"/>
                      <a:pt x="30" y="28"/>
                    </a:cubicBezTo>
                    <a:cubicBezTo>
                      <a:pt x="31" y="27"/>
                      <a:pt x="32" y="26"/>
                      <a:pt x="32" y="24"/>
                    </a:cubicBezTo>
                    <a:cubicBezTo>
                      <a:pt x="33" y="23"/>
                      <a:pt x="34" y="21"/>
                      <a:pt x="34" y="20"/>
                    </a:cubicBezTo>
                    <a:cubicBezTo>
                      <a:pt x="34" y="19"/>
                      <a:pt x="34" y="17"/>
                      <a:pt x="33" y="16"/>
                    </a:cubicBezTo>
                    <a:cubicBezTo>
                      <a:pt x="33" y="15"/>
                      <a:pt x="32" y="14"/>
                      <a:pt x="31" y="13"/>
                    </a:cubicBezTo>
                    <a:close/>
                    <a:moveTo>
                      <a:pt x="10" y="16"/>
                    </a:moveTo>
                    <a:cubicBezTo>
                      <a:pt x="8" y="16"/>
                      <a:pt x="7" y="16"/>
                      <a:pt x="7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2"/>
                    </a:cubicBezTo>
                    <a:cubicBezTo>
                      <a:pt x="6" y="11"/>
                      <a:pt x="6" y="11"/>
                      <a:pt x="6" y="10"/>
                    </a:cubicBezTo>
                    <a:cubicBezTo>
                      <a:pt x="7" y="10"/>
                      <a:pt x="7" y="9"/>
                      <a:pt x="8" y="8"/>
                    </a:cubicBezTo>
                    <a:cubicBezTo>
                      <a:pt x="9" y="10"/>
                      <a:pt x="11" y="12"/>
                      <a:pt x="13" y="15"/>
                    </a:cubicBezTo>
                    <a:cubicBezTo>
                      <a:pt x="12" y="15"/>
                      <a:pt x="11" y="16"/>
                      <a:pt x="10" y="16"/>
                    </a:cubicBezTo>
                    <a:close/>
                    <a:moveTo>
                      <a:pt x="28" y="24"/>
                    </a:moveTo>
                    <a:cubicBezTo>
                      <a:pt x="27" y="24"/>
                      <a:pt x="27" y="25"/>
                      <a:pt x="26" y="25"/>
                    </a:cubicBezTo>
                    <a:cubicBezTo>
                      <a:pt x="24" y="23"/>
                      <a:pt x="22" y="21"/>
                      <a:pt x="20" y="18"/>
                    </a:cubicBezTo>
                    <a:cubicBezTo>
                      <a:pt x="21" y="18"/>
                      <a:pt x="21" y="18"/>
                      <a:pt x="22" y="18"/>
                    </a:cubicBezTo>
                    <a:cubicBezTo>
                      <a:pt x="22" y="17"/>
                      <a:pt x="23" y="17"/>
                      <a:pt x="24" y="17"/>
                    </a:cubicBezTo>
                    <a:cubicBezTo>
                      <a:pt x="24" y="17"/>
                      <a:pt x="25" y="17"/>
                      <a:pt x="25" y="17"/>
                    </a:cubicBezTo>
                    <a:cubicBezTo>
                      <a:pt x="26" y="17"/>
                      <a:pt x="27" y="18"/>
                      <a:pt x="27" y="18"/>
                    </a:cubicBezTo>
                    <a:cubicBezTo>
                      <a:pt x="28" y="19"/>
                      <a:pt x="28" y="19"/>
                      <a:pt x="28" y="20"/>
                    </a:cubicBezTo>
                    <a:cubicBezTo>
                      <a:pt x="28" y="20"/>
                      <a:pt x="28" y="21"/>
                      <a:pt x="28" y="22"/>
                    </a:cubicBezTo>
                    <a:cubicBezTo>
                      <a:pt x="28" y="22"/>
                      <a:pt x="28" y="23"/>
                      <a:pt x="28" y="24"/>
                    </a:cubicBezTo>
                    <a:close/>
                    <a:moveTo>
                      <a:pt x="28" y="24"/>
                    </a:moveTo>
                    <a:cubicBezTo>
                      <a:pt x="28" y="24"/>
                      <a:pt x="28" y="24"/>
                      <a:pt x="28" y="2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orbel" panose="020B0503020204020204" pitchFamily="34" charset="0"/>
                  <a:ea typeface="+mn-ea"/>
                </a:endParaRPr>
              </a:p>
            </p:txBody>
          </p:sp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DB51CF0E-4855-464E-895E-5FD0324100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475" y="1457326"/>
                <a:ext cx="55563" cy="555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8" y="6"/>
                  </a:cxn>
                  <a:cxn ang="0">
                    <a:pos x="3" y="13"/>
                  </a:cxn>
                  <a:cxn ang="0">
                    <a:pos x="0" y="16"/>
                  </a:cxn>
                  <a:cxn ang="0">
                    <a:pos x="1" y="19"/>
                  </a:cxn>
                  <a:cxn ang="0">
                    <a:pos x="3" y="19"/>
                  </a:cxn>
                  <a:cxn ang="0">
                    <a:pos x="4" y="18"/>
                  </a:cxn>
                  <a:cxn ang="0">
                    <a:pos x="6" y="15"/>
                  </a:cxn>
                  <a:cxn ang="0">
                    <a:pos x="11" y="9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</a:cxnLst>
                <a:rect l="0" t="0" r="r" b="b"/>
                <a:pathLst>
                  <a:path w="19" h="19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3" y="2"/>
                      <a:pt x="11" y="4"/>
                      <a:pt x="8" y="6"/>
                    </a:cubicBezTo>
                    <a:cubicBezTo>
                      <a:pt x="6" y="8"/>
                      <a:pt x="4" y="10"/>
                      <a:pt x="3" y="1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1" y="19"/>
                      <a:pt x="2" y="19"/>
                      <a:pt x="3" y="19"/>
                    </a:cubicBezTo>
                    <a:cubicBezTo>
                      <a:pt x="3" y="19"/>
                      <a:pt x="3" y="18"/>
                      <a:pt x="4" y="18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3"/>
                      <a:pt x="9" y="11"/>
                      <a:pt x="11" y="9"/>
                    </a:cubicBezTo>
                    <a:cubicBezTo>
                      <a:pt x="13" y="7"/>
                      <a:pt x="15" y="5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  <a:close/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orbel" panose="020B0503020204020204" pitchFamily="34" charset="0"/>
                  <a:ea typeface="+mn-ea"/>
                </a:endParaRPr>
              </a:p>
            </p:txBody>
          </p:sp>
          <p:sp>
            <p:nvSpPr>
              <p:cNvPr id="80" name="Freeform 8">
                <a:extLst>
                  <a:ext uri="{FF2B5EF4-FFF2-40B4-BE49-F238E27FC236}">
                    <a16:creationId xmlns:a16="http://schemas.microsoft.com/office/drawing/2014/main" id="{C7C5CC6B-A305-9445-B005-5AADD447EB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975" y="1263651"/>
                <a:ext cx="55563" cy="58738"/>
              </a:xfrm>
              <a:custGeom>
                <a:avLst/>
                <a:gdLst/>
                <a:ahLst/>
                <a:cxnLst>
                  <a:cxn ang="0">
                    <a:pos x="7" y="11"/>
                  </a:cxn>
                  <a:cxn ang="0">
                    <a:pos x="1" y="16"/>
                  </a:cxn>
                  <a:cxn ang="0">
                    <a:pos x="1" y="17"/>
                  </a:cxn>
                  <a:cxn ang="0">
                    <a:pos x="1" y="19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10" y="13"/>
                  </a:cxn>
                  <a:cxn ang="0">
                    <a:pos x="16" y="7"/>
                  </a:cxn>
                  <a:cxn ang="0">
                    <a:pos x="18" y="3"/>
                  </a:cxn>
                  <a:cxn ang="0">
                    <a:pos x="18" y="1"/>
                  </a:cxn>
                  <a:cxn ang="0">
                    <a:pos x="16" y="1"/>
                  </a:cxn>
                  <a:cxn ang="0">
                    <a:pos x="15" y="1"/>
                  </a:cxn>
                  <a:cxn ang="0">
                    <a:pos x="13" y="5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</a:cxnLst>
                <a:rect l="0" t="0" r="r" b="b"/>
                <a:pathLst>
                  <a:path w="19" h="20">
                    <a:moveTo>
                      <a:pt x="7" y="11"/>
                    </a:moveTo>
                    <a:cubicBezTo>
                      <a:pt x="5" y="13"/>
                      <a:pt x="3" y="15"/>
                      <a:pt x="1" y="16"/>
                    </a:cubicBezTo>
                    <a:cubicBezTo>
                      <a:pt x="1" y="16"/>
                      <a:pt x="1" y="16"/>
                      <a:pt x="1" y="17"/>
                    </a:cubicBezTo>
                    <a:cubicBezTo>
                      <a:pt x="0" y="17"/>
                      <a:pt x="0" y="19"/>
                      <a:pt x="1" y="19"/>
                    </a:cubicBezTo>
                    <a:cubicBezTo>
                      <a:pt x="1" y="20"/>
                      <a:pt x="2" y="20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6" y="18"/>
                      <a:pt x="8" y="16"/>
                      <a:pt x="10" y="13"/>
                    </a:cubicBezTo>
                    <a:cubicBezTo>
                      <a:pt x="12" y="11"/>
                      <a:pt x="14" y="9"/>
                      <a:pt x="16" y="7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3"/>
                      <a:pt x="19" y="1"/>
                      <a:pt x="18" y="1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9" y="9"/>
                      <a:pt x="7" y="11"/>
                    </a:cubicBezTo>
                    <a:close/>
                    <a:moveTo>
                      <a:pt x="7" y="11"/>
                    </a:moveTo>
                    <a:cubicBezTo>
                      <a:pt x="7" y="11"/>
                      <a:pt x="7" y="11"/>
                      <a:pt x="7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orbel" panose="020B0503020204020204" pitchFamily="34" charset="0"/>
                  <a:ea typeface="+mn-ea"/>
                </a:endParaRPr>
              </a:p>
            </p:txBody>
          </p:sp>
        </p:grpSp>
      </p:grpSp>
      <p:sp>
        <p:nvSpPr>
          <p:cNvPr id="84" name="Oval 83">
            <a:extLst>
              <a:ext uri="{FF2B5EF4-FFF2-40B4-BE49-F238E27FC236}">
                <a16:creationId xmlns:a16="http://schemas.microsoft.com/office/drawing/2014/main" id="{C544B032-D084-8740-BBFA-346CD43F438C}"/>
              </a:ext>
            </a:extLst>
          </p:cNvPr>
          <p:cNvSpPr/>
          <p:nvPr/>
        </p:nvSpPr>
        <p:spPr>
          <a:xfrm>
            <a:off x="6034475" y="1621594"/>
            <a:ext cx="792742" cy="792742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86" name="Shape 308">
            <a:extLst>
              <a:ext uri="{FF2B5EF4-FFF2-40B4-BE49-F238E27FC236}">
                <a16:creationId xmlns:a16="http://schemas.microsoft.com/office/drawing/2014/main" id="{FD6EF144-BB7A-F24A-AC9D-3D46B4CA3987}"/>
              </a:ext>
            </a:extLst>
          </p:cNvPr>
          <p:cNvSpPr/>
          <p:nvPr/>
        </p:nvSpPr>
        <p:spPr>
          <a:xfrm>
            <a:off x="6914544" y="1424374"/>
            <a:ext cx="127627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>
                <a:solidFill>
                  <a:schemeClr val="bg2"/>
                </a:solidFill>
                <a:latin typeface="Corbel" panose="020B0503020204020204" pitchFamily="34" charset="0"/>
              </a:rPr>
              <a:t>HIGH CONTRIBUTION TO ICV</a:t>
            </a:r>
            <a:endParaRPr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5A9ED7A-C02D-5343-B5D4-ADA8AB9D6275}"/>
              </a:ext>
            </a:extLst>
          </p:cNvPr>
          <p:cNvSpPr/>
          <p:nvPr/>
        </p:nvSpPr>
        <p:spPr>
          <a:xfrm>
            <a:off x="6122229" y="1758925"/>
            <a:ext cx="626018" cy="519345"/>
          </a:xfrm>
          <a:prstGeom prst="ellips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orbel" panose="020B0503020204020204" pitchFamily="34" charset="0"/>
              <a:sym typeface="Calibri"/>
            </a:endParaRPr>
          </a:p>
        </p:txBody>
      </p:sp>
      <p:sp>
        <p:nvSpPr>
          <p:cNvPr id="88" name="Shape 308">
            <a:extLst>
              <a:ext uri="{FF2B5EF4-FFF2-40B4-BE49-F238E27FC236}">
                <a16:creationId xmlns:a16="http://schemas.microsoft.com/office/drawing/2014/main" id="{F1F996FB-8AC9-9E4B-9E90-57D4209765B3}"/>
              </a:ext>
            </a:extLst>
          </p:cNvPr>
          <p:cNvSpPr/>
          <p:nvPr/>
        </p:nvSpPr>
        <p:spPr>
          <a:xfrm>
            <a:off x="5821166" y="1827774"/>
            <a:ext cx="127627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defRPr sz="1200" b="1">
                <a:solidFill>
                  <a:srgbClr val="37474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lang="pl-PL" sz="2000" dirty="0">
                <a:solidFill>
                  <a:schemeClr val="bg1"/>
                </a:solidFill>
                <a:latin typeface="Corbel" panose="020B0503020204020204" pitchFamily="34" charset="0"/>
              </a:rPr>
              <a:t>ICV</a:t>
            </a:r>
            <a:endParaRPr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939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697">
        <p14:reveal/>
      </p:transition>
    </mc:Choice>
    <mc:Fallback xmlns="">
      <p:transition spd="slow" advTm="106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3" grpId="0" animBg="1"/>
      <p:bldP spid="54" grpId="0" animBg="1"/>
      <p:bldP spid="55" grpId="0" animBg="1"/>
      <p:bldP spid="56" grpId="0" animBg="1"/>
      <p:bldP spid="84" grpId="0" animBg="1"/>
      <p:bldP spid="86" grpId="0" animBg="1"/>
      <p:bldP spid="45" grpId="0" animBg="1"/>
      <p:bldP spid="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/>
        </p:nvSpPr>
        <p:spPr>
          <a:xfrm>
            <a:off x="5858905" y="1480638"/>
            <a:ext cx="831970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Dubai"/>
                <a:ea typeface="Dubai"/>
                <a:cs typeface="Dubai"/>
                <a:sym typeface="Dubai"/>
              </a:defRPr>
            </a:lvl1pPr>
          </a:lstStyle>
          <a:p>
            <a:r>
              <a:t>1%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141026-CF5B-4045-8724-0D4C2FCA4369}"/>
              </a:ext>
            </a:extLst>
          </p:cNvPr>
          <p:cNvSpPr/>
          <p:nvPr/>
        </p:nvSpPr>
        <p:spPr>
          <a:xfrm>
            <a:off x="-138552" y="0"/>
            <a:ext cx="7296516" cy="689956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dist="25400" sx="1000" sy="1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14" name="Shape 314"/>
          <p:cNvSpPr/>
          <p:nvPr/>
        </p:nvSpPr>
        <p:spPr>
          <a:xfrm rot="18900000">
            <a:off x="4909217" y="2828669"/>
            <a:ext cx="2696668" cy="2708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1" h="19685" extrusionOk="0">
                <a:moveTo>
                  <a:pt x="21081" y="18280"/>
                </a:moveTo>
                <a:cubicBezTo>
                  <a:pt x="13843" y="21600"/>
                  <a:pt x="5080" y="18837"/>
                  <a:pt x="1509" y="12109"/>
                </a:cubicBezTo>
                <a:cubicBezTo>
                  <a:pt x="-519" y="8289"/>
                  <a:pt x="-502" y="3806"/>
                  <a:pt x="1554" y="0"/>
                </a:cubicBezTo>
                <a:close/>
              </a:path>
            </a:pathLst>
          </a:custGeom>
          <a:solidFill>
            <a:srgbClr val="607D8B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5" name="Shape 315"/>
          <p:cNvSpPr/>
          <p:nvPr/>
        </p:nvSpPr>
        <p:spPr>
          <a:xfrm rot="11700000">
            <a:off x="5550001" y="1732696"/>
            <a:ext cx="2696668" cy="2708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1" h="19685" extrusionOk="0">
                <a:moveTo>
                  <a:pt x="21081" y="18280"/>
                </a:moveTo>
                <a:cubicBezTo>
                  <a:pt x="13843" y="21600"/>
                  <a:pt x="5080" y="18837"/>
                  <a:pt x="1509" y="12109"/>
                </a:cubicBezTo>
                <a:cubicBezTo>
                  <a:pt x="-519" y="8289"/>
                  <a:pt x="-502" y="3806"/>
                  <a:pt x="1554" y="0"/>
                </a:cubicBezTo>
                <a:close/>
              </a:path>
            </a:pathLst>
          </a:custGeom>
          <a:solidFill>
            <a:srgbClr val="3872B5"/>
          </a:solidFill>
          <a:ln w="12700">
            <a:miter lim="400000"/>
          </a:ln>
          <a:effectLst>
            <a:outerShdw blurRad="38100" dist="12700" dir="108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6" name="Shape 316"/>
          <p:cNvSpPr/>
          <p:nvPr/>
        </p:nvSpPr>
        <p:spPr>
          <a:xfrm rot="4500000">
            <a:off x="4280470" y="1725754"/>
            <a:ext cx="2696669" cy="27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1" h="19685" extrusionOk="0">
                <a:moveTo>
                  <a:pt x="21081" y="18280"/>
                </a:moveTo>
                <a:cubicBezTo>
                  <a:pt x="13843" y="21600"/>
                  <a:pt x="5080" y="18837"/>
                  <a:pt x="1509" y="12109"/>
                </a:cubicBezTo>
                <a:cubicBezTo>
                  <a:pt x="-519" y="8289"/>
                  <a:pt x="-502" y="3806"/>
                  <a:pt x="1554" y="0"/>
                </a:cubicBezTo>
                <a:close/>
              </a:path>
            </a:pathLst>
          </a:custGeom>
          <a:solidFill>
            <a:srgbClr val="37474F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3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0" name="Shape 320"/>
          <p:cNvSpPr/>
          <p:nvPr/>
        </p:nvSpPr>
        <p:spPr>
          <a:xfrm rot="17994150">
            <a:off x="5289829" y="2190877"/>
            <a:ext cx="1257302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>
                <a:latin typeface="Corbel" panose="020B0503020204020204" pitchFamily="34" charset="0"/>
              </a:rPr>
              <a:t>CHARITY</a:t>
            </a:r>
          </a:p>
        </p:txBody>
      </p:sp>
      <p:sp>
        <p:nvSpPr>
          <p:cNvPr id="321" name="Shape 321"/>
          <p:cNvSpPr/>
          <p:nvPr/>
        </p:nvSpPr>
        <p:spPr>
          <a:xfrm>
            <a:off x="5581462" y="3704790"/>
            <a:ext cx="1338687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600">
                <a:solidFill>
                  <a:schemeClr val="accent1">
                    <a:lumOff val="-8352"/>
                  </a:schemeClr>
                </a:solidFill>
                <a:latin typeface="Dubai"/>
                <a:ea typeface="Dubai"/>
                <a:cs typeface="Dubai"/>
                <a:sym typeface="Dubai"/>
              </a:defRPr>
            </a:lvl1pPr>
          </a:lstStyle>
          <a:p>
            <a:r>
              <a:rPr>
                <a:latin typeface="Corbel" panose="020B0503020204020204" pitchFamily="34" charset="0"/>
              </a:rPr>
              <a:t>TOTAL</a:t>
            </a:r>
          </a:p>
        </p:txBody>
      </p:sp>
      <p:sp>
        <p:nvSpPr>
          <p:cNvPr id="326" name="Shape 326"/>
          <p:cNvSpPr/>
          <p:nvPr/>
        </p:nvSpPr>
        <p:spPr>
          <a:xfrm>
            <a:off x="3836773" y="4240355"/>
            <a:ext cx="831970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>
                <a:solidFill>
                  <a:srgbClr val="FFFFFF"/>
                </a:solidFill>
                <a:latin typeface="Dubai"/>
                <a:ea typeface="Dubai"/>
                <a:cs typeface="Dubai"/>
                <a:sym typeface="Dubai"/>
              </a:defRPr>
            </a:lvl1pPr>
          </a:lstStyle>
          <a:p>
            <a:r>
              <a:rPr dirty="0">
                <a:latin typeface="Corbel" panose="020B0503020204020204" pitchFamily="34" charset="0"/>
              </a:rPr>
              <a:t>4.5%</a:t>
            </a:r>
          </a:p>
        </p:txBody>
      </p:sp>
      <p:sp>
        <p:nvSpPr>
          <p:cNvPr id="328" name="Shape 328"/>
          <p:cNvSpPr/>
          <p:nvPr/>
        </p:nvSpPr>
        <p:spPr>
          <a:xfrm>
            <a:off x="4650064" y="2486663"/>
            <a:ext cx="89383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sz="4800">
                <a:latin typeface="Corbel" panose="020B0503020204020204" pitchFamily="34" charset="0"/>
              </a:rPr>
              <a:t>1%</a:t>
            </a:r>
          </a:p>
        </p:txBody>
      </p:sp>
      <p:sp>
        <p:nvSpPr>
          <p:cNvPr id="329" name="Shape 329"/>
          <p:cNvSpPr/>
          <p:nvPr/>
        </p:nvSpPr>
        <p:spPr>
          <a:xfrm>
            <a:off x="6916552" y="2483908"/>
            <a:ext cx="85055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</a:lstStyle>
          <a:p>
            <a:r>
              <a:rPr sz="4800">
                <a:latin typeface="Corbel" panose="020B0503020204020204" pitchFamily="34" charset="0"/>
              </a:rPr>
              <a:t>7%</a:t>
            </a:r>
          </a:p>
        </p:txBody>
      </p:sp>
      <p:sp>
        <p:nvSpPr>
          <p:cNvPr id="330" name="Shape 330"/>
          <p:cNvSpPr/>
          <p:nvPr/>
        </p:nvSpPr>
        <p:spPr>
          <a:xfrm>
            <a:off x="5605200" y="4287367"/>
            <a:ext cx="141480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4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defRPr>
            </a:pPr>
            <a:r>
              <a:rPr sz="4800">
                <a:latin typeface="Corbel" panose="020B0503020204020204" pitchFamily="34" charset="0"/>
              </a:rPr>
              <a:t>4.5%</a:t>
            </a:r>
          </a:p>
        </p:txBody>
      </p:sp>
      <p:sp>
        <p:nvSpPr>
          <p:cNvPr id="331" name="Shape 331"/>
          <p:cNvSpPr/>
          <p:nvPr/>
        </p:nvSpPr>
        <p:spPr>
          <a:xfrm rot="3700353">
            <a:off x="6625404" y="3696613"/>
            <a:ext cx="1517052" cy="313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>
                <a:latin typeface="Corbel" panose="020B0503020204020204" pitchFamily="34" charset="0"/>
              </a:rPr>
              <a:t>OPERATIONS</a:t>
            </a:r>
          </a:p>
        </p:txBody>
      </p:sp>
      <p:sp>
        <p:nvSpPr>
          <p:cNvPr id="332" name="Shape 332"/>
          <p:cNvSpPr/>
          <p:nvPr/>
        </p:nvSpPr>
        <p:spPr>
          <a:xfrm>
            <a:off x="4362996" y="4104376"/>
            <a:ext cx="3805684" cy="332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>
                <a:latin typeface="Corbel" panose="020B0503020204020204" pitchFamily="34" charset="0"/>
              </a:rPr>
              <a:t>PROFIT MARGIN</a:t>
            </a:r>
          </a:p>
        </p:txBody>
      </p:sp>
      <p:sp>
        <p:nvSpPr>
          <p:cNvPr id="333" name="Shape 333"/>
          <p:cNvSpPr/>
          <p:nvPr/>
        </p:nvSpPr>
        <p:spPr>
          <a:xfrm>
            <a:off x="5628804" y="3151370"/>
            <a:ext cx="1228859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600" b="1">
                <a:solidFill>
                  <a:srgbClr val="2C598D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r>
              <a:rPr sz="3400">
                <a:latin typeface="Corbel" panose="020B0503020204020204" pitchFamily="34" charset="0"/>
              </a:rPr>
              <a:t>12.5%</a:t>
            </a:r>
          </a:p>
        </p:txBody>
      </p:sp>
      <p:sp>
        <p:nvSpPr>
          <p:cNvPr id="317" name="Shape 317"/>
          <p:cNvSpPr>
            <a:spLocks noGrp="1"/>
          </p:cNvSpPr>
          <p:nvPr>
            <p:ph type="body" sz="quarter" idx="1"/>
          </p:nvPr>
        </p:nvSpPr>
        <p:spPr>
          <a:xfrm>
            <a:off x="906999" y="372095"/>
            <a:ext cx="5205413" cy="708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400" dirty="0">
                <a:latin typeface="Suissnord" panose="02000500000000000000" pitchFamily="2" charset="77"/>
                <a:ea typeface="Roboto Thin" pitchFamily="2" charset="0"/>
              </a:rPr>
              <a:t>Scope of Charges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7755">
        <p:checker/>
      </p:transition>
    </mc:Choice>
    <mc:Fallback xmlns="">
      <p:transition spd="slow" advTm="7755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nimBg="1"/>
      <p:bldP spid="315" grpId="0" animBg="1"/>
      <p:bldP spid="316" grpId="0" animBg="1"/>
      <p:bldP spid="320" grpId="0" animBg="1"/>
      <p:bldP spid="321" grpId="0" animBg="1"/>
      <p:bldP spid="326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1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/>
          </p:cNvSpPr>
          <p:nvPr>
            <p:ph type="title"/>
          </p:nvPr>
        </p:nvSpPr>
        <p:spPr>
          <a:xfrm>
            <a:off x="2914301" y="186310"/>
            <a:ext cx="5904914" cy="7899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C598D"/>
                </a:solidFill>
              </a:defRPr>
            </a:lvl1pPr>
          </a:lstStyle>
          <a:p>
            <a:r>
              <a:rPr sz="3200" dirty="0">
                <a:latin typeface="Suissnord" panose="02000500000000000000" pitchFamily="2" charset="77"/>
                <a:ea typeface="Roboto Thin" pitchFamily="2" charset="0"/>
              </a:rPr>
              <a:t>The Management</a:t>
            </a:r>
          </a:p>
        </p:txBody>
      </p:sp>
      <p:pic>
        <p:nvPicPr>
          <p:cNvPr id="336" name="image3.jpeg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/>
          </a:blip>
          <a:srcRect/>
          <a:stretch>
            <a:fillRect/>
          </a:stretch>
        </p:blipFill>
        <p:spPr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0" y="1053"/>
                  <a:pt x="3162" y="3162"/>
                </a:cubicBezTo>
                <a:cubicBezTo>
                  <a:pt x="1053" y="5270"/>
                  <a:pt x="0" y="8036"/>
                  <a:pt x="0" y="10800"/>
                </a:cubicBezTo>
                <a:cubicBezTo>
                  <a:pt x="0" y="13564"/>
                  <a:pt x="1053" y="16330"/>
                  <a:pt x="3162" y="18438"/>
                </a:cubicBezTo>
                <a:cubicBezTo>
                  <a:pt x="5270" y="20547"/>
                  <a:pt x="8036" y="21600"/>
                  <a:pt x="10800" y="21600"/>
                </a:cubicBezTo>
                <a:cubicBezTo>
                  <a:pt x="13564" y="21600"/>
                  <a:pt x="16330" y="20547"/>
                  <a:pt x="18438" y="18438"/>
                </a:cubicBezTo>
                <a:cubicBezTo>
                  <a:pt x="20547" y="16330"/>
                  <a:pt x="21600" y="13564"/>
                  <a:pt x="21600" y="10800"/>
                </a:cubicBezTo>
                <a:cubicBezTo>
                  <a:pt x="21600" y="8036"/>
                  <a:pt x="20547" y="5270"/>
                  <a:pt x="18438" y="3162"/>
                </a:cubicBezTo>
                <a:cubicBezTo>
                  <a:pt x="16330" y="1053"/>
                  <a:pt x="13564" y="0"/>
                  <a:pt x="10800" y="0"/>
                </a:cubicBezTo>
                <a:close/>
              </a:path>
            </a:pathLst>
          </a:custGeom>
        </p:spPr>
      </p:pic>
      <p:sp>
        <p:nvSpPr>
          <p:cNvPr id="337" name="Shape 337"/>
          <p:cNvSpPr>
            <a:spLocks noGrp="1"/>
          </p:cNvSpPr>
          <p:nvPr>
            <p:ph type="body" sz="quarter" idx="1"/>
          </p:nvPr>
        </p:nvSpPr>
        <p:spPr>
          <a:xfrm>
            <a:off x="2512506" y="3912278"/>
            <a:ext cx="3354252" cy="2643802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600">
                <a:solidFill>
                  <a:srgbClr val="31384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just"/>
            <a:r>
              <a:rPr b="1" dirty="0">
                <a:latin typeface="Corbel" panose="020B0503020204020204" pitchFamily="34" charset="0"/>
              </a:rPr>
              <a:t>Founder and CEO, extensive knowledge and experience in oil and gas contracting and material trading; Managing Director of FALCOR Engineering, INSEAD graduate and </a:t>
            </a:r>
            <a:r>
              <a:rPr lang="en-US" b="1" dirty="0">
                <a:latin typeface="Corbel" panose="020B0503020204020204" pitchFamily="34" charset="0"/>
              </a:rPr>
              <a:t>Member of the Board for</a:t>
            </a:r>
            <a:r>
              <a:rPr b="1" dirty="0">
                <a:latin typeface="Corbel" panose="020B0503020204020204" pitchFamily="34" charset="0"/>
              </a:rPr>
              <a:t> the French C</a:t>
            </a:r>
            <a:r>
              <a:rPr lang="en-US" b="1" dirty="0">
                <a:latin typeface="Corbel" panose="020B0503020204020204" pitchFamily="34" charset="0"/>
              </a:rPr>
              <a:t>h</a:t>
            </a:r>
            <a:r>
              <a:rPr b="1" dirty="0">
                <a:latin typeface="Corbel" panose="020B0503020204020204" pitchFamily="34" charset="0"/>
              </a:rPr>
              <a:t>amber of Commerce in Abu Dhabi.</a:t>
            </a:r>
          </a:p>
        </p:txBody>
      </p:sp>
      <p:sp>
        <p:nvSpPr>
          <p:cNvPr id="338" name="Shape 338"/>
          <p:cNvSpPr>
            <a:spLocks noGrp="1"/>
          </p:cNvSpPr>
          <p:nvPr>
            <p:ph type="body" sz="quarter" idx="14"/>
          </p:nvPr>
        </p:nvSpPr>
        <p:spPr>
          <a:xfrm>
            <a:off x="6348590" y="3912278"/>
            <a:ext cx="3426133" cy="264380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None/>
              <a:defRPr sz="1600">
                <a:solidFill>
                  <a:srgbClr val="31384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just"/>
            <a:r>
              <a:rPr b="1" dirty="0">
                <a:latin typeface="Corbel" panose="020B0503020204020204" pitchFamily="34" charset="0"/>
              </a:rPr>
              <a:t>Co-Founder and COO, extensive knowledge in online industry, </a:t>
            </a:r>
            <a:r>
              <a:rPr lang="en-US" b="1" dirty="0">
                <a:latin typeface="Corbel" panose="020B0503020204020204" pitchFamily="34" charset="0"/>
              </a:rPr>
              <a:t>shareholder in </a:t>
            </a:r>
            <a:r>
              <a:rPr lang="en-US" b="1" dirty="0" err="1">
                <a:latin typeface="Corbel" panose="020B0503020204020204" pitchFamily="34" charset="0"/>
              </a:rPr>
              <a:t>Propertyfinder</a:t>
            </a:r>
            <a:r>
              <a:rPr lang="en-US" b="1" dirty="0">
                <a:latin typeface="Corbel" panose="020B0503020204020204" pitchFamily="34" charset="0"/>
              </a:rPr>
              <a:t> Group,  </a:t>
            </a:r>
            <a:r>
              <a:rPr b="1" dirty="0">
                <a:latin typeface="Corbel" panose="020B0503020204020204" pitchFamily="34" charset="0"/>
              </a:rPr>
              <a:t>Managing Partner in MMG Group,, was their Head of International Operations setting up operations in 6 MENA locations.</a:t>
            </a:r>
          </a:p>
        </p:txBody>
      </p:sp>
      <p:sp>
        <p:nvSpPr>
          <p:cNvPr id="339" name="Shape 339"/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/>
          </a:bodyPr>
          <a:lstStyle>
            <a:lvl1pPr marL="0" indent="0" algn="ctr" defTabSz="859536">
              <a:spcBef>
                <a:spcPts val="900"/>
              </a:spcBef>
              <a:buSzTx/>
              <a:buNone/>
              <a:defRPr sz="2200" b="1">
                <a:solidFill>
                  <a:srgbClr val="FFFFFF"/>
                </a:solidFill>
                <a:latin typeface="Dubai"/>
                <a:ea typeface="Dubai"/>
                <a:cs typeface="Dubai"/>
                <a:sym typeface="Dubai"/>
              </a:defRPr>
            </a:lvl1pPr>
          </a:lstStyle>
          <a:p>
            <a:r>
              <a:rPr sz="2000">
                <a:latin typeface="Corbel" panose="020B0503020204020204" pitchFamily="34" charset="0"/>
                <a:ea typeface="Roboto" panose="02000000000000000000" pitchFamily="2" charset="0"/>
              </a:rPr>
              <a:t>Mehdi </a:t>
            </a:r>
            <a:r>
              <a:rPr sz="2000" err="1">
                <a:latin typeface="Corbel" panose="020B0503020204020204" pitchFamily="34" charset="0"/>
                <a:ea typeface="Roboto" panose="02000000000000000000" pitchFamily="2" charset="0"/>
              </a:rPr>
              <a:t>Mebarek</a:t>
            </a:r>
            <a:endParaRPr sz="2000"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sp>
        <p:nvSpPr>
          <p:cNvPr id="340" name="Shape 340"/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/>
          </a:bodyPr>
          <a:lstStyle>
            <a:lvl1pPr marL="0" indent="0" algn="ctr" defTabSz="859536">
              <a:spcBef>
                <a:spcPts val="900"/>
              </a:spcBef>
              <a:buSzTx/>
              <a:buNone/>
              <a:defRPr sz="2200" b="1">
                <a:solidFill>
                  <a:srgbClr val="FFFFFF"/>
                </a:solidFill>
                <a:latin typeface="Dubai"/>
                <a:ea typeface="Dubai"/>
                <a:cs typeface="Dubai"/>
                <a:sym typeface="Dubai"/>
              </a:defRPr>
            </a:lvl1pPr>
          </a:lstStyle>
          <a:p>
            <a:r>
              <a:rPr sz="2000">
                <a:latin typeface="Corbel" panose="020B0503020204020204" pitchFamily="34" charset="0"/>
                <a:ea typeface="Roboto" panose="02000000000000000000" pitchFamily="2" charset="0"/>
              </a:rPr>
              <a:t>Mohamad </a:t>
            </a:r>
            <a:r>
              <a:rPr sz="2000" err="1">
                <a:latin typeface="Corbel" panose="020B0503020204020204" pitchFamily="34" charset="0"/>
                <a:ea typeface="Roboto" panose="02000000000000000000" pitchFamily="2" charset="0"/>
              </a:rPr>
              <a:t>Koaik</a:t>
            </a:r>
            <a:endParaRPr sz="2000">
              <a:latin typeface="Corbel" panose="020B0503020204020204" pitchFamily="34" charset="0"/>
              <a:ea typeface="Roboto" panose="02000000000000000000" pitchFamily="2" charset="0"/>
            </a:endParaRPr>
          </a:p>
        </p:txBody>
      </p:sp>
      <p:pic>
        <p:nvPicPr>
          <p:cNvPr id="341" name="image4.jpe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/>
          </a:blip>
          <a:srcRect l="3763" r="3763"/>
          <a:stretch>
            <a:fillRect/>
          </a:stretch>
        </p:blipFill>
        <p:spPr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1054"/>
                  <a:pt x="2881" y="3163"/>
                </a:cubicBezTo>
                <a:cubicBezTo>
                  <a:pt x="-961" y="7381"/>
                  <a:pt x="-961" y="14219"/>
                  <a:pt x="2881" y="18437"/>
                </a:cubicBezTo>
                <a:cubicBezTo>
                  <a:pt x="4803" y="20546"/>
                  <a:pt x="7321" y="21600"/>
                  <a:pt x="9839" y="21600"/>
                </a:cubicBezTo>
                <a:cubicBezTo>
                  <a:pt x="12357" y="21600"/>
                  <a:pt x="14875" y="20546"/>
                  <a:pt x="16797" y="18437"/>
                </a:cubicBezTo>
                <a:cubicBezTo>
                  <a:pt x="20639" y="14219"/>
                  <a:pt x="20639" y="7381"/>
                  <a:pt x="16797" y="3163"/>
                </a:cubicBezTo>
                <a:cubicBezTo>
                  <a:pt x="14875" y="1054"/>
                  <a:pt x="12357" y="0"/>
                  <a:pt x="9839" y="0"/>
                </a:cubicBezTo>
                <a:close/>
              </a:path>
            </a:pathLst>
          </a:cu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25798C-A3DA-9041-8610-917D31769B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944">
        <p14:gallery dir="l"/>
      </p:transition>
    </mc:Choice>
    <mc:Fallback xmlns="">
      <p:transition spd="slow" advTm="79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44">
            <a:extLst>
              <a:ext uri="{FF2B5EF4-FFF2-40B4-BE49-F238E27FC236}">
                <a16:creationId xmlns:a16="http://schemas.microsoft.com/office/drawing/2014/main" id="{3352131C-4822-D14B-B694-93A9036C9A1E}"/>
              </a:ext>
            </a:extLst>
          </p:cNvPr>
          <p:cNvSpPr/>
          <p:nvPr/>
        </p:nvSpPr>
        <p:spPr>
          <a:xfrm>
            <a:off x="0" y="3103"/>
            <a:ext cx="12192000" cy="406857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9" name="image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92482" y="1229558"/>
            <a:ext cx="5985529" cy="5218633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Shape 350"/>
          <p:cNvSpPr/>
          <p:nvPr/>
        </p:nvSpPr>
        <p:spPr>
          <a:xfrm>
            <a:off x="3145127" y="1626971"/>
            <a:ext cx="5472400" cy="310939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 348">
            <a:extLst>
              <a:ext uri="{FF2B5EF4-FFF2-40B4-BE49-F238E27FC236}">
                <a16:creationId xmlns:a16="http://schemas.microsoft.com/office/drawing/2014/main" id="{6C63E0E5-E388-9345-B80C-0B9C1A4A7261}"/>
              </a:ext>
            </a:extLst>
          </p:cNvPr>
          <p:cNvSpPr/>
          <p:nvPr/>
        </p:nvSpPr>
        <p:spPr>
          <a:xfrm>
            <a:off x="395659" y="3500538"/>
            <a:ext cx="205761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5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sz="1800" b="1">
                <a:solidFill>
                  <a:schemeClr val="bg1"/>
                </a:solidFill>
                <a:latin typeface="Corbel" panose="020B0503020204020204" pitchFamily="34" charset="0"/>
              </a:rPr>
              <a:t>CONTACT DETAILS</a:t>
            </a:r>
            <a:endParaRPr sz="1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Shape 348">
            <a:extLst>
              <a:ext uri="{FF2B5EF4-FFF2-40B4-BE49-F238E27FC236}">
                <a16:creationId xmlns:a16="http://schemas.microsoft.com/office/drawing/2014/main" id="{B3C6FA5B-4D30-734D-BE3B-0AA1E7321116}"/>
              </a:ext>
            </a:extLst>
          </p:cNvPr>
          <p:cNvSpPr/>
          <p:nvPr/>
        </p:nvSpPr>
        <p:spPr>
          <a:xfrm>
            <a:off x="9137990" y="3546705"/>
            <a:ext cx="235737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5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sz="1800" b="1">
                <a:solidFill>
                  <a:schemeClr val="bg1"/>
                </a:solidFill>
                <a:latin typeface="Corbel" panose="020B0503020204020204" pitchFamily="34" charset="0"/>
              </a:rPr>
              <a:t>WEB &amp; SOCIAL MEDIA</a:t>
            </a:r>
            <a:endParaRPr sz="1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Shape 348">
            <a:extLst>
              <a:ext uri="{FF2B5EF4-FFF2-40B4-BE49-F238E27FC236}">
                <a16:creationId xmlns:a16="http://schemas.microsoft.com/office/drawing/2014/main" id="{E2495C2B-6D95-C946-88A1-1D491C159264}"/>
              </a:ext>
            </a:extLst>
          </p:cNvPr>
          <p:cNvSpPr/>
          <p:nvPr/>
        </p:nvSpPr>
        <p:spPr>
          <a:xfrm>
            <a:off x="572105" y="4157190"/>
            <a:ext cx="228610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 sz="15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algn="l"/>
            <a:r>
              <a:rPr lang="pl-PL" sz="1600" b="1" dirty="0" err="1">
                <a:solidFill>
                  <a:schemeClr val="bg2"/>
                </a:solidFill>
                <a:latin typeface="Corbel" panose="020B0503020204020204" pitchFamily="34" charset="0"/>
              </a:rPr>
              <a:t>info@masstok.com</a:t>
            </a:r>
            <a:endParaRPr lang="pl-PL" sz="1600" b="1" dirty="0">
              <a:solidFill>
                <a:schemeClr val="bg2"/>
              </a:solidFill>
              <a:latin typeface="Corbel" panose="020B0503020204020204" pitchFamily="34" charset="0"/>
            </a:endParaRPr>
          </a:p>
          <a:p>
            <a:pPr algn="l"/>
            <a:r>
              <a:rPr lang="pl-PL" sz="1600" b="1" dirty="0">
                <a:solidFill>
                  <a:schemeClr val="bg2"/>
                </a:solidFill>
                <a:latin typeface="Corbel" panose="020B0503020204020204" pitchFamily="34" charset="0"/>
              </a:rPr>
              <a:t>800-MASSTOK</a:t>
            </a:r>
          </a:p>
          <a:p>
            <a:pPr algn="l"/>
            <a:r>
              <a:rPr lang="pl-PL" sz="1600" b="1" dirty="0">
                <a:solidFill>
                  <a:schemeClr val="bg2"/>
                </a:solidFill>
                <a:latin typeface="Corbel" panose="020B0503020204020204" pitchFamily="34" charset="0"/>
              </a:rPr>
              <a:t>License no. </a:t>
            </a:r>
            <a:r>
              <a:rPr lang="en-US" sz="1600" b="1" dirty="0">
                <a:solidFill>
                  <a:schemeClr val="bg2"/>
                </a:solidFill>
                <a:latin typeface="Corbel" panose="020B0503020204020204" pitchFamily="34" charset="0"/>
              </a:rPr>
              <a:t>064146</a:t>
            </a:r>
          </a:p>
          <a:p>
            <a:pPr algn="l"/>
            <a:r>
              <a:rPr lang="pl-PL" sz="1600" b="1" dirty="0">
                <a:solidFill>
                  <a:schemeClr val="bg2"/>
                </a:solidFill>
                <a:latin typeface="Corbel" panose="020B0503020204020204" pitchFamily="34" charset="0"/>
              </a:rPr>
              <a:t>DMCC, </a:t>
            </a:r>
            <a:r>
              <a:rPr lang="pl-PL" sz="1600" b="1" dirty="0" err="1">
                <a:solidFill>
                  <a:schemeClr val="bg2"/>
                </a:solidFill>
                <a:latin typeface="Corbel" panose="020B0503020204020204" pitchFamily="34" charset="0"/>
              </a:rPr>
              <a:t>Dubai</a:t>
            </a:r>
            <a:r>
              <a:rPr lang="pl-PL" sz="1600" b="1" dirty="0">
                <a:solidFill>
                  <a:schemeClr val="bg2"/>
                </a:solidFill>
                <a:latin typeface="Corbel" panose="020B0503020204020204" pitchFamily="34" charset="0"/>
              </a:rPr>
              <a:t>, UAE</a:t>
            </a:r>
          </a:p>
          <a:p>
            <a:pPr algn="l"/>
            <a:endParaRPr lang="pl-PL" sz="1600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13" name="Freeform 106">
            <a:extLst>
              <a:ext uri="{FF2B5EF4-FFF2-40B4-BE49-F238E27FC236}">
                <a16:creationId xmlns:a16="http://schemas.microsoft.com/office/drawing/2014/main" id="{B88050AB-347C-A546-9FEE-7851BBFBC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6480" y="4626880"/>
            <a:ext cx="299149" cy="301197"/>
          </a:xfrm>
          <a:custGeom>
            <a:avLst/>
            <a:gdLst>
              <a:gd name="T0" fmla="*/ 202395 w 426"/>
              <a:gd name="T1" fmla="*/ 0 h 427"/>
              <a:gd name="T2" fmla="*/ 202395 w 426"/>
              <a:gd name="T3" fmla="*/ 0 h 427"/>
              <a:gd name="T4" fmla="*/ 28836 w 426"/>
              <a:gd name="T5" fmla="*/ 0 h 427"/>
              <a:gd name="T6" fmla="*/ 0 w 426"/>
              <a:gd name="T7" fmla="*/ 28965 h 427"/>
              <a:gd name="T8" fmla="*/ 0 w 426"/>
              <a:gd name="T9" fmla="*/ 203304 h 427"/>
              <a:gd name="T10" fmla="*/ 28836 w 426"/>
              <a:gd name="T11" fmla="*/ 232815 h 427"/>
              <a:gd name="T12" fmla="*/ 115888 w 426"/>
              <a:gd name="T13" fmla="*/ 232815 h 427"/>
              <a:gd name="T14" fmla="*/ 115888 w 426"/>
              <a:gd name="T15" fmla="*/ 149745 h 427"/>
              <a:gd name="T16" fmla="*/ 87052 w 426"/>
              <a:gd name="T17" fmla="*/ 149745 h 427"/>
              <a:gd name="T18" fmla="*/ 87052 w 426"/>
              <a:gd name="T19" fmla="*/ 111489 h 427"/>
              <a:gd name="T20" fmla="*/ 115888 w 426"/>
              <a:gd name="T21" fmla="*/ 111489 h 427"/>
              <a:gd name="T22" fmla="*/ 115888 w 426"/>
              <a:gd name="T23" fmla="*/ 91815 h 427"/>
              <a:gd name="T24" fmla="*/ 163766 w 426"/>
              <a:gd name="T25" fmla="*/ 43721 h 427"/>
              <a:gd name="T26" fmla="*/ 188249 w 426"/>
              <a:gd name="T27" fmla="*/ 43721 h 427"/>
              <a:gd name="T28" fmla="*/ 188249 w 426"/>
              <a:gd name="T29" fmla="*/ 87442 h 427"/>
              <a:gd name="T30" fmla="*/ 168663 w 426"/>
              <a:gd name="T31" fmla="*/ 87442 h 427"/>
              <a:gd name="T32" fmla="*/ 158869 w 426"/>
              <a:gd name="T33" fmla="*/ 91815 h 427"/>
              <a:gd name="T34" fmla="*/ 158869 w 426"/>
              <a:gd name="T35" fmla="*/ 111489 h 427"/>
              <a:gd name="T36" fmla="*/ 188249 w 426"/>
              <a:gd name="T37" fmla="*/ 111489 h 427"/>
              <a:gd name="T38" fmla="*/ 188249 w 426"/>
              <a:gd name="T39" fmla="*/ 149745 h 427"/>
              <a:gd name="T40" fmla="*/ 158869 w 426"/>
              <a:gd name="T41" fmla="*/ 149745 h 427"/>
              <a:gd name="T42" fmla="*/ 158869 w 426"/>
              <a:gd name="T43" fmla="*/ 232815 h 427"/>
              <a:gd name="T44" fmla="*/ 202395 w 426"/>
              <a:gd name="T45" fmla="*/ 232815 h 427"/>
              <a:gd name="T46" fmla="*/ 231231 w 426"/>
              <a:gd name="T47" fmla="*/ 203304 h 427"/>
              <a:gd name="T48" fmla="*/ 231231 w 426"/>
              <a:gd name="T49" fmla="*/ 28965 h 427"/>
              <a:gd name="T50" fmla="*/ 202395 w 426"/>
              <a:gd name="T51" fmla="*/ 0 h 42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26" h="427">
                <a:moveTo>
                  <a:pt x="372" y="0"/>
                </a:moveTo>
                <a:lnTo>
                  <a:pt x="372" y="0"/>
                </a:lnTo>
                <a:cubicBezTo>
                  <a:pt x="53" y="0"/>
                  <a:pt x="53" y="0"/>
                  <a:pt x="53" y="0"/>
                </a:cubicBezTo>
                <a:cubicBezTo>
                  <a:pt x="27" y="0"/>
                  <a:pt x="0" y="27"/>
                  <a:pt x="0" y="53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9"/>
                  <a:pt x="27" y="426"/>
                  <a:pt x="53" y="426"/>
                </a:cubicBezTo>
                <a:cubicBezTo>
                  <a:pt x="213" y="426"/>
                  <a:pt x="213" y="426"/>
                  <a:pt x="213" y="426"/>
                </a:cubicBezTo>
                <a:cubicBezTo>
                  <a:pt x="213" y="274"/>
                  <a:pt x="213" y="274"/>
                  <a:pt x="213" y="274"/>
                </a:cubicBezTo>
                <a:cubicBezTo>
                  <a:pt x="160" y="274"/>
                  <a:pt x="160" y="274"/>
                  <a:pt x="160" y="274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3" y="168"/>
                  <a:pt x="213" y="168"/>
                  <a:pt x="213" y="168"/>
                </a:cubicBezTo>
                <a:cubicBezTo>
                  <a:pt x="213" y="124"/>
                  <a:pt x="257" y="80"/>
                  <a:pt x="301" y="80"/>
                </a:cubicBezTo>
                <a:cubicBezTo>
                  <a:pt x="346" y="80"/>
                  <a:pt x="346" y="80"/>
                  <a:pt x="346" y="80"/>
                </a:cubicBezTo>
                <a:cubicBezTo>
                  <a:pt x="346" y="160"/>
                  <a:pt x="346" y="160"/>
                  <a:pt x="346" y="160"/>
                </a:cubicBezTo>
                <a:cubicBezTo>
                  <a:pt x="310" y="160"/>
                  <a:pt x="310" y="160"/>
                  <a:pt x="310" y="160"/>
                </a:cubicBezTo>
                <a:cubicBezTo>
                  <a:pt x="292" y="160"/>
                  <a:pt x="292" y="160"/>
                  <a:pt x="292" y="168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346" y="204"/>
                  <a:pt x="346" y="204"/>
                  <a:pt x="346" y="204"/>
                </a:cubicBezTo>
                <a:cubicBezTo>
                  <a:pt x="346" y="274"/>
                  <a:pt x="346" y="274"/>
                  <a:pt x="346" y="274"/>
                </a:cubicBezTo>
                <a:cubicBezTo>
                  <a:pt x="292" y="274"/>
                  <a:pt x="292" y="274"/>
                  <a:pt x="292" y="274"/>
                </a:cubicBezTo>
                <a:cubicBezTo>
                  <a:pt x="292" y="426"/>
                  <a:pt x="292" y="426"/>
                  <a:pt x="292" y="426"/>
                </a:cubicBezTo>
                <a:cubicBezTo>
                  <a:pt x="372" y="426"/>
                  <a:pt x="372" y="426"/>
                  <a:pt x="372" y="426"/>
                </a:cubicBezTo>
                <a:cubicBezTo>
                  <a:pt x="399" y="426"/>
                  <a:pt x="425" y="399"/>
                  <a:pt x="425" y="372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25" y="27"/>
                  <a:pt x="399" y="0"/>
                  <a:pt x="372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sp>
        <p:nvSpPr>
          <p:cNvPr id="14" name="Freeform 49">
            <a:extLst>
              <a:ext uri="{FF2B5EF4-FFF2-40B4-BE49-F238E27FC236}">
                <a16:creationId xmlns:a16="http://schemas.microsoft.com/office/drawing/2014/main" id="{BC1BF463-DBE0-3242-8EE9-42B3D6E98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8087" y="4606977"/>
            <a:ext cx="354489" cy="348004"/>
          </a:xfrm>
          <a:custGeom>
            <a:avLst/>
            <a:gdLst>
              <a:gd name="T0" fmla="*/ 129903 w 479"/>
              <a:gd name="T1" fmla="*/ 0 h 471"/>
              <a:gd name="T2" fmla="*/ 129903 w 479"/>
              <a:gd name="T3" fmla="*/ 0 h 471"/>
              <a:gd name="T4" fmla="*/ 0 w 479"/>
              <a:gd name="T5" fmla="*/ 125352 h 471"/>
              <a:gd name="T6" fmla="*/ 129903 w 479"/>
              <a:gd name="T7" fmla="*/ 255044 h 471"/>
              <a:gd name="T8" fmla="*/ 259806 w 479"/>
              <a:gd name="T9" fmla="*/ 125352 h 471"/>
              <a:gd name="T10" fmla="*/ 129903 w 479"/>
              <a:gd name="T11" fmla="*/ 0 h 471"/>
              <a:gd name="T12" fmla="*/ 96204 w 479"/>
              <a:gd name="T13" fmla="*/ 183415 h 471"/>
              <a:gd name="T14" fmla="*/ 96204 w 479"/>
              <a:gd name="T15" fmla="*/ 183415 h 471"/>
              <a:gd name="T16" fmla="*/ 72289 w 479"/>
              <a:gd name="T17" fmla="*/ 183415 h 471"/>
              <a:gd name="T18" fmla="*/ 72289 w 479"/>
              <a:gd name="T19" fmla="*/ 96591 h 471"/>
              <a:gd name="T20" fmla="*/ 96204 w 479"/>
              <a:gd name="T21" fmla="*/ 96591 h 471"/>
              <a:gd name="T22" fmla="*/ 96204 w 479"/>
              <a:gd name="T23" fmla="*/ 183415 h 471"/>
              <a:gd name="T24" fmla="*/ 86421 w 479"/>
              <a:gd name="T25" fmla="*/ 86824 h 471"/>
              <a:gd name="T26" fmla="*/ 86421 w 479"/>
              <a:gd name="T27" fmla="*/ 86824 h 471"/>
              <a:gd name="T28" fmla="*/ 72289 w 479"/>
              <a:gd name="T29" fmla="*/ 72715 h 471"/>
              <a:gd name="T30" fmla="*/ 86421 w 479"/>
              <a:gd name="T31" fmla="*/ 58063 h 471"/>
              <a:gd name="T32" fmla="*/ 101096 w 479"/>
              <a:gd name="T33" fmla="*/ 72715 h 471"/>
              <a:gd name="T34" fmla="*/ 86421 w 479"/>
              <a:gd name="T35" fmla="*/ 86824 h 471"/>
              <a:gd name="T36" fmla="*/ 192409 w 479"/>
              <a:gd name="T37" fmla="*/ 183415 h 471"/>
              <a:gd name="T38" fmla="*/ 192409 w 479"/>
              <a:gd name="T39" fmla="*/ 183415 h 471"/>
              <a:gd name="T40" fmla="*/ 168494 w 479"/>
              <a:gd name="T41" fmla="*/ 183415 h 471"/>
              <a:gd name="T42" fmla="*/ 168494 w 479"/>
              <a:gd name="T43" fmla="*/ 135119 h 471"/>
              <a:gd name="T44" fmla="*/ 154362 w 479"/>
              <a:gd name="T45" fmla="*/ 115584 h 471"/>
              <a:gd name="T46" fmla="*/ 139143 w 479"/>
              <a:gd name="T47" fmla="*/ 125352 h 471"/>
              <a:gd name="T48" fmla="*/ 139143 w 479"/>
              <a:gd name="T49" fmla="*/ 130235 h 471"/>
              <a:gd name="T50" fmla="*/ 139143 w 479"/>
              <a:gd name="T51" fmla="*/ 183415 h 471"/>
              <a:gd name="T52" fmla="*/ 115228 w 479"/>
              <a:gd name="T53" fmla="*/ 183415 h 471"/>
              <a:gd name="T54" fmla="*/ 115228 w 479"/>
              <a:gd name="T55" fmla="*/ 125352 h 471"/>
              <a:gd name="T56" fmla="*/ 110336 w 479"/>
              <a:gd name="T57" fmla="*/ 96591 h 471"/>
              <a:gd name="T58" fmla="*/ 134251 w 479"/>
              <a:gd name="T59" fmla="*/ 96591 h 471"/>
              <a:gd name="T60" fmla="*/ 134251 w 479"/>
              <a:gd name="T61" fmla="*/ 106359 h 471"/>
              <a:gd name="T62" fmla="*/ 139143 w 479"/>
              <a:gd name="T63" fmla="*/ 106359 h 471"/>
              <a:gd name="T64" fmla="*/ 163058 w 479"/>
              <a:gd name="T65" fmla="*/ 96591 h 471"/>
              <a:gd name="T66" fmla="*/ 192409 w 479"/>
              <a:gd name="T67" fmla="*/ 130235 h 471"/>
              <a:gd name="T68" fmla="*/ 192409 w 479"/>
              <a:gd name="T69" fmla="*/ 183415 h 47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79" h="471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4"/>
                  <a:pt x="106" y="470"/>
                  <a:pt x="239" y="470"/>
                </a:cubicBezTo>
                <a:cubicBezTo>
                  <a:pt x="372" y="470"/>
                  <a:pt x="478" y="364"/>
                  <a:pt x="478" y="231"/>
                </a:cubicBezTo>
                <a:cubicBezTo>
                  <a:pt x="478" y="107"/>
                  <a:pt x="372" y="0"/>
                  <a:pt x="239" y="0"/>
                </a:cubicBezTo>
                <a:close/>
                <a:moveTo>
                  <a:pt x="177" y="338"/>
                </a:moveTo>
                <a:lnTo>
                  <a:pt x="177" y="338"/>
                </a:lnTo>
                <a:cubicBezTo>
                  <a:pt x="133" y="338"/>
                  <a:pt x="133" y="338"/>
                  <a:pt x="133" y="338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77" y="178"/>
                  <a:pt x="177" y="178"/>
                  <a:pt x="177" y="178"/>
                </a:cubicBezTo>
                <a:lnTo>
                  <a:pt x="177" y="338"/>
                </a:lnTo>
                <a:close/>
                <a:moveTo>
                  <a:pt x="159" y="160"/>
                </a:moveTo>
                <a:lnTo>
                  <a:pt x="159" y="160"/>
                </a:lnTo>
                <a:cubicBezTo>
                  <a:pt x="141" y="160"/>
                  <a:pt x="133" y="151"/>
                  <a:pt x="133" y="134"/>
                </a:cubicBezTo>
                <a:cubicBezTo>
                  <a:pt x="133" y="125"/>
                  <a:pt x="141" y="107"/>
                  <a:pt x="159" y="107"/>
                </a:cubicBezTo>
                <a:cubicBezTo>
                  <a:pt x="168" y="107"/>
                  <a:pt x="177" y="125"/>
                  <a:pt x="186" y="134"/>
                </a:cubicBezTo>
                <a:cubicBezTo>
                  <a:pt x="186" y="151"/>
                  <a:pt x="168" y="160"/>
                  <a:pt x="159" y="160"/>
                </a:cubicBezTo>
                <a:close/>
                <a:moveTo>
                  <a:pt x="354" y="338"/>
                </a:moveTo>
                <a:lnTo>
                  <a:pt x="354" y="338"/>
                </a:lnTo>
                <a:cubicBezTo>
                  <a:pt x="310" y="338"/>
                  <a:pt x="310" y="338"/>
                  <a:pt x="310" y="338"/>
                </a:cubicBezTo>
                <a:cubicBezTo>
                  <a:pt x="310" y="249"/>
                  <a:pt x="310" y="249"/>
                  <a:pt x="310" y="249"/>
                </a:cubicBezTo>
                <a:cubicBezTo>
                  <a:pt x="310" y="231"/>
                  <a:pt x="300" y="213"/>
                  <a:pt x="284" y="213"/>
                </a:cubicBezTo>
                <a:cubicBezTo>
                  <a:pt x="275" y="213"/>
                  <a:pt x="265" y="222"/>
                  <a:pt x="256" y="231"/>
                </a:cubicBezTo>
                <a:lnTo>
                  <a:pt x="256" y="240"/>
                </a:lnTo>
                <a:cubicBezTo>
                  <a:pt x="256" y="338"/>
                  <a:pt x="256" y="338"/>
                  <a:pt x="256" y="338"/>
                </a:cubicBezTo>
                <a:cubicBezTo>
                  <a:pt x="212" y="338"/>
                  <a:pt x="212" y="338"/>
                  <a:pt x="212" y="338"/>
                </a:cubicBezTo>
                <a:cubicBezTo>
                  <a:pt x="212" y="231"/>
                  <a:pt x="212" y="231"/>
                  <a:pt x="212" y="231"/>
                </a:cubicBezTo>
                <a:cubicBezTo>
                  <a:pt x="212" y="205"/>
                  <a:pt x="212" y="196"/>
                  <a:pt x="203" y="178"/>
                </a:cubicBezTo>
                <a:cubicBezTo>
                  <a:pt x="247" y="178"/>
                  <a:pt x="247" y="178"/>
                  <a:pt x="247" y="178"/>
                </a:cubicBezTo>
                <a:cubicBezTo>
                  <a:pt x="247" y="196"/>
                  <a:pt x="247" y="196"/>
                  <a:pt x="247" y="196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187"/>
                  <a:pt x="275" y="178"/>
                  <a:pt x="300" y="178"/>
                </a:cubicBezTo>
                <a:cubicBezTo>
                  <a:pt x="337" y="178"/>
                  <a:pt x="354" y="196"/>
                  <a:pt x="354" y="240"/>
                </a:cubicBezTo>
                <a:lnTo>
                  <a:pt x="354" y="3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sp>
        <p:nvSpPr>
          <p:cNvPr id="15" name="Shape 348">
            <a:extLst>
              <a:ext uri="{FF2B5EF4-FFF2-40B4-BE49-F238E27FC236}">
                <a16:creationId xmlns:a16="http://schemas.microsoft.com/office/drawing/2014/main" id="{FFB45F3F-091F-7646-9F91-A1D976117CBC}"/>
              </a:ext>
            </a:extLst>
          </p:cNvPr>
          <p:cNvSpPr/>
          <p:nvPr/>
        </p:nvSpPr>
        <p:spPr>
          <a:xfrm>
            <a:off x="9418697" y="4130657"/>
            <a:ext cx="18027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5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r>
              <a:rPr lang="pl-PL" sz="1600" b="1" err="1">
                <a:solidFill>
                  <a:schemeClr val="bg2"/>
                </a:solidFill>
                <a:latin typeface="Corbel" panose="020B0503020204020204" pitchFamily="34" charset="0"/>
              </a:rPr>
              <a:t>www.masstok.com</a:t>
            </a:r>
            <a:endParaRPr sz="1600" b="1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17" name="Freeform 51">
            <a:extLst>
              <a:ext uri="{FF2B5EF4-FFF2-40B4-BE49-F238E27FC236}">
                <a16:creationId xmlns:a16="http://schemas.microsoft.com/office/drawing/2014/main" id="{395C7E92-453C-ED49-8FA5-3C5986863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38" y="4233629"/>
            <a:ext cx="207963" cy="128588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sp>
        <p:nvSpPr>
          <p:cNvPr id="19" name="Freeform 50">
            <a:extLst>
              <a:ext uri="{FF2B5EF4-FFF2-40B4-BE49-F238E27FC236}">
                <a16:creationId xmlns:a16="http://schemas.microsoft.com/office/drawing/2014/main" id="{7F4C997F-7309-264C-BA3D-00DFCFD05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76" y="4469207"/>
            <a:ext cx="200025" cy="198438"/>
          </a:xfrm>
          <a:custGeom>
            <a:avLst/>
            <a:gdLst>
              <a:gd name="T0" fmla="*/ 115780 w 444"/>
              <a:gd name="T1" fmla="*/ 115121 h 443"/>
              <a:gd name="T2" fmla="*/ 115780 w 444"/>
              <a:gd name="T3" fmla="*/ 115121 h 443"/>
              <a:gd name="T4" fmla="*/ 72081 w 444"/>
              <a:gd name="T5" fmla="*/ 138862 h 443"/>
              <a:gd name="T6" fmla="*/ 27931 w 444"/>
              <a:gd name="T7" fmla="*/ 138862 h 443"/>
              <a:gd name="T8" fmla="*/ 31986 w 444"/>
              <a:gd name="T9" fmla="*/ 182312 h 443"/>
              <a:gd name="T10" fmla="*/ 139657 w 444"/>
              <a:gd name="T11" fmla="*/ 138862 h 443"/>
              <a:gd name="T12" fmla="*/ 187411 w 444"/>
              <a:gd name="T13" fmla="*/ 27324 h 443"/>
              <a:gd name="T14" fmla="*/ 143712 w 444"/>
              <a:gd name="T15" fmla="*/ 23741 h 443"/>
              <a:gd name="T16" fmla="*/ 143712 w 444"/>
              <a:gd name="T17" fmla="*/ 67639 h 443"/>
              <a:gd name="T18" fmla="*/ 115780 w 444"/>
              <a:gd name="T19" fmla="*/ 115121 h 4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sp>
        <p:nvSpPr>
          <p:cNvPr id="20" name="Freeform 54">
            <a:extLst>
              <a:ext uri="{FF2B5EF4-FFF2-40B4-BE49-F238E27FC236}">
                <a16:creationId xmlns:a16="http://schemas.microsoft.com/office/drawing/2014/main" id="{C8B375FD-0BA0-DC43-9E55-36C9FF27B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41" y="4780979"/>
            <a:ext cx="223837" cy="198438"/>
          </a:xfrm>
          <a:custGeom>
            <a:avLst/>
            <a:gdLst>
              <a:gd name="T0" fmla="*/ 95480 w 497"/>
              <a:gd name="T1" fmla="*/ 0 h 443"/>
              <a:gd name="T2" fmla="*/ 95480 w 497"/>
              <a:gd name="T3" fmla="*/ 0 h 443"/>
              <a:gd name="T4" fmla="*/ 83770 w 497"/>
              <a:gd name="T5" fmla="*/ 0 h 443"/>
              <a:gd name="T6" fmla="*/ 79717 w 497"/>
              <a:gd name="T7" fmla="*/ 3584 h 443"/>
              <a:gd name="T8" fmla="*/ 79717 w 497"/>
              <a:gd name="T9" fmla="*/ 47482 h 443"/>
              <a:gd name="T10" fmla="*/ 39633 w 497"/>
              <a:gd name="T11" fmla="*/ 47482 h 443"/>
              <a:gd name="T12" fmla="*/ 36030 w 497"/>
              <a:gd name="T13" fmla="*/ 47482 h 443"/>
              <a:gd name="T14" fmla="*/ 27923 w 497"/>
              <a:gd name="T15" fmla="*/ 51065 h 443"/>
              <a:gd name="T16" fmla="*/ 0 w 497"/>
              <a:gd name="T17" fmla="*/ 67639 h 443"/>
              <a:gd name="T18" fmla="*/ 0 w 497"/>
              <a:gd name="T19" fmla="*/ 71223 h 443"/>
              <a:gd name="T20" fmla="*/ 0 w 497"/>
              <a:gd name="T21" fmla="*/ 74806 h 443"/>
              <a:gd name="T22" fmla="*/ 27923 w 497"/>
              <a:gd name="T23" fmla="*/ 94964 h 443"/>
              <a:gd name="T24" fmla="*/ 36030 w 497"/>
              <a:gd name="T25" fmla="*/ 94964 h 443"/>
              <a:gd name="T26" fmla="*/ 39633 w 497"/>
              <a:gd name="T27" fmla="*/ 98995 h 443"/>
              <a:gd name="T28" fmla="*/ 79717 w 497"/>
              <a:gd name="T29" fmla="*/ 98995 h 443"/>
              <a:gd name="T30" fmla="*/ 79717 w 497"/>
              <a:gd name="T31" fmla="*/ 193959 h 443"/>
              <a:gd name="T32" fmla="*/ 83770 w 497"/>
              <a:gd name="T33" fmla="*/ 197990 h 443"/>
              <a:gd name="T34" fmla="*/ 95480 w 497"/>
              <a:gd name="T35" fmla="*/ 197990 h 443"/>
              <a:gd name="T36" fmla="*/ 99533 w 497"/>
              <a:gd name="T37" fmla="*/ 193959 h 443"/>
              <a:gd name="T38" fmla="*/ 99533 w 497"/>
              <a:gd name="T39" fmla="*/ 3584 h 443"/>
              <a:gd name="T40" fmla="*/ 95480 w 497"/>
              <a:gd name="T41" fmla="*/ 0 h 443"/>
              <a:gd name="T42" fmla="*/ 219333 w 497"/>
              <a:gd name="T43" fmla="*/ 47482 h 443"/>
              <a:gd name="T44" fmla="*/ 219333 w 497"/>
              <a:gd name="T45" fmla="*/ 47482 h 443"/>
              <a:gd name="T46" fmla="*/ 195463 w 497"/>
              <a:gd name="T47" fmla="*/ 27324 h 443"/>
              <a:gd name="T48" fmla="*/ 187357 w 497"/>
              <a:gd name="T49" fmla="*/ 23741 h 443"/>
              <a:gd name="T50" fmla="*/ 183303 w 497"/>
              <a:gd name="T51" fmla="*/ 23741 h 443"/>
              <a:gd name="T52" fmla="*/ 107640 w 497"/>
              <a:gd name="T53" fmla="*/ 23741 h 443"/>
              <a:gd name="T54" fmla="*/ 115296 w 497"/>
              <a:gd name="T55" fmla="*/ 74806 h 443"/>
              <a:gd name="T56" fmla="*/ 183303 w 497"/>
              <a:gd name="T57" fmla="*/ 74806 h 443"/>
              <a:gd name="T58" fmla="*/ 187357 w 497"/>
              <a:gd name="T59" fmla="*/ 74806 h 443"/>
              <a:gd name="T60" fmla="*/ 195463 w 497"/>
              <a:gd name="T61" fmla="*/ 71223 h 443"/>
              <a:gd name="T62" fmla="*/ 219333 w 497"/>
              <a:gd name="T63" fmla="*/ 55097 h 443"/>
              <a:gd name="T64" fmla="*/ 223387 w 497"/>
              <a:gd name="T65" fmla="*/ 51065 h 443"/>
              <a:gd name="T66" fmla="*/ 219333 w 497"/>
              <a:gd name="T67" fmla="*/ 47482 h 44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3">
                <a:moveTo>
                  <a:pt x="212" y="0"/>
                </a:moveTo>
                <a:lnTo>
                  <a:pt x="212" y="0"/>
                </a:lnTo>
                <a:cubicBezTo>
                  <a:pt x="186" y="0"/>
                  <a:pt x="186" y="0"/>
                  <a:pt x="186" y="0"/>
                </a:cubicBezTo>
                <a:lnTo>
                  <a:pt x="177" y="8"/>
                </a:lnTo>
                <a:cubicBezTo>
                  <a:pt x="177" y="106"/>
                  <a:pt x="177" y="106"/>
                  <a:pt x="177" y="106"/>
                </a:cubicBezTo>
                <a:cubicBezTo>
                  <a:pt x="88" y="106"/>
                  <a:pt x="88" y="106"/>
                  <a:pt x="88" y="106"/>
                </a:cubicBezTo>
                <a:lnTo>
                  <a:pt x="80" y="106"/>
                </a:lnTo>
                <a:cubicBezTo>
                  <a:pt x="71" y="106"/>
                  <a:pt x="71" y="106"/>
                  <a:pt x="62" y="114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67"/>
                  <a:pt x="0" y="167"/>
                  <a:pt x="0" y="167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71" y="212"/>
                  <a:pt x="71" y="212"/>
                  <a:pt x="80" y="212"/>
                </a:cubicBezTo>
                <a:cubicBezTo>
                  <a:pt x="80" y="221"/>
                  <a:pt x="88" y="221"/>
                  <a:pt x="88" y="221"/>
                </a:cubicBezTo>
                <a:cubicBezTo>
                  <a:pt x="177" y="221"/>
                  <a:pt x="177" y="221"/>
                  <a:pt x="177" y="221"/>
                </a:cubicBezTo>
                <a:cubicBezTo>
                  <a:pt x="177" y="433"/>
                  <a:pt x="177" y="433"/>
                  <a:pt x="177" y="433"/>
                </a:cubicBezTo>
                <a:cubicBezTo>
                  <a:pt x="177" y="442"/>
                  <a:pt x="186" y="442"/>
                  <a:pt x="186" y="442"/>
                </a:cubicBezTo>
                <a:cubicBezTo>
                  <a:pt x="212" y="442"/>
                  <a:pt x="212" y="442"/>
                  <a:pt x="212" y="442"/>
                </a:cubicBezTo>
                <a:cubicBezTo>
                  <a:pt x="212" y="442"/>
                  <a:pt x="221" y="442"/>
                  <a:pt x="221" y="433"/>
                </a:cubicBezTo>
                <a:cubicBezTo>
                  <a:pt x="221" y="8"/>
                  <a:pt x="221" y="8"/>
                  <a:pt x="221" y="8"/>
                </a:cubicBezTo>
                <a:lnTo>
                  <a:pt x="212" y="0"/>
                </a:lnTo>
                <a:close/>
                <a:moveTo>
                  <a:pt x="487" y="106"/>
                </a:moveTo>
                <a:lnTo>
                  <a:pt x="487" y="106"/>
                </a:lnTo>
                <a:cubicBezTo>
                  <a:pt x="434" y="61"/>
                  <a:pt x="434" y="61"/>
                  <a:pt x="434" y="61"/>
                </a:cubicBezTo>
                <a:cubicBezTo>
                  <a:pt x="425" y="61"/>
                  <a:pt x="425" y="61"/>
                  <a:pt x="416" y="53"/>
                </a:cubicBezTo>
                <a:lnTo>
                  <a:pt x="407" y="53"/>
                </a:lnTo>
                <a:cubicBezTo>
                  <a:pt x="239" y="53"/>
                  <a:pt x="239" y="53"/>
                  <a:pt x="239" y="53"/>
                </a:cubicBezTo>
                <a:cubicBezTo>
                  <a:pt x="256" y="167"/>
                  <a:pt x="256" y="167"/>
                  <a:pt x="256" y="167"/>
                </a:cubicBezTo>
                <a:cubicBezTo>
                  <a:pt x="407" y="167"/>
                  <a:pt x="407" y="167"/>
                  <a:pt x="407" y="167"/>
                </a:cubicBezTo>
                <a:lnTo>
                  <a:pt x="416" y="167"/>
                </a:lnTo>
                <a:cubicBezTo>
                  <a:pt x="425" y="167"/>
                  <a:pt x="425" y="159"/>
                  <a:pt x="434" y="159"/>
                </a:cubicBezTo>
                <a:cubicBezTo>
                  <a:pt x="487" y="123"/>
                  <a:pt x="487" y="123"/>
                  <a:pt x="487" y="123"/>
                </a:cubicBezTo>
                <a:cubicBezTo>
                  <a:pt x="496" y="114"/>
                  <a:pt x="496" y="114"/>
                  <a:pt x="496" y="114"/>
                </a:cubicBezTo>
                <a:cubicBezTo>
                  <a:pt x="496" y="106"/>
                  <a:pt x="496" y="106"/>
                  <a:pt x="487" y="1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sp>
        <p:nvSpPr>
          <p:cNvPr id="21" name="Freeform 55">
            <a:extLst>
              <a:ext uri="{FF2B5EF4-FFF2-40B4-BE49-F238E27FC236}">
                <a16:creationId xmlns:a16="http://schemas.microsoft.com/office/drawing/2014/main" id="{3B02C850-485D-0349-885D-575FBB728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7990" y="4121847"/>
            <a:ext cx="180459" cy="304262"/>
          </a:xfrm>
          <a:custGeom>
            <a:avLst/>
            <a:gdLst>
              <a:gd name="T0" fmla="*/ 127964 w 303"/>
              <a:gd name="T1" fmla="*/ 162564 h 514"/>
              <a:gd name="T2" fmla="*/ 127964 w 303"/>
              <a:gd name="T3" fmla="*/ 162564 h 514"/>
              <a:gd name="T4" fmla="*/ 100028 w 303"/>
              <a:gd name="T5" fmla="*/ 75236 h 514"/>
              <a:gd name="T6" fmla="*/ 40101 w 303"/>
              <a:gd name="T7" fmla="*/ 47470 h 514"/>
              <a:gd name="T8" fmla="*/ 20276 w 303"/>
              <a:gd name="T9" fmla="*/ 4031 h 514"/>
              <a:gd name="T10" fmla="*/ 8561 w 303"/>
              <a:gd name="T11" fmla="*/ 0 h 514"/>
              <a:gd name="T12" fmla="*/ 4506 w 303"/>
              <a:gd name="T13" fmla="*/ 12092 h 514"/>
              <a:gd name="T14" fmla="*/ 28386 w 303"/>
              <a:gd name="T15" fmla="*/ 55531 h 514"/>
              <a:gd name="T16" fmla="*/ 8561 w 303"/>
              <a:gd name="T17" fmla="*/ 107032 h 514"/>
              <a:gd name="T18" fmla="*/ 32442 w 303"/>
              <a:gd name="T19" fmla="*/ 194360 h 514"/>
              <a:gd name="T20" fmla="*/ 91918 w 303"/>
              <a:gd name="T21" fmla="*/ 222574 h 514"/>
              <a:gd name="T22" fmla="*/ 127964 w 303"/>
              <a:gd name="T23" fmla="*/ 162564 h 514"/>
              <a:gd name="T24" fmla="*/ 56322 w 303"/>
              <a:gd name="T25" fmla="*/ 99419 h 514"/>
              <a:gd name="T26" fmla="*/ 56322 w 303"/>
              <a:gd name="T27" fmla="*/ 99419 h 514"/>
              <a:gd name="T28" fmla="*/ 36497 w 303"/>
              <a:gd name="T29" fmla="*/ 90910 h 514"/>
              <a:gd name="T30" fmla="*/ 44157 w 303"/>
              <a:gd name="T31" fmla="*/ 71206 h 514"/>
              <a:gd name="T32" fmla="*/ 63982 w 303"/>
              <a:gd name="T33" fmla="*/ 79715 h 514"/>
              <a:gd name="T34" fmla="*/ 56322 w 303"/>
              <a:gd name="T35" fmla="*/ 99419 h 51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03" h="514">
                <a:moveTo>
                  <a:pt x="284" y="363"/>
                </a:moveTo>
                <a:lnTo>
                  <a:pt x="284" y="363"/>
                </a:lnTo>
                <a:cubicBezTo>
                  <a:pt x="222" y="168"/>
                  <a:pt x="222" y="168"/>
                  <a:pt x="222" y="168"/>
                </a:cubicBezTo>
                <a:cubicBezTo>
                  <a:pt x="204" y="124"/>
                  <a:pt x="142" y="88"/>
                  <a:pt x="89" y="106"/>
                </a:cubicBezTo>
                <a:cubicBezTo>
                  <a:pt x="45" y="9"/>
                  <a:pt x="45" y="9"/>
                  <a:pt x="45" y="9"/>
                </a:cubicBezTo>
                <a:cubicBezTo>
                  <a:pt x="36" y="0"/>
                  <a:pt x="28" y="0"/>
                  <a:pt x="19" y="0"/>
                </a:cubicBezTo>
                <a:cubicBezTo>
                  <a:pt x="10" y="9"/>
                  <a:pt x="10" y="18"/>
                  <a:pt x="10" y="27"/>
                </a:cubicBezTo>
                <a:cubicBezTo>
                  <a:pt x="63" y="124"/>
                  <a:pt x="63" y="124"/>
                  <a:pt x="63" y="124"/>
                </a:cubicBezTo>
                <a:cubicBezTo>
                  <a:pt x="28" y="141"/>
                  <a:pt x="0" y="194"/>
                  <a:pt x="19" y="239"/>
                </a:cubicBezTo>
                <a:cubicBezTo>
                  <a:pt x="72" y="434"/>
                  <a:pt x="72" y="434"/>
                  <a:pt x="72" y="434"/>
                </a:cubicBezTo>
                <a:cubicBezTo>
                  <a:pt x="81" y="487"/>
                  <a:pt x="142" y="513"/>
                  <a:pt x="204" y="497"/>
                </a:cubicBezTo>
                <a:cubicBezTo>
                  <a:pt x="267" y="469"/>
                  <a:pt x="302" y="407"/>
                  <a:pt x="284" y="363"/>
                </a:cubicBezTo>
                <a:close/>
                <a:moveTo>
                  <a:pt x="125" y="222"/>
                </a:moveTo>
                <a:lnTo>
                  <a:pt x="125" y="222"/>
                </a:lnTo>
                <a:cubicBezTo>
                  <a:pt x="107" y="231"/>
                  <a:pt x="89" y="222"/>
                  <a:pt x="81" y="203"/>
                </a:cubicBezTo>
                <a:cubicBezTo>
                  <a:pt x="72" y="186"/>
                  <a:pt x="81" y="159"/>
                  <a:pt x="98" y="159"/>
                </a:cubicBezTo>
                <a:cubicBezTo>
                  <a:pt x="125" y="150"/>
                  <a:pt x="142" y="159"/>
                  <a:pt x="142" y="178"/>
                </a:cubicBezTo>
                <a:cubicBezTo>
                  <a:pt x="151" y="194"/>
                  <a:pt x="142" y="222"/>
                  <a:pt x="125" y="2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BF629A1-0490-0449-97D6-3BC10E1980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1" y="10775"/>
            <a:ext cx="3319208" cy="1787873"/>
          </a:xfrm>
          <a:prstGeom prst="rect">
            <a:avLst/>
          </a:prstGeom>
        </p:spPr>
      </p:pic>
      <p:sp>
        <p:nvSpPr>
          <p:cNvPr id="25" name="Shape 140">
            <a:extLst>
              <a:ext uri="{FF2B5EF4-FFF2-40B4-BE49-F238E27FC236}">
                <a16:creationId xmlns:a16="http://schemas.microsoft.com/office/drawing/2014/main" id="{182353F0-4AAA-DC4F-B7DC-580B106C5954}"/>
              </a:ext>
            </a:extLst>
          </p:cNvPr>
          <p:cNvSpPr/>
          <p:nvPr/>
        </p:nvSpPr>
        <p:spPr>
          <a:xfrm>
            <a:off x="585591" y="1268840"/>
            <a:ext cx="2299052" cy="572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140000"/>
              </a:lnSpc>
              <a:defRPr sz="4000">
                <a:solidFill>
                  <a:srgbClr val="455A64"/>
                </a:solidFill>
                <a:latin typeface="Suissnord"/>
                <a:ea typeface="Suissnord"/>
                <a:cs typeface="Suissnord"/>
                <a:sym typeface="Suissnord"/>
              </a:defRPr>
            </a:lvl1pPr>
          </a:lstStyle>
          <a:p>
            <a:r>
              <a:rPr sz="2400">
                <a:solidFill>
                  <a:schemeClr val="bg1"/>
                </a:solidFill>
              </a:rPr>
              <a:t>MASSTOK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7C6F3C-A6E9-F14C-AD7E-D8B2D5CF33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3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191">
        <p14:prism isInverted="1"/>
      </p:transition>
    </mc:Choice>
    <mc:Fallback xmlns="">
      <p:transition spd="slow" advTm="51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|0.9|2|2.3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"/>
</p:tagLst>
</file>

<file path=ppt/theme/theme1.xml><?xml version="1.0" encoding="utf-8"?>
<a:theme xmlns:a="http://schemas.openxmlformats.org/drawingml/2006/main" name="Blank">
  <a:themeElements>
    <a:clrScheme name="Blan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5C0"/>
      </a:accent1>
      <a:accent2>
        <a:srgbClr val="1976D2"/>
      </a:accent2>
      <a:accent3>
        <a:srgbClr val="1E88E5"/>
      </a:accent3>
      <a:accent4>
        <a:srgbClr val="2196F3"/>
      </a:accent4>
      <a:accent5>
        <a:srgbClr val="42A5F5"/>
      </a:accent5>
      <a:accent6>
        <a:srgbClr val="8BC34A"/>
      </a:accent6>
      <a:hlink>
        <a:srgbClr val="0000FF"/>
      </a:hlink>
      <a:folHlink>
        <a:srgbClr val="FF00FF"/>
      </a:folHlink>
    </a:clrScheme>
    <a:fontScheme name="Blank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lan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0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nk">
  <a:themeElements>
    <a:clrScheme name="Blan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5C0"/>
      </a:accent1>
      <a:accent2>
        <a:srgbClr val="1976D2"/>
      </a:accent2>
      <a:accent3>
        <a:srgbClr val="1E88E5"/>
      </a:accent3>
      <a:accent4>
        <a:srgbClr val="2196F3"/>
      </a:accent4>
      <a:accent5>
        <a:srgbClr val="42A5F5"/>
      </a:accent5>
      <a:accent6>
        <a:srgbClr val="8BC34A"/>
      </a:accent6>
      <a:hlink>
        <a:srgbClr val="0000FF"/>
      </a:hlink>
      <a:folHlink>
        <a:srgbClr val="FF00FF"/>
      </a:folHlink>
    </a:clrScheme>
    <a:fontScheme name="Blank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lan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0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3153</TotalTime>
  <Words>364</Words>
  <Application>Microsoft Macintosh PowerPoint</Application>
  <PresentationFormat>Widescreen</PresentationFormat>
  <Paragraphs>107</Paragraphs>
  <Slides>12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Arial</vt:lpstr>
      <vt:lpstr>Beirut</vt:lpstr>
      <vt:lpstr>Calibri</vt:lpstr>
      <vt:lpstr>Calibri Light</vt:lpstr>
      <vt:lpstr>Corbel</vt:lpstr>
      <vt:lpstr>Dubai</vt:lpstr>
      <vt:lpstr>Dubai Light</vt:lpstr>
      <vt:lpstr>et-line</vt:lpstr>
      <vt:lpstr>Helvetica</vt:lpstr>
      <vt:lpstr>Helvetica Neue Light</vt:lpstr>
      <vt:lpstr>Roboto</vt:lpstr>
      <vt:lpstr>Roboto Condensed</vt:lpstr>
      <vt:lpstr>Roboto Light</vt:lpstr>
      <vt:lpstr>Roboto Medium</vt:lpstr>
      <vt:lpstr>Roboto Thin</vt:lpstr>
      <vt:lpstr>Suissnord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Management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Mohamad Koaik</cp:lastModifiedBy>
  <cp:revision>121</cp:revision>
  <cp:lastPrinted>2018-05-28T13:01:45Z</cp:lastPrinted>
  <dcterms:modified xsi:type="dcterms:W3CDTF">2018-07-01T05:32:12Z</dcterms:modified>
</cp:coreProperties>
</file>