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536" y="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16D7-70DC-4292-A181-AA1A70AB47AF}" type="datetimeFigureOut">
              <a:rPr lang="en-SG" smtClean="0"/>
              <a:t>22/12/2015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01492-5BAA-4D60-9599-A82A0332895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73858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16D7-70DC-4292-A181-AA1A70AB47AF}" type="datetimeFigureOut">
              <a:rPr lang="en-SG" smtClean="0"/>
              <a:t>22/12/2015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01492-5BAA-4D60-9599-A82A0332895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83880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16D7-70DC-4292-A181-AA1A70AB47AF}" type="datetimeFigureOut">
              <a:rPr lang="en-SG" smtClean="0"/>
              <a:t>22/12/2015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01492-5BAA-4D60-9599-A82A0332895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77781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16D7-70DC-4292-A181-AA1A70AB47AF}" type="datetimeFigureOut">
              <a:rPr lang="en-SG" smtClean="0"/>
              <a:t>22/12/2015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01492-5BAA-4D60-9599-A82A0332895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51099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16D7-70DC-4292-A181-AA1A70AB47AF}" type="datetimeFigureOut">
              <a:rPr lang="en-SG" smtClean="0"/>
              <a:t>22/12/2015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01492-5BAA-4D60-9599-A82A0332895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7893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16D7-70DC-4292-A181-AA1A70AB47AF}" type="datetimeFigureOut">
              <a:rPr lang="en-SG" smtClean="0"/>
              <a:t>22/12/2015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01492-5BAA-4D60-9599-A82A0332895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68825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16D7-70DC-4292-A181-AA1A70AB47AF}" type="datetimeFigureOut">
              <a:rPr lang="en-SG" smtClean="0"/>
              <a:t>22/12/2015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01492-5BAA-4D60-9599-A82A0332895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8165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16D7-70DC-4292-A181-AA1A70AB47AF}" type="datetimeFigureOut">
              <a:rPr lang="en-SG" smtClean="0"/>
              <a:t>22/12/2015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01492-5BAA-4D60-9599-A82A0332895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6247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16D7-70DC-4292-A181-AA1A70AB47AF}" type="datetimeFigureOut">
              <a:rPr lang="en-SG" smtClean="0"/>
              <a:t>22/12/2015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01492-5BAA-4D60-9599-A82A0332895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86428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16D7-70DC-4292-A181-AA1A70AB47AF}" type="datetimeFigureOut">
              <a:rPr lang="en-SG" smtClean="0"/>
              <a:t>22/12/2015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01492-5BAA-4D60-9599-A82A0332895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79927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16D7-70DC-4292-A181-AA1A70AB47AF}" type="datetimeFigureOut">
              <a:rPr lang="en-SG" smtClean="0"/>
              <a:t>22/12/2015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01492-5BAA-4D60-9599-A82A0332895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7300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216D7-70DC-4292-A181-AA1A70AB47AF}" type="datetimeFigureOut">
              <a:rPr lang="en-SG" smtClean="0"/>
              <a:t>22/12/2015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01492-5BAA-4D60-9599-A82A0332895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27140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3794" t="12138" r="40878" b="16113"/>
          <a:stretch/>
        </p:blipFill>
        <p:spPr>
          <a:xfrm>
            <a:off x="2249424" y="0"/>
            <a:ext cx="7662672" cy="6822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097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Chang</dc:creator>
  <cp:lastModifiedBy>Patrick Chang</cp:lastModifiedBy>
  <cp:revision>2</cp:revision>
  <dcterms:created xsi:type="dcterms:W3CDTF">2014-04-29T15:52:15Z</dcterms:created>
  <dcterms:modified xsi:type="dcterms:W3CDTF">2015-12-22T05:00:45Z</dcterms:modified>
</cp:coreProperties>
</file>