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29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04EA1-6732-42A1-B519-E704F4C2A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48C255-E3A3-438B-921E-729D8EC49D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4B47C-503C-4E46-894E-C2C43879B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3D726-D559-4FE3-BF6E-19580C94FC31}" type="datetimeFigureOut">
              <a:rPr lang="en-AU" smtClean="0"/>
              <a:t>4/08/2019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378CC-BCF0-4C2B-889F-587A41AD2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A4ADD-C89A-421F-A4B6-0023BA7F4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8CF02-B482-472B-A5DE-C42E865D9F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0069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3511F-1B8D-4CE4-9200-3DC13E383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EE5A0C-DADF-47F5-94AB-A4948F497D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EB6F0-C58D-4EE4-8504-04D7979F6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3D726-D559-4FE3-BF6E-19580C94FC31}" type="datetimeFigureOut">
              <a:rPr lang="en-AU" smtClean="0"/>
              <a:t>4/08/2019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12599-5C63-4383-A6BD-FE2A2CE6C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8FAE8-022F-4473-9153-F246650A1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8CF02-B482-472B-A5DE-C42E865D9F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2064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9CFA16-E382-4D74-82A6-6991C5FC7A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1F91F6-E702-4F5C-B2D9-AF4CB42A33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00498-072F-448E-BD00-83DE22401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3D726-D559-4FE3-BF6E-19580C94FC31}" type="datetimeFigureOut">
              <a:rPr lang="en-AU" smtClean="0"/>
              <a:t>4/08/2019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62C2E-DA53-407D-A849-4E699C06E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86D21-5E34-47FF-8A00-497B24411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8CF02-B482-472B-A5DE-C42E865D9F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8143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2F30E-32BE-476B-83C8-9CB27653E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FD868-651B-494E-AB01-ED0BBE70E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4D373-FE2D-4369-873F-8804A3CE5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3D726-D559-4FE3-BF6E-19580C94FC31}" type="datetimeFigureOut">
              <a:rPr lang="en-AU" smtClean="0"/>
              <a:t>4/08/2019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CE14C-BD21-4D36-8F42-3E78EE3C2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E0CCB-C436-49F5-95AB-F21D0DA14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8CF02-B482-472B-A5DE-C42E865D9F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6606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49D3E-D627-4A1E-B30F-DE891551E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034583-74F2-49A7-BCC9-FB1564318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F7026-4D6F-4C30-9D81-331E9F344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3D726-D559-4FE3-BF6E-19580C94FC31}" type="datetimeFigureOut">
              <a:rPr lang="en-AU" smtClean="0"/>
              <a:t>4/08/2019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FCFE4-0321-4EE5-A188-1E6BD3B2D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B2354-242B-47EA-9A35-D08D3ACE5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8CF02-B482-472B-A5DE-C42E865D9F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2584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A7AEA-C4B8-4183-B3E8-4CAFBC00B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A99E0-35EF-4E87-BDFD-021B4302CD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24B537-300E-4DF3-9A9D-E91EA4882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00EC7C-684B-4ACE-B424-13ECF5757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3D726-D559-4FE3-BF6E-19580C94FC31}" type="datetimeFigureOut">
              <a:rPr lang="en-AU" smtClean="0"/>
              <a:t>4/08/2019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3DC835-D4BC-4B62-9B8A-0A93D33BB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A042B-73AA-4674-A424-20BA95EAC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8CF02-B482-472B-A5DE-C42E865D9F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1127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D5FCF-0ABD-4069-8699-DE0A15A45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746E50-496E-4AC7-8DCA-E85222F1D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663F78-B564-4E19-8811-F13DA37DF8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685049-6A45-4B95-AB88-DE0D97CE48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C44817-D613-42EC-9C8C-24B3E1A78C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9F3DF4-5C83-4338-82AE-3FF4475BC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3D726-D559-4FE3-BF6E-19580C94FC31}" type="datetimeFigureOut">
              <a:rPr lang="en-AU" smtClean="0"/>
              <a:t>4/08/2019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BC8448-6C83-43B6-9825-3646FC30F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BA5D68-8F04-4D13-B1BE-54D0FF792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8CF02-B482-472B-A5DE-C42E865D9F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83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0B8A2-170B-446B-A86E-A2BDDB684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A0A38E-56DC-41A5-950B-AA64E2637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3D726-D559-4FE3-BF6E-19580C94FC31}" type="datetimeFigureOut">
              <a:rPr lang="en-AU" smtClean="0"/>
              <a:t>4/08/2019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48389-6253-4FE0-93A6-EE583A7B0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CB98DE-E14A-4180-B3B1-54C94E188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8CF02-B482-472B-A5DE-C42E865D9F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093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490DDE-22F2-464D-88CF-3AFC7BBBE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3D726-D559-4FE3-BF6E-19580C94FC31}" type="datetimeFigureOut">
              <a:rPr lang="en-AU" smtClean="0"/>
              <a:t>4/08/2019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91AAD6-879A-4D7C-9865-143CA473C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5D36F-C1F0-4D05-BFE2-D632C6C5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8CF02-B482-472B-A5DE-C42E865D9F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1579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544A0-09DB-4E61-851E-B20E6EB41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110B9-CD27-497D-867B-DDFE0E956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78C75-407C-41C4-9387-E51F500373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CAE91F-1218-48E4-92A6-77AC1F41A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3D726-D559-4FE3-BF6E-19580C94FC31}" type="datetimeFigureOut">
              <a:rPr lang="en-AU" smtClean="0"/>
              <a:t>4/08/2019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82BDA6-72D4-43E7-AF2D-0DE2305B5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FBF82A-9566-4D70-A520-2A293272B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8CF02-B482-472B-A5DE-C42E865D9F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2085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873C1-D418-49D6-8B71-4DCA5BCEA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5A1D5D-7526-4833-A97F-9CD76656DD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648A5-203B-4DF9-9513-30912BA603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90B518-A1C6-4A03-B86B-B965B327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3D726-D559-4FE3-BF6E-19580C94FC31}" type="datetimeFigureOut">
              <a:rPr lang="en-AU" smtClean="0"/>
              <a:t>4/08/2019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B3D3D8-978C-4646-B6E4-31580B6F2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3AAC1-0FEA-415D-8B77-278B58303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8CF02-B482-472B-A5DE-C42E865D9F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7940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022F7B-4B08-4E93-8691-31B5B623B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2868E-92C6-4730-8FDE-83D3845C4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ECA3D-D66D-4C23-B5F3-7C05FCC12C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3D726-D559-4FE3-BF6E-19580C94FC31}" type="datetimeFigureOut">
              <a:rPr lang="en-AU" smtClean="0"/>
              <a:t>4/08/2019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7858E-602F-4274-BE5D-6E0C33BA1F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D4832-B525-4BBF-8405-E333BDEB6F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8CF02-B482-472B-A5DE-C42E865D9F7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7950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5A1CF4-407B-40B6-842E-BB1CC2CC3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25" y="966787"/>
            <a:ext cx="5238750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27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6970B9-569F-4E12-9AA0-B84D99D42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252412"/>
            <a:ext cx="6781800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829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D982C6-7686-4DBA-990E-9C639BD03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412" y="609600"/>
            <a:ext cx="5591175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939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4E6F4D-C12F-4345-B600-041421859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787" y="176212"/>
            <a:ext cx="5686425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731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557645-64AD-4980-8E3A-DAB31B6C6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819150"/>
            <a:ext cx="50292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68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CAC6C5-C5C6-4B51-BE62-B4298955C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75" y="438150"/>
            <a:ext cx="664845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19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49DEF8-4AE9-49BA-87BE-076A2BC13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562" y="366712"/>
            <a:ext cx="6238875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21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E4E5F4-699D-4FD4-82EB-47F3739DA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712" y="238125"/>
            <a:ext cx="6886575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41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4493ED-3804-4C78-BD6A-10BC6B4A2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50" y="433387"/>
            <a:ext cx="7353300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07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9A8F80-E3BE-4797-9057-E0F7CE98B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0" y="514350"/>
            <a:ext cx="71247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34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Duleen Jayasekara</dc:creator>
  <cp:lastModifiedBy>Duleen Jayasekara</cp:lastModifiedBy>
  <cp:revision>2</cp:revision>
  <dcterms:created xsi:type="dcterms:W3CDTF">2019-08-03T22:49:54Z</dcterms:created>
  <dcterms:modified xsi:type="dcterms:W3CDTF">2019-08-03T23:06:36Z</dcterms:modified>
</cp:coreProperties>
</file>