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96" r:id="rId3"/>
    <p:sldId id="284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968E"/>
    <a:srgbClr val="69987D"/>
    <a:srgbClr val="7B9597"/>
    <a:srgbClr val="7A977A"/>
    <a:srgbClr val="658B97"/>
    <a:srgbClr val="6D95A0"/>
    <a:srgbClr val="638064"/>
    <a:srgbClr val="6A8769"/>
    <a:srgbClr val="CC9900"/>
    <a:srgbClr val="426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2"/>
    <p:restoredTop sz="94628"/>
  </p:normalViewPr>
  <p:slideViewPr>
    <p:cSldViewPr snapToGrid="0" snapToObjects="1">
      <p:cViewPr varScale="1">
        <p:scale>
          <a:sx n="114" d="100"/>
          <a:sy n="114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04D47-4F56-D544-B2ED-23D564D2E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12603-47B6-AB42-9DC2-3CAC3871A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C305D-A7AA-8447-B5F6-B30BC7F40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AA7D-827B-B64C-8253-A5457E6128B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5E8FD-C295-D844-A6B2-486A43F68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B8E59-12DE-0E44-8894-4A755DD4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D5FA-8919-AC40-B643-62C0B118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7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3326-5898-8A41-82EB-C83CD3F7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A81184-58B9-EF4C-A587-FC5AA795B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EFB14-EEE2-C048-9362-A58D6C1B0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AA7D-827B-B64C-8253-A5457E6128B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749A1-8B0E-4147-9C8C-850193882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8E9E6-FFEB-1142-8392-AC1ABECF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D5FA-8919-AC40-B643-62C0B118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C80E52-2E32-444F-A9C9-DAFA4EFAA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0170D-0989-A94E-BC96-C91EE4ED6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9B2A6-6B43-EE47-BF00-FD76B15F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AA7D-827B-B64C-8253-A5457E6128B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B3656-C07A-3844-AE19-5F8CF9B7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5A66C-5103-E242-94F6-C1A8EA99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D5FA-8919-AC40-B643-62C0B118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CA7E-2FC5-3B48-8050-B6C8B974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D2BB8-48E6-6746-A27F-72C75F4D6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B0C85-3124-6A44-9117-C9836D31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AA7D-827B-B64C-8253-A5457E6128B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5811C-B5F5-8F4E-956C-B30D5042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33AEC-B0E4-2B4D-A583-0CEAA6A07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D5FA-8919-AC40-B643-62C0B118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6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371DC-BD2A-3145-A284-8BDE6D9C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CB1EF-F6A8-E045-B2B9-27A198DC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CD4F6-6EB2-B54F-A8B0-72BC3A7B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AA7D-827B-B64C-8253-A5457E6128B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4ED8F-9B50-914D-8210-9FBE5B34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2535D-EB31-6545-A1E7-52AF58528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D5FA-8919-AC40-B643-62C0B118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68FEB-3086-3C41-951F-93CC3EB6F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444C4-D516-264A-AA31-0385C5B11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8E086-ED8A-2947-BB55-FDF84265B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AFFDA-4757-1349-A210-2A4B40966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AA7D-827B-B64C-8253-A5457E6128B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25877-EF8C-B848-8C23-197F1552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974DD-2D31-2140-8AD3-CAB8C986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D5FA-8919-AC40-B643-62C0B118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6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BCC1-0197-9240-B764-61DF5156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4A5E8-56B1-BF47-8F1A-841A1CDA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51FE7-DBCE-0E49-9249-2AEE7D661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48514-E8B2-1A4E-9FB0-AB0B3245F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C0D5E1-23C3-3442-9713-119651CC3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CABEF-0873-604F-94CC-82873A188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AA7D-827B-B64C-8253-A5457E6128B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3B0658-6E29-9A44-8B60-7A566CAE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57C25-AC64-5949-AB05-367FF2ED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D5FA-8919-AC40-B643-62C0B118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5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70E87-96AF-364D-AF04-74EDA46D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F2A3B-D9CD-BC45-96B6-A2EBAC7D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AA7D-827B-B64C-8253-A5457E6128B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B57B2-BE1B-1447-BCB1-4362DA4F5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D6966-B5E7-1046-B687-0D284340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D5FA-8919-AC40-B643-62C0B118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1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DF2E1A-0630-224E-87BC-68A26E8B9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AA7D-827B-B64C-8253-A5457E6128B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F9EBA5-2E8F-2342-97EB-B82B28E7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5F32F-EACA-9848-BD5A-95F7F2B9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D5FA-8919-AC40-B643-62C0B118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4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293DD-D082-E847-B952-7726F969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5F66E-6622-A14B-B94D-414F5BA6C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AA2F8-7B66-FD41-8E7D-B6F79CC4B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CEA43-51EE-364A-B8B4-3A331C8EB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AA7D-827B-B64C-8253-A5457E6128B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7F77D-84BB-BF46-AD99-49A133ED7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99DA0-7A32-BB42-B0F0-D0FF243B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D5FA-8919-AC40-B643-62C0B118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8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E3CF2-8021-A642-8821-535DD1644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9A02F1-DCDA-1C41-AF54-207D62B97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E87CF-778A-B349-96AD-15EE36E94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0C47F-5D2E-694E-A9B8-9CDDA1F9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AA7D-827B-B64C-8253-A5457E6128B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B4439-EA8C-FF46-9575-013016831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A49F6-56D2-A947-8107-C485068C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D5FA-8919-AC40-B643-62C0B118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C02356-2F82-A54B-8091-3686E715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41F5B-DDA3-2C4A-8187-05562DDC8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EA2ED-9D4D-724D-A953-A23ECA9F2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0AA7D-827B-B64C-8253-A5457E6128B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F01C0-1301-6541-A490-86FC1D7C3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207ED-AF6C-4142-A191-E42D13CCA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BD5FA-8919-AC40-B643-62C0B118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0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EF3B1F07-C552-D14C-94F9-B30B9089B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7037">
            <a:off x="8891254" y="2939135"/>
            <a:ext cx="2592276" cy="17174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9A476C-555C-7241-B1CF-6CEFC7663C85}"/>
              </a:ext>
            </a:extLst>
          </p:cNvPr>
          <p:cNvSpPr txBox="1"/>
          <p:nvPr/>
        </p:nvSpPr>
        <p:spPr>
          <a:xfrm>
            <a:off x="1377486" y="2182039"/>
            <a:ext cx="92924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0" dirty="0">
                <a:solidFill>
                  <a:srgbClr val="426986"/>
                </a:solidFill>
                <a:latin typeface="Avenir Medium" panose="02000503020000020003" pitchFamily="2" charset="0"/>
                <a:ea typeface="Tsukushi A Round Gothic" panose="02020400000000000000" pitchFamily="18" charset="-128"/>
                <a:cs typeface="Lucida Grande" panose="020B0600040502020204" pitchFamily="34" charset="0"/>
              </a:rPr>
              <a:t>colibri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33AEE7-5DF6-714B-8FA2-6791F6DC8599}"/>
              </a:ext>
            </a:extLst>
          </p:cNvPr>
          <p:cNvSpPr txBox="1"/>
          <p:nvPr/>
        </p:nvSpPr>
        <p:spPr>
          <a:xfrm>
            <a:off x="613317" y="367990"/>
            <a:ext cx="66572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Please: </a:t>
            </a:r>
          </a:p>
          <a:p>
            <a:r>
              <a:rPr lang="en-US" dirty="0"/>
              <a:t>Make wing a litter shorter</a:t>
            </a:r>
          </a:p>
          <a:p>
            <a:r>
              <a:rPr lang="en-US" dirty="0"/>
              <a:t>Make back of head and neck a little longer</a:t>
            </a:r>
          </a:p>
          <a:p>
            <a:r>
              <a:rPr lang="en-US" dirty="0"/>
              <a:t>Possible remove second small wing?   </a:t>
            </a:r>
          </a:p>
          <a:p>
            <a:r>
              <a:rPr lang="en-US" dirty="0"/>
              <a:t>Try </a:t>
            </a:r>
            <a:r>
              <a:rPr lang="en-US"/>
              <a:t>both of the </a:t>
            </a:r>
            <a:r>
              <a:rPr lang="en-US" dirty="0"/>
              <a:t>colors on the next two slides</a:t>
            </a:r>
          </a:p>
          <a:p>
            <a:r>
              <a:rPr lang="en-US" dirty="0"/>
              <a:t>Try one with bird raised up and one with bird even with “</a:t>
            </a:r>
            <a:r>
              <a:rPr lang="en-US" dirty="0" err="1"/>
              <a:t>i</a:t>
            </a:r>
            <a:r>
              <a:rPr lang="en-US" dirty="0"/>
              <a:t>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5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EF3B1F07-C552-D14C-94F9-B30B9089B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7037">
            <a:off x="8735136" y="2492108"/>
            <a:ext cx="2592276" cy="17174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9A476C-555C-7241-B1CF-6CEFC7663C85}"/>
              </a:ext>
            </a:extLst>
          </p:cNvPr>
          <p:cNvSpPr txBox="1"/>
          <p:nvPr/>
        </p:nvSpPr>
        <p:spPr>
          <a:xfrm>
            <a:off x="1449773" y="2182040"/>
            <a:ext cx="92924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0" dirty="0">
                <a:solidFill>
                  <a:srgbClr val="426986"/>
                </a:solidFill>
                <a:latin typeface="Avenir Medium" panose="02000503020000020003" pitchFamily="2" charset="0"/>
                <a:ea typeface="Tsukushi A Round Gothic" panose="02020400000000000000" pitchFamily="18" charset="-128"/>
                <a:cs typeface="Lucida Grande" panose="020B0600040502020204" pitchFamily="34" charset="0"/>
              </a:rPr>
              <a:t>colibri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33AEE7-5DF6-714B-8FA2-6791F6DC8599}"/>
              </a:ext>
            </a:extLst>
          </p:cNvPr>
          <p:cNvSpPr txBox="1"/>
          <p:nvPr/>
        </p:nvSpPr>
        <p:spPr>
          <a:xfrm>
            <a:off x="613317" y="367990"/>
            <a:ext cx="6657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Please: </a:t>
            </a:r>
          </a:p>
          <a:p>
            <a:r>
              <a:rPr lang="en-US" dirty="0"/>
              <a:t>Make wing a litter shorter</a:t>
            </a:r>
          </a:p>
          <a:p>
            <a:r>
              <a:rPr lang="en-US" dirty="0"/>
              <a:t>Make back of head and neck a little longer</a:t>
            </a:r>
          </a:p>
          <a:p>
            <a:r>
              <a:rPr lang="en-US" dirty="0"/>
              <a:t>Possible remove second small wing?   </a:t>
            </a:r>
          </a:p>
          <a:p>
            <a:r>
              <a:rPr lang="en-US" dirty="0"/>
              <a:t>Try the colors on the next two slides</a:t>
            </a:r>
          </a:p>
          <a:p>
            <a:r>
              <a:rPr lang="en-US" dirty="0"/>
              <a:t>Try one with bird raised up and one with bird even with “</a:t>
            </a:r>
            <a:r>
              <a:rPr lang="en-US" dirty="0" err="1"/>
              <a:t>i</a:t>
            </a:r>
            <a:r>
              <a:rPr lang="en-US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57569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188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482CB7F-448F-3944-880D-2F22C84DF721}"/>
              </a:ext>
            </a:extLst>
          </p:cNvPr>
          <p:cNvGrpSpPr>
            <a:grpSpLocks noChangeAspect="1"/>
          </p:cNvGrpSpPr>
          <p:nvPr/>
        </p:nvGrpSpPr>
        <p:grpSpPr>
          <a:xfrm rot="21432908">
            <a:off x="8726345" y="2819705"/>
            <a:ext cx="3177835" cy="1637993"/>
            <a:chOff x="3568390" y="2028493"/>
            <a:chExt cx="5843239" cy="301185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73892E5-A18C-B248-A521-1E76303FF1C0}"/>
                </a:ext>
              </a:extLst>
            </p:cNvPr>
            <p:cNvGrpSpPr/>
            <p:nvPr/>
          </p:nvGrpSpPr>
          <p:grpSpPr>
            <a:xfrm>
              <a:off x="3568390" y="2028493"/>
              <a:ext cx="5843239" cy="3011858"/>
              <a:chOff x="3568390" y="2028493"/>
              <a:chExt cx="5843239" cy="301185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D5C0FE2-94C0-EE44-B45C-73FD07F5B11A}"/>
                  </a:ext>
                </a:extLst>
              </p:cNvPr>
              <p:cNvGrpSpPr/>
              <p:nvPr/>
            </p:nvGrpSpPr>
            <p:grpSpPr>
              <a:xfrm>
                <a:off x="3568390" y="2028493"/>
                <a:ext cx="5843239" cy="3011858"/>
                <a:chOff x="3790565" y="2206913"/>
                <a:chExt cx="4692611" cy="2444173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B202CC59-431C-C74E-82B8-5F36F0A838CA}"/>
                    </a:ext>
                  </a:extLst>
                </p:cNvPr>
                <p:cNvGrpSpPr/>
                <p:nvPr/>
              </p:nvGrpSpPr>
              <p:grpSpPr>
                <a:xfrm>
                  <a:off x="3790565" y="2206913"/>
                  <a:ext cx="4692611" cy="2444173"/>
                  <a:chOff x="4042064" y="1872488"/>
                  <a:chExt cx="5616283" cy="2959285"/>
                </a:xfrm>
              </p:grpSpPr>
              <p:sp>
                <p:nvSpPr>
                  <p:cNvPr id="43" name="Freeform 42">
                    <a:extLst>
                      <a:ext uri="{FF2B5EF4-FFF2-40B4-BE49-F238E27FC236}">
                        <a16:creationId xmlns:a16="http://schemas.microsoft.com/office/drawing/2014/main" id="{124CD746-CB58-FB47-A282-E364568B66E3}"/>
                      </a:ext>
                    </a:extLst>
                  </p:cNvPr>
                  <p:cNvSpPr/>
                  <p:nvPr/>
                </p:nvSpPr>
                <p:spPr>
                  <a:xfrm>
                    <a:off x="7275573" y="1872488"/>
                    <a:ext cx="2382774" cy="1706847"/>
                  </a:xfrm>
                  <a:custGeom>
                    <a:avLst/>
                    <a:gdLst>
                      <a:gd name="connsiteX0" fmla="*/ 1089715 w 6590001"/>
                      <a:gd name="connsiteY0" fmla="*/ 1111816 h 5663349"/>
                      <a:gd name="connsiteX1" fmla="*/ 1264813 w 6590001"/>
                      <a:gd name="connsiteY1" fmla="*/ 421152 h 5663349"/>
                      <a:gd name="connsiteX2" fmla="*/ 1692830 w 6590001"/>
                      <a:gd name="connsiteY2" fmla="*/ 61229 h 5663349"/>
                      <a:gd name="connsiteX3" fmla="*/ 2451587 w 6590001"/>
                      <a:gd name="connsiteY3" fmla="*/ 22318 h 5663349"/>
                      <a:gd name="connsiteX4" fmla="*/ 2986609 w 6590001"/>
                      <a:gd name="connsiteY4" fmla="*/ 294693 h 5663349"/>
                      <a:gd name="connsiteX5" fmla="*/ 3317349 w 6590001"/>
                      <a:gd name="connsiteY5" fmla="*/ 625433 h 5663349"/>
                      <a:gd name="connsiteX6" fmla="*/ 3832915 w 6590001"/>
                      <a:gd name="connsiteY6" fmla="*/ 936718 h 5663349"/>
                      <a:gd name="connsiteX7" fmla="*/ 5116966 w 6590001"/>
                      <a:gd name="connsiteY7" fmla="*/ 1150727 h 5663349"/>
                      <a:gd name="connsiteX8" fmla="*/ 6556660 w 6590001"/>
                      <a:gd name="connsiteY8" fmla="*/ 1296642 h 5663349"/>
                      <a:gd name="connsiteX9" fmla="*/ 3609179 w 6590001"/>
                      <a:gd name="connsiteY9" fmla="*/ 1277186 h 5663349"/>
                      <a:gd name="connsiteX10" fmla="*/ 2626685 w 6590001"/>
                      <a:gd name="connsiteY10" fmla="*/ 1870574 h 5663349"/>
                      <a:gd name="connsiteX11" fmla="*/ 2490498 w 6590001"/>
                      <a:gd name="connsiteY11" fmla="*/ 2833612 h 5663349"/>
                      <a:gd name="connsiteX12" fmla="*/ 2295945 w 6590001"/>
                      <a:gd name="connsiteY12" fmla="*/ 4107935 h 5663349"/>
                      <a:gd name="connsiteX13" fmla="*/ 1945749 w 6590001"/>
                      <a:gd name="connsiteY13" fmla="*/ 4963969 h 5663349"/>
                      <a:gd name="connsiteX14" fmla="*/ 1196719 w 6590001"/>
                      <a:gd name="connsiteY14" fmla="*/ 5314165 h 5663349"/>
                      <a:gd name="connsiteX15" fmla="*/ 217 w 6590001"/>
                      <a:gd name="connsiteY15" fmla="*/ 5343348 h 5663349"/>
                      <a:gd name="connsiteX16" fmla="*/ 1089715 w 6590001"/>
                      <a:gd name="connsiteY16" fmla="*/ 1111816 h 56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590001" h="5663349">
                        <a:moveTo>
                          <a:pt x="1089715" y="1111816"/>
                        </a:moveTo>
                        <a:cubicBezTo>
                          <a:pt x="1300481" y="291450"/>
                          <a:pt x="1164294" y="596250"/>
                          <a:pt x="1264813" y="421152"/>
                        </a:cubicBezTo>
                        <a:cubicBezTo>
                          <a:pt x="1365332" y="246054"/>
                          <a:pt x="1495034" y="127701"/>
                          <a:pt x="1692830" y="61229"/>
                        </a:cubicBezTo>
                        <a:cubicBezTo>
                          <a:pt x="1890626" y="-5243"/>
                          <a:pt x="2235957" y="-16593"/>
                          <a:pt x="2451587" y="22318"/>
                        </a:cubicBezTo>
                        <a:cubicBezTo>
                          <a:pt x="2667217" y="61229"/>
                          <a:pt x="2842315" y="194174"/>
                          <a:pt x="2986609" y="294693"/>
                        </a:cubicBezTo>
                        <a:cubicBezTo>
                          <a:pt x="3130903" y="395212"/>
                          <a:pt x="3176298" y="518429"/>
                          <a:pt x="3317349" y="625433"/>
                        </a:cubicBezTo>
                        <a:cubicBezTo>
                          <a:pt x="3458400" y="732437"/>
                          <a:pt x="3532979" y="849169"/>
                          <a:pt x="3832915" y="936718"/>
                        </a:cubicBezTo>
                        <a:cubicBezTo>
                          <a:pt x="4132851" y="1024267"/>
                          <a:pt x="4663008" y="1090740"/>
                          <a:pt x="5116966" y="1150727"/>
                        </a:cubicBezTo>
                        <a:cubicBezTo>
                          <a:pt x="5570924" y="1210714"/>
                          <a:pt x="6807958" y="1275566"/>
                          <a:pt x="6556660" y="1296642"/>
                        </a:cubicBezTo>
                        <a:cubicBezTo>
                          <a:pt x="6305362" y="1317718"/>
                          <a:pt x="4264175" y="1181531"/>
                          <a:pt x="3609179" y="1277186"/>
                        </a:cubicBezTo>
                        <a:cubicBezTo>
                          <a:pt x="2954183" y="1372841"/>
                          <a:pt x="2813132" y="1611170"/>
                          <a:pt x="2626685" y="1870574"/>
                        </a:cubicBezTo>
                        <a:cubicBezTo>
                          <a:pt x="2440238" y="2129978"/>
                          <a:pt x="2545621" y="2460718"/>
                          <a:pt x="2490498" y="2833612"/>
                        </a:cubicBezTo>
                        <a:cubicBezTo>
                          <a:pt x="2435375" y="3206506"/>
                          <a:pt x="2386736" y="3752876"/>
                          <a:pt x="2295945" y="4107935"/>
                        </a:cubicBezTo>
                        <a:cubicBezTo>
                          <a:pt x="2205154" y="4462994"/>
                          <a:pt x="2128953" y="4762931"/>
                          <a:pt x="1945749" y="4963969"/>
                        </a:cubicBezTo>
                        <a:cubicBezTo>
                          <a:pt x="1762545" y="5165007"/>
                          <a:pt x="1520974" y="5250935"/>
                          <a:pt x="1196719" y="5314165"/>
                        </a:cubicBezTo>
                        <a:cubicBezTo>
                          <a:pt x="872464" y="5377395"/>
                          <a:pt x="16430" y="6048603"/>
                          <a:pt x="217" y="5343348"/>
                        </a:cubicBezTo>
                        <a:cubicBezTo>
                          <a:pt x="-15996" y="4638093"/>
                          <a:pt x="878949" y="1932182"/>
                          <a:pt x="1089715" y="111181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Parallelogram 43">
                    <a:extLst>
                      <a:ext uri="{FF2B5EF4-FFF2-40B4-BE49-F238E27FC236}">
                        <a16:creationId xmlns:a16="http://schemas.microsoft.com/office/drawing/2014/main" id="{0A35D0E8-EB67-A449-972E-D58FF0528AD6}"/>
                      </a:ext>
                    </a:extLst>
                  </p:cNvPr>
                  <p:cNvSpPr/>
                  <p:nvPr/>
                </p:nvSpPr>
                <p:spPr>
                  <a:xfrm>
                    <a:off x="4685212" y="3409902"/>
                    <a:ext cx="2382773" cy="1205345"/>
                  </a:xfrm>
                  <a:prstGeom prst="parallelogram">
                    <a:avLst>
                      <a:gd name="adj" fmla="val 44828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A9F8A02B-0854-CA4A-B56C-39C2B690072E}"/>
                      </a:ext>
                    </a:extLst>
                  </p:cNvPr>
                  <p:cNvGrpSpPr/>
                  <p:nvPr/>
                </p:nvGrpSpPr>
                <p:grpSpPr>
                  <a:xfrm rot="21227075">
                    <a:off x="5023064" y="1881661"/>
                    <a:ext cx="2912738" cy="2604323"/>
                    <a:chOff x="2001976" y="362975"/>
                    <a:chExt cx="5335389" cy="4845066"/>
                  </a:xfrm>
                </p:grpSpPr>
                <p:sp>
                  <p:nvSpPr>
                    <p:cNvPr id="49" name="Triangle 48">
                      <a:extLst>
                        <a:ext uri="{FF2B5EF4-FFF2-40B4-BE49-F238E27FC236}">
                          <a16:creationId xmlns:a16="http://schemas.microsoft.com/office/drawing/2014/main" id="{1818DC62-3269-0649-9035-DD09F2E2D55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294454" y="165131"/>
                      <a:ext cx="4771133" cy="5314688"/>
                    </a:xfrm>
                    <a:prstGeom prst="triangle">
                      <a:avLst>
                        <a:gd name="adj" fmla="val 48106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Triangle 49">
                      <a:extLst>
                        <a:ext uri="{FF2B5EF4-FFF2-40B4-BE49-F238E27FC236}">
                          <a16:creationId xmlns:a16="http://schemas.microsoft.com/office/drawing/2014/main" id="{5A6B285B-C6AE-1846-98BB-359F266DE3B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9671" y="1585280"/>
                      <a:ext cx="4845065" cy="2400455"/>
                    </a:xfrm>
                    <a:prstGeom prst="triangle">
                      <a:avLst>
                        <a:gd name="adj" fmla="val 56569"/>
                      </a:avLst>
                    </a:prstGeom>
                    <a:solidFill>
                      <a:srgbClr val="426986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46" name="Triangle 45">
                    <a:extLst>
                      <a:ext uri="{FF2B5EF4-FFF2-40B4-BE49-F238E27FC236}">
                        <a16:creationId xmlns:a16="http://schemas.microsoft.com/office/drawing/2014/main" id="{F2DE5B82-D659-3E48-ADE8-13121F422ECF}"/>
                      </a:ext>
                    </a:extLst>
                  </p:cNvPr>
                  <p:cNvSpPr/>
                  <p:nvPr/>
                </p:nvSpPr>
                <p:spPr>
                  <a:xfrm rot="18486725">
                    <a:off x="6186687" y="1266565"/>
                    <a:ext cx="933065" cy="2172144"/>
                  </a:xfrm>
                  <a:prstGeom prst="triangle">
                    <a:avLst>
                      <a:gd name="adj" fmla="val 48106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4D02DE4E-3A72-E741-BF30-281AEE3F2966}"/>
                      </a:ext>
                    </a:extLst>
                  </p:cNvPr>
                  <p:cNvSpPr/>
                  <p:nvPr/>
                </p:nvSpPr>
                <p:spPr>
                  <a:xfrm>
                    <a:off x="6355741" y="2633473"/>
                    <a:ext cx="1681270" cy="112048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AC43893E-864B-6E47-B409-52EE15B20165}"/>
                      </a:ext>
                    </a:extLst>
                  </p:cNvPr>
                  <p:cNvSpPr/>
                  <p:nvPr/>
                </p:nvSpPr>
                <p:spPr>
                  <a:xfrm>
                    <a:off x="4042064" y="2633472"/>
                    <a:ext cx="1143000" cy="2198301"/>
                  </a:xfrm>
                  <a:prstGeom prst="rect">
                    <a:avLst/>
                  </a:prstGeom>
                  <a:solidFill>
                    <a:srgbClr val="426986"/>
                  </a:solidFill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80E562F0-3E8D-C243-9711-FAAC895CB5ED}"/>
                    </a:ext>
                  </a:extLst>
                </p:cNvPr>
                <p:cNvSpPr/>
                <p:nvPr/>
              </p:nvSpPr>
              <p:spPr>
                <a:xfrm rot="6127566">
                  <a:off x="6397776" y="2522246"/>
                  <a:ext cx="987262" cy="3982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299488FF-A325-0E4B-B75E-FB99552C40D0}"/>
                  </a:ext>
                </a:extLst>
              </p:cNvPr>
              <p:cNvSpPr/>
              <p:nvPr/>
            </p:nvSpPr>
            <p:spPr>
              <a:xfrm rot="5860778">
                <a:off x="7268929" y="3160759"/>
                <a:ext cx="573268" cy="339536"/>
              </a:xfrm>
              <a:prstGeom prst="arc">
                <a:avLst/>
              </a:prstGeom>
              <a:ln w="762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C1D6D0D5-5D3B-064D-8D45-A196D72795E2}"/>
                </a:ext>
              </a:extLst>
            </p:cNvPr>
            <p:cNvSpPr/>
            <p:nvPr/>
          </p:nvSpPr>
          <p:spPr>
            <a:xfrm rot="10634278" flipV="1">
              <a:off x="7853105" y="2438302"/>
              <a:ext cx="526628" cy="1137849"/>
            </a:xfrm>
            <a:prstGeom prst="arc">
              <a:avLst/>
            </a:prstGeom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F544CE8-2E83-5B43-AD7F-EA0AD381D32F}"/>
                </a:ext>
              </a:extLst>
            </p:cNvPr>
            <p:cNvSpPr/>
            <p:nvPr/>
          </p:nvSpPr>
          <p:spPr>
            <a:xfrm rot="510714">
              <a:off x="7849965" y="2861525"/>
              <a:ext cx="87713" cy="443691"/>
            </a:xfrm>
            <a:prstGeom prst="rect">
              <a:avLst/>
            </a:prstGeom>
            <a:solidFill>
              <a:srgbClr val="4269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79A476C-555C-7241-B1CF-6CEFC7663C85}"/>
              </a:ext>
            </a:extLst>
          </p:cNvPr>
          <p:cNvSpPr txBox="1"/>
          <p:nvPr/>
        </p:nvSpPr>
        <p:spPr>
          <a:xfrm>
            <a:off x="249906" y="1497702"/>
            <a:ext cx="893400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0" dirty="0">
                <a:solidFill>
                  <a:schemeClr val="bg1"/>
                </a:solidFill>
                <a:latin typeface="Avenir Medium" panose="02000503020000020003" pitchFamily="2" charset="0"/>
                <a:ea typeface="Tsukushi A Round Gothic" panose="02020400000000000000" pitchFamily="18" charset="-128"/>
                <a:cs typeface="Lucida Grande" panose="020B0600040502020204" pitchFamily="34" charset="0"/>
              </a:rPr>
              <a:t>colibri</a:t>
            </a:r>
          </a:p>
        </p:txBody>
      </p:sp>
    </p:spTree>
    <p:extLst>
      <p:ext uri="{BB962C8B-B14F-4D97-AF65-F5344CB8AC3E}">
        <p14:creationId xmlns:p14="http://schemas.microsoft.com/office/powerpoint/2010/main" val="44041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8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482CB7F-448F-3944-880D-2F22C84DF721}"/>
              </a:ext>
            </a:extLst>
          </p:cNvPr>
          <p:cNvGrpSpPr>
            <a:grpSpLocks noChangeAspect="1"/>
          </p:cNvGrpSpPr>
          <p:nvPr/>
        </p:nvGrpSpPr>
        <p:grpSpPr>
          <a:xfrm rot="21432908">
            <a:off x="8726345" y="2819705"/>
            <a:ext cx="3177835" cy="1637993"/>
            <a:chOff x="3568390" y="2028493"/>
            <a:chExt cx="5843239" cy="301185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73892E5-A18C-B248-A521-1E76303FF1C0}"/>
                </a:ext>
              </a:extLst>
            </p:cNvPr>
            <p:cNvGrpSpPr/>
            <p:nvPr/>
          </p:nvGrpSpPr>
          <p:grpSpPr>
            <a:xfrm>
              <a:off x="3568390" y="2028493"/>
              <a:ext cx="5843239" cy="3011858"/>
              <a:chOff x="3568390" y="2028493"/>
              <a:chExt cx="5843239" cy="301185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D5C0FE2-94C0-EE44-B45C-73FD07F5B11A}"/>
                  </a:ext>
                </a:extLst>
              </p:cNvPr>
              <p:cNvGrpSpPr/>
              <p:nvPr/>
            </p:nvGrpSpPr>
            <p:grpSpPr>
              <a:xfrm>
                <a:off x="3568390" y="2028493"/>
                <a:ext cx="5843239" cy="3011858"/>
                <a:chOff x="3790565" y="2206913"/>
                <a:chExt cx="4692611" cy="2444173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B202CC59-431C-C74E-82B8-5F36F0A838CA}"/>
                    </a:ext>
                  </a:extLst>
                </p:cNvPr>
                <p:cNvGrpSpPr/>
                <p:nvPr/>
              </p:nvGrpSpPr>
              <p:grpSpPr>
                <a:xfrm>
                  <a:off x="3790565" y="2206913"/>
                  <a:ext cx="4692611" cy="2444173"/>
                  <a:chOff x="4042064" y="1872488"/>
                  <a:chExt cx="5616283" cy="2959285"/>
                </a:xfrm>
              </p:grpSpPr>
              <p:sp>
                <p:nvSpPr>
                  <p:cNvPr id="43" name="Freeform 42">
                    <a:extLst>
                      <a:ext uri="{FF2B5EF4-FFF2-40B4-BE49-F238E27FC236}">
                        <a16:creationId xmlns:a16="http://schemas.microsoft.com/office/drawing/2014/main" id="{124CD746-CB58-FB47-A282-E364568B66E3}"/>
                      </a:ext>
                    </a:extLst>
                  </p:cNvPr>
                  <p:cNvSpPr/>
                  <p:nvPr/>
                </p:nvSpPr>
                <p:spPr>
                  <a:xfrm>
                    <a:off x="7275573" y="1872488"/>
                    <a:ext cx="2382774" cy="1706847"/>
                  </a:xfrm>
                  <a:custGeom>
                    <a:avLst/>
                    <a:gdLst>
                      <a:gd name="connsiteX0" fmla="*/ 1089715 w 6590001"/>
                      <a:gd name="connsiteY0" fmla="*/ 1111816 h 5663349"/>
                      <a:gd name="connsiteX1" fmla="*/ 1264813 w 6590001"/>
                      <a:gd name="connsiteY1" fmla="*/ 421152 h 5663349"/>
                      <a:gd name="connsiteX2" fmla="*/ 1692830 w 6590001"/>
                      <a:gd name="connsiteY2" fmla="*/ 61229 h 5663349"/>
                      <a:gd name="connsiteX3" fmla="*/ 2451587 w 6590001"/>
                      <a:gd name="connsiteY3" fmla="*/ 22318 h 5663349"/>
                      <a:gd name="connsiteX4" fmla="*/ 2986609 w 6590001"/>
                      <a:gd name="connsiteY4" fmla="*/ 294693 h 5663349"/>
                      <a:gd name="connsiteX5" fmla="*/ 3317349 w 6590001"/>
                      <a:gd name="connsiteY5" fmla="*/ 625433 h 5663349"/>
                      <a:gd name="connsiteX6" fmla="*/ 3832915 w 6590001"/>
                      <a:gd name="connsiteY6" fmla="*/ 936718 h 5663349"/>
                      <a:gd name="connsiteX7" fmla="*/ 5116966 w 6590001"/>
                      <a:gd name="connsiteY7" fmla="*/ 1150727 h 5663349"/>
                      <a:gd name="connsiteX8" fmla="*/ 6556660 w 6590001"/>
                      <a:gd name="connsiteY8" fmla="*/ 1296642 h 5663349"/>
                      <a:gd name="connsiteX9" fmla="*/ 3609179 w 6590001"/>
                      <a:gd name="connsiteY9" fmla="*/ 1277186 h 5663349"/>
                      <a:gd name="connsiteX10" fmla="*/ 2626685 w 6590001"/>
                      <a:gd name="connsiteY10" fmla="*/ 1870574 h 5663349"/>
                      <a:gd name="connsiteX11" fmla="*/ 2490498 w 6590001"/>
                      <a:gd name="connsiteY11" fmla="*/ 2833612 h 5663349"/>
                      <a:gd name="connsiteX12" fmla="*/ 2295945 w 6590001"/>
                      <a:gd name="connsiteY12" fmla="*/ 4107935 h 5663349"/>
                      <a:gd name="connsiteX13" fmla="*/ 1945749 w 6590001"/>
                      <a:gd name="connsiteY13" fmla="*/ 4963969 h 5663349"/>
                      <a:gd name="connsiteX14" fmla="*/ 1196719 w 6590001"/>
                      <a:gd name="connsiteY14" fmla="*/ 5314165 h 5663349"/>
                      <a:gd name="connsiteX15" fmla="*/ 217 w 6590001"/>
                      <a:gd name="connsiteY15" fmla="*/ 5343348 h 5663349"/>
                      <a:gd name="connsiteX16" fmla="*/ 1089715 w 6590001"/>
                      <a:gd name="connsiteY16" fmla="*/ 1111816 h 56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590001" h="5663349">
                        <a:moveTo>
                          <a:pt x="1089715" y="1111816"/>
                        </a:moveTo>
                        <a:cubicBezTo>
                          <a:pt x="1300481" y="291450"/>
                          <a:pt x="1164294" y="596250"/>
                          <a:pt x="1264813" y="421152"/>
                        </a:cubicBezTo>
                        <a:cubicBezTo>
                          <a:pt x="1365332" y="246054"/>
                          <a:pt x="1495034" y="127701"/>
                          <a:pt x="1692830" y="61229"/>
                        </a:cubicBezTo>
                        <a:cubicBezTo>
                          <a:pt x="1890626" y="-5243"/>
                          <a:pt x="2235957" y="-16593"/>
                          <a:pt x="2451587" y="22318"/>
                        </a:cubicBezTo>
                        <a:cubicBezTo>
                          <a:pt x="2667217" y="61229"/>
                          <a:pt x="2842315" y="194174"/>
                          <a:pt x="2986609" y="294693"/>
                        </a:cubicBezTo>
                        <a:cubicBezTo>
                          <a:pt x="3130903" y="395212"/>
                          <a:pt x="3176298" y="518429"/>
                          <a:pt x="3317349" y="625433"/>
                        </a:cubicBezTo>
                        <a:cubicBezTo>
                          <a:pt x="3458400" y="732437"/>
                          <a:pt x="3532979" y="849169"/>
                          <a:pt x="3832915" y="936718"/>
                        </a:cubicBezTo>
                        <a:cubicBezTo>
                          <a:pt x="4132851" y="1024267"/>
                          <a:pt x="4663008" y="1090740"/>
                          <a:pt x="5116966" y="1150727"/>
                        </a:cubicBezTo>
                        <a:cubicBezTo>
                          <a:pt x="5570924" y="1210714"/>
                          <a:pt x="6807958" y="1275566"/>
                          <a:pt x="6556660" y="1296642"/>
                        </a:cubicBezTo>
                        <a:cubicBezTo>
                          <a:pt x="6305362" y="1317718"/>
                          <a:pt x="4264175" y="1181531"/>
                          <a:pt x="3609179" y="1277186"/>
                        </a:cubicBezTo>
                        <a:cubicBezTo>
                          <a:pt x="2954183" y="1372841"/>
                          <a:pt x="2813132" y="1611170"/>
                          <a:pt x="2626685" y="1870574"/>
                        </a:cubicBezTo>
                        <a:cubicBezTo>
                          <a:pt x="2440238" y="2129978"/>
                          <a:pt x="2545621" y="2460718"/>
                          <a:pt x="2490498" y="2833612"/>
                        </a:cubicBezTo>
                        <a:cubicBezTo>
                          <a:pt x="2435375" y="3206506"/>
                          <a:pt x="2386736" y="3752876"/>
                          <a:pt x="2295945" y="4107935"/>
                        </a:cubicBezTo>
                        <a:cubicBezTo>
                          <a:pt x="2205154" y="4462994"/>
                          <a:pt x="2128953" y="4762931"/>
                          <a:pt x="1945749" y="4963969"/>
                        </a:cubicBezTo>
                        <a:cubicBezTo>
                          <a:pt x="1762545" y="5165007"/>
                          <a:pt x="1520974" y="5250935"/>
                          <a:pt x="1196719" y="5314165"/>
                        </a:cubicBezTo>
                        <a:cubicBezTo>
                          <a:pt x="872464" y="5377395"/>
                          <a:pt x="16430" y="6048603"/>
                          <a:pt x="217" y="5343348"/>
                        </a:cubicBezTo>
                        <a:cubicBezTo>
                          <a:pt x="-15996" y="4638093"/>
                          <a:pt x="878949" y="1932182"/>
                          <a:pt x="1089715" y="111181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Parallelogram 43">
                    <a:extLst>
                      <a:ext uri="{FF2B5EF4-FFF2-40B4-BE49-F238E27FC236}">
                        <a16:creationId xmlns:a16="http://schemas.microsoft.com/office/drawing/2014/main" id="{0A35D0E8-EB67-A449-972E-D58FF0528AD6}"/>
                      </a:ext>
                    </a:extLst>
                  </p:cNvPr>
                  <p:cNvSpPr/>
                  <p:nvPr/>
                </p:nvSpPr>
                <p:spPr>
                  <a:xfrm>
                    <a:off x="4685212" y="3409902"/>
                    <a:ext cx="2382773" cy="1205345"/>
                  </a:xfrm>
                  <a:prstGeom prst="parallelogram">
                    <a:avLst>
                      <a:gd name="adj" fmla="val 44828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A9F8A02B-0854-CA4A-B56C-39C2B690072E}"/>
                      </a:ext>
                    </a:extLst>
                  </p:cNvPr>
                  <p:cNvGrpSpPr/>
                  <p:nvPr/>
                </p:nvGrpSpPr>
                <p:grpSpPr>
                  <a:xfrm rot="21227075">
                    <a:off x="5023064" y="1881661"/>
                    <a:ext cx="2912738" cy="2604323"/>
                    <a:chOff x="2001976" y="362975"/>
                    <a:chExt cx="5335389" cy="4845066"/>
                  </a:xfrm>
                </p:grpSpPr>
                <p:sp>
                  <p:nvSpPr>
                    <p:cNvPr id="49" name="Triangle 48">
                      <a:extLst>
                        <a:ext uri="{FF2B5EF4-FFF2-40B4-BE49-F238E27FC236}">
                          <a16:creationId xmlns:a16="http://schemas.microsoft.com/office/drawing/2014/main" id="{1818DC62-3269-0649-9035-DD09F2E2D55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294454" y="165131"/>
                      <a:ext cx="4771133" cy="5314688"/>
                    </a:xfrm>
                    <a:prstGeom prst="triangle">
                      <a:avLst>
                        <a:gd name="adj" fmla="val 48106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Triangle 49">
                      <a:extLst>
                        <a:ext uri="{FF2B5EF4-FFF2-40B4-BE49-F238E27FC236}">
                          <a16:creationId xmlns:a16="http://schemas.microsoft.com/office/drawing/2014/main" id="{5A6B285B-C6AE-1846-98BB-359F266DE3B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9671" y="1585280"/>
                      <a:ext cx="4845065" cy="2400455"/>
                    </a:xfrm>
                    <a:prstGeom prst="triangle">
                      <a:avLst>
                        <a:gd name="adj" fmla="val 56569"/>
                      </a:avLst>
                    </a:prstGeom>
                    <a:solidFill>
                      <a:srgbClr val="6D95A0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46" name="Triangle 45">
                    <a:extLst>
                      <a:ext uri="{FF2B5EF4-FFF2-40B4-BE49-F238E27FC236}">
                        <a16:creationId xmlns:a16="http://schemas.microsoft.com/office/drawing/2014/main" id="{F2DE5B82-D659-3E48-ADE8-13121F422ECF}"/>
                      </a:ext>
                    </a:extLst>
                  </p:cNvPr>
                  <p:cNvSpPr/>
                  <p:nvPr/>
                </p:nvSpPr>
                <p:spPr>
                  <a:xfrm rot="18486725">
                    <a:off x="6186687" y="1266565"/>
                    <a:ext cx="933065" cy="2172144"/>
                  </a:xfrm>
                  <a:prstGeom prst="triangle">
                    <a:avLst>
                      <a:gd name="adj" fmla="val 48106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4D02DE4E-3A72-E741-BF30-281AEE3F2966}"/>
                      </a:ext>
                    </a:extLst>
                  </p:cNvPr>
                  <p:cNvSpPr/>
                  <p:nvPr/>
                </p:nvSpPr>
                <p:spPr>
                  <a:xfrm>
                    <a:off x="6355741" y="2633473"/>
                    <a:ext cx="1681270" cy="112048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AC43893E-864B-6E47-B409-52EE15B20165}"/>
                      </a:ext>
                    </a:extLst>
                  </p:cNvPr>
                  <p:cNvSpPr/>
                  <p:nvPr/>
                </p:nvSpPr>
                <p:spPr>
                  <a:xfrm>
                    <a:off x="4042064" y="2633472"/>
                    <a:ext cx="1143000" cy="2198301"/>
                  </a:xfrm>
                  <a:prstGeom prst="rect">
                    <a:avLst/>
                  </a:prstGeom>
                  <a:solidFill>
                    <a:srgbClr val="6D95A0"/>
                  </a:solidFill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80E562F0-3E8D-C243-9711-FAAC895CB5ED}"/>
                    </a:ext>
                  </a:extLst>
                </p:cNvPr>
                <p:cNvSpPr/>
                <p:nvPr/>
              </p:nvSpPr>
              <p:spPr>
                <a:xfrm rot="6127566">
                  <a:off x="6397776" y="2522246"/>
                  <a:ext cx="987262" cy="3982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299488FF-A325-0E4B-B75E-FB99552C40D0}"/>
                  </a:ext>
                </a:extLst>
              </p:cNvPr>
              <p:cNvSpPr/>
              <p:nvPr/>
            </p:nvSpPr>
            <p:spPr>
              <a:xfrm rot="5860778">
                <a:off x="7268929" y="3160759"/>
                <a:ext cx="573268" cy="339536"/>
              </a:xfrm>
              <a:prstGeom prst="arc">
                <a:avLst/>
              </a:prstGeom>
              <a:ln w="762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C1D6D0D5-5D3B-064D-8D45-A196D72795E2}"/>
                </a:ext>
              </a:extLst>
            </p:cNvPr>
            <p:cNvSpPr/>
            <p:nvPr/>
          </p:nvSpPr>
          <p:spPr>
            <a:xfrm rot="10634278" flipV="1">
              <a:off x="7853105" y="2438302"/>
              <a:ext cx="526628" cy="1137849"/>
            </a:xfrm>
            <a:prstGeom prst="arc">
              <a:avLst/>
            </a:prstGeom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F544CE8-2E83-5B43-AD7F-EA0AD381D32F}"/>
                </a:ext>
              </a:extLst>
            </p:cNvPr>
            <p:cNvSpPr/>
            <p:nvPr/>
          </p:nvSpPr>
          <p:spPr>
            <a:xfrm rot="510714">
              <a:off x="7849965" y="2861525"/>
              <a:ext cx="87713" cy="443691"/>
            </a:xfrm>
            <a:prstGeom prst="rect">
              <a:avLst/>
            </a:prstGeom>
            <a:solidFill>
              <a:srgbClr val="4269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79A476C-555C-7241-B1CF-6CEFC7663C85}"/>
              </a:ext>
            </a:extLst>
          </p:cNvPr>
          <p:cNvSpPr txBox="1"/>
          <p:nvPr/>
        </p:nvSpPr>
        <p:spPr>
          <a:xfrm>
            <a:off x="336788" y="1547724"/>
            <a:ext cx="893400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0" dirty="0">
                <a:solidFill>
                  <a:schemeClr val="bg1"/>
                </a:solidFill>
                <a:latin typeface="Avenir Medium" panose="02000503020000020003" pitchFamily="2" charset="0"/>
                <a:ea typeface="Tsukushi A Round Gothic" panose="02020400000000000000" pitchFamily="18" charset="-128"/>
                <a:cs typeface="Lucida Grande" panose="020B0600040502020204" pitchFamily="34" charset="0"/>
              </a:rPr>
              <a:t>colibri</a:t>
            </a:r>
          </a:p>
        </p:txBody>
      </p:sp>
    </p:spTree>
    <p:extLst>
      <p:ext uri="{BB962C8B-B14F-4D97-AF65-F5344CB8AC3E}">
        <p14:creationId xmlns:p14="http://schemas.microsoft.com/office/powerpoint/2010/main" val="1656823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4277</TotalTime>
  <Words>96</Words>
  <Application>Microsoft Macintosh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Rezac</dc:creator>
  <cp:lastModifiedBy>Microsoft Office User</cp:lastModifiedBy>
  <cp:revision>29</cp:revision>
  <dcterms:created xsi:type="dcterms:W3CDTF">2019-09-08T19:23:48Z</dcterms:created>
  <dcterms:modified xsi:type="dcterms:W3CDTF">2019-09-19T14:00:01Z</dcterms:modified>
</cp:coreProperties>
</file>