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1"/>
  </p:normalViewPr>
  <p:slideViewPr>
    <p:cSldViewPr>
      <p:cViewPr>
        <p:scale>
          <a:sx n="96" d="100"/>
          <a:sy n="96" d="100"/>
        </p:scale>
        <p:origin x="2080" y="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767AD-EAC6-4C20-8B20-DAC63EB8BC83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3A9A1-FE79-4255-8C1D-6D04586EBF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pro\humming\26 sept edited 2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32656"/>
            <a:ext cx="6429420" cy="642942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13C3835-1B18-5347-9322-D8DD9B2E8AB0}"/>
              </a:ext>
            </a:extLst>
          </p:cNvPr>
          <p:cNvSpPr/>
          <p:nvPr/>
        </p:nvSpPr>
        <p:spPr>
          <a:xfrm>
            <a:off x="6156176" y="1124744"/>
            <a:ext cx="1368151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E:\pro\humming\26 sept edited 2-12.jpg">
            <a:extLst>
              <a:ext uri="{FF2B5EF4-FFF2-40B4-BE49-F238E27FC236}">
                <a16:creationId xmlns:a16="http://schemas.microsoft.com/office/drawing/2014/main" id="{1E0EE24E-3427-7E41-945D-A8E03817AB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l="74935" t="13623" b="71739"/>
          <a:stretch/>
        </p:blipFill>
        <p:spPr bwMode="auto">
          <a:xfrm rot="915001">
            <a:off x="6213123" y="1091764"/>
            <a:ext cx="1509849" cy="881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943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Microsoft Office User</cp:lastModifiedBy>
  <cp:revision>5</cp:revision>
  <dcterms:created xsi:type="dcterms:W3CDTF">2019-09-26T06:36:01Z</dcterms:created>
  <dcterms:modified xsi:type="dcterms:W3CDTF">2019-09-27T02:21:00Z</dcterms:modified>
</cp:coreProperties>
</file>