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1" r:id="rId3"/>
    <p:sldId id="270" r:id="rId4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9428"/>
    <a:srgbClr val="FFCC00"/>
    <a:srgbClr val="D6AD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6F5E9-5FC3-4DAB-A29F-FC84024B63CD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D5F7C-0933-461A-AB70-FD3A1EC0D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Eric\Downloads\WhatsApp Image 2019-10-04 at 19.09.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548680"/>
            <a:ext cx="4392488" cy="58566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Eric\Downloads\image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32656"/>
            <a:ext cx="4536504" cy="6046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96752"/>
            <a:ext cx="2019199" cy="2443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0"/>
          <p:cNvGrpSpPr/>
          <p:nvPr/>
        </p:nvGrpSpPr>
        <p:grpSpPr>
          <a:xfrm>
            <a:off x="2483768" y="2492896"/>
            <a:ext cx="1440160" cy="1728192"/>
            <a:chOff x="4283968" y="2204864"/>
            <a:chExt cx="1657350" cy="198385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83968" y="3140968"/>
              <a:ext cx="1657350" cy="1047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572000" y="2492896"/>
              <a:ext cx="333375" cy="600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292080" y="2492896"/>
              <a:ext cx="333375" cy="600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932040" y="2204864"/>
              <a:ext cx="247650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3356992"/>
            <a:ext cx="2448272" cy="54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8064" y="2924944"/>
            <a:ext cx="3096344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3563888" y="1484784"/>
            <a:ext cx="5025735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11500" b="1" i="1" dirty="0" smtClean="0">
                <a:latin typeface="Palace Script MT" pitchFamily="66" charset="0"/>
              </a:rPr>
              <a:t>Dapura Mia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Schreiber</dc:creator>
  <cp:lastModifiedBy>Eric Schreiber</cp:lastModifiedBy>
  <cp:revision>3</cp:revision>
  <dcterms:created xsi:type="dcterms:W3CDTF">2019-09-29T20:01:34Z</dcterms:created>
  <dcterms:modified xsi:type="dcterms:W3CDTF">2019-10-06T17:13:52Z</dcterms:modified>
</cp:coreProperties>
</file>