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21" d="100"/>
          <a:sy n="121" d="100"/>
        </p:scale>
        <p:origin x="40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6A8F-75C4-544B-94BE-28640A96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49E3-D176-C248-B921-3F79EE0E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Use: Shake well. Take 1 dropper to the mark twice daily. Hold under the tongue for 30 seconds. Use every day for best results. Start CBD use with a half dose and work up to full dose after 7 days.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Discuss CBD use with a physician if taking other medications. Do not exceed 5 doses in a day 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Food Supplement Contains: Full Spectrum CBD, hemp oil and natural flavor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CBD derived from Cannabis less than 0.025 THC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Store in a cool, dark place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Logos for non GMO and Organic</a:t>
            </a:r>
          </a:p>
        </p:txBody>
      </p:sp>
    </p:spTree>
    <p:extLst>
      <p:ext uri="{BB962C8B-B14F-4D97-AF65-F5344CB8AC3E}">
        <p14:creationId xmlns:p14="http://schemas.microsoft.com/office/powerpoint/2010/main" val="157981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8561-0627-594E-AFF3-80C596DA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F969E-AB58-5F40-A78B-3C7249F89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Derived from Cannabis as a full spectrum oil. 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 a box here for expiration date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Space for a QR code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Manufactured in Colorado, United States for KEYA Cure, The Netherlands</a:t>
            </a:r>
          </a:p>
          <a:p>
            <a:pPr marL="0" indent="0">
              <a:buNone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KEYAcure.com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53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962</TotalTime>
  <Words>118</Words>
  <Application>Microsoft Office PowerPoint</Application>
  <PresentationFormat>Breedbeeld</PresentationFormat>
  <Paragraphs>21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Label 2</vt:lpstr>
      <vt:lpstr>Label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KEYA Cure</dc:title>
  <dc:creator>Microsoft Office User</dc:creator>
  <cp:lastModifiedBy>Jan Van Mieghem</cp:lastModifiedBy>
  <cp:revision>11</cp:revision>
  <dcterms:created xsi:type="dcterms:W3CDTF">2019-08-09T00:28:29Z</dcterms:created>
  <dcterms:modified xsi:type="dcterms:W3CDTF">2019-09-08T19:38:45Z</dcterms:modified>
</cp:coreProperties>
</file>