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62" r:id="rId3"/>
    <p:sldId id="293" r:id="rId4"/>
    <p:sldId id="272" r:id="rId5"/>
    <p:sldId id="267" r:id="rId6"/>
    <p:sldId id="258" r:id="rId7"/>
    <p:sldId id="266" r:id="rId8"/>
    <p:sldId id="270" r:id="rId9"/>
    <p:sldId id="284" r:id="rId10"/>
    <p:sldId id="288" r:id="rId11"/>
    <p:sldId id="295" r:id="rId12"/>
    <p:sldId id="294" r:id="rId13"/>
    <p:sldId id="296" r:id="rId14"/>
    <p:sldId id="297" r:id="rId15"/>
    <p:sldId id="265" r:id="rId16"/>
    <p:sldId id="280" r:id="rId17"/>
    <p:sldId id="282" r:id="rId18"/>
    <p:sldId id="291" r:id="rId19"/>
    <p:sldId id="290" r:id="rId20"/>
    <p:sldId id="289" r:id="rId21"/>
    <p:sldId id="278" r:id="rId22"/>
    <p:sldId id="286" r:id="rId23"/>
    <p:sldId id="299" r:id="rId24"/>
    <p:sldId id="301" r:id="rId25"/>
    <p:sldId id="287" r:id="rId26"/>
    <p:sldId id="302" r:id="rId27"/>
    <p:sldId id="298" r:id="rId28"/>
    <p:sldId id="303" r:id="rId29"/>
    <p:sldId id="283" r:id="rId30"/>
    <p:sldId id="275" r:id="rId31"/>
    <p:sldId id="276" r:id="rId32"/>
    <p:sldId id="271" r:id="rId33"/>
    <p:sldId id="261" r:id="rId34"/>
    <p:sldId id="263"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588"/>
    <a:srgbClr val="333F50"/>
    <a:srgbClr val="5CB1B6"/>
    <a:srgbClr val="707070"/>
    <a:srgbClr val="84B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18371-5C46-48D5-B127-6BA98C2B97E2}" v="55" dt="2019-09-05T19:57:56.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90" autoAdjust="0"/>
    <p:restoredTop sz="94660"/>
  </p:normalViewPr>
  <p:slideViewPr>
    <p:cSldViewPr snapToGrid="0">
      <p:cViewPr>
        <p:scale>
          <a:sx n="83" d="100"/>
          <a:sy n="83" d="100"/>
        </p:scale>
        <p:origin x="51" y="2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nnad Al Ahmadi" userId="09b7059a04aaddfe" providerId="LiveId" clId="{3AB18371-5C46-48D5-B127-6BA98C2B97E2}"/>
    <pc:docChg chg="undo custSel addSld delSld modSld sldOrd">
      <pc:chgData name="Mohannad Al Ahmadi" userId="09b7059a04aaddfe" providerId="LiveId" clId="{3AB18371-5C46-48D5-B127-6BA98C2B97E2}" dt="2019-09-05T20:00:34.639" v="383" actId="14100"/>
      <pc:docMkLst>
        <pc:docMk/>
      </pc:docMkLst>
      <pc:sldChg chg="delSp">
        <pc:chgData name="Mohannad Al Ahmadi" userId="09b7059a04aaddfe" providerId="LiveId" clId="{3AB18371-5C46-48D5-B127-6BA98C2B97E2}" dt="2019-09-05T19:58:25.513" v="360" actId="478"/>
        <pc:sldMkLst>
          <pc:docMk/>
          <pc:sldMk cId="491512372" sldId="258"/>
        </pc:sldMkLst>
        <pc:picChg chg="del">
          <ac:chgData name="Mohannad Al Ahmadi" userId="09b7059a04aaddfe" providerId="LiveId" clId="{3AB18371-5C46-48D5-B127-6BA98C2B97E2}" dt="2019-09-05T19:58:25.513" v="360" actId="478"/>
          <ac:picMkLst>
            <pc:docMk/>
            <pc:sldMk cId="491512372" sldId="258"/>
            <ac:picMk id="58" creationId="{4EEACBAA-2971-44EB-BF7E-B87B0E709410}"/>
          </ac:picMkLst>
        </pc:picChg>
      </pc:sldChg>
      <pc:sldChg chg="delSp modSp">
        <pc:chgData name="Mohannad Al Ahmadi" userId="09b7059a04aaddfe" providerId="LiveId" clId="{3AB18371-5C46-48D5-B127-6BA98C2B97E2}" dt="2019-09-05T20:00:34.639" v="383" actId="14100"/>
        <pc:sldMkLst>
          <pc:docMk/>
          <pc:sldMk cId="2529937617" sldId="262"/>
        </pc:sldMkLst>
        <pc:spChg chg="mod">
          <ac:chgData name="Mohannad Al Ahmadi" userId="09b7059a04aaddfe" providerId="LiveId" clId="{3AB18371-5C46-48D5-B127-6BA98C2B97E2}" dt="2019-09-05T20:00:34.639" v="383" actId="14100"/>
          <ac:spMkLst>
            <pc:docMk/>
            <pc:sldMk cId="2529937617" sldId="262"/>
            <ac:spMk id="2" creationId="{F50419A0-829E-4331-A534-2076D30FEB3F}"/>
          </ac:spMkLst>
        </pc:spChg>
        <pc:picChg chg="del">
          <ac:chgData name="Mohannad Al Ahmadi" userId="09b7059a04aaddfe" providerId="LiveId" clId="{3AB18371-5C46-48D5-B127-6BA98C2B97E2}" dt="2019-09-05T20:00:15.571" v="378" actId="478"/>
          <ac:picMkLst>
            <pc:docMk/>
            <pc:sldMk cId="2529937617" sldId="262"/>
            <ac:picMk id="41" creationId="{BE55274D-4177-40AF-BDF4-DE1A4206A203}"/>
          </ac:picMkLst>
        </pc:picChg>
      </pc:sldChg>
      <pc:sldChg chg="modSp">
        <pc:chgData name="Mohannad Al Ahmadi" userId="09b7059a04aaddfe" providerId="LiveId" clId="{3AB18371-5C46-48D5-B127-6BA98C2B97E2}" dt="2019-09-05T19:45:19.528" v="283" actId="14100"/>
        <pc:sldMkLst>
          <pc:docMk/>
          <pc:sldMk cId="173640187" sldId="267"/>
        </pc:sldMkLst>
        <pc:spChg chg="mod">
          <ac:chgData name="Mohannad Al Ahmadi" userId="09b7059a04aaddfe" providerId="LiveId" clId="{3AB18371-5C46-48D5-B127-6BA98C2B97E2}" dt="2019-09-02T23:52:29.837" v="6" actId="207"/>
          <ac:spMkLst>
            <pc:docMk/>
            <pc:sldMk cId="173640187" sldId="267"/>
            <ac:spMk id="9" creationId="{8FAB91AF-4422-4D8E-BB3C-F15C157587F3}"/>
          </ac:spMkLst>
        </pc:spChg>
        <pc:picChg chg="mod">
          <ac:chgData name="Mohannad Al Ahmadi" userId="09b7059a04aaddfe" providerId="LiveId" clId="{3AB18371-5C46-48D5-B127-6BA98C2B97E2}" dt="2019-09-05T19:45:19.528" v="283" actId="14100"/>
          <ac:picMkLst>
            <pc:docMk/>
            <pc:sldMk cId="173640187" sldId="267"/>
            <ac:picMk id="10" creationId="{AB677301-3E38-4FF8-AC22-DE657E8C6125}"/>
          </ac:picMkLst>
        </pc:picChg>
        <pc:picChg chg="mod">
          <ac:chgData name="Mohannad Al Ahmadi" userId="09b7059a04aaddfe" providerId="LiveId" clId="{3AB18371-5C46-48D5-B127-6BA98C2B97E2}" dt="2019-09-02T23:51:18.083" v="4" actId="1076"/>
          <ac:picMkLst>
            <pc:docMk/>
            <pc:sldMk cId="173640187" sldId="267"/>
            <ac:picMk id="16" creationId="{CDE7071A-82EF-4B6A-AE02-48DBC5D45C1F}"/>
          </ac:picMkLst>
        </pc:picChg>
      </pc:sldChg>
      <pc:sldChg chg="modSp">
        <pc:chgData name="Mohannad Al Ahmadi" userId="09b7059a04aaddfe" providerId="LiveId" clId="{3AB18371-5C46-48D5-B127-6BA98C2B97E2}" dt="2019-09-05T19:59:29.293" v="375" actId="20577"/>
        <pc:sldMkLst>
          <pc:docMk/>
          <pc:sldMk cId="1963966779" sldId="271"/>
        </pc:sldMkLst>
        <pc:spChg chg="mod">
          <ac:chgData name="Mohannad Al Ahmadi" userId="09b7059a04aaddfe" providerId="LiveId" clId="{3AB18371-5C46-48D5-B127-6BA98C2B97E2}" dt="2019-09-05T19:59:29.293" v="375" actId="20577"/>
          <ac:spMkLst>
            <pc:docMk/>
            <pc:sldMk cId="1963966779" sldId="271"/>
            <ac:spMk id="9" creationId="{8FAB91AF-4422-4D8E-BB3C-F15C157587F3}"/>
          </ac:spMkLst>
        </pc:spChg>
      </pc:sldChg>
      <pc:sldChg chg="addSp delSp modSp">
        <pc:chgData name="Mohannad Al Ahmadi" userId="09b7059a04aaddfe" providerId="LiveId" clId="{3AB18371-5C46-48D5-B127-6BA98C2B97E2}" dt="2019-09-05T19:45:00.185" v="282" actId="20577"/>
        <pc:sldMkLst>
          <pc:docMk/>
          <pc:sldMk cId="4033144007" sldId="272"/>
        </pc:sldMkLst>
        <pc:spChg chg="add del mod">
          <ac:chgData name="Mohannad Al Ahmadi" userId="09b7059a04aaddfe" providerId="LiveId" clId="{3AB18371-5C46-48D5-B127-6BA98C2B97E2}" dt="2019-09-05T19:29:03.408" v="143" actId="478"/>
          <ac:spMkLst>
            <pc:docMk/>
            <pc:sldMk cId="4033144007" sldId="272"/>
            <ac:spMk id="3" creationId="{723E1C39-34A2-4CF1-B5FB-A0A54F17C065}"/>
          </ac:spMkLst>
        </pc:spChg>
        <pc:spChg chg="add mod">
          <ac:chgData name="Mohannad Al Ahmadi" userId="09b7059a04aaddfe" providerId="LiveId" clId="{3AB18371-5C46-48D5-B127-6BA98C2B97E2}" dt="2019-09-05T19:45:00.185" v="282" actId="20577"/>
          <ac:spMkLst>
            <pc:docMk/>
            <pc:sldMk cId="4033144007" sldId="272"/>
            <ac:spMk id="10" creationId="{2099B68C-3AC6-42F5-A2D7-FC617F490531}"/>
          </ac:spMkLst>
        </pc:spChg>
        <pc:spChg chg="add mod">
          <ac:chgData name="Mohannad Al Ahmadi" userId="09b7059a04aaddfe" providerId="LiveId" clId="{3AB18371-5C46-48D5-B127-6BA98C2B97E2}" dt="2019-09-05T19:44:01.105" v="264" actId="1035"/>
          <ac:spMkLst>
            <pc:docMk/>
            <pc:sldMk cId="4033144007" sldId="272"/>
            <ac:spMk id="11" creationId="{5A07F326-CD6B-4E03-910A-4CEFD858BCA1}"/>
          </ac:spMkLst>
        </pc:spChg>
        <pc:spChg chg="add mod">
          <ac:chgData name="Mohannad Al Ahmadi" userId="09b7059a04aaddfe" providerId="LiveId" clId="{3AB18371-5C46-48D5-B127-6BA98C2B97E2}" dt="2019-09-05T19:44:25.334" v="272" actId="1076"/>
          <ac:spMkLst>
            <pc:docMk/>
            <pc:sldMk cId="4033144007" sldId="272"/>
            <ac:spMk id="12" creationId="{695B5B09-5DD3-48CA-A5E0-DE7B12D16B6C}"/>
          </ac:spMkLst>
        </pc:spChg>
        <pc:spChg chg="add mod">
          <ac:chgData name="Mohannad Al Ahmadi" userId="09b7059a04aaddfe" providerId="LiveId" clId="{3AB18371-5C46-48D5-B127-6BA98C2B97E2}" dt="2019-09-05T19:39:04.141" v="208" actId="1076"/>
          <ac:spMkLst>
            <pc:docMk/>
            <pc:sldMk cId="4033144007" sldId="272"/>
            <ac:spMk id="13" creationId="{5BBFD93F-4931-4C45-9AA4-6B58F280DEB0}"/>
          </ac:spMkLst>
        </pc:spChg>
        <pc:spChg chg="del mod">
          <ac:chgData name="Mohannad Al Ahmadi" userId="09b7059a04aaddfe" providerId="LiveId" clId="{3AB18371-5C46-48D5-B127-6BA98C2B97E2}" dt="2019-09-05T19:28:58.800" v="142" actId="478"/>
          <ac:spMkLst>
            <pc:docMk/>
            <pc:sldMk cId="4033144007" sldId="272"/>
            <ac:spMk id="14" creationId="{AAE1C1A8-9F7C-4D8E-BCD3-1CBFC57A0845}"/>
          </ac:spMkLst>
        </pc:spChg>
        <pc:spChg chg="add mod">
          <ac:chgData name="Mohannad Al Ahmadi" userId="09b7059a04aaddfe" providerId="LiveId" clId="{3AB18371-5C46-48D5-B127-6BA98C2B97E2}" dt="2019-09-05T19:43:06.509" v="227" actId="1076"/>
          <ac:spMkLst>
            <pc:docMk/>
            <pc:sldMk cId="4033144007" sldId="272"/>
            <ac:spMk id="15" creationId="{AD7C5DF6-7C0D-466F-8A4D-5C96E852FB65}"/>
          </ac:spMkLst>
        </pc:spChg>
        <pc:spChg chg="add mod">
          <ac:chgData name="Mohannad Al Ahmadi" userId="09b7059a04aaddfe" providerId="LiveId" clId="{3AB18371-5C46-48D5-B127-6BA98C2B97E2}" dt="2019-09-05T19:43:10.852" v="228" actId="1076"/>
          <ac:spMkLst>
            <pc:docMk/>
            <pc:sldMk cId="4033144007" sldId="272"/>
            <ac:spMk id="16" creationId="{0465ADA2-9676-4191-A581-63B83062D893}"/>
          </ac:spMkLst>
        </pc:spChg>
        <pc:spChg chg="add del mod">
          <ac:chgData name="Mohannad Al Ahmadi" userId="09b7059a04aaddfe" providerId="LiveId" clId="{3AB18371-5C46-48D5-B127-6BA98C2B97E2}" dt="2019-09-05T19:43:31.342" v="238" actId="478"/>
          <ac:spMkLst>
            <pc:docMk/>
            <pc:sldMk cId="4033144007" sldId="272"/>
            <ac:spMk id="22" creationId="{37001506-FA1B-4977-893D-9604CF644934}"/>
          </ac:spMkLst>
        </pc:spChg>
        <pc:spChg chg="add del">
          <ac:chgData name="Mohannad Al Ahmadi" userId="09b7059a04aaddfe" providerId="LiveId" clId="{3AB18371-5C46-48D5-B127-6BA98C2B97E2}" dt="2019-09-05T19:43:35.056" v="239" actId="478"/>
          <ac:spMkLst>
            <pc:docMk/>
            <pc:sldMk cId="4033144007" sldId="272"/>
            <ac:spMk id="27" creationId="{B5DD3D2F-05C8-423A-A987-12197FD37F6D}"/>
          </ac:spMkLst>
        </pc:spChg>
        <pc:spChg chg="add del">
          <ac:chgData name="Mohannad Al Ahmadi" userId="09b7059a04aaddfe" providerId="LiveId" clId="{3AB18371-5C46-48D5-B127-6BA98C2B97E2}" dt="2019-09-05T19:43:37.221" v="240" actId="478"/>
          <ac:spMkLst>
            <pc:docMk/>
            <pc:sldMk cId="4033144007" sldId="272"/>
            <ac:spMk id="28" creationId="{3FF8A6B1-14A8-4FFF-8612-23A3FA71309F}"/>
          </ac:spMkLst>
        </pc:spChg>
        <pc:spChg chg="add del">
          <ac:chgData name="Mohannad Al Ahmadi" userId="09b7059a04aaddfe" providerId="LiveId" clId="{3AB18371-5C46-48D5-B127-6BA98C2B97E2}" dt="2019-09-05T19:43:35.056" v="239" actId="478"/>
          <ac:spMkLst>
            <pc:docMk/>
            <pc:sldMk cId="4033144007" sldId="272"/>
            <ac:spMk id="29" creationId="{80C22764-75BD-4A24-952E-CC448D2453BE}"/>
          </ac:spMkLst>
        </pc:spChg>
        <pc:spChg chg="add del">
          <ac:chgData name="Mohannad Al Ahmadi" userId="09b7059a04aaddfe" providerId="LiveId" clId="{3AB18371-5C46-48D5-B127-6BA98C2B97E2}" dt="2019-09-05T19:43:31.342" v="238" actId="478"/>
          <ac:spMkLst>
            <pc:docMk/>
            <pc:sldMk cId="4033144007" sldId="272"/>
            <ac:spMk id="30" creationId="{0ED893DC-9E2E-4128-8326-4E83EDBB2D93}"/>
          </ac:spMkLst>
        </pc:spChg>
        <pc:spChg chg="add mod">
          <ac:chgData name="Mohannad Al Ahmadi" userId="09b7059a04aaddfe" providerId="LiveId" clId="{3AB18371-5C46-48D5-B127-6BA98C2B97E2}" dt="2019-09-05T19:44:39.423" v="274" actId="207"/>
          <ac:spMkLst>
            <pc:docMk/>
            <pc:sldMk cId="4033144007" sldId="272"/>
            <ac:spMk id="31" creationId="{1A44CD70-326D-40DD-8E46-B5AFD6B5451E}"/>
          </ac:spMkLst>
        </pc:spChg>
        <pc:spChg chg="add mod">
          <ac:chgData name="Mohannad Al Ahmadi" userId="09b7059a04aaddfe" providerId="LiveId" clId="{3AB18371-5C46-48D5-B127-6BA98C2B97E2}" dt="2019-09-05T19:44:39.423" v="274" actId="207"/>
          <ac:spMkLst>
            <pc:docMk/>
            <pc:sldMk cId="4033144007" sldId="272"/>
            <ac:spMk id="32" creationId="{C95ED86C-F2ED-41A1-BAC6-03FD8E82B8C1}"/>
          </ac:spMkLst>
        </pc:spChg>
        <pc:spChg chg="add mod">
          <ac:chgData name="Mohannad Al Ahmadi" userId="09b7059a04aaddfe" providerId="LiveId" clId="{3AB18371-5C46-48D5-B127-6BA98C2B97E2}" dt="2019-09-05T19:44:39.423" v="274" actId="207"/>
          <ac:spMkLst>
            <pc:docMk/>
            <pc:sldMk cId="4033144007" sldId="272"/>
            <ac:spMk id="33" creationId="{0BED703F-15DE-48AF-8108-FA054DD41100}"/>
          </ac:spMkLst>
        </pc:spChg>
        <pc:spChg chg="add del">
          <ac:chgData name="Mohannad Al Ahmadi" userId="09b7059a04aaddfe" providerId="LiveId" clId="{3AB18371-5C46-48D5-B127-6BA98C2B97E2}" dt="2019-09-05T19:44:27.792" v="273" actId="478"/>
          <ac:spMkLst>
            <pc:docMk/>
            <pc:sldMk cId="4033144007" sldId="272"/>
            <ac:spMk id="34" creationId="{39B8B106-42EC-4C59-BF67-7B4B29D03F86}"/>
          </ac:spMkLst>
        </pc:spChg>
        <pc:spChg chg="add mod">
          <ac:chgData name="Mohannad Al Ahmadi" userId="09b7059a04aaddfe" providerId="LiveId" clId="{3AB18371-5C46-48D5-B127-6BA98C2B97E2}" dt="2019-09-05T19:44:39.423" v="274" actId="207"/>
          <ac:spMkLst>
            <pc:docMk/>
            <pc:sldMk cId="4033144007" sldId="272"/>
            <ac:spMk id="35" creationId="{46E096DF-836F-40AE-B945-B6EF840E796A}"/>
          </ac:spMkLst>
        </pc:spChg>
        <pc:spChg chg="add mod">
          <ac:chgData name="Mohannad Al Ahmadi" userId="09b7059a04aaddfe" providerId="LiveId" clId="{3AB18371-5C46-48D5-B127-6BA98C2B97E2}" dt="2019-09-05T19:44:39.423" v="274" actId="207"/>
          <ac:spMkLst>
            <pc:docMk/>
            <pc:sldMk cId="4033144007" sldId="272"/>
            <ac:spMk id="36" creationId="{76DE851A-8B2B-494E-AD72-EB74C5E4EB03}"/>
          </ac:spMkLst>
        </pc:spChg>
        <pc:picChg chg="add del mod">
          <ac:chgData name="Mohannad Al Ahmadi" userId="09b7059a04aaddfe" providerId="LiveId" clId="{3AB18371-5C46-48D5-B127-6BA98C2B97E2}" dt="2019-09-05T19:42:21.879" v="217" actId="478"/>
          <ac:picMkLst>
            <pc:docMk/>
            <pc:sldMk cId="4033144007" sldId="272"/>
            <ac:picMk id="25" creationId="{E03493B3-8A25-40F6-BC54-849F9922289A}"/>
          </ac:picMkLst>
        </pc:picChg>
        <pc:picChg chg="del">
          <ac:chgData name="Mohannad Al Ahmadi" userId="09b7059a04aaddfe" providerId="LiveId" clId="{3AB18371-5C46-48D5-B127-6BA98C2B97E2}" dt="2019-09-05T19:27:21.503" v="41" actId="478"/>
          <ac:picMkLst>
            <pc:docMk/>
            <pc:sldMk cId="4033144007" sldId="272"/>
            <ac:picMk id="41" creationId="{BE55274D-4177-40AF-BDF4-DE1A4206A203}"/>
          </ac:picMkLst>
        </pc:picChg>
        <pc:cxnChg chg="add del mod">
          <ac:chgData name="Mohannad Al Ahmadi" userId="09b7059a04aaddfe" providerId="LiveId" clId="{3AB18371-5C46-48D5-B127-6BA98C2B97E2}" dt="2019-09-05T19:29:31.524" v="154" actId="478"/>
          <ac:cxnSpMkLst>
            <pc:docMk/>
            <pc:sldMk cId="4033144007" sldId="272"/>
            <ac:cxnSpMk id="17" creationId="{E9C9CDB7-83B0-4FA2-88E5-F66B29FCEE94}"/>
          </ac:cxnSpMkLst>
        </pc:cxnChg>
        <pc:cxnChg chg="add del mod">
          <ac:chgData name="Mohannad Al Ahmadi" userId="09b7059a04aaddfe" providerId="LiveId" clId="{3AB18371-5C46-48D5-B127-6BA98C2B97E2}" dt="2019-09-05T19:29:33.598" v="155" actId="478"/>
          <ac:cxnSpMkLst>
            <pc:docMk/>
            <pc:sldMk cId="4033144007" sldId="272"/>
            <ac:cxnSpMk id="18" creationId="{E51D5551-AF88-482E-8289-53AC9D82C9F4}"/>
          </ac:cxnSpMkLst>
        </pc:cxnChg>
        <pc:cxnChg chg="add del mod">
          <ac:chgData name="Mohannad Al Ahmadi" userId="09b7059a04aaddfe" providerId="LiveId" clId="{3AB18371-5C46-48D5-B127-6BA98C2B97E2}" dt="2019-09-05T19:42:51.374" v="221" actId="478"/>
          <ac:cxnSpMkLst>
            <pc:docMk/>
            <pc:sldMk cId="4033144007" sldId="272"/>
            <ac:cxnSpMk id="21" creationId="{8A71C74A-0996-4569-8423-97C180635321}"/>
          </ac:cxnSpMkLst>
        </pc:cxnChg>
      </pc:sldChg>
      <pc:sldChg chg="delSp del">
        <pc:chgData name="Mohannad Al Ahmadi" userId="09b7059a04aaddfe" providerId="LiveId" clId="{3AB18371-5C46-48D5-B127-6BA98C2B97E2}" dt="2019-09-05T19:59:59.143" v="377" actId="2696"/>
        <pc:sldMkLst>
          <pc:docMk/>
          <pc:sldMk cId="3645676556" sldId="273"/>
        </pc:sldMkLst>
        <pc:picChg chg="del">
          <ac:chgData name="Mohannad Al Ahmadi" userId="09b7059a04aaddfe" providerId="LiveId" clId="{3AB18371-5C46-48D5-B127-6BA98C2B97E2}" dt="2019-09-05T19:45:31.862" v="284" actId="478"/>
          <ac:picMkLst>
            <pc:docMk/>
            <pc:sldMk cId="3645676556" sldId="273"/>
            <ac:picMk id="41" creationId="{BE55274D-4177-40AF-BDF4-DE1A4206A203}"/>
          </ac:picMkLst>
        </pc:picChg>
      </pc:sldChg>
      <pc:sldChg chg="modSp">
        <pc:chgData name="Mohannad Al Ahmadi" userId="09b7059a04aaddfe" providerId="LiveId" clId="{3AB18371-5C46-48D5-B127-6BA98C2B97E2}" dt="2019-09-05T19:59:16.349" v="369" actId="20577"/>
        <pc:sldMkLst>
          <pc:docMk/>
          <pc:sldMk cId="2856628229" sldId="275"/>
        </pc:sldMkLst>
        <pc:spChg chg="mod">
          <ac:chgData name="Mohannad Al Ahmadi" userId="09b7059a04aaddfe" providerId="LiveId" clId="{3AB18371-5C46-48D5-B127-6BA98C2B97E2}" dt="2019-09-05T19:59:16.349" v="369" actId="20577"/>
          <ac:spMkLst>
            <pc:docMk/>
            <pc:sldMk cId="2856628229" sldId="275"/>
            <ac:spMk id="9" creationId="{8FAB91AF-4422-4D8E-BB3C-F15C157587F3}"/>
          </ac:spMkLst>
        </pc:spChg>
      </pc:sldChg>
      <pc:sldChg chg="modSp">
        <pc:chgData name="Mohannad Al Ahmadi" userId="09b7059a04aaddfe" providerId="LiveId" clId="{3AB18371-5C46-48D5-B127-6BA98C2B97E2}" dt="2019-09-05T19:59:07.039" v="366" actId="20577"/>
        <pc:sldMkLst>
          <pc:docMk/>
          <pc:sldMk cId="1733728234" sldId="276"/>
        </pc:sldMkLst>
        <pc:spChg chg="mod">
          <ac:chgData name="Mohannad Al Ahmadi" userId="09b7059a04aaddfe" providerId="LiveId" clId="{3AB18371-5C46-48D5-B127-6BA98C2B97E2}" dt="2019-09-05T19:59:07.039" v="366" actId="20577"/>
          <ac:spMkLst>
            <pc:docMk/>
            <pc:sldMk cId="1733728234" sldId="276"/>
            <ac:spMk id="9" creationId="{8FAB91AF-4422-4D8E-BB3C-F15C157587F3}"/>
          </ac:spMkLst>
        </pc:spChg>
      </pc:sldChg>
      <pc:sldChg chg="delSp">
        <pc:chgData name="Mohannad Al Ahmadi" userId="09b7059a04aaddfe" providerId="LiveId" clId="{3AB18371-5C46-48D5-B127-6BA98C2B97E2}" dt="2019-09-05T19:47:11.524" v="291" actId="478"/>
        <pc:sldMkLst>
          <pc:docMk/>
          <pc:sldMk cId="3609625564" sldId="288"/>
        </pc:sldMkLst>
        <pc:picChg chg="del">
          <ac:chgData name="Mohannad Al Ahmadi" userId="09b7059a04aaddfe" providerId="LiveId" clId="{3AB18371-5C46-48D5-B127-6BA98C2B97E2}" dt="2019-09-05T19:47:11.524" v="291" actId="478"/>
          <ac:picMkLst>
            <pc:docMk/>
            <pc:sldMk cId="3609625564" sldId="288"/>
            <ac:picMk id="41" creationId="{BE55274D-4177-40AF-BDF4-DE1A4206A203}"/>
          </ac:picMkLst>
        </pc:picChg>
      </pc:sldChg>
      <pc:sldChg chg="modSp">
        <pc:chgData name="Mohannad Al Ahmadi" userId="09b7059a04aaddfe" providerId="LiveId" clId="{3AB18371-5C46-48D5-B127-6BA98C2B97E2}" dt="2019-09-01T19:22:43.311" v="1" actId="1076"/>
        <pc:sldMkLst>
          <pc:docMk/>
          <pc:sldMk cId="1534894767" sldId="289"/>
        </pc:sldMkLst>
        <pc:picChg chg="mod">
          <ac:chgData name="Mohannad Al Ahmadi" userId="09b7059a04aaddfe" providerId="LiveId" clId="{3AB18371-5C46-48D5-B127-6BA98C2B97E2}" dt="2019-09-01T19:22:43.311" v="1" actId="1076"/>
          <ac:picMkLst>
            <pc:docMk/>
            <pc:sldMk cId="1534894767" sldId="289"/>
            <ac:picMk id="20" creationId="{09306631-BE1F-439E-9535-78E0616CF3DE}"/>
          </ac:picMkLst>
        </pc:picChg>
      </pc:sldChg>
      <pc:sldChg chg="addSp modSp">
        <pc:chgData name="Mohannad Al Ahmadi" userId="09b7059a04aaddfe" providerId="LiveId" clId="{3AB18371-5C46-48D5-B127-6BA98C2B97E2}" dt="2019-09-01T19:24:32.109" v="3" actId="1076"/>
        <pc:sldMkLst>
          <pc:docMk/>
          <pc:sldMk cId="2175195792" sldId="291"/>
        </pc:sldMkLst>
        <pc:spChg chg="add mod">
          <ac:chgData name="Mohannad Al Ahmadi" userId="09b7059a04aaddfe" providerId="LiveId" clId="{3AB18371-5C46-48D5-B127-6BA98C2B97E2}" dt="2019-09-01T19:24:30.478" v="2"/>
          <ac:spMkLst>
            <pc:docMk/>
            <pc:sldMk cId="2175195792" sldId="291"/>
            <ac:spMk id="2" creationId="{920FE935-9D3B-4947-BBC1-CFBFB53E9055}"/>
          </ac:spMkLst>
        </pc:spChg>
        <pc:spChg chg="add mod">
          <ac:chgData name="Mohannad Al Ahmadi" userId="09b7059a04aaddfe" providerId="LiveId" clId="{3AB18371-5C46-48D5-B127-6BA98C2B97E2}" dt="2019-09-01T19:24:30.478" v="2"/>
          <ac:spMkLst>
            <pc:docMk/>
            <pc:sldMk cId="2175195792" sldId="291"/>
            <ac:spMk id="4" creationId="{47A2F105-2289-4779-9E79-B9F2729B9E74}"/>
          </ac:spMkLst>
        </pc:spChg>
        <pc:picChg chg="mod">
          <ac:chgData name="Mohannad Al Ahmadi" userId="09b7059a04aaddfe" providerId="LiveId" clId="{3AB18371-5C46-48D5-B127-6BA98C2B97E2}" dt="2019-09-01T19:24:32.109" v="3" actId="1076"/>
          <ac:picMkLst>
            <pc:docMk/>
            <pc:sldMk cId="2175195792" sldId="291"/>
            <ac:picMk id="3" creationId="{C069AF84-53A7-468B-822C-0C598DFDB64B}"/>
          </ac:picMkLst>
        </pc:picChg>
      </pc:sldChg>
      <pc:sldChg chg="add del">
        <pc:chgData name="Mohannad Al Ahmadi" userId="09b7059a04aaddfe" providerId="LiveId" clId="{3AB18371-5C46-48D5-B127-6BA98C2B97E2}" dt="2019-09-05T19:22:14.511" v="13" actId="2696"/>
        <pc:sldMkLst>
          <pc:docMk/>
          <pc:sldMk cId="1016279910" sldId="292"/>
        </pc:sldMkLst>
      </pc:sldChg>
      <pc:sldChg chg="addSp delSp modSp add">
        <pc:chgData name="Mohannad Al Ahmadi" userId="09b7059a04aaddfe" providerId="LiveId" clId="{3AB18371-5C46-48D5-B127-6BA98C2B97E2}" dt="2019-09-05T19:25:49.890" v="38" actId="478"/>
        <pc:sldMkLst>
          <pc:docMk/>
          <pc:sldMk cId="1536752110" sldId="293"/>
        </pc:sldMkLst>
        <pc:spChg chg="del">
          <ac:chgData name="Mohannad Al Ahmadi" userId="09b7059a04aaddfe" providerId="LiveId" clId="{3AB18371-5C46-48D5-B127-6BA98C2B97E2}" dt="2019-09-05T19:21:56.116" v="9" actId="478"/>
          <ac:spMkLst>
            <pc:docMk/>
            <pc:sldMk cId="1536752110" sldId="293"/>
            <ac:spMk id="2" creationId="{F50419A0-829E-4331-A534-2076D30FEB3F}"/>
          </ac:spMkLst>
        </pc:spChg>
        <pc:spChg chg="add del mod">
          <ac:chgData name="Mohannad Al Ahmadi" userId="09b7059a04aaddfe" providerId="LiveId" clId="{3AB18371-5C46-48D5-B127-6BA98C2B97E2}" dt="2019-09-05T19:22:12.328" v="12" actId="478"/>
          <ac:spMkLst>
            <pc:docMk/>
            <pc:sldMk cId="1536752110" sldId="293"/>
            <ac:spMk id="5" creationId="{975B8601-5778-4F60-9074-6AF96756261D}"/>
          </ac:spMkLst>
        </pc:spChg>
        <pc:spChg chg="mod">
          <ac:chgData name="Mohannad Al Ahmadi" userId="09b7059a04aaddfe" providerId="LiveId" clId="{3AB18371-5C46-48D5-B127-6BA98C2B97E2}" dt="2019-09-05T19:25:30.158" v="34" actId="403"/>
          <ac:spMkLst>
            <pc:docMk/>
            <pc:sldMk cId="1536752110" sldId="293"/>
            <ac:spMk id="12" creationId="{AF397A6F-CACA-4FCE-9275-F066208B1FDF}"/>
          </ac:spMkLst>
        </pc:spChg>
        <pc:spChg chg="mod">
          <ac:chgData name="Mohannad Al Ahmadi" userId="09b7059a04aaddfe" providerId="LiveId" clId="{3AB18371-5C46-48D5-B127-6BA98C2B97E2}" dt="2019-09-05T19:25:30.158" v="34" actId="403"/>
          <ac:spMkLst>
            <pc:docMk/>
            <pc:sldMk cId="1536752110" sldId="293"/>
            <ac:spMk id="13" creationId="{F4504108-2E72-4B29-A599-4C3FFCD0D302}"/>
          </ac:spMkLst>
        </pc:spChg>
        <pc:spChg chg="mod">
          <ac:chgData name="Mohannad Al Ahmadi" userId="09b7059a04aaddfe" providerId="LiveId" clId="{3AB18371-5C46-48D5-B127-6BA98C2B97E2}" dt="2019-09-05T19:25:30.158" v="34" actId="403"/>
          <ac:spMkLst>
            <pc:docMk/>
            <pc:sldMk cId="1536752110" sldId="293"/>
            <ac:spMk id="14" creationId="{182C4096-904B-4E10-8BF6-D30B60615815}"/>
          </ac:spMkLst>
        </pc:spChg>
        <pc:spChg chg="mod">
          <ac:chgData name="Mohannad Al Ahmadi" userId="09b7059a04aaddfe" providerId="LiveId" clId="{3AB18371-5C46-48D5-B127-6BA98C2B97E2}" dt="2019-09-05T19:25:30.158" v="34" actId="403"/>
          <ac:spMkLst>
            <pc:docMk/>
            <pc:sldMk cId="1536752110" sldId="293"/>
            <ac:spMk id="15" creationId="{8C4DF831-2AC7-4F8D-B63B-D64F155A8EFB}"/>
          </ac:spMkLst>
        </pc:spChg>
        <pc:spChg chg="mod">
          <ac:chgData name="Mohannad Al Ahmadi" userId="09b7059a04aaddfe" providerId="LiveId" clId="{3AB18371-5C46-48D5-B127-6BA98C2B97E2}" dt="2019-09-05T19:25:30.158" v="34" actId="403"/>
          <ac:spMkLst>
            <pc:docMk/>
            <pc:sldMk cId="1536752110" sldId="293"/>
            <ac:spMk id="16" creationId="{B7EC62BC-B8A8-448A-8EFA-FDAC395ACE63}"/>
          </ac:spMkLst>
        </pc:spChg>
        <pc:spChg chg="mod">
          <ac:chgData name="Mohannad Al Ahmadi" userId="09b7059a04aaddfe" providerId="LiveId" clId="{3AB18371-5C46-48D5-B127-6BA98C2B97E2}" dt="2019-09-05T19:25:30.158" v="34" actId="403"/>
          <ac:spMkLst>
            <pc:docMk/>
            <pc:sldMk cId="1536752110" sldId="293"/>
            <ac:spMk id="17" creationId="{FD03ECE6-333D-46BE-9070-F4E2DDC953CB}"/>
          </ac:spMkLst>
        </pc:spChg>
        <pc:spChg chg="mod">
          <ac:chgData name="Mohannad Al Ahmadi" userId="09b7059a04aaddfe" providerId="LiveId" clId="{3AB18371-5C46-48D5-B127-6BA98C2B97E2}" dt="2019-09-05T19:25:30.158" v="34" actId="403"/>
          <ac:spMkLst>
            <pc:docMk/>
            <pc:sldMk cId="1536752110" sldId="293"/>
            <ac:spMk id="18" creationId="{4093EE5C-DB95-4DFA-ABDD-E8FCA7466610}"/>
          </ac:spMkLst>
        </pc:spChg>
        <pc:spChg chg="mod">
          <ac:chgData name="Mohannad Al Ahmadi" userId="09b7059a04aaddfe" providerId="LiveId" clId="{3AB18371-5C46-48D5-B127-6BA98C2B97E2}" dt="2019-09-05T19:25:30.158" v="34" actId="403"/>
          <ac:spMkLst>
            <pc:docMk/>
            <pc:sldMk cId="1536752110" sldId="293"/>
            <ac:spMk id="23" creationId="{FC58164D-55EC-41BF-BFA6-E5FF1537E570}"/>
          </ac:spMkLst>
        </pc:spChg>
        <pc:spChg chg="mod">
          <ac:chgData name="Mohannad Al Ahmadi" userId="09b7059a04aaddfe" providerId="LiveId" clId="{3AB18371-5C46-48D5-B127-6BA98C2B97E2}" dt="2019-09-05T19:25:30.158" v="34" actId="403"/>
          <ac:spMkLst>
            <pc:docMk/>
            <pc:sldMk cId="1536752110" sldId="293"/>
            <ac:spMk id="24" creationId="{4D3DBE86-FA63-44A3-9EB3-13B8264E225D}"/>
          </ac:spMkLst>
        </pc:spChg>
        <pc:spChg chg="mod">
          <ac:chgData name="Mohannad Al Ahmadi" userId="09b7059a04aaddfe" providerId="LiveId" clId="{3AB18371-5C46-48D5-B127-6BA98C2B97E2}" dt="2019-09-05T19:25:30.158" v="34" actId="403"/>
          <ac:spMkLst>
            <pc:docMk/>
            <pc:sldMk cId="1536752110" sldId="293"/>
            <ac:spMk id="25" creationId="{7E49E1EA-C2D5-40F6-8D34-5E6B1E59A8E0}"/>
          </ac:spMkLst>
        </pc:spChg>
        <pc:spChg chg="mod">
          <ac:chgData name="Mohannad Al Ahmadi" userId="09b7059a04aaddfe" providerId="LiveId" clId="{3AB18371-5C46-48D5-B127-6BA98C2B97E2}" dt="2019-09-05T19:25:30.158" v="34" actId="403"/>
          <ac:spMkLst>
            <pc:docMk/>
            <pc:sldMk cId="1536752110" sldId="293"/>
            <ac:spMk id="26" creationId="{77CADE31-A9A0-46B5-BF48-D749AD677A1C}"/>
          </ac:spMkLst>
        </pc:spChg>
        <pc:spChg chg="mod">
          <ac:chgData name="Mohannad Al Ahmadi" userId="09b7059a04aaddfe" providerId="LiveId" clId="{3AB18371-5C46-48D5-B127-6BA98C2B97E2}" dt="2019-09-05T19:25:30.158" v="34" actId="403"/>
          <ac:spMkLst>
            <pc:docMk/>
            <pc:sldMk cId="1536752110" sldId="293"/>
            <ac:spMk id="27" creationId="{2A45477E-DF9A-433D-9614-00DD3A73C94F}"/>
          </ac:spMkLst>
        </pc:spChg>
        <pc:spChg chg="mod">
          <ac:chgData name="Mohannad Al Ahmadi" userId="09b7059a04aaddfe" providerId="LiveId" clId="{3AB18371-5C46-48D5-B127-6BA98C2B97E2}" dt="2019-09-05T19:25:30.158" v="34" actId="403"/>
          <ac:spMkLst>
            <pc:docMk/>
            <pc:sldMk cId="1536752110" sldId="293"/>
            <ac:spMk id="28" creationId="{80BEE9D4-F797-4921-A637-534622A1823A}"/>
          </ac:spMkLst>
        </pc:spChg>
        <pc:spChg chg="mod">
          <ac:chgData name="Mohannad Al Ahmadi" userId="09b7059a04aaddfe" providerId="LiveId" clId="{3AB18371-5C46-48D5-B127-6BA98C2B97E2}" dt="2019-09-05T19:25:30.158" v="34" actId="403"/>
          <ac:spMkLst>
            <pc:docMk/>
            <pc:sldMk cId="1536752110" sldId="293"/>
            <ac:spMk id="29" creationId="{77DA5B53-ADF9-4093-97BF-9DE14C46C5D8}"/>
          </ac:spMkLst>
        </pc:spChg>
        <pc:spChg chg="mod">
          <ac:chgData name="Mohannad Al Ahmadi" userId="09b7059a04aaddfe" providerId="LiveId" clId="{3AB18371-5C46-48D5-B127-6BA98C2B97E2}" dt="2019-09-05T19:25:30.158" v="34" actId="403"/>
          <ac:spMkLst>
            <pc:docMk/>
            <pc:sldMk cId="1536752110" sldId="293"/>
            <ac:spMk id="30" creationId="{639FA4F5-183D-4A1D-86AC-648C1CFC8B9E}"/>
          </ac:spMkLst>
        </pc:spChg>
        <pc:spChg chg="mod">
          <ac:chgData name="Mohannad Al Ahmadi" userId="09b7059a04aaddfe" providerId="LiveId" clId="{3AB18371-5C46-48D5-B127-6BA98C2B97E2}" dt="2019-09-05T19:25:30.158" v="34" actId="403"/>
          <ac:spMkLst>
            <pc:docMk/>
            <pc:sldMk cId="1536752110" sldId="293"/>
            <ac:spMk id="31" creationId="{72ADB579-8F28-4996-BF07-ACC78F4F6E40}"/>
          </ac:spMkLst>
        </pc:spChg>
        <pc:spChg chg="mod">
          <ac:chgData name="Mohannad Al Ahmadi" userId="09b7059a04aaddfe" providerId="LiveId" clId="{3AB18371-5C46-48D5-B127-6BA98C2B97E2}" dt="2019-09-05T19:25:30.158" v="34" actId="403"/>
          <ac:spMkLst>
            <pc:docMk/>
            <pc:sldMk cId="1536752110" sldId="293"/>
            <ac:spMk id="32" creationId="{AFD57775-59A7-4716-A19B-678556E9AAE8}"/>
          </ac:spMkLst>
        </pc:spChg>
        <pc:spChg chg="mod">
          <ac:chgData name="Mohannad Al Ahmadi" userId="09b7059a04aaddfe" providerId="LiveId" clId="{3AB18371-5C46-48D5-B127-6BA98C2B97E2}" dt="2019-09-05T19:25:30.158" v="34" actId="403"/>
          <ac:spMkLst>
            <pc:docMk/>
            <pc:sldMk cId="1536752110" sldId="293"/>
            <ac:spMk id="33" creationId="{3A34EBA3-BB58-4F1E-AB87-2524C07B7333}"/>
          </ac:spMkLst>
        </pc:spChg>
        <pc:spChg chg="mod">
          <ac:chgData name="Mohannad Al Ahmadi" userId="09b7059a04aaddfe" providerId="LiveId" clId="{3AB18371-5C46-48D5-B127-6BA98C2B97E2}" dt="2019-09-05T19:25:30.158" v="34" actId="403"/>
          <ac:spMkLst>
            <pc:docMk/>
            <pc:sldMk cId="1536752110" sldId="293"/>
            <ac:spMk id="34" creationId="{CFA06BB8-9D17-4C99-9B4C-2B3C82628755}"/>
          </ac:spMkLst>
        </pc:spChg>
        <pc:spChg chg="mod">
          <ac:chgData name="Mohannad Al Ahmadi" userId="09b7059a04aaddfe" providerId="LiveId" clId="{3AB18371-5C46-48D5-B127-6BA98C2B97E2}" dt="2019-09-05T19:25:30.158" v="34" actId="403"/>
          <ac:spMkLst>
            <pc:docMk/>
            <pc:sldMk cId="1536752110" sldId="293"/>
            <ac:spMk id="35" creationId="{C4419E93-8C57-44FF-9B09-846A28978DDA}"/>
          </ac:spMkLst>
        </pc:spChg>
        <pc:grpChg chg="add mod">
          <ac:chgData name="Mohannad Al Ahmadi" userId="09b7059a04aaddfe" providerId="LiveId" clId="{3AB18371-5C46-48D5-B127-6BA98C2B97E2}" dt="2019-09-05T19:25:47.239" v="37" actId="1076"/>
          <ac:grpSpMkLst>
            <pc:docMk/>
            <pc:sldMk cId="1536752110" sldId="293"/>
            <ac:grpSpMk id="11" creationId="{90DFFD9E-5AC8-4B0C-90AA-C831B225701B}"/>
          </ac:grpSpMkLst>
        </pc:grpChg>
        <pc:picChg chg="add del mod">
          <ac:chgData name="Mohannad Al Ahmadi" userId="09b7059a04aaddfe" providerId="LiveId" clId="{3AB18371-5C46-48D5-B127-6BA98C2B97E2}" dt="2019-09-05T19:23:35.528" v="16" actId="478"/>
          <ac:picMkLst>
            <pc:docMk/>
            <pc:sldMk cId="1536752110" sldId="293"/>
            <ac:picMk id="6" creationId="{7E0C8A99-CAC6-47C5-A135-7BA60B898837}"/>
          </ac:picMkLst>
        </pc:picChg>
        <pc:picChg chg="del mod">
          <ac:chgData name="Mohannad Al Ahmadi" userId="09b7059a04aaddfe" providerId="LiveId" clId="{3AB18371-5C46-48D5-B127-6BA98C2B97E2}" dt="2019-09-05T19:25:49.890" v="38" actId="478"/>
          <ac:picMkLst>
            <pc:docMk/>
            <pc:sldMk cId="1536752110" sldId="293"/>
            <ac:picMk id="41" creationId="{BE55274D-4177-40AF-BDF4-DE1A4206A203}"/>
          </ac:picMkLst>
        </pc:picChg>
      </pc:sldChg>
      <pc:sldChg chg="addSp delSp modSp add del">
        <pc:chgData name="Mohannad Al Ahmadi" userId="09b7059a04aaddfe" providerId="LiveId" clId="{3AB18371-5C46-48D5-B127-6BA98C2B97E2}" dt="2019-09-05T19:51:52.892" v="301" actId="962"/>
        <pc:sldMkLst>
          <pc:docMk/>
          <pc:sldMk cId="2745856512" sldId="294"/>
        </pc:sldMkLst>
        <pc:picChg chg="del">
          <ac:chgData name="Mohannad Al Ahmadi" userId="09b7059a04aaddfe" providerId="LiveId" clId="{3AB18371-5C46-48D5-B127-6BA98C2B97E2}" dt="2019-09-05T19:47:05.728" v="290" actId="478"/>
          <ac:picMkLst>
            <pc:docMk/>
            <pc:sldMk cId="2745856512" sldId="294"/>
            <ac:picMk id="3" creationId="{83A365EF-483D-4928-BD01-21213746D6EC}"/>
          </ac:picMkLst>
        </pc:picChg>
        <pc:picChg chg="add mod">
          <ac:chgData name="Mohannad Al Ahmadi" userId="09b7059a04aaddfe" providerId="LiveId" clId="{3AB18371-5C46-48D5-B127-6BA98C2B97E2}" dt="2019-09-05T19:51:52.892" v="301" actId="962"/>
          <ac:picMkLst>
            <pc:docMk/>
            <pc:sldMk cId="2745856512" sldId="294"/>
            <ac:picMk id="4" creationId="{CB474175-0EFB-4F7F-AC9E-31B79AAD8831}"/>
          </ac:picMkLst>
        </pc:picChg>
        <pc:picChg chg="del">
          <ac:chgData name="Mohannad Al Ahmadi" userId="09b7059a04aaddfe" providerId="LiveId" clId="{3AB18371-5C46-48D5-B127-6BA98C2B97E2}" dt="2019-09-05T19:47:19.237" v="293" actId="478"/>
          <ac:picMkLst>
            <pc:docMk/>
            <pc:sldMk cId="2745856512" sldId="294"/>
            <ac:picMk id="41" creationId="{BE55274D-4177-40AF-BDF4-DE1A4206A203}"/>
          </ac:picMkLst>
        </pc:picChg>
      </pc:sldChg>
      <pc:sldChg chg="addSp delSp modSp add">
        <pc:chgData name="Mohannad Al Ahmadi" userId="09b7059a04aaddfe" providerId="LiveId" clId="{3AB18371-5C46-48D5-B127-6BA98C2B97E2}" dt="2019-09-05T19:51:20.782" v="296" actId="962"/>
        <pc:sldMkLst>
          <pc:docMk/>
          <pc:sldMk cId="105784290" sldId="295"/>
        </pc:sldMkLst>
        <pc:picChg chg="del">
          <ac:chgData name="Mohannad Al Ahmadi" userId="09b7059a04aaddfe" providerId="LiveId" clId="{3AB18371-5C46-48D5-B127-6BA98C2B97E2}" dt="2019-09-05T19:46:53.630" v="287" actId="478"/>
          <ac:picMkLst>
            <pc:docMk/>
            <pc:sldMk cId="105784290" sldId="295"/>
            <ac:picMk id="3" creationId="{83A365EF-483D-4928-BD01-21213746D6EC}"/>
          </ac:picMkLst>
        </pc:picChg>
        <pc:picChg chg="add mod">
          <ac:chgData name="Mohannad Al Ahmadi" userId="09b7059a04aaddfe" providerId="LiveId" clId="{3AB18371-5C46-48D5-B127-6BA98C2B97E2}" dt="2019-09-05T19:51:20.782" v="296" actId="962"/>
          <ac:picMkLst>
            <pc:docMk/>
            <pc:sldMk cId="105784290" sldId="295"/>
            <ac:picMk id="4" creationId="{E7AAB0AA-F70F-4471-A01B-75C91CDDD5E0}"/>
          </ac:picMkLst>
        </pc:picChg>
        <pc:picChg chg="del">
          <ac:chgData name="Mohannad Al Ahmadi" userId="09b7059a04aaddfe" providerId="LiveId" clId="{3AB18371-5C46-48D5-B127-6BA98C2B97E2}" dt="2019-09-05T19:47:16.235" v="292" actId="478"/>
          <ac:picMkLst>
            <pc:docMk/>
            <pc:sldMk cId="105784290" sldId="295"/>
            <ac:picMk id="41" creationId="{BE55274D-4177-40AF-BDF4-DE1A4206A203}"/>
          </ac:picMkLst>
        </pc:picChg>
      </pc:sldChg>
      <pc:sldChg chg="addSp modSp add">
        <pc:chgData name="Mohannad Al Ahmadi" userId="09b7059a04aaddfe" providerId="LiveId" clId="{3AB18371-5C46-48D5-B127-6BA98C2B97E2}" dt="2019-09-05T19:53:06.207" v="315" actId="1076"/>
        <pc:sldMkLst>
          <pc:docMk/>
          <pc:sldMk cId="4131400047" sldId="296"/>
        </pc:sldMkLst>
        <pc:picChg chg="add mod">
          <ac:chgData name="Mohannad Al Ahmadi" userId="09b7059a04aaddfe" providerId="LiveId" clId="{3AB18371-5C46-48D5-B127-6BA98C2B97E2}" dt="2019-09-05T19:52:21.163" v="306" actId="1076"/>
          <ac:picMkLst>
            <pc:docMk/>
            <pc:sldMk cId="4131400047" sldId="296"/>
            <ac:picMk id="3" creationId="{F6FA67C9-1042-4930-89B7-ACC38DF59F9A}"/>
          </ac:picMkLst>
        </pc:picChg>
        <pc:picChg chg="add mod">
          <ac:chgData name="Mohannad Al Ahmadi" userId="09b7059a04aaddfe" providerId="LiveId" clId="{3AB18371-5C46-48D5-B127-6BA98C2B97E2}" dt="2019-09-05T19:53:06.207" v="315" actId="1076"/>
          <ac:picMkLst>
            <pc:docMk/>
            <pc:sldMk cId="4131400047" sldId="296"/>
            <ac:picMk id="5" creationId="{EAA40F64-4F7E-431E-89A5-45B9511D4A0F}"/>
          </ac:picMkLst>
        </pc:picChg>
      </pc:sldChg>
      <pc:sldChg chg="addSp modSp add">
        <pc:chgData name="Mohannad Al Ahmadi" userId="09b7059a04aaddfe" providerId="LiveId" clId="{3AB18371-5C46-48D5-B127-6BA98C2B97E2}" dt="2019-09-05T19:59:44.381" v="376" actId="1076"/>
        <pc:sldMkLst>
          <pc:docMk/>
          <pc:sldMk cId="3277110561" sldId="297"/>
        </pc:sldMkLst>
        <pc:picChg chg="add mod">
          <ac:chgData name="Mohannad Al Ahmadi" userId="09b7059a04aaddfe" providerId="LiveId" clId="{3AB18371-5C46-48D5-B127-6BA98C2B97E2}" dt="2019-09-05T19:59:44.381" v="376" actId="1076"/>
          <ac:picMkLst>
            <pc:docMk/>
            <pc:sldMk cId="3277110561" sldId="297"/>
            <ac:picMk id="3" creationId="{5B9E627F-62E8-4DA8-B818-86AB5BF845BB}"/>
          </ac:picMkLst>
        </pc:picChg>
      </pc:sldChg>
      <pc:sldChg chg="addSp delSp modSp add">
        <pc:chgData name="Mohannad Al Ahmadi" userId="09b7059a04aaddfe" providerId="LiveId" clId="{3AB18371-5C46-48D5-B127-6BA98C2B97E2}" dt="2019-09-05T19:56:46.047" v="353" actId="478"/>
        <pc:sldMkLst>
          <pc:docMk/>
          <pc:sldMk cId="3628819916" sldId="298"/>
        </pc:sldMkLst>
        <pc:picChg chg="add mod">
          <ac:chgData name="Mohannad Al Ahmadi" userId="09b7059a04aaddfe" providerId="LiveId" clId="{3AB18371-5C46-48D5-B127-6BA98C2B97E2}" dt="2019-09-05T19:54:26.740" v="331" actId="27614"/>
          <ac:picMkLst>
            <pc:docMk/>
            <pc:sldMk cId="3628819916" sldId="298"/>
            <ac:picMk id="3" creationId="{E43982BE-952D-4F51-A657-5577C99A021D}"/>
          </ac:picMkLst>
        </pc:picChg>
        <pc:picChg chg="del">
          <ac:chgData name="Mohannad Al Ahmadi" userId="09b7059a04aaddfe" providerId="LiveId" clId="{3AB18371-5C46-48D5-B127-6BA98C2B97E2}" dt="2019-09-05T19:53:57.899" v="329" actId="478"/>
          <ac:picMkLst>
            <pc:docMk/>
            <pc:sldMk cId="3628819916" sldId="298"/>
            <ac:picMk id="11" creationId="{E5716861-D5D7-4B3A-99EE-2BBD5939BDB1}"/>
          </ac:picMkLst>
        </pc:picChg>
        <pc:picChg chg="del">
          <ac:chgData name="Mohannad Al Ahmadi" userId="09b7059a04aaddfe" providerId="LiveId" clId="{3AB18371-5C46-48D5-B127-6BA98C2B97E2}" dt="2019-09-05T19:56:46.047" v="353" actId="478"/>
          <ac:picMkLst>
            <pc:docMk/>
            <pc:sldMk cId="3628819916" sldId="298"/>
            <ac:picMk id="41" creationId="{BE55274D-4177-40AF-BDF4-DE1A4206A203}"/>
          </ac:picMkLst>
        </pc:picChg>
      </pc:sldChg>
      <pc:sldChg chg="addSp delSp modSp add ord">
        <pc:chgData name="Mohannad Al Ahmadi" userId="09b7059a04aaddfe" providerId="LiveId" clId="{3AB18371-5C46-48D5-B127-6BA98C2B97E2}" dt="2019-09-05T19:58:35.229" v="361" actId="478"/>
        <pc:sldMkLst>
          <pc:docMk/>
          <pc:sldMk cId="3560933596" sldId="299"/>
        </pc:sldMkLst>
        <pc:picChg chg="add del mod">
          <ac:chgData name="Mohannad Al Ahmadi" userId="09b7059a04aaddfe" providerId="LiveId" clId="{3AB18371-5C46-48D5-B127-6BA98C2B97E2}" dt="2019-09-05T19:54:41.474" v="333" actId="478"/>
          <ac:picMkLst>
            <pc:docMk/>
            <pc:sldMk cId="3560933596" sldId="299"/>
            <ac:picMk id="3" creationId="{98D4F762-9740-49C3-8848-F3CF451AB01E}"/>
          </ac:picMkLst>
        </pc:picChg>
        <pc:picChg chg="add mod">
          <ac:chgData name="Mohannad Al Ahmadi" userId="09b7059a04aaddfe" providerId="LiveId" clId="{3AB18371-5C46-48D5-B127-6BA98C2B97E2}" dt="2019-09-05T19:54:55.283" v="336" actId="962"/>
          <ac:picMkLst>
            <pc:docMk/>
            <pc:sldMk cId="3560933596" sldId="299"/>
            <ac:picMk id="5" creationId="{CAEF12AD-0654-431E-947E-6C59AEB35E8D}"/>
          </ac:picMkLst>
        </pc:picChg>
        <pc:picChg chg="del">
          <ac:chgData name="Mohannad Al Ahmadi" userId="09b7059a04aaddfe" providerId="LiveId" clId="{3AB18371-5C46-48D5-B127-6BA98C2B97E2}" dt="2019-09-05T19:53:24.347" v="322" actId="478"/>
          <ac:picMkLst>
            <pc:docMk/>
            <pc:sldMk cId="3560933596" sldId="299"/>
            <ac:picMk id="11" creationId="{E5716861-D5D7-4B3A-99EE-2BBD5939BDB1}"/>
          </ac:picMkLst>
        </pc:picChg>
        <pc:picChg chg="del">
          <ac:chgData name="Mohannad Al Ahmadi" userId="09b7059a04aaddfe" providerId="LiveId" clId="{3AB18371-5C46-48D5-B127-6BA98C2B97E2}" dt="2019-09-05T19:58:35.229" v="361" actId="478"/>
          <ac:picMkLst>
            <pc:docMk/>
            <pc:sldMk cId="3560933596" sldId="299"/>
            <ac:picMk id="41" creationId="{BE55274D-4177-40AF-BDF4-DE1A4206A203}"/>
          </ac:picMkLst>
        </pc:picChg>
      </pc:sldChg>
      <pc:sldChg chg="add del">
        <pc:chgData name="Mohannad Al Ahmadi" userId="09b7059a04aaddfe" providerId="LiveId" clId="{3AB18371-5C46-48D5-B127-6BA98C2B97E2}" dt="2019-09-05T19:53:26.879" v="323" actId="2696"/>
        <pc:sldMkLst>
          <pc:docMk/>
          <pc:sldMk cId="456705573" sldId="300"/>
        </pc:sldMkLst>
      </pc:sldChg>
      <pc:sldChg chg="addSp delSp modSp add ord">
        <pc:chgData name="Mohannad Al Ahmadi" userId="09b7059a04aaddfe" providerId="LiveId" clId="{3AB18371-5C46-48D5-B127-6BA98C2B97E2}" dt="2019-09-05T19:57:56.257" v="359"/>
        <pc:sldMkLst>
          <pc:docMk/>
          <pc:sldMk cId="2083302838" sldId="301"/>
        </pc:sldMkLst>
        <pc:picChg chg="add mod">
          <ac:chgData name="Mohannad Al Ahmadi" userId="09b7059a04aaddfe" providerId="LiveId" clId="{3AB18371-5C46-48D5-B127-6BA98C2B97E2}" dt="2019-09-05T19:57:01.768" v="355" actId="1076"/>
          <ac:picMkLst>
            <pc:docMk/>
            <pc:sldMk cId="2083302838" sldId="301"/>
            <ac:picMk id="3" creationId="{5D78F778-61E4-479E-B76B-DB6732380259}"/>
          </ac:picMkLst>
        </pc:picChg>
        <pc:picChg chg="del">
          <ac:chgData name="Mohannad Al Ahmadi" userId="09b7059a04aaddfe" providerId="LiveId" clId="{3AB18371-5C46-48D5-B127-6BA98C2B97E2}" dt="2019-09-05T19:53:31.813" v="324" actId="478"/>
          <ac:picMkLst>
            <pc:docMk/>
            <pc:sldMk cId="2083302838" sldId="301"/>
            <ac:picMk id="11" creationId="{E5716861-D5D7-4B3A-99EE-2BBD5939BDB1}"/>
          </ac:picMkLst>
        </pc:picChg>
        <pc:picChg chg="del">
          <ac:chgData name="Mohannad Al Ahmadi" userId="09b7059a04aaddfe" providerId="LiveId" clId="{3AB18371-5C46-48D5-B127-6BA98C2B97E2}" dt="2019-09-05T19:56:36.771" v="351" actId="478"/>
          <ac:picMkLst>
            <pc:docMk/>
            <pc:sldMk cId="2083302838" sldId="301"/>
            <ac:picMk id="41" creationId="{BE55274D-4177-40AF-BDF4-DE1A4206A203}"/>
          </ac:picMkLst>
        </pc:picChg>
      </pc:sldChg>
      <pc:sldChg chg="addSp delSp modSp add del ord">
        <pc:chgData name="Mohannad Al Ahmadi" userId="09b7059a04aaddfe" providerId="LiveId" clId="{3AB18371-5C46-48D5-B127-6BA98C2B97E2}" dt="2019-09-05T19:56:19.669" v="350" actId="1076"/>
        <pc:sldMkLst>
          <pc:docMk/>
          <pc:sldMk cId="3994400040" sldId="302"/>
        </pc:sldMkLst>
        <pc:picChg chg="add mod">
          <ac:chgData name="Mohannad Al Ahmadi" userId="09b7059a04aaddfe" providerId="LiveId" clId="{3AB18371-5C46-48D5-B127-6BA98C2B97E2}" dt="2019-09-05T19:56:19.669" v="350" actId="1076"/>
          <ac:picMkLst>
            <pc:docMk/>
            <pc:sldMk cId="3994400040" sldId="302"/>
            <ac:picMk id="3" creationId="{DD16638E-269D-4681-AD3D-56339D70E388}"/>
          </ac:picMkLst>
        </pc:picChg>
        <pc:picChg chg="del">
          <ac:chgData name="Mohannad Al Ahmadi" userId="09b7059a04aaddfe" providerId="LiveId" clId="{3AB18371-5C46-48D5-B127-6BA98C2B97E2}" dt="2019-09-05T19:53:40.422" v="327" actId="478"/>
          <ac:picMkLst>
            <pc:docMk/>
            <pc:sldMk cId="3994400040" sldId="302"/>
            <ac:picMk id="11" creationId="{E5716861-D5D7-4B3A-99EE-2BBD5939BDB1}"/>
          </ac:picMkLst>
        </pc:picChg>
        <pc:picChg chg="del">
          <ac:chgData name="Mohannad Al Ahmadi" userId="09b7059a04aaddfe" providerId="LiveId" clId="{3AB18371-5C46-48D5-B127-6BA98C2B97E2}" dt="2019-09-05T19:56:10.820" v="348" actId="478"/>
          <ac:picMkLst>
            <pc:docMk/>
            <pc:sldMk cId="3994400040" sldId="302"/>
            <ac:picMk id="41" creationId="{BE55274D-4177-40AF-BDF4-DE1A4206A203}"/>
          </ac:picMkLst>
        </pc:picChg>
      </pc:sldChg>
      <pc:sldChg chg="addSp delSp modSp add">
        <pc:chgData name="Mohannad Al Ahmadi" userId="09b7059a04aaddfe" providerId="LiveId" clId="{3AB18371-5C46-48D5-B127-6BA98C2B97E2}" dt="2019-09-05T19:57:10.086" v="357" actId="1076"/>
        <pc:sldMkLst>
          <pc:docMk/>
          <pc:sldMk cId="1956046322" sldId="303"/>
        </pc:sldMkLst>
        <pc:picChg chg="add mod">
          <ac:chgData name="Mohannad Al Ahmadi" userId="09b7059a04aaddfe" providerId="LiveId" clId="{3AB18371-5C46-48D5-B127-6BA98C2B97E2}" dt="2019-09-05T19:57:10.086" v="357" actId="1076"/>
          <ac:picMkLst>
            <pc:docMk/>
            <pc:sldMk cId="1956046322" sldId="303"/>
            <ac:picMk id="3" creationId="{6DA10E27-9E41-45EC-8A1C-E403990EE748}"/>
          </ac:picMkLst>
        </pc:picChg>
        <pc:picChg chg="del">
          <ac:chgData name="Mohannad Al Ahmadi" userId="09b7059a04aaddfe" providerId="LiveId" clId="{3AB18371-5C46-48D5-B127-6BA98C2B97E2}" dt="2019-09-05T19:53:44.564" v="328" actId="478"/>
          <ac:picMkLst>
            <pc:docMk/>
            <pc:sldMk cId="1956046322" sldId="303"/>
            <ac:picMk id="11" creationId="{E5716861-D5D7-4B3A-99EE-2BBD5939BDB1}"/>
          </ac:picMkLst>
        </pc:picChg>
        <pc:picChg chg="del">
          <ac:chgData name="Mohannad Al Ahmadi" userId="09b7059a04aaddfe" providerId="LiveId" clId="{3AB18371-5C46-48D5-B127-6BA98C2B97E2}" dt="2019-09-05T19:56:40.258" v="352" actId="478"/>
          <ac:picMkLst>
            <pc:docMk/>
            <pc:sldMk cId="1956046322" sldId="303"/>
            <ac:picMk id="41" creationId="{BE55274D-4177-40AF-BDF4-DE1A4206A2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BF00A-427C-4F53-AB2D-A5D4A4D367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29ACA68-E36F-4901-A129-3D7DBAFFDEDA}">
      <dgm:prSet phldrT="[Text]"/>
      <dgm:spPr>
        <a:solidFill>
          <a:srgbClr val="5CB1B6"/>
        </a:solidFill>
      </dgm:spPr>
      <dgm:t>
        <a:bodyPr/>
        <a:lstStyle/>
        <a:p>
          <a:r>
            <a:rPr lang="en-US" b="1" dirty="0">
              <a:solidFill>
                <a:schemeClr val="bg1"/>
              </a:solidFill>
            </a:rPr>
            <a:t>Movable - A movable unit and can be easily transferred from location to another.</a:t>
          </a:r>
          <a:endParaRPr lang="en-US" dirty="0">
            <a:solidFill>
              <a:schemeClr val="bg1"/>
            </a:solidFill>
          </a:endParaRPr>
        </a:p>
      </dgm:t>
    </dgm:pt>
    <dgm:pt modelId="{BAC17EAE-980F-4E4B-9BB3-AE2CFD843901}" type="parTrans" cxnId="{CFF19B63-4235-4288-B1B8-C077509F2C1E}">
      <dgm:prSet/>
      <dgm:spPr/>
      <dgm:t>
        <a:bodyPr/>
        <a:lstStyle/>
        <a:p>
          <a:endParaRPr lang="en-US"/>
        </a:p>
      </dgm:t>
    </dgm:pt>
    <dgm:pt modelId="{A2BC9A15-8D92-4438-9F72-74FA844A6D5A}" type="sibTrans" cxnId="{CFF19B63-4235-4288-B1B8-C077509F2C1E}">
      <dgm:prSet/>
      <dgm:spPr/>
      <dgm:t>
        <a:bodyPr/>
        <a:lstStyle/>
        <a:p>
          <a:endParaRPr lang="en-US"/>
        </a:p>
      </dgm:t>
    </dgm:pt>
    <dgm:pt modelId="{56D9576D-853C-4D87-A51F-D27DC87B7090}">
      <dgm:prSet/>
      <dgm:spPr>
        <a:solidFill>
          <a:srgbClr val="5CB1B6"/>
        </a:solidFill>
      </dgm:spPr>
      <dgm:t>
        <a:bodyPr/>
        <a:lstStyle/>
        <a:p>
          <a:r>
            <a:rPr lang="en-US" b="1" dirty="0">
              <a:solidFill>
                <a:schemeClr val="bg1"/>
              </a:solidFill>
            </a:rPr>
            <a:t>Durability - is built with an engineered commercial grade a longer lifespan. </a:t>
          </a:r>
          <a:endParaRPr lang="en-US" dirty="0">
            <a:solidFill>
              <a:schemeClr val="bg1"/>
            </a:solidFill>
          </a:endParaRPr>
        </a:p>
      </dgm:t>
    </dgm:pt>
    <dgm:pt modelId="{93D56C16-7CEE-4DE8-9644-D988A3EA53C5}" type="parTrans" cxnId="{56F8EAA2-E3B8-485D-8CCF-72EBC1D1B3FE}">
      <dgm:prSet/>
      <dgm:spPr/>
      <dgm:t>
        <a:bodyPr/>
        <a:lstStyle/>
        <a:p>
          <a:endParaRPr lang="en-US"/>
        </a:p>
      </dgm:t>
    </dgm:pt>
    <dgm:pt modelId="{8E4F25E6-F553-4643-9108-199CA23DDBF6}" type="sibTrans" cxnId="{56F8EAA2-E3B8-485D-8CCF-72EBC1D1B3FE}">
      <dgm:prSet/>
      <dgm:spPr/>
      <dgm:t>
        <a:bodyPr/>
        <a:lstStyle/>
        <a:p>
          <a:endParaRPr lang="en-US"/>
        </a:p>
      </dgm:t>
    </dgm:pt>
    <dgm:pt modelId="{3E16BC27-C8A6-4C8E-AB7B-93076BB88FB3}">
      <dgm:prSet phldrT="[Text]"/>
      <dgm:spPr>
        <a:solidFill>
          <a:srgbClr val="5CB1B6"/>
        </a:solidFill>
      </dgm:spPr>
      <dgm:t>
        <a:bodyPr/>
        <a:lstStyle/>
        <a:p>
          <a:r>
            <a:rPr lang="en-US" b="1" dirty="0">
              <a:solidFill>
                <a:schemeClr val="bg1"/>
              </a:solidFill>
            </a:rPr>
            <a:t>Environmental -</a:t>
          </a:r>
          <a:r>
            <a:rPr lang="ar-SA" b="1" dirty="0">
              <a:solidFill>
                <a:schemeClr val="bg1"/>
              </a:solidFill>
            </a:rPr>
            <a:t> </a:t>
          </a:r>
          <a:r>
            <a:rPr lang="en-US" b="1" dirty="0">
              <a:solidFill>
                <a:schemeClr val="bg1"/>
              </a:solidFill>
            </a:rPr>
            <a:t>Does not need to have a foundation on the ground. </a:t>
          </a:r>
          <a:endParaRPr lang="en-US" dirty="0">
            <a:solidFill>
              <a:schemeClr val="bg1"/>
            </a:solidFill>
          </a:endParaRPr>
        </a:p>
      </dgm:t>
    </dgm:pt>
    <dgm:pt modelId="{293E64C7-F63D-4369-8FA3-FDE6491D9E3C}" type="parTrans" cxnId="{73EAEF72-24BE-40B1-86EF-4B374BDAEBAE}">
      <dgm:prSet/>
      <dgm:spPr/>
      <dgm:t>
        <a:bodyPr/>
        <a:lstStyle/>
        <a:p>
          <a:endParaRPr lang="en-US"/>
        </a:p>
      </dgm:t>
    </dgm:pt>
    <dgm:pt modelId="{47F48248-37CB-4060-8EBE-D3F7C47023F6}" type="sibTrans" cxnId="{73EAEF72-24BE-40B1-86EF-4B374BDAEBAE}">
      <dgm:prSet/>
      <dgm:spPr/>
      <dgm:t>
        <a:bodyPr/>
        <a:lstStyle/>
        <a:p>
          <a:endParaRPr lang="en-US"/>
        </a:p>
      </dgm:t>
    </dgm:pt>
    <dgm:pt modelId="{221041DA-39B6-40CE-A85C-A09874F12541}">
      <dgm:prSet phldrT="[Text]"/>
      <dgm:spPr>
        <a:solidFill>
          <a:srgbClr val="5CB1B6"/>
        </a:solidFill>
      </dgm:spPr>
      <dgm:t>
        <a:bodyPr/>
        <a:lstStyle/>
        <a:p>
          <a:r>
            <a:rPr lang="en-US" b="1" dirty="0">
              <a:solidFill>
                <a:schemeClr val="bg1"/>
              </a:solidFill>
            </a:rPr>
            <a:t>Streamlined - building construction reducing project schedules by 30-50%. </a:t>
          </a:r>
          <a:endParaRPr lang="en-US" dirty="0">
            <a:solidFill>
              <a:schemeClr val="bg1"/>
            </a:solidFill>
          </a:endParaRPr>
        </a:p>
      </dgm:t>
    </dgm:pt>
    <dgm:pt modelId="{50CEDD9E-355B-4BB1-9259-3B2240E2BCA3}" type="parTrans" cxnId="{5C5E90DA-CB7E-4F16-ADD2-4E6A7BE0AB44}">
      <dgm:prSet/>
      <dgm:spPr/>
      <dgm:t>
        <a:bodyPr/>
        <a:lstStyle/>
        <a:p>
          <a:endParaRPr lang="en-US"/>
        </a:p>
      </dgm:t>
    </dgm:pt>
    <dgm:pt modelId="{C24E329B-60D9-44E9-8F2A-C84FDE0FE4C7}" type="sibTrans" cxnId="{5C5E90DA-CB7E-4F16-ADD2-4E6A7BE0AB44}">
      <dgm:prSet/>
      <dgm:spPr/>
      <dgm:t>
        <a:bodyPr/>
        <a:lstStyle/>
        <a:p>
          <a:endParaRPr lang="en-US"/>
        </a:p>
      </dgm:t>
    </dgm:pt>
    <dgm:pt modelId="{EA777375-3061-4846-A81C-EC41549DCF14}">
      <dgm:prSet phldrT="[Text]"/>
      <dgm:spPr>
        <a:solidFill>
          <a:srgbClr val="5CB1B6"/>
        </a:solidFill>
      </dgm:spPr>
      <dgm:t>
        <a:bodyPr/>
        <a:lstStyle/>
        <a:p>
          <a:r>
            <a:rPr lang="en-US" b="1" dirty="0">
              <a:solidFill>
                <a:schemeClr val="bg1"/>
              </a:solidFill>
            </a:rPr>
            <a:t>Steel Framed - Providing superior strength.</a:t>
          </a:r>
          <a:endParaRPr lang="en-US" dirty="0">
            <a:solidFill>
              <a:schemeClr val="bg1"/>
            </a:solidFill>
          </a:endParaRPr>
        </a:p>
      </dgm:t>
    </dgm:pt>
    <dgm:pt modelId="{3041099D-5DE3-440D-8F16-A16286427265}" type="parTrans" cxnId="{24153996-0076-43A6-90DC-9D62383F258F}">
      <dgm:prSet/>
      <dgm:spPr/>
      <dgm:t>
        <a:bodyPr/>
        <a:lstStyle/>
        <a:p>
          <a:endParaRPr lang="en-US"/>
        </a:p>
      </dgm:t>
    </dgm:pt>
    <dgm:pt modelId="{F230C730-7A77-4746-BC1F-86CF0C928773}" type="sibTrans" cxnId="{24153996-0076-43A6-90DC-9D62383F258F}">
      <dgm:prSet/>
      <dgm:spPr/>
      <dgm:t>
        <a:bodyPr/>
        <a:lstStyle/>
        <a:p>
          <a:endParaRPr lang="en-US"/>
        </a:p>
      </dgm:t>
    </dgm:pt>
    <dgm:pt modelId="{1316B8DC-1556-4D56-B102-F7CF548953E2}" type="pres">
      <dgm:prSet presAssocID="{BCDBF00A-427C-4F53-AB2D-A5D4A4D367B5}" presName="Name0" presStyleCnt="0">
        <dgm:presLayoutVars>
          <dgm:chMax val="7"/>
          <dgm:chPref val="7"/>
          <dgm:dir/>
        </dgm:presLayoutVars>
      </dgm:prSet>
      <dgm:spPr/>
    </dgm:pt>
    <dgm:pt modelId="{9927C11E-7C42-4B73-B837-1FD1E43F82F9}" type="pres">
      <dgm:prSet presAssocID="{BCDBF00A-427C-4F53-AB2D-A5D4A4D367B5}" presName="Name1" presStyleCnt="0"/>
      <dgm:spPr/>
    </dgm:pt>
    <dgm:pt modelId="{793DE19D-C7EA-4512-929C-FD471E918A5D}" type="pres">
      <dgm:prSet presAssocID="{BCDBF00A-427C-4F53-AB2D-A5D4A4D367B5}" presName="cycle" presStyleCnt="0"/>
      <dgm:spPr/>
    </dgm:pt>
    <dgm:pt modelId="{AC795778-68C8-48B4-9948-B3C324183F0A}" type="pres">
      <dgm:prSet presAssocID="{BCDBF00A-427C-4F53-AB2D-A5D4A4D367B5}" presName="srcNode" presStyleLbl="node1" presStyleIdx="0" presStyleCnt="5"/>
      <dgm:spPr/>
    </dgm:pt>
    <dgm:pt modelId="{83C5094E-7D74-4EF1-B798-254485824530}" type="pres">
      <dgm:prSet presAssocID="{BCDBF00A-427C-4F53-AB2D-A5D4A4D367B5}" presName="conn" presStyleLbl="parChTrans1D2" presStyleIdx="0" presStyleCnt="1"/>
      <dgm:spPr/>
    </dgm:pt>
    <dgm:pt modelId="{EB057978-96B5-462E-891D-B9DC1AB6C1EC}" type="pres">
      <dgm:prSet presAssocID="{BCDBF00A-427C-4F53-AB2D-A5D4A4D367B5}" presName="extraNode" presStyleLbl="node1" presStyleIdx="0" presStyleCnt="5"/>
      <dgm:spPr/>
    </dgm:pt>
    <dgm:pt modelId="{98C2805A-1995-482F-AFBE-1FD47490F39D}" type="pres">
      <dgm:prSet presAssocID="{BCDBF00A-427C-4F53-AB2D-A5D4A4D367B5}" presName="dstNode" presStyleLbl="node1" presStyleIdx="0" presStyleCnt="5"/>
      <dgm:spPr/>
    </dgm:pt>
    <dgm:pt modelId="{1428FD85-964E-47C1-9CFD-A7F6706BD2E9}" type="pres">
      <dgm:prSet presAssocID="{229ACA68-E36F-4901-A129-3D7DBAFFDEDA}" presName="text_1" presStyleLbl="node1" presStyleIdx="0" presStyleCnt="5">
        <dgm:presLayoutVars>
          <dgm:bulletEnabled val="1"/>
        </dgm:presLayoutVars>
      </dgm:prSet>
      <dgm:spPr/>
    </dgm:pt>
    <dgm:pt modelId="{F762ECE6-1CFD-45A5-9641-9FEB2B4055DC}" type="pres">
      <dgm:prSet presAssocID="{229ACA68-E36F-4901-A129-3D7DBAFFDEDA}" presName="accent_1" presStyleCnt="0"/>
      <dgm:spPr/>
    </dgm:pt>
    <dgm:pt modelId="{64AE217F-06E1-4679-AA83-CAE950613F6E}" type="pres">
      <dgm:prSet presAssocID="{229ACA68-E36F-4901-A129-3D7DBAFFDEDA}" presName="accentRepeatNode" presStyleLbl="solidFgAcc1" presStyleIdx="0" presStyleCnt="5"/>
      <dgm:spPr/>
    </dgm:pt>
    <dgm:pt modelId="{D60143B5-E0B9-4D99-9D4C-72B4E90FB163}" type="pres">
      <dgm:prSet presAssocID="{56D9576D-853C-4D87-A51F-D27DC87B7090}" presName="text_2" presStyleLbl="node1" presStyleIdx="1" presStyleCnt="5">
        <dgm:presLayoutVars>
          <dgm:bulletEnabled val="1"/>
        </dgm:presLayoutVars>
      </dgm:prSet>
      <dgm:spPr/>
    </dgm:pt>
    <dgm:pt modelId="{CF5EA917-D028-46F1-BD43-12D9FE99D6F0}" type="pres">
      <dgm:prSet presAssocID="{56D9576D-853C-4D87-A51F-D27DC87B7090}" presName="accent_2" presStyleCnt="0"/>
      <dgm:spPr/>
    </dgm:pt>
    <dgm:pt modelId="{DE040C80-9F49-431F-B456-8EDE9C799CC3}" type="pres">
      <dgm:prSet presAssocID="{56D9576D-853C-4D87-A51F-D27DC87B7090}" presName="accentRepeatNode" presStyleLbl="solidFgAcc1" presStyleIdx="1" presStyleCnt="5"/>
      <dgm:spPr/>
    </dgm:pt>
    <dgm:pt modelId="{8BA34AE7-5FB5-4E65-A211-4B16C945D427}" type="pres">
      <dgm:prSet presAssocID="{EA777375-3061-4846-A81C-EC41549DCF14}" presName="text_3" presStyleLbl="node1" presStyleIdx="2" presStyleCnt="5">
        <dgm:presLayoutVars>
          <dgm:bulletEnabled val="1"/>
        </dgm:presLayoutVars>
      </dgm:prSet>
      <dgm:spPr/>
    </dgm:pt>
    <dgm:pt modelId="{D0774A58-E70E-471F-A5E1-2E4C5E118009}" type="pres">
      <dgm:prSet presAssocID="{EA777375-3061-4846-A81C-EC41549DCF14}" presName="accent_3" presStyleCnt="0"/>
      <dgm:spPr/>
    </dgm:pt>
    <dgm:pt modelId="{A8FA3698-158B-4853-8B25-75BB3F266EDA}" type="pres">
      <dgm:prSet presAssocID="{EA777375-3061-4846-A81C-EC41549DCF14}" presName="accentRepeatNode" presStyleLbl="solidFgAcc1" presStyleIdx="2" presStyleCnt="5"/>
      <dgm:spPr/>
    </dgm:pt>
    <dgm:pt modelId="{AB93FB9D-1D8F-4803-A662-C7AC431EFF8C}" type="pres">
      <dgm:prSet presAssocID="{221041DA-39B6-40CE-A85C-A09874F12541}" presName="text_4" presStyleLbl="node1" presStyleIdx="3" presStyleCnt="5">
        <dgm:presLayoutVars>
          <dgm:bulletEnabled val="1"/>
        </dgm:presLayoutVars>
      </dgm:prSet>
      <dgm:spPr/>
    </dgm:pt>
    <dgm:pt modelId="{6918ABA5-DD56-4B85-88CF-DA7D0DCB5B79}" type="pres">
      <dgm:prSet presAssocID="{221041DA-39B6-40CE-A85C-A09874F12541}" presName="accent_4" presStyleCnt="0"/>
      <dgm:spPr/>
    </dgm:pt>
    <dgm:pt modelId="{EA591D7D-1DBE-4AC5-8315-7E7130FE76C8}" type="pres">
      <dgm:prSet presAssocID="{221041DA-39B6-40CE-A85C-A09874F12541}" presName="accentRepeatNode" presStyleLbl="solidFgAcc1" presStyleIdx="3" presStyleCnt="5"/>
      <dgm:spPr/>
    </dgm:pt>
    <dgm:pt modelId="{353B752B-3502-466B-8EF9-F5F7DF7A6B25}" type="pres">
      <dgm:prSet presAssocID="{3E16BC27-C8A6-4C8E-AB7B-93076BB88FB3}" presName="text_5" presStyleLbl="node1" presStyleIdx="4" presStyleCnt="5">
        <dgm:presLayoutVars>
          <dgm:bulletEnabled val="1"/>
        </dgm:presLayoutVars>
      </dgm:prSet>
      <dgm:spPr/>
    </dgm:pt>
    <dgm:pt modelId="{A60956B6-512F-4E96-8275-A47126ED8A8D}" type="pres">
      <dgm:prSet presAssocID="{3E16BC27-C8A6-4C8E-AB7B-93076BB88FB3}" presName="accent_5" presStyleCnt="0"/>
      <dgm:spPr/>
    </dgm:pt>
    <dgm:pt modelId="{74DEBABF-CCA0-4C7F-9A1D-24E893C7AB3A}" type="pres">
      <dgm:prSet presAssocID="{3E16BC27-C8A6-4C8E-AB7B-93076BB88FB3}" presName="accentRepeatNode" presStyleLbl="solidFgAcc1" presStyleIdx="4" presStyleCnt="5"/>
      <dgm:spPr/>
    </dgm:pt>
  </dgm:ptLst>
  <dgm:cxnLst>
    <dgm:cxn modelId="{56E90F39-1A04-4970-889E-73EF7E3E0DB0}" type="presOf" srcId="{221041DA-39B6-40CE-A85C-A09874F12541}" destId="{AB93FB9D-1D8F-4803-A662-C7AC431EFF8C}" srcOrd="0" destOrd="0" presId="urn:microsoft.com/office/officeart/2008/layout/VerticalCurvedList"/>
    <dgm:cxn modelId="{159ABD3D-28B0-4919-B1C9-E08F04AC9B02}" type="presOf" srcId="{BCDBF00A-427C-4F53-AB2D-A5D4A4D367B5}" destId="{1316B8DC-1556-4D56-B102-F7CF548953E2}" srcOrd="0" destOrd="0" presId="urn:microsoft.com/office/officeart/2008/layout/VerticalCurvedList"/>
    <dgm:cxn modelId="{CFF19B63-4235-4288-B1B8-C077509F2C1E}" srcId="{BCDBF00A-427C-4F53-AB2D-A5D4A4D367B5}" destId="{229ACA68-E36F-4901-A129-3D7DBAFFDEDA}" srcOrd="0" destOrd="0" parTransId="{BAC17EAE-980F-4E4B-9BB3-AE2CFD843901}" sibTransId="{A2BC9A15-8D92-4438-9F72-74FA844A6D5A}"/>
    <dgm:cxn modelId="{9D066A67-962F-4EF0-85B9-B30B5AAF1D50}" type="presOf" srcId="{56D9576D-853C-4D87-A51F-D27DC87B7090}" destId="{D60143B5-E0B9-4D99-9D4C-72B4E90FB163}" srcOrd="0" destOrd="0" presId="urn:microsoft.com/office/officeart/2008/layout/VerticalCurvedList"/>
    <dgm:cxn modelId="{5A70D06B-3ED9-4A39-9703-086C4BD0B554}" type="presOf" srcId="{229ACA68-E36F-4901-A129-3D7DBAFFDEDA}" destId="{1428FD85-964E-47C1-9CFD-A7F6706BD2E9}" srcOrd="0" destOrd="0" presId="urn:microsoft.com/office/officeart/2008/layout/VerticalCurvedList"/>
    <dgm:cxn modelId="{73EAEF72-24BE-40B1-86EF-4B374BDAEBAE}" srcId="{BCDBF00A-427C-4F53-AB2D-A5D4A4D367B5}" destId="{3E16BC27-C8A6-4C8E-AB7B-93076BB88FB3}" srcOrd="4" destOrd="0" parTransId="{293E64C7-F63D-4369-8FA3-FDE6491D9E3C}" sibTransId="{47F48248-37CB-4060-8EBE-D3F7C47023F6}"/>
    <dgm:cxn modelId="{24153996-0076-43A6-90DC-9D62383F258F}" srcId="{BCDBF00A-427C-4F53-AB2D-A5D4A4D367B5}" destId="{EA777375-3061-4846-A81C-EC41549DCF14}" srcOrd="2" destOrd="0" parTransId="{3041099D-5DE3-440D-8F16-A16286427265}" sibTransId="{F230C730-7A77-4746-BC1F-86CF0C928773}"/>
    <dgm:cxn modelId="{C5208898-11BD-4F24-A4E7-294C12C2DDE2}" type="presOf" srcId="{3E16BC27-C8A6-4C8E-AB7B-93076BB88FB3}" destId="{353B752B-3502-466B-8EF9-F5F7DF7A6B25}" srcOrd="0" destOrd="0" presId="urn:microsoft.com/office/officeart/2008/layout/VerticalCurvedList"/>
    <dgm:cxn modelId="{E285729D-CF47-44FD-A6AE-2B93454E44DE}" type="presOf" srcId="{EA777375-3061-4846-A81C-EC41549DCF14}" destId="{8BA34AE7-5FB5-4E65-A211-4B16C945D427}" srcOrd="0" destOrd="0" presId="urn:microsoft.com/office/officeart/2008/layout/VerticalCurvedList"/>
    <dgm:cxn modelId="{6D9E899D-ED75-4161-B3DA-68A75868D596}" type="presOf" srcId="{A2BC9A15-8D92-4438-9F72-74FA844A6D5A}" destId="{83C5094E-7D74-4EF1-B798-254485824530}" srcOrd="0" destOrd="0" presId="urn:microsoft.com/office/officeart/2008/layout/VerticalCurvedList"/>
    <dgm:cxn modelId="{56F8EAA2-E3B8-485D-8CCF-72EBC1D1B3FE}" srcId="{BCDBF00A-427C-4F53-AB2D-A5D4A4D367B5}" destId="{56D9576D-853C-4D87-A51F-D27DC87B7090}" srcOrd="1" destOrd="0" parTransId="{93D56C16-7CEE-4DE8-9644-D988A3EA53C5}" sibTransId="{8E4F25E6-F553-4643-9108-199CA23DDBF6}"/>
    <dgm:cxn modelId="{5C5E90DA-CB7E-4F16-ADD2-4E6A7BE0AB44}" srcId="{BCDBF00A-427C-4F53-AB2D-A5D4A4D367B5}" destId="{221041DA-39B6-40CE-A85C-A09874F12541}" srcOrd="3" destOrd="0" parTransId="{50CEDD9E-355B-4BB1-9259-3B2240E2BCA3}" sibTransId="{C24E329B-60D9-44E9-8F2A-C84FDE0FE4C7}"/>
    <dgm:cxn modelId="{C880B192-39AB-4AA4-87F6-2639A4F16D01}" type="presParOf" srcId="{1316B8DC-1556-4D56-B102-F7CF548953E2}" destId="{9927C11E-7C42-4B73-B837-1FD1E43F82F9}" srcOrd="0" destOrd="0" presId="urn:microsoft.com/office/officeart/2008/layout/VerticalCurvedList"/>
    <dgm:cxn modelId="{FDFC57C8-A812-484C-AA7E-CA250CCBB877}" type="presParOf" srcId="{9927C11E-7C42-4B73-B837-1FD1E43F82F9}" destId="{793DE19D-C7EA-4512-929C-FD471E918A5D}" srcOrd="0" destOrd="0" presId="urn:microsoft.com/office/officeart/2008/layout/VerticalCurvedList"/>
    <dgm:cxn modelId="{0664CA8D-7407-4E5E-AC26-3A8730FC309D}" type="presParOf" srcId="{793DE19D-C7EA-4512-929C-FD471E918A5D}" destId="{AC795778-68C8-48B4-9948-B3C324183F0A}" srcOrd="0" destOrd="0" presId="urn:microsoft.com/office/officeart/2008/layout/VerticalCurvedList"/>
    <dgm:cxn modelId="{736CA33E-BA9C-405E-A7B3-E014E02CE18A}" type="presParOf" srcId="{793DE19D-C7EA-4512-929C-FD471E918A5D}" destId="{83C5094E-7D74-4EF1-B798-254485824530}" srcOrd="1" destOrd="0" presId="urn:microsoft.com/office/officeart/2008/layout/VerticalCurvedList"/>
    <dgm:cxn modelId="{A74D8097-D724-4478-B923-E196ABC1A4F5}" type="presParOf" srcId="{793DE19D-C7EA-4512-929C-FD471E918A5D}" destId="{EB057978-96B5-462E-891D-B9DC1AB6C1EC}" srcOrd="2" destOrd="0" presId="urn:microsoft.com/office/officeart/2008/layout/VerticalCurvedList"/>
    <dgm:cxn modelId="{BB3D3CAC-D90E-4982-8D83-D76066C7C11C}" type="presParOf" srcId="{793DE19D-C7EA-4512-929C-FD471E918A5D}" destId="{98C2805A-1995-482F-AFBE-1FD47490F39D}" srcOrd="3" destOrd="0" presId="urn:microsoft.com/office/officeart/2008/layout/VerticalCurvedList"/>
    <dgm:cxn modelId="{3C454C3F-87B1-440D-A147-5E2C6E29A52D}" type="presParOf" srcId="{9927C11E-7C42-4B73-B837-1FD1E43F82F9}" destId="{1428FD85-964E-47C1-9CFD-A7F6706BD2E9}" srcOrd="1" destOrd="0" presId="urn:microsoft.com/office/officeart/2008/layout/VerticalCurvedList"/>
    <dgm:cxn modelId="{3EC5DDA6-6F02-462C-B963-236AE4DAF720}" type="presParOf" srcId="{9927C11E-7C42-4B73-B837-1FD1E43F82F9}" destId="{F762ECE6-1CFD-45A5-9641-9FEB2B4055DC}" srcOrd="2" destOrd="0" presId="urn:microsoft.com/office/officeart/2008/layout/VerticalCurvedList"/>
    <dgm:cxn modelId="{566F4788-4E1D-41A2-996C-E64A0DDC3D10}" type="presParOf" srcId="{F762ECE6-1CFD-45A5-9641-9FEB2B4055DC}" destId="{64AE217F-06E1-4679-AA83-CAE950613F6E}" srcOrd="0" destOrd="0" presId="urn:microsoft.com/office/officeart/2008/layout/VerticalCurvedList"/>
    <dgm:cxn modelId="{0797CF5C-C85F-4EE3-9D85-0A9499F0E31D}" type="presParOf" srcId="{9927C11E-7C42-4B73-B837-1FD1E43F82F9}" destId="{D60143B5-E0B9-4D99-9D4C-72B4E90FB163}" srcOrd="3" destOrd="0" presId="urn:microsoft.com/office/officeart/2008/layout/VerticalCurvedList"/>
    <dgm:cxn modelId="{C81C3806-28A7-4226-BE5D-23F1859DBB5A}" type="presParOf" srcId="{9927C11E-7C42-4B73-B837-1FD1E43F82F9}" destId="{CF5EA917-D028-46F1-BD43-12D9FE99D6F0}" srcOrd="4" destOrd="0" presId="urn:microsoft.com/office/officeart/2008/layout/VerticalCurvedList"/>
    <dgm:cxn modelId="{E288D617-BC35-44A2-B4B8-A0CAD5150041}" type="presParOf" srcId="{CF5EA917-D028-46F1-BD43-12D9FE99D6F0}" destId="{DE040C80-9F49-431F-B456-8EDE9C799CC3}" srcOrd="0" destOrd="0" presId="urn:microsoft.com/office/officeart/2008/layout/VerticalCurvedList"/>
    <dgm:cxn modelId="{C47A7986-AF8D-49C0-BC4C-9A5BEFFBB70D}" type="presParOf" srcId="{9927C11E-7C42-4B73-B837-1FD1E43F82F9}" destId="{8BA34AE7-5FB5-4E65-A211-4B16C945D427}" srcOrd="5" destOrd="0" presId="urn:microsoft.com/office/officeart/2008/layout/VerticalCurvedList"/>
    <dgm:cxn modelId="{057BBC2D-91AE-4DB7-B8F6-CB527350C573}" type="presParOf" srcId="{9927C11E-7C42-4B73-B837-1FD1E43F82F9}" destId="{D0774A58-E70E-471F-A5E1-2E4C5E118009}" srcOrd="6" destOrd="0" presId="urn:microsoft.com/office/officeart/2008/layout/VerticalCurvedList"/>
    <dgm:cxn modelId="{DD69F5F2-FED6-4138-92A5-281609EC74C4}" type="presParOf" srcId="{D0774A58-E70E-471F-A5E1-2E4C5E118009}" destId="{A8FA3698-158B-4853-8B25-75BB3F266EDA}" srcOrd="0" destOrd="0" presId="urn:microsoft.com/office/officeart/2008/layout/VerticalCurvedList"/>
    <dgm:cxn modelId="{7423A4FC-2518-49D2-96A0-6354ECDAD975}" type="presParOf" srcId="{9927C11E-7C42-4B73-B837-1FD1E43F82F9}" destId="{AB93FB9D-1D8F-4803-A662-C7AC431EFF8C}" srcOrd="7" destOrd="0" presId="urn:microsoft.com/office/officeart/2008/layout/VerticalCurvedList"/>
    <dgm:cxn modelId="{EBEAF8E8-EB12-4FAF-B641-D78DF53FA8EA}" type="presParOf" srcId="{9927C11E-7C42-4B73-B837-1FD1E43F82F9}" destId="{6918ABA5-DD56-4B85-88CF-DA7D0DCB5B79}" srcOrd="8" destOrd="0" presId="urn:microsoft.com/office/officeart/2008/layout/VerticalCurvedList"/>
    <dgm:cxn modelId="{86403EF1-780F-4372-9289-BC821DC85A41}" type="presParOf" srcId="{6918ABA5-DD56-4B85-88CF-DA7D0DCB5B79}" destId="{EA591D7D-1DBE-4AC5-8315-7E7130FE76C8}" srcOrd="0" destOrd="0" presId="urn:microsoft.com/office/officeart/2008/layout/VerticalCurvedList"/>
    <dgm:cxn modelId="{D5E76C40-2166-4D96-AC5E-746E26B7D7AB}" type="presParOf" srcId="{9927C11E-7C42-4B73-B837-1FD1E43F82F9}" destId="{353B752B-3502-466B-8EF9-F5F7DF7A6B25}" srcOrd="9" destOrd="0" presId="urn:microsoft.com/office/officeart/2008/layout/VerticalCurvedList"/>
    <dgm:cxn modelId="{434046C2-1319-411D-BC9B-B9BBECB27284}" type="presParOf" srcId="{9927C11E-7C42-4B73-B837-1FD1E43F82F9}" destId="{A60956B6-512F-4E96-8275-A47126ED8A8D}" srcOrd="10" destOrd="0" presId="urn:microsoft.com/office/officeart/2008/layout/VerticalCurvedList"/>
    <dgm:cxn modelId="{9AE3AAA1-FEF1-423B-B849-ED466F733B04}" type="presParOf" srcId="{A60956B6-512F-4E96-8275-A47126ED8A8D}" destId="{74DEBABF-CCA0-4C7F-9A1D-24E893C7AB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5094E-7D74-4EF1-B798-254485824530}">
      <dsp:nvSpPr>
        <dsp:cNvPr id="0" name=""/>
        <dsp:cNvSpPr/>
      </dsp:nvSpPr>
      <dsp:spPr>
        <a:xfrm>
          <a:off x="-5661641" y="-866666"/>
          <a:ext cx="6740698" cy="6740698"/>
        </a:xfrm>
        <a:prstGeom prst="blockArc">
          <a:avLst>
            <a:gd name="adj1" fmla="val 18900000"/>
            <a:gd name="adj2" fmla="val 2700000"/>
            <a:gd name="adj3" fmla="val 32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28FD85-964E-47C1-9CFD-A7F6706BD2E9}">
      <dsp:nvSpPr>
        <dsp:cNvPr id="0" name=""/>
        <dsp:cNvSpPr/>
      </dsp:nvSpPr>
      <dsp:spPr>
        <a:xfrm>
          <a:off x="471710" y="312860"/>
          <a:ext cx="9510771" cy="626120"/>
        </a:xfrm>
        <a:prstGeom prst="rect">
          <a:avLst/>
        </a:prstGeom>
        <a:solidFill>
          <a:srgbClr val="5CB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98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Movable - A movable unit and can be easily transferred from location to another.</a:t>
          </a:r>
          <a:endParaRPr lang="en-US" sz="2100" kern="1200" dirty="0">
            <a:solidFill>
              <a:schemeClr val="bg1"/>
            </a:solidFill>
          </a:endParaRPr>
        </a:p>
      </dsp:txBody>
      <dsp:txXfrm>
        <a:off x="471710" y="312860"/>
        <a:ext cx="9510771" cy="626120"/>
      </dsp:txXfrm>
    </dsp:sp>
    <dsp:sp modelId="{64AE217F-06E1-4679-AA83-CAE950613F6E}">
      <dsp:nvSpPr>
        <dsp:cNvPr id="0" name=""/>
        <dsp:cNvSpPr/>
      </dsp:nvSpPr>
      <dsp:spPr>
        <a:xfrm>
          <a:off x="80385" y="234595"/>
          <a:ext cx="782651" cy="782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143B5-E0B9-4D99-9D4C-72B4E90FB163}">
      <dsp:nvSpPr>
        <dsp:cNvPr id="0" name=""/>
        <dsp:cNvSpPr/>
      </dsp:nvSpPr>
      <dsp:spPr>
        <a:xfrm>
          <a:off x="920370" y="1251741"/>
          <a:ext cx="9062111" cy="626120"/>
        </a:xfrm>
        <a:prstGeom prst="rect">
          <a:avLst/>
        </a:prstGeom>
        <a:solidFill>
          <a:srgbClr val="5CB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98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Durability - is built with an engineered commercial grade a longer lifespan. </a:t>
          </a:r>
          <a:endParaRPr lang="en-US" sz="2100" kern="1200" dirty="0">
            <a:solidFill>
              <a:schemeClr val="bg1"/>
            </a:solidFill>
          </a:endParaRPr>
        </a:p>
      </dsp:txBody>
      <dsp:txXfrm>
        <a:off x="920370" y="1251741"/>
        <a:ext cx="9062111" cy="626120"/>
      </dsp:txXfrm>
    </dsp:sp>
    <dsp:sp modelId="{DE040C80-9F49-431F-B456-8EDE9C799CC3}">
      <dsp:nvSpPr>
        <dsp:cNvPr id="0" name=""/>
        <dsp:cNvSpPr/>
      </dsp:nvSpPr>
      <dsp:spPr>
        <a:xfrm>
          <a:off x="529045" y="1173475"/>
          <a:ext cx="782651" cy="782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34AE7-5FB5-4E65-A211-4B16C945D427}">
      <dsp:nvSpPr>
        <dsp:cNvPr id="0" name=""/>
        <dsp:cNvSpPr/>
      </dsp:nvSpPr>
      <dsp:spPr>
        <a:xfrm>
          <a:off x="1058073" y="2190622"/>
          <a:ext cx="8924408" cy="626120"/>
        </a:xfrm>
        <a:prstGeom prst="rect">
          <a:avLst/>
        </a:prstGeom>
        <a:solidFill>
          <a:srgbClr val="5CB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98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Steel Framed - Providing superior strength.</a:t>
          </a:r>
          <a:endParaRPr lang="en-US" sz="2100" kern="1200" dirty="0">
            <a:solidFill>
              <a:schemeClr val="bg1"/>
            </a:solidFill>
          </a:endParaRPr>
        </a:p>
      </dsp:txBody>
      <dsp:txXfrm>
        <a:off x="1058073" y="2190622"/>
        <a:ext cx="8924408" cy="626120"/>
      </dsp:txXfrm>
    </dsp:sp>
    <dsp:sp modelId="{A8FA3698-158B-4853-8B25-75BB3F266EDA}">
      <dsp:nvSpPr>
        <dsp:cNvPr id="0" name=""/>
        <dsp:cNvSpPr/>
      </dsp:nvSpPr>
      <dsp:spPr>
        <a:xfrm>
          <a:off x="666747" y="2112356"/>
          <a:ext cx="782651" cy="782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3FB9D-1D8F-4803-A662-C7AC431EFF8C}">
      <dsp:nvSpPr>
        <dsp:cNvPr id="0" name=""/>
        <dsp:cNvSpPr/>
      </dsp:nvSpPr>
      <dsp:spPr>
        <a:xfrm>
          <a:off x="920370" y="3129502"/>
          <a:ext cx="9062111" cy="626120"/>
        </a:xfrm>
        <a:prstGeom prst="rect">
          <a:avLst/>
        </a:prstGeom>
        <a:solidFill>
          <a:srgbClr val="5CB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98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Streamlined - building construction reducing project schedules by 30-50%. </a:t>
          </a:r>
          <a:endParaRPr lang="en-US" sz="2100" kern="1200" dirty="0">
            <a:solidFill>
              <a:schemeClr val="bg1"/>
            </a:solidFill>
          </a:endParaRPr>
        </a:p>
      </dsp:txBody>
      <dsp:txXfrm>
        <a:off x="920370" y="3129502"/>
        <a:ext cx="9062111" cy="626120"/>
      </dsp:txXfrm>
    </dsp:sp>
    <dsp:sp modelId="{EA591D7D-1DBE-4AC5-8315-7E7130FE76C8}">
      <dsp:nvSpPr>
        <dsp:cNvPr id="0" name=""/>
        <dsp:cNvSpPr/>
      </dsp:nvSpPr>
      <dsp:spPr>
        <a:xfrm>
          <a:off x="529045" y="3051237"/>
          <a:ext cx="782651" cy="782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3B752B-3502-466B-8EF9-F5F7DF7A6B25}">
      <dsp:nvSpPr>
        <dsp:cNvPr id="0" name=""/>
        <dsp:cNvSpPr/>
      </dsp:nvSpPr>
      <dsp:spPr>
        <a:xfrm>
          <a:off x="471710" y="4068383"/>
          <a:ext cx="9510771" cy="626120"/>
        </a:xfrm>
        <a:prstGeom prst="rect">
          <a:avLst/>
        </a:prstGeom>
        <a:solidFill>
          <a:srgbClr val="5CB1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98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rPr>
            <a:t>Environmental -</a:t>
          </a:r>
          <a:r>
            <a:rPr lang="ar-SA" sz="2100" b="1" kern="1200" dirty="0">
              <a:solidFill>
                <a:schemeClr val="bg1"/>
              </a:solidFill>
            </a:rPr>
            <a:t> </a:t>
          </a:r>
          <a:r>
            <a:rPr lang="en-US" sz="2100" b="1" kern="1200" dirty="0">
              <a:solidFill>
                <a:schemeClr val="bg1"/>
              </a:solidFill>
            </a:rPr>
            <a:t>Does not need to have a foundation on the ground. </a:t>
          </a:r>
          <a:endParaRPr lang="en-US" sz="2100" kern="1200" dirty="0">
            <a:solidFill>
              <a:schemeClr val="bg1"/>
            </a:solidFill>
          </a:endParaRPr>
        </a:p>
      </dsp:txBody>
      <dsp:txXfrm>
        <a:off x="471710" y="4068383"/>
        <a:ext cx="9510771" cy="626120"/>
      </dsp:txXfrm>
    </dsp:sp>
    <dsp:sp modelId="{74DEBABF-CCA0-4C7F-9A1D-24E893C7AB3A}">
      <dsp:nvSpPr>
        <dsp:cNvPr id="0" name=""/>
        <dsp:cNvSpPr/>
      </dsp:nvSpPr>
      <dsp:spPr>
        <a:xfrm>
          <a:off x="80385" y="3990118"/>
          <a:ext cx="782651" cy="7826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4813B-0D64-414B-9CEA-02D22BF73F10}" type="datetimeFigureOut">
              <a:rPr lang="en-US" smtClean="0"/>
              <a:t>9/1/2019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58628-A94F-4894-97A8-89FD4AF26937}" type="slidenum">
              <a:rPr lang="en-US" smtClean="0"/>
              <a:t>‹#›</a:t>
            </a:fld>
            <a:endParaRPr lang="en-US"/>
          </a:p>
        </p:txBody>
      </p:sp>
    </p:spTree>
    <p:extLst>
      <p:ext uri="{BB962C8B-B14F-4D97-AF65-F5344CB8AC3E}">
        <p14:creationId xmlns:p14="http://schemas.microsoft.com/office/powerpoint/2010/main" val="365252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774C-99D4-4744-941F-933984C639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B4FC7F-65B2-4D98-AD86-48A405BD3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A356B5-8D06-43D9-82F5-5CE61B189627}"/>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2B3039C2-92D6-43BE-84C1-347470419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5548E-72A2-4D98-A84C-98D1529C072F}"/>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62798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215F-78CD-4E38-99E3-CF6A4E62B7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FD2672-7876-43C5-9DE1-D8F13F400E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E123F-2318-4783-A911-F22DDAB724BA}"/>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BDE67DBA-D8B1-42AE-8957-ACE1EDBAF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B567F-A734-4E3A-B561-1A74EDCD13A6}"/>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343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2576C-3A46-400B-9C05-7ACFE932D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61B65-D235-43BD-8C8E-2D62F0D8E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80CC9-A8BF-4E11-922C-209E2022A597}"/>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31C47F76-D2A2-4914-8E23-5484F05F6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A6033-DC0E-49A1-A487-21D85056D3FE}"/>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02332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946E-6335-4CE6-8BE0-3F3AB7EAD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27EDA-00D8-4DC1-B5FF-21236AAB5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18518-FA09-42CF-9167-6942523F1F04}"/>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A378D89B-5BAD-49A3-9E88-4DF2C149B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606BE-CBD4-4F8F-AF00-1636C0C002FF}"/>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155226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6F67-2B32-479B-844A-42266D9F4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B3E645-46D0-4010-BE6F-809C66CCD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F257B-F2E5-4FC2-A55B-33E8AA1C332E}"/>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66953643-468C-4AA7-B4BB-79C7C9979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BEF5D-769D-4FF6-ACD8-2C79974CE3CD}"/>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147461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66F9-62B0-4D14-AA7A-DB2B1F20F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A30EA-49A4-4A47-B12B-4893B0C12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EDD4B9-9A13-4767-AF3C-943281D2C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BEF800-7056-471E-9F9E-E144BA18CEF9}"/>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6" name="Footer Placeholder 5">
            <a:extLst>
              <a:ext uri="{FF2B5EF4-FFF2-40B4-BE49-F238E27FC236}">
                <a16:creationId xmlns:a16="http://schemas.microsoft.com/office/drawing/2014/main" id="{F84C2A98-27DB-40EE-A907-1FE87039C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B5BA1-D83D-4C46-8922-08046A5B2BDA}"/>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23257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A54B-BB14-41B3-B473-39393A82E2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001EC1-4D4D-4384-8CB2-6F38CC880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D9CD5-9FDD-48E8-B9BD-4C9277DF5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4B6496-FF5B-44B7-9FAA-0DA9A89DA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F2962-C9AC-4552-B4C6-686496504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AECF7C-F6A9-4F7C-A71F-C36D8FE5B3BA}"/>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8" name="Footer Placeholder 7">
            <a:extLst>
              <a:ext uri="{FF2B5EF4-FFF2-40B4-BE49-F238E27FC236}">
                <a16:creationId xmlns:a16="http://schemas.microsoft.com/office/drawing/2014/main" id="{E6D8A64E-0706-4D17-BE6E-A8DBB0E08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667BCD-A357-411C-9A95-4BDDEE01D972}"/>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89749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931F-E4AD-4A85-BA29-06BD37C8F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27B4DC-C549-47D5-83E4-9A9295448B05}"/>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4" name="Footer Placeholder 3">
            <a:extLst>
              <a:ext uri="{FF2B5EF4-FFF2-40B4-BE49-F238E27FC236}">
                <a16:creationId xmlns:a16="http://schemas.microsoft.com/office/drawing/2014/main" id="{D95BCB0E-8879-462F-99ED-1627B3BD9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CDD4F9-E4A4-4241-AF5A-7F2CA897CB05}"/>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04991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D667E-0AC1-4A09-934E-2B588C08856B}"/>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3" name="Footer Placeholder 2">
            <a:extLst>
              <a:ext uri="{FF2B5EF4-FFF2-40B4-BE49-F238E27FC236}">
                <a16:creationId xmlns:a16="http://schemas.microsoft.com/office/drawing/2014/main" id="{C7EDE7CC-9646-47CC-BAA4-6BAD4BE9F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4259D-D756-4FB8-BAA7-68D33BAE8BE0}"/>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56722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68D6-38D2-4C69-9789-025FEA562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968195-656E-48F7-B7D6-E4CC36FAA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7B5BF3-833E-4303-BB09-67C25F05F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686D5-E24C-41E8-A8D1-5EE66EBBBA6B}"/>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6" name="Footer Placeholder 5">
            <a:extLst>
              <a:ext uri="{FF2B5EF4-FFF2-40B4-BE49-F238E27FC236}">
                <a16:creationId xmlns:a16="http://schemas.microsoft.com/office/drawing/2014/main" id="{83FAF747-AEF5-407C-BDE4-032F6258F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9FFF6-F0D3-4F2E-9789-B23491F6BB82}"/>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201611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3F2A-5D6C-47CF-8FBC-EA7EBB99F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ED350-6BD9-438C-90FC-C333F3FBD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302C3-E2F2-4B78-AA6C-DE10EF35E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730BF-AA37-4C70-9EE4-C384EC980B36}"/>
              </a:ext>
            </a:extLst>
          </p:cNvPr>
          <p:cNvSpPr>
            <a:spLocks noGrp="1"/>
          </p:cNvSpPr>
          <p:nvPr>
            <p:ph type="dt" sz="half" idx="10"/>
          </p:nvPr>
        </p:nvSpPr>
        <p:spPr/>
        <p:txBody>
          <a:bodyPr/>
          <a:lstStyle/>
          <a:p>
            <a:fld id="{121BACD7-17E3-4EE0-9397-9B28F1661154}" type="datetimeFigureOut">
              <a:rPr lang="en-US" smtClean="0"/>
              <a:t>9/1/2019</a:t>
            </a:fld>
            <a:endParaRPr lang="en-US"/>
          </a:p>
        </p:txBody>
      </p:sp>
      <p:sp>
        <p:nvSpPr>
          <p:cNvPr id="6" name="Footer Placeholder 5">
            <a:extLst>
              <a:ext uri="{FF2B5EF4-FFF2-40B4-BE49-F238E27FC236}">
                <a16:creationId xmlns:a16="http://schemas.microsoft.com/office/drawing/2014/main" id="{10238B5D-21D8-434B-B08F-78CEEEF40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D5293-52EA-4512-B384-C63D8629DC2F}"/>
              </a:ext>
            </a:extLst>
          </p:cNvPr>
          <p:cNvSpPr>
            <a:spLocks noGrp="1"/>
          </p:cNvSpPr>
          <p:nvPr>
            <p:ph type="sldNum" sz="quarter" idx="12"/>
          </p:nvPr>
        </p:nvSpPr>
        <p:spPr/>
        <p:txBody>
          <a:bodyPr/>
          <a:lstStyle/>
          <a:p>
            <a:fld id="{D4F1A278-6D97-491C-B35B-07FE639162A9}" type="slidenum">
              <a:rPr lang="en-US" smtClean="0"/>
              <a:t>‹#›</a:t>
            </a:fld>
            <a:endParaRPr lang="en-US"/>
          </a:p>
        </p:txBody>
      </p:sp>
    </p:spTree>
    <p:extLst>
      <p:ext uri="{BB962C8B-B14F-4D97-AF65-F5344CB8AC3E}">
        <p14:creationId xmlns:p14="http://schemas.microsoft.com/office/powerpoint/2010/main" val="31528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8D370C-5D2C-4FBA-8ADB-E7DC92FFC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FCBB2F-2244-4E25-9B53-322F742D0E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8287B-5C17-4696-84BC-5CE579891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BACD7-17E3-4EE0-9397-9B28F1661154}" type="datetimeFigureOut">
              <a:rPr lang="en-US" smtClean="0"/>
              <a:t>9/1/2019</a:t>
            </a:fld>
            <a:endParaRPr lang="en-US"/>
          </a:p>
        </p:txBody>
      </p:sp>
      <p:sp>
        <p:nvSpPr>
          <p:cNvPr id="5" name="Footer Placeholder 4">
            <a:extLst>
              <a:ext uri="{FF2B5EF4-FFF2-40B4-BE49-F238E27FC236}">
                <a16:creationId xmlns:a16="http://schemas.microsoft.com/office/drawing/2014/main" id="{97B5FF4C-DAC1-4A4D-AB69-4060FA87B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8E242F-77B6-46C1-9A90-E9D325363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1A278-6D97-491C-B35B-07FE639162A9}" type="slidenum">
              <a:rPr lang="en-US" smtClean="0"/>
              <a:t>‹#›</a:t>
            </a:fld>
            <a:endParaRPr lang="en-US"/>
          </a:p>
        </p:txBody>
      </p:sp>
    </p:spTree>
    <p:extLst>
      <p:ext uri="{BB962C8B-B14F-4D97-AF65-F5344CB8AC3E}">
        <p14:creationId xmlns:p14="http://schemas.microsoft.com/office/powerpoint/2010/main" val="2551385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53A637B-A3FF-40E8-AC13-4991EB41165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03754" y="-5265"/>
            <a:ext cx="10896600" cy="6129338"/>
          </a:xfrm>
          <a:prstGeom prst="rect">
            <a:avLst/>
          </a:prstGeom>
        </p:spPr>
      </p:pic>
      <p:pic>
        <p:nvPicPr>
          <p:cNvPr id="6" name="Picture 5">
            <a:extLst>
              <a:ext uri="{FF2B5EF4-FFF2-40B4-BE49-F238E27FC236}">
                <a16:creationId xmlns:a16="http://schemas.microsoft.com/office/drawing/2014/main" id="{D216A0C0-1E7D-4FE9-AC40-C52150271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11" y="-397029"/>
            <a:ext cx="6252411" cy="6380111"/>
          </a:xfrm>
          <a:prstGeom prst="rect">
            <a:avLst/>
          </a:prstGeom>
        </p:spPr>
      </p:pic>
      <p:sp>
        <p:nvSpPr>
          <p:cNvPr id="9" name="Rectangle 8">
            <a:extLst>
              <a:ext uri="{FF2B5EF4-FFF2-40B4-BE49-F238E27FC236}">
                <a16:creationId xmlns:a16="http://schemas.microsoft.com/office/drawing/2014/main" id="{8F017971-7E19-4AC7-8F99-3EFE0403E438}"/>
              </a:ext>
            </a:extLst>
          </p:cNvPr>
          <p:cNvSpPr/>
          <p:nvPr/>
        </p:nvSpPr>
        <p:spPr>
          <a:xfrm>
            <a:off x="-264695" y="5991725"/>
            <a:ext cx="13066295" cy="1118937"/>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7070"/>
              </a:solidFill>
            </a:endParaRPr>
          </a:p>
        </p:txBody>
      </p:sp>
    </p:spTree>
    <p:extLst>
      <p:ext uri="{BB962C8B-B14F-4D97-AF65-F5344CB8AC3E}">
        <p14:creationId xmlns:p14="http://schemas.microsoft.com/office/powerpoint/2010/main" val="71105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10</a:t>
            </a:fld>
            <a:endParaRPr lang="en-US" b="1" dirty="0">
              <a:solidFill>
                <a:schemeClr val="bg1"/>
              </a:solidFill>
            </a:endParaRPr>
          </a:p>
        </p:txBody>
      </p:sp>
      <p:sp>
        <p:nvSpPr>
          <p:cNvPr id="12" name="Oval 11">
            <a:extLst>
              <a:ext uri="{FF2B5EF4-FFF2-40B4-BE49-F238E27FC236}">
                <a16:creationId xmlns:a16="http://schemas.microsoft.com/office/drawing/2014/main" id="{1F75FBC6-48B0-465F-A221-409B11FB12EE}"/>
              </a:ext>
            </a:extLst>
          </p:cNvPr>
          <p:cNvSpPr/>
          <p:nvPr/>
        </p:nvSpPr>
        <p:spPr>
          <a:xfrm>
            <a:off x="9535065" y="157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 shot of a computer&#10;&#10;Description automatically generated">
            <a:extLst>
              <a:ext uri="{FF2B5EF4-FFF2-40B4-BE49-F238E27FC236}">
                <a16:creationId xmlns:a16="http://schemas.microsoft.com/office/drawing/2014/main" id="{83A365EF-483D-4928-BD01-21213746D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005" y="1086035"/>
            <a:ext cx="9119069" cy="5553464"/>
          </a:xfrm>
          <a:prstGeom prst="rect">
            <a:avLst/>
          </a:prstGeom>
        </p:spPr>
      </p:pic>
      <p:sp>
        <p:nvSpPr>
          <p:cNvPr id="13" name="Oval 12">
            <a:extLst>
              <a:ext uri="{FF2B5EF4-FFF2-40B4-BE49-F238E27FC236}">
                <a16:creationId xmlns:a16="http://schemas.microsoft.com/office/drawing/2014/main" id="{1797041F-0BA9-4458-8F40-ABC06C8D8238}"/>
              </a:ext>
            </a:extLst>
          </p:cNvPr>
          <p:cNvSpPr/>
          <p:nvPr/>
        </p:nvSpPr>
        <p:spPr>
          <a:xfrm>
            <a:off x="9997757" y="919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62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11</a:t>
            </a:fld>
            <a:endParaRPr lang="en-US" b="1" dirty="0">
              <a:solidFill>
                <a:schemeClr val="bg1"/>
              </a:solidFill>
            </a:endParaRPr>
          </a:p>
        </p:txBody>
      </p:sp>
      <p:sp>
        <p:nvSpPr>
          <p:cNvPr id="12" name="Oval 11">
            <a:extLst>
              <a:ext uri="{FF2B5EF4-FFF2-40B4-BE49-F238E27FC236}">
                <a16:creationId xmlns:a16="http://schemas.microsoft.com/office/drawing/2014/main" id="{1F75FBC6-48B0-465F-A221-409B11FB12EE}"/>
              </a:ext>
            </a:extLst>
          </p:cNvPr>
          <p:cNvSpPr/>
          <p:nvPr/>
        </p:nvSpPr>
        <p:spPr>
          <a:xfrm>
            <a:off x="9535065" y="157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97041F-0BA9-4458-8F40-ABC06C8D8238}"/>
              </a:ext>
            </a:extLst>
          </p:cNvPr>
          <p:cNvSpPr/>
          <p:nvPr/>
        </p:nvSpPr>
        <p:spPr>
          <a:xfrm>
            <a:off x="9997757" y="919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arge empty room&#10;&#10;Description automatically generated">
            <a:extLst>
              <a:ext uri="{FF2B5EF4-FFF2-40B4-BE49-F238E27FC236}">
                <a16:creationId xmlns:a16="http://schemas.microsoft.com/office/drawing/2014/main" id="{E7AAB0AA-F70F-4471-A01B-75C91CDDD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10578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12</a:t>
            </a:fld>
            <a:endParaRPr lang="en-US" b="1" dirty="0">
              <a:solidFill>
                <a:schemeClr val="bg1"/>
              </a:solidFill>
            </a:endParaRPr>
          </a:p>
        </p:txBody>
      </p:sp>
      <p:sp>
        <p:nvSpPr>
          <p:cNvPr id="12" name="Oval 11">
            <a:extLst>
              <a:ext uri="{FF2B5EF4-FFF2-40B4-BE49-F238E27FC236}">
                <a16:creationId xmlns:a16="http://schemas.microsoft.com/office/drawing/2014/main" id="{1F75FBC6-48B0-465F-A221-409B11FB12EE}"/>
              </a:ext>
            </a:extLst>
          </p:cNvPr>
          <p:cNvSpPr/>
          <p:nvPr/>
        </p:nvSpPr>
        <p:spPr>
          <a:xfrm>
            <a:off x="9535065" y="157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97041F-0BA9-4458-8F40-ABC06C8D8238}"/>
              </a:ext>
            </a:extLst>
          </p:cNvPr>
          <p:cNvSpPr/>
          <p:nvPr/>
        </p:nvSpPr>
        <p:spPr>
          <a:xfrm>
            <a:off x="9997757" y="919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view of a large window&#10;&#10;Description automatically generated">
            <a:extLst>
              <a:ext uri="{FF2B5EF4-FFF2-40B4-BE49-F238E27FC236}">
                <a16:creationId xmlns:a16="http://schemas.microsoft.com/office/drawing/2014/main" id="{CB474175-0EFB-4F7F-AC9E-31B79AAD8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1019175"/>
            <a:ext cx="8572500" cy="4819650"/>
          </a:xfrm>
          <a:prstGeom prst="rect">
            <a:avLst/>
          </a:prstGeom>
        </p:spPr>
      </p:pic>
    </p:spTree>
    <p:extLst>
      <p:ext uri="{BB962C8B-B14F-4D97-AF65-F5344CB8AC3E}">
        <p14:creationId xmlns:p14="http://schemas.microsoft.com/office/powerpoint/2010/main" val="274585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13</a:t>
            </a:fld>
            <a:endParaRPr lang="en-US" b="1" dirty="0">
              <a:solidFill>
                <a:schemeClr val="bg1"/>
              </a:solidFill>
            </a:endParaRPr>
          </a:p>
        </p:txBody>
      </p:sp>
      <p:sp>
        <p:nvSpPr>
          <p:cNvPr id="12" name="Oval 11">
            <a:extLst>
              <a:ext uri="{FF2B5EF4-FFF2-40B4-BE49-F238E27FC236}">
                <a16:creationId xmlns:a16="http://schemas.microsoft.com/office/drawing/2014/main" id="{1F75FBC6-48B0-465F-A221-409B11FB12EE}"/>
              </a:ext>
            </a:extLst>
          </p:cNvPr>
          <p:cNvSpPr/>
          <p:nvPr/>
        </p:nvSpPr>
        <p:spPr>
          <a:xfrm>
            <a:off x="9535065" y="157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97041F-0BA9-4458-8F40-ABC06C8D8238}"/>
              </a:ext>
            </a:extLst>
          </p:cNvPr>
          <p:cNvSpPr/>
          <p:nvPr/>
        </p:nvSpPr>
        <p:spPr>
          <a:xfrm>
            <a:off x="9997757" y="919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id="{F6FA67C9-1042-4930-89B7-ACC38DF59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648" y="0"/>
            <a:ext cx="12192000" cy="6858000"/>
          </a:xfrm>
          <a:prstGeom prst="rect">
            <a:avLst/>
          </a:prstGeom>
        </p:spPr>
      </p:pic>
      <p:pic>
        <p:nvPicPr>
          <p:cNvPr id="5" name="Picture 4" descr="A bathroom with a tub and sink&#10;&#10;Description automatically generated">
            <a:extLst>
              <a:ext uri="{FF2B5EF4-FFF2-40B4-BE49-F238E27FC236}">
                <a16:creationId xmlns:a16="http://schemas.microsoft.com/office/drawing/2014/main" id="{EAA40F64-4F7E-431E-89A5-45B9511D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993" y="1204251"/>
            <a:ext cx="3596536" cy="5396912"/>
          </a:xfrm>
          <a:prstGeom prst="rect">
            <a:avLst/>
          </a:prstGeom>
        </p:spPr>
      </p:pic>
    </p:spTree>
    <p:extLst>
      <p:ext uri="{BB962C8B-B14F-4D97-AF65-F5344CB8AC3E}">
        <p14:creationId xmlns:p14="http://schemas.microsoft.com/office/powerpoint/2010/main" val="413140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14</a:t>
            </a:fld>
            <a:endParaRPr lang="en-US" b="1" dirty="0">
              <a:solidFill>
                <a:schemeClr val="bg1"/>
              </a:solidFill>
            </a:endParaRPr>
          </a:p>
        </p:txBody>
      </p:sp>
      <p:sp>
        <p:nvSpPr>
          <p:cNvPr id="12" name="Oval 11">
            <a:extLst>
              <a:ext uri="{FF2B5EF4-FFF2-40B4-BE49-F238E27FC236}">
                <a16:creationId xmlns:a16="http://schemas.microsoft.com/office/drawing/2014/main" id="{1F75FBC6-48B0-465F-A221-409B11FB12EE}"/>
              </a:ext>
            </a:extLst>
          </p:cNvPr>
          <p:cNvSpPr/>
          <p:nvPr/>
        </p:nvSpPr>
        <p:spPr>
          <a:xfrm>
            <a:off x="9535065" y="157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97041F-0BA9-4458-8F40-ABC06C8D8238}"/>
              </a:ext>
            </a:extLst>
          </p:cNvPr>
          <p:cNvSpPr/>
          <p:nvPr/>
        </p:nvSpPr>
        <p:spPr>
          <a:xfrm>
            <a:off x="9997757" y="91930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athroom with a sink and a mirror&#10;&#10;Description automatically generated">
            <a:extLst>
              <a:ext uri="{FF2B5EF4-FFF2-40B4-BE49-F238E27FC236}">
                <a16:creationId xmlns:a16="http://schemas.microsoft.com/office/drawing/2014/main" id="{5B9E627F-62E8-4DA8-B818-86AB5BF84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476" y="322600"/>
            <a:ext cx="4572000" cy="6096000"/>
          </a:xfrm>
          <a:prstGeom prst="rect">
            <a:avLst/>
          </a:prstGeom>
        </p:spPr>
      </p:pic>
    </p:spTree>
    <p:extLst>
      <p:ext uri="{BB962C8B-B14F-4D97-AF65-F5344CB8AC3E}">
        <p14:creationId xmlns:p14="http://schemas.microsoft.com/office/powerpoint/2010/main" val="327711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AB91AF-4422-4D8E-BB3C-F15C157587F3}"/>
              </a:ext>
            </a:extLst>
          </p:cNvPr>
          <p:cNvSpPr txBox="1">
            <a:spLocks/>
          </p:cNvSpPr>
          <p:nvPr/>
        </p:nvSpPr>
        <p:spPr>
          <a:xfrm>
            <a:off x="517394" y="3472248"/>
            <a:ext cx="6455833" cy="14979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300" b="1" u="sng" dirty="0"/>
              <a:t>Desert Dome </a:t>
            </a:r>
          </a:p>
          <a:p>
            <a:pPr>
              <a:spcAft>
                <a:spcPts val="600"/>
              </a:spcAft>
            </a:pPr>
            <a:endParaRPr lang="en-US" sz="4800" b="1" u="sng" dirty="0"/>
          </a:p>
        </p:txBody>
      </p:sp>
      <p:sp>
        <p:nvSpPr>
          <p:cNvPr id="61" name="Freeform: Shape 5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BE55274D-4177-40AF-BDF4-DE1A4206A203}"/>
              </a:ext>
            </a:extLst>
          </p:cNvPr>
          <p:cNvPicPr>
            <a:picLocks noChangeAspect="1"/>
          </p:cNvPicPr>
          <p:nvPr/>
        </p:nvPicPr>
        <p:blipFill rotWithShape="1">
          <a:blip r:embed="rId2">
            <a:extLst>
              <a:ext uri="{28A0092B-C50C-407E-A947-70E740481C1C}">
                <a14:useLocalDpi xmlns:a14="http://schemas.microsoft.com/office/drawing/2010/main" val="0"/>
              </a:ext>
            </a:extLst>
          </a:blip>
          <a:srcRect t="25928" r="-3" b="-3"/>
          <a:stretch/>
        </p:blipFill>
        <p:spPr>
          <a:xfrm>
            <a:off x="3639395" y="10"/>
            <a:ext cx="402336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1" name="Picture 10">
            <a:extLst>
              <a:ext uri="{FF2B5EF4-FFF2-40B4-BE49-F238E27FC236}">
                <a16:creationId xmlns:a16="http://schemas.microsoft.com/office/drawing/2014/main" id="{FABC3377-D9E6-4550-B09F-AA940E651661}"/>
              </a:ext>
            </a:extLst>
          </p:cNvPr>
          <p:cNvPicPr>
            <a:picLocks noChangeAspect="1"/>
          </p:cNvPicPr>
          <p:nvPr/>
        </p:nvPicPr>
        <p:blipFill rotWithShape="1">
          <a:blip r:embed="rId3">
            <a:extLst>
              <a:ext uri="{28A0092B-C50C-407E-A947-70E740481C1C}">
                <a14:useLocalDpi xmlns:a14="http://schemas.microsoft.com/office/drawing/2010/main" val="0"/>
              </a:ext>
            </a:extLst>
          </a:blip>
          <a:srcRect l="7740" r="9298" b="2"/>
          <a:stretch/>
        </p:blipFill>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rgbClr val="FFFFFF">
              <a:shade val="85000"/>
            </a:srgbClr>
          </a:solidFill>
        </p:spPr>
      </p:pic>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6">
            <a:extLst>
              <a:ext uri="{FF2B5EF4-FFF2-40B4-BE49-F238E27FC236}">
                <a16:creationId xmlns:a16="http://schemas.microsoft.com/office/drawing/2014/main" id="{215F5B4A-DF91-48F8-96E1-1A411B258BA3}"/>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tx1"/>
                </a:solidFill>
              </a:rPr>
              <a:t>15</a:t>
            </a:fld>
            <a:endParaRPr lang="en-US" b="1" dirty="0">
              <a:solidFill>
                <a:schemeClr val="tx1"/>
              </a:solidFill>
            </a:endParaRPr>
          </a:p>
        </p:txBody>
      </p:sp>
    </p:spTree>
    <p:extLst>
      <p:ext uri="{BB962C8B-B14F-4D97-AF65-F5344CB8AC3E}">
        <p14:creationId xmlns:p14="http://schemas.microsoft.com/office/powerpoint/2010/main" val="22587572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16</a:t>
            </a:fld>
            <a:endParaRPr lang="en-US" b="1" dirty="0">
              <a:solidFill>
                <a:schemeClr val="bg1"/>
              </a:solidFill>
            </a:endParaRPr>
          </a:p>
        </p:txBody>
      </p:sp>
      <p:pic>
        <p:nvPicPr>
          <p:cNvPr id="4" name="Picture 3" descr="A picture containing building, sky, outdoor, grass&#10;&#10;Description automatically generated">
            <a:extLst>
              <a:ext uri="{FF2B5EF4-FFF2-40B4-BE49-F238E27FC236}">
                <a16:creationId xmlns:a16="http://schemas.microsoft.com/office/drawing/2014/main" id="{A198EB53-0326-4383-967F-C0D2B232A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8488"/>
            <a:ext cx="12006298" cy="5588572"/>
          </a:xfrm>
          <a:prstGeom prst="rect">
            <a:avLst/>
          </a:prstGeom>
        </p:spPr>
      </p:pic>
    </p:spTree>
    <p:extLst>
      <p:ext uri="{BB962C8B-B14F-4D97-AF65-F5344CB8AC3E}">
        <p14:creationId xmlns:p14="http://schemas.microsoft.com/office/powerpoint/2010/main" val="249460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Dome - Exterior</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17</a:t>
            </a:fld>
            <a:endParaRPr lang="en-US" b="1" dirty="0">
              <a:solidFill>
                <a:schemeClr val="bg1"/>
              </a:solidFill>
            </a:endParaRPr>
          </a:p>
        </p:txBody>
      </p:sp>
      <p:pic>
        <p:nvPicPr>
          <p:cNvPr id="6" name="Picture 5" descr="A building surrounded by water&#10;&#10;Description automatically generated">
            <a:extLst>
              <a:ext uri="{FF2B5EF4-FFF2-40B4-BE49-F238E27FC236}">
                <a16:creationId xmlns:a16="http://schemas.microsoft.com/office/drawing/2014/main" id="{3C9FBB94-5329-49D3-AFF0-5C58CB627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9" y="58673"/>
            <a:ext cx="11983382" cy="6740653"/>
          </a:xfrm>
          <a:prstGeom prst="rect">
            <a:avLst/>
          </a:prstGeom>
        </p:spPr>
      </p:pic>
    </p:spTree>
    <p:extLst>
      <p:ext uri="{BB962C8B-B14F-4D97-AF65-F5344CB8AC3E}">
        <p14:creationId xmlns:p14="http://schemas.microsoft.com/office/powerpoint/2010/main" val="344634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E935-9D3B-4947-BBC1-CFBFB53E905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7A2F105-2289-4779-9E79-B9F2729B9E74}"/>
              </a:ext>
            </a:extLst>
          </p:cNvPr>
          <p:cNvSpPr>
            <a:spLocks noGrp="1"/>
          </p:cNvSpPr>
          <p:nvPr>
            <p:ph idx="1"/>
          </p:nvPr>
        </p:nvSpPr>
        <p:spPr/>
        <p:txBody>
          <a:bodyPr/>
          <a:lstStyle/>
          <a:p>
            <a:endParaRPr lang="en-US"/>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p:txBody>
          <a:bodyPr/>
          <a:lstStyle/>
          <a:p>
            <a:fld id="{D4F1A278-6D97-491C-B35B-07FE639162A9}" type="slidenum">
              <a:rPr lang="en-US" sz="2800" b="1" smtClean="0">
                <a:solidFill>
                  <a:schemeClr val="bg1"/>
                </a:solidFill>
              </a:rPr>
              <a:t>18</a:t>
            </a:fld>
            <a:endParaRPr lang="en-US" b="1" dirty="0">
              <a:solidFill>
                <a:schemeClr val="bg1"/>
              </a:solidFill>
            </a:endParaRPr>
          </a:p>
        </p:txBody>
      </p:sp>
      <p:pic>
        <p:nvPicPr>
          <p:cNvPr id="3" name="Picture 2" descr="A large bed in a room&#10;&#10;Description automatically generated">
            <a:extLst>
              <a:ext uri="{FF2B5EF4-FFF2-40B4-BE49-F238E27FC236}">
                <a16:creationId xmlns:a16="http://schemas.microsoft.com/office/drawing/2014/main" id="{C069AF84-53A7-468B-822C-0C598DFDB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 y="-178279"/>
            <a:ext cx="10887075" cy="6858000"/>
          </a:xfrm>
          <a:prstGeom prst="rect">
            <a:avLst/>
          </a:prstGeom>
        </p:spPr>
      </p:pic>
    </p:spTree>
    <p:extLst>
      <p:ext uri="{BB962C8B-B14F-4D97-AF65-F5344CB8AC3E}">
        <p14:creationId xmlns:p14="http://schemas.microsoft.com/office/powerpoint/2010/main" val="2175195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19</a:t>
            </a:fld>
            <a:endParaRPr lang="en-US" b="1" dirty="0">
              <a:solidFill>
                <a:schemeClr val="bg1"/>
              </a:solidFill>
            </a:endParaRPr>
          </a:p>
        </p:txBody>
      </p:sp>
      <p:pic>
        <p:nvPicPr>
          <p:cNvPr id="4" name="Picture 3" descr="A picture containing indoor, wall, sitting&#10;&#10;Description automatically generated">
            <a:extLst>
              <a:ext uri="{FF2B5EF4-FFF2-40B4-BE49-F238E27FC236}">
                <a16:creationId xmlns:a16="http://schemas.microsoft.com/office/drawing/2014/main" id="{0C268452-5BC4-4ED3-9BD1-A0A9EA9A1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6" y="0"/>
            <a:ext cx="9010979" cy="6858000"/>
          </a:xfrm>
          <a:prstGeom prst="rect">
            <a:avLst/>
          </a:prstGeom>
        </p:spPr>
      </p:pic>
      <p:sp>
        <p:nvSpPr>
          <p:cNvPr id="5" name="Rectangle 4">
            <a:extLst>
              <a:ext uri="{FF2B5EF4-FFF2-40B4-BE49-F238E27FC236}">
                <a16:creationId xmlns:a16="http://schemas.microsoft.com/office/drawing/2014/main" id="{C66DB2B9-5A9C-4D66-9B81-6FCD6A5036A1}"/>
              </a:ext>
            </a:extLst>
          </p:cNvPr>
          <p:cNvSpPr/>
          <p:nvPr/>
        </p:nvSpPr>
        <p:spPr>
          <a:xfrm>
            <a:off x="569338" y="-362309"/>
            <a:ext cx="1535502" cy="7637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82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19A0-829E-4331-A534-2076D30FEB3F}"/>
              </a:ext>
            </a:extLst>
          </p:cNvPr>
          <p:cNvSpPr>
            <a:spLocks noGrp="1"/>
          </p:cNvSpPr>
          <p:nvPr>
            <p:ph type="title"/>
          </p:nvPr>
        </p:nvSpPr>
        <p:spPr>
          <a:xfrm>
            <a:off x="586597" y="1789435"/>
            <a:ext cx="11036060" cy="3810000"/>
          </a:xfrm>
        </p:spPr>
        <p:txBody>
          <a:bodyPr vert="horz" lIns="91440" tIns="45720" rIns="91440" bIns="45720" rtlCol="0" anchor="b">
            <a:normAutofit fontScale="90000"/>
          </a:bodyPr>
          <a:lstStyle/>
          <a:p>
            <a:pPr>
              <a:lnSpc>
                <a:spcPct val="90000"/>
              </a:lnSpc>
            </a:pPr>
            <a:r>
              <a:rPr lang="en-US" sz="3100" b="1" i="0" kern="1200" dirty="0">
                <a:solidFill>
                  <a:srgbClr val="29A588"/>
                </a:solidFill>
                <a:latin typeface="+mj-lt"/>
                <a:ea typeface="+mj-ea"/>
                <a:cs typeface="+mj-cs"/>
              </a:rPr>
              <a:t>The Engineers Company is managed by a professional expert Saudi engineers that focuses on bringing an innovation, affordable, environmental housing to the country. </a:t>
            </a:r>
            <a:br>
              <a:rPr lang="en-US" sz="3100" b="1" i="0" kern="1200" dirty="0">
                <a:solidFill>
                  <a:srgbClr val="29A588"/>
                </a:solidFill>
                <a:latin typeface="+mj-lt"/>
                <a:ea typeface="+mj-ea"/>
                <a:cs typeface="+mj-cs"/>
              </a:rPr>
            </a:br>
            <a:br>
              <a:rPr lang="en-US" sz="3100" b="1" i="0" kern="1200" dirty="0">
                <a:solidFill>
                  <a:srgbClr val="29A588"/>
                </a:solidFill>
                <a:latin typeface="+mj-lt"/>
                <a:ea typeface="+mj-ea"/>
                <a:cs typeface="+mj-cs"/>
              </a:rPr>
            </a:br>
            <a:r>
              <a:rPr lang="en-US" sz="3100" b="1" i="0" kern="1200" dirty="0">
                <a:solidFill>
                  <a:srgbClr val="29A588"/>
                </a:solidFill>
                <a:latin typeface="+mj-lt"/>
                <a:ea typeface="+mj-ea"/>
                <a:cs typeface="+mj-cs"/>
              </a:rPr>
              <a:t>The Engineers Company aims to provide a solution for housing complexity in the country whether it’s for construction companies, hospitality and residency. Owning a living space is not a life dream anymore. We simplified complexity of housing to assure that innovation exists to Impact your way of living.</a:t>
            </a:r>
            <a:br>
              <a:rPr lang="en-US" sz="1800" b="1" i="0" kern="1200" dirty="0">
                <a:solidFill>
                  <a:srgbClr val="29A588"/>
                </a:solidFill>
                <a:latin typeface="+mj-lt"/>
                <a:ea typeface="+mj-ea"/>
                <a:cs typeface="+mj-cs"/>
              </a:rPr>
            </a:br>
            <a:br>
              <a:rPr lang="en-US" sz="1800" b="1" i="0" kern="1200" dirty="0">
                <a:solidFill>
                  <a:srgbClr val="29A588"/>
                </a:solidFill>
                <a:latin typeface="+mj-lt"/>
                <a:ea typeface="+mj-ea"/>
                <a:cs typeface="+mj-cs"/>
              </a:rPr>
            </a:br>
            <a:endParaRPr lang="en-US" sz="1800" b="1" i="0" kern="1200" dirty="0">
              <a:solidFill>
                <a:srgbClr val="29A588"/>
              </a:solidFill>
              <a:latin typeface="+mj-lt"/>
              <a:ea typeface="+mj-ea"/>
              <a:cs typeface="+mj-cs"/>
            </a:endParaRPr>
          </a:p>
        </p:txBody>
      </p:sp>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pic>
        <p:nvPicPr>
          <p:cNvPr id="4" name="Graphic 3" descr="Construction worker">
            <a:extLst>
              <a:ext uri="{FF2B5EF4-FFF2-40B4-BE49-F238E27FC236}">
                <a16:creationId xmlns:a16="http://schemas.microsoft.com/office/drawing/2014/main" id="{EC6E4231-698D-41B8-A195-74AEB2C9E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8995" y="303050"/>
            <a:ext cx="914400" cy="914400"/>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256837"/>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5CB1B6"/>
                </a:solidFill>
              </a:rPr>
              <a:t>WHO WE ARE?</a:t>
            </a:r>
          </a:p>
        </p:txBody>
      </p:sp>
      <p:sp>
        <p:nvSpPr>
          <p:cNvPr id="7" name="Slide Number Placeholder 6">
            <a:extLst>
              <a:ext uri="{FF2B5EF4-FFF2-40B4-BE49-F238E27FC236}">
                <a16:creationId xmlns:a16="http://schemas.microsoft.com/office/drawing/2014/main" id="{A7C60293-5B9B-4403-8722-EE6D7A6CA691}"/>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252993761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20</a:t>
            </a:fld>
            <a:endParaRPr lang="en-US" b="1" dirty="0">
              <a:solidFill>
                <a:schemeClr val="bg1"/>
              </a:solidFill>
            </a:endParaRPr>
          </a:p>
        </p:txBody>
      </p:sp>
      <p:pic>
        <p:nvPicPr>
          <p:cNvPr id="20" name="Picture 19" descr="A large bed in a room&#10;&#10;Description automatically generated">
            <a:extLst>
              <a:ext uri="{FF2B5EF4-FFF2-40B4-BE49-F238E27FC236}">
                <a16:creationId xmlns:a16="http://schemas.microsoft.com/office/drawing/2014/main" id="{09306631-BE1F-439E-9535-78E0616CF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696" y="-166746"/>
            <a:ext cx="9891623" cy="6846433"/>
          </a:xfrm>
          <a:prstGeom prst="rect">
            <a:avLst/>
          </a:prstGeom>
        </p:spPr>
      </p:pic>
    </p:spTree>
    <p:extLst>
      <p:ext uri="{BB962C8B-B14F-4D97-AF65-F5344CB8AC3E}">
        <p14:creationId xmlns:p14="http://schemas.microsoft.com/office/powerpoint/2010/main" val="153489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hair in a room&#10;&#10;Description automatically generated">
            <a:extLst>
              <a:ext uri="{FF2B5EF4-FFF2-40B4-BE49-F238E27FC236}">
                <a16:creationId xmlns:a16="http://schemas.microsoft.com/office/drawing/2014/main" id="{1ED09679-4C1A-4072-8841-4E9F76610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0" y="0"/>
            <a:ext cx="10265434" cy="6843623"/>
          </a:xfrm>
          <a:prstGeom prst="rect">
            <a:avLst/>
          </a:prstGeom>
        </p:spPr>
      </p:pic>
    </p:spTree>
    <p:extLst>
      <p:ext uri="{BB962C8B-B14F-4D97-AF65-F5344CB8AC3E}">
        <p14:creationId xmlns:p14="http://schemas.microsoft.com/office/powerpoint/2010/main" val="185645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22</a:t>
            </a:fld>
            <a:endParaRPr lang="en-US" b="1" dirty="0">
              <a:solidFill>
                <a:schemeClr val="bg1"/>
              </a:solidFill>
            </a:endParaRPr>
          </a:p>
        </p:txBody>
      </p:sp>
      <p:pic>
        <p:nvPicPr>
          <p:cNvPr id="3" name="Picture 2" descr="A large room&#10;&#10;Description automatically generated">
            <a:extLst>
              <a:ext uri="{FF2B5EF4-FFF2-40B4-BE49-F238E27FC236}">
                <a16:creationId xmlns:a16="http://schemas.microsoft.com/office/drawing/2014/main" id="{8F1EF32E-9EA1-4BED-88DA-45A12D0C3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790" y="5751"/>
            <a:ext cx="9714749" cy="6752935"/>
          </a:xfrm>
          <a:prstGeom prst="rect">
            <a:avLst/>
          </a:prstGeom>
        </p:spPr>
      </p:pic>
    </p:spTree>
    <p:extLst>
      <p:ext uri="{BB962C8B-B14F-4D97-AF65-F5344CB8AC3E}">
        <p14:creationId xmlns:p14="http://schemas.microsoft.com/office/powerpoint/2010/main" val="2306194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23</a:t>
            </a:fld>
            <a:endParaRPr lang="en-US" b="1" dirty="0">
              <a:solidFill>
                <a:schemeClr val="bg1"/>
              </a:solidFill>
            </a:endParaRPr>
          </a:p>
        </p:txBody>
      </p:sp>
      <p:pic>
        <p:nvPicPr>
          <p:cNvPr id="5" name="Picture 4" descr="A close up of a building&#10;&#10;Description automatically generated">
            <a:extLst>
              <a:ext uri="{FF2B5EF4-FFF2-40B4-BE49-F238E27FC236}">
                <a16:creationId xmlns:a16="http://schemas.microsoft.com/office/drawing/2014/main" id="{CAEF12AD-0654-431E-947E-6C59AEB35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23987"/>
            <a:ext cx="9753600" cy="4010025"/>
          </a:xfrm>
          <a:prstGeom prst="rect">
            <a:avLst/>
          </a:prstGeom>
        </p:spPr>
      </p:pic>
    </p:spTree>
    <p:extLst>
      <p:ext uri="{BB962C8B-B14F-4D97-AF65-F5344CB8AC3E}">
        <p14:creationId xmlns:p14="http://schemas.microsoft.com/office/powerpoint/2010/main" val="3560933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24</a:t>
            </a:fld>
            <a:endParaRPr lang="en-US" b="1" dirty="0">
              <a:solidFill>
                <a:schemeClr val="bg1"/>
              </a:solidFill>
            </a:endParaRPr>
          </a:p>
        </p:txBody>
      </p:sp>
      <p:pic>
        <p:nvPicPr>
          <p:cNvPr id="3" name="Picture 2" descr="A close up of a device&#10;&#10;Description automatically generated">
            <a:extLst>
              <a:ext uri="{FF2B5EF4-FFF2-40B4-BE49-F238E27FC236}">
                <a16:creationId xmlns:a16="http://schemas.microsoft.com/office/drawing/2014/main" id="{5D78F778-61E4-479E-B76B-DB6732380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12" y="1258565"/>
            <a:ext cx="11082067" cy="4447978"/>
          </a:xfrm>
          <a:prstGeom prst="rect">
            <a:avLst/>
          </a:prstGeom>
        </p:spPr>
      </p:pic>
    </p:spTree>
    <p:extLst>
      <p:ext uri="{BB962C8B-B14F-4D97-AF65-F5344CB8AC3E}">
        <p14:creationId xmlns:p14="http://schemas.microsoft.com/office/powerpoint/2010/main" val="208330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E55274D-4177-40AF-BDF4-DE1A4206A20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798150" y="-842210"/>
            <a:ext cx="6460764" cy="11804255"/>
          </a:xfrm>
          <a:prstGeom prst="rect">
            <a:avLst/>
          </a:prstGeom>
          <a:effectLst/>
        </p:spPr>
      </p:pic>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25</a:t>
            </a:fld>
            <a:endParaRPr lang="en-US" b="1" dirty="0">
              <a:solidFill>
                <a:schemeClr val="bg1"/>
              </a:solidFill>
            </a:endParaRPr>
          </a:p>
        </p:txBody>
      </p:sp>
      <p:pic>
        <p:nvPicPr>
          <p:cNvPr id="11" name="Picture 10" descr="A picture containing building&#10;&#10;Description automatically generated">
            <a:extLst>
              <a:ext uri="{FF2B5EF4-FFF2-40B4-BE49-F238E27FC236}">
                <a16:creationId xmlns:a16="http://schemas.microsoft.com/office/drawing/2014/main" id="{E5716861-D5D7-4B3A-99EE-2BBD5939B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2" y="1023268"/>
            <a:ext cx="12381782" cy="5012267"/>
          </a:xfrm>
          <a:prstGeom prst="rect">
            <a:avLst/>
          </a:prstGeom>
        </p:spPr>
      </p:pic>
    </p:spTree>
    <p:extLst>
      <p:ext uri="{BB962C8B-B14F-4D97-AF65-F5344CB8AC3E}">
        <p14:creationId xmlns:p14="http://schemas.microsoft.com/office/powerpoint/2010/main" val="1094831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26</a:t>
            </a:fld>
            <a:endParaRPr lang="en-US" b="1" dirty="0">
              <a:solidFill>
                <a:schemeClr val="bg1"/>
              </a:solidFill>
            </a:endParaRPr>
          </a:p>
        </p:txBody>
      </p:sp>
      <p:pic>
        <p:nvPicPr>
          <p:cNvPr id="3" name="Picture 2">
            <a:extLst>
              <a:ext uri="{FF2B5EF4-FFF2-40B4-BE49-F238E27FC236}">
                <a16:creationId xmlns:a16="http://schemas.microsoft.com/office/drawing/2014/main" id="{DD16638E-269D-4681-AD3D-56339D70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69" y="1463478"/>
            <a:ext cx="10771517" cy="4323333"/>
          </a:xfrm>
          <a:prstGeom prst="rect">
            <a:avLst/>
          </a:prstGeom>
        </p:spPr>
      </p:pic>
    </p:spTree>
    <p:extLst>
      <p:ext uri="{BB962C8B-B14F-4D97-AF65-F5344CB8AC3E}">
        <p14:creationId xmlns:p14="http://schemas.microsoft.com/office/powerpoint/2010/main" val="399440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27</a:t>
            </a:fld>
            <a:endParaRPr lang="en-US" b="1" dirty="0">
              <a:solidFill>
                <a:schemeClr val="bg1"/>
              </a:solidFill>
            </a:endParaRPr>
          </a:p>
        </p:txBody>
      </p:sp>
      <p:pic>
        <p:nvPicPr>
          <p:cNvPr id="3" name="Picture 2" descr="A close up of a logo&#10;&#10;Description automatically generated">
            <a:extLst>
              <a:ext uri="{FF2B5EF4-FFF2-40B4-BE49-F238E27FC236}">
                <a16:creationId xmlns:a16="http://schemas.microsoft.com/office/drawing/2014/main" id="{E43982BE-952D-4F51-A657-5577C99A0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23987"/>
            <a:ext cx="9753600" cy="4010025"/>
          </a:xfrm>
          <a:prstGeom prst="rect">
            <a:avLst/>
          </a:prstGeom>
        </p:spPr>
      </p:pic>
    </p:spTree>
    <p:extLst>
      <p:ext uri="{BB962C8B-B14F-4D97-AF65-F5344CB8AC3E}">
        <p14:creationId xmlns:p14="http://schemas.microsoft.com/office/powerpoint/2010/main" val="362881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Specifications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28</a:t>
            </a:fld>
            <a:endParaRPr lang="en-US" b="1" dirty="0">
              <a:solidFill>
                <a:schemeClr val="bg1"/>
              </a:solidFill>
            </a:endParaRPr>
          </a:p>
        </p:txBody>
      </p:sp>
      <p:pic>
        <p:nvPicPr>
          <p:cNvPr id="3" name="Picture 2" descr="A picture containing dome&#10;&#10;Description automatically generated">
            <a:extLst>
              <a:ext uri="{FF2B5EF4-FFF2-40B4-BE49-F238E27FC236}">
                <a16:creationId xmlns:a16="http://schemas.microsoft.com/office/drawing/2014/main" id="{6DA10E27-9E41-45EC-8A1C-E403990EE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01" y="1387355"/>
            <a:ext cx="10673751" cy="4284093"/>
          </a:xfrm>
          <a:prstGeom prst="rect">
            <a:avLst/>
          </a:prstGeom>
        </p:spPr>
      </p:pic>
    </p:spTree>
    <p:extLst>
      <p:ext uri="{BB962C8B-B14F-4D97-AF65-F5344CB8AC3E}">
        <p14:creationId xmlns:p14="http://schemas.microsoft.com/office/powerpoint/2010/main" val="1956046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Features</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29</a:t>
            </a:fld>
            <a:endParaRPr lang="en-US" b="1" dirty="0">
              <a:solidFill>
                <a:schemeClr val="bg1"/>
              </a:solidFill>
            </a:endParaRPr>
          </a:p>
        </p:txBody>
      </p:sp>
      <p:pic>
        <p:nvPicPr>
          <p:cNvPr id="5" name="Picture 4" descr="A picture containing electronics&#10;&#10;Description automatically generated">
            <a:extLst>
              <a:ext uri="{FF2B5EF4-FFF2-40B4-BE49-F238E27FC236}">
                <a16:creationId xmlns:a16="http://schemas.microsoft.com/office/drawing/2014/main" id="{054079D9-C759-46D4-B818-D6BAF130A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759" y="1106383"/>
            <a:ext cx="2512541" cy="2512541"/>
          </a:xfrm>
          <a:prstGeom prst="rect">
            <a:avLst/>
          </a:prstGeom>
        </p:spPr>
      </p:pic>
      <p:pic>
        <p:nvPicPr>
          <p:cNvPr id="7" name="Picture 6" descr="A picture containing white, dome, indoor&#10;&#10;Description automatically generated">
            <a:extLst>
              <a:ext uri="{FF2B5EF4-FFF2-40B4-BE49-F238E27FC236}">
                <a16:creationId xmlns:a16="http://schemas.microsoft.com/office/drawing/2014/main" id="{43CA767B-1EF0-44A6-ACE3-001D38B7D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257" y="2889820"/>
            <a:ext cx="3048759" cy="304875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607D1494-6248-4340-8099-CB2A37176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535" y="1222445"/>
            <a:ext cx="2872487" cy="2872487"/>
          </a:xfrm>
          <a:prstGeom prst="rect">
            <a:avLst/>
          </a:prstGeom>
        </p:spPr>
      </p:pic>
      <p:pic>
        <p:nvPicPr>
          <p:cNvPr id="13" name="Picture 12" descr="A picture containing indoor, white&#10;&#10;Description automatically generated">
            <a:extLst>
              <a:ext uri="{FF2B5EF4-FFF2-40B4-BE49-F238E27FC236}">
                <a16:creationId xmlns:a16="http://schemas.microsoft.com/office/drawing/2014/main" id="{CF534D43-A3BA-439A-9A3E-3B6F8756A6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910" y="1068632"/>
            <a:ext cx="2433442" cy="2433442"/>
          </a:xfrm>
          <a:prstGeom prst="rect">
            <a:avLst/>
          </a:prstGeom>
        </p:spPr>
      </p:pic>
      <p:pic>
        <p:nvPicPr>
          <p:cNvPr id="15" name="Picture 14" descr="A picture containing object, white, sitting&#10;&#10;Description automatically generated">
            <a:extLst>
              <a:ext uri="{FF2B5EF4-FFF2-40B4-BE49-F238E27FC236}">
                <a16:creationId xmlns:a16="http://schemas.microsoft.com/office/drawing/2014/main" id="{93F6E41E-34B6-49AE-9265-07164DAA9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3432" y="148791"/>
            <a:ext cx="2872487" cy="2872487"/>
          </a:xfrm>
          <a:prstGeom prst="rect">
            <a:avLst/>
          </a:prstGeom>
        </p:spPr>
      </p:pic>
      <p:pic>
        <p:nvPicPr>
          <p:cNvPr id="17" name="Picture 16">
            <a:extLst>
              <a:ext uri="{FF2B5EF4-FFF2-40B4-BE49-F238E27FC236}">
                <a16:creationId xmlns:a16="http://schemas.microsoft.com/office/drawing/2014/main" id="{77D10B8B-54A8-4D0D-9127-D52110EE0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7683" y="3299922"/>
            <a:ext cx="2758152" cy="2758152"/>
          </a:xfrm>
          <a:prstGeom prst="rect">
            <a:avLst/>
          </a:prstGeom>
        </p:spPr>
      </p:pic>
      <p:pic>
        <p:nvPicPr>
          <p:cNvPr id="18" name="Picture 17">
            <a:extLst>
              <a:ext uri="{FF2B5EF4-FFF2-40B4-BE49-F238E27FC236}">
                <a16:creationId xmlns:a16="http://schemas.microsoft.com/office/drawing/2014/main" id="{0DD26703-CCAE-4E69-8621-4CB19620DBDF}"/>
              </a:ext>
            </a:extLst>
          </p:cNvPr>
          <p:cNvPicPr>
            <a:picLocks noChangeAspect="1"/>
          </p:cNvPicPr>
          <p:nvPr/>
        </p:nvPicPr>
        <p:blipFill>
          <a:blip r:embed="rId9"/>
          <a:stretch>
            <a:fillRect/>
          </a:stretch>
        </p:blipFill>
        <p:spPr>
          <a:xfrm>
            <a:off x="1500256" y="3258471"/>
            <a:ext cx="2755203" cy="2758153"/>
          </a:xfrm>
          <a:prstGeom prst="rect">
            <a:avLst/>
          </a:prstGeom>
        </p:spPr>
      </p:pic>
    </p:spTree>
    <p:extLst>
      <p:ext uri="{BB962C8B-B14F-4D97-AF65-F5344CB8AC3E}">
        <p14:creationId xmlns:p14="http://schemas.microsoft.com/office/powerpoint/2010/main" val="343717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pic>
        <p:nvPicPr>
          <p:cNvPr id="4" name="Graphic 3" descr="Construction worker">
            <a:extLst>
              <a:ext uri="{FF2B5EF4-FFF2-40B4-BE49-F238E27FC236}">
                <a16:creationId xmlns:a16="http://schemas.microsoft.com/office/drawing/2014/main" id="{EC6E4231-698D-41B8-A195-74AEB2C9E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8995" y="303050"/>
            <a:ext cx="914400" cy="914400"/>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256837"/>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5CB1B6"/>
                </a:solidFill>
              </a:rPr>
              <a:t>WHO WE ARE?</a:t>
            </a:r>
          </a:p>
        </p:txBody>
      </p:sp>
      <p:sp>
        <p:nvSpPr>
          <p:cNvPr id="7" name="Slide Number Placeholder 6">
            <a:extLst>
              <a:ext uri="{FF2B5EF4-FFF2-40B4-BE49-F238E27FC236}">
                <a16:creationId xmlns:a16="http://schemas.microsoft.com/office/drawing/2014/main" id="{A7C60293-5B9B-4403-8722-EE6D7A6CA691}"/>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a:t>
            </a:fld>
            <a:endParaRPr lang="en-US" b="1" dirty="0">
              <a:solidFill>
                <a:schemeClr val="bg1"/>
              </a:solidFill>
            </a:endParaRPr>
          </a:p>
        </p:txBody>
      </p:sp>
      <p:grpSp>
        <p:nvGrpSpPr>
          <p:cNvPr id="11" name="Group 10">
            <a:extLst>
              <a:ext uri="{FF2B5EF4-FFF2-40B4-BE49-F238E27FC236}">
                <a16:creationId xmlns:a16="http://schemas.microsoft.com/office/drawing/2014/main" id="{90DFFD9E-5AC8-4B0C-90AA-C831B225701B}"/>
              </a:ext>
            </a:extLst>
          </p:cNvPr>
          <p:cNvGrpSpPr/>
          <p:nvPr/>
        </p:nvGrpSpPr>
        <p:grpSpPr>
          <a:xfrm>
            <a:off x="469601" y="1724113"/>
            <a:ext cx="11388845" cy="3943777"/>
            <a:chOff x="15228517" y="-410016"/>
            <a:chExt cx="8136196" cy="1242182"/>
          </a:xfrm>
        </p:grpSpPr>
        <p:sp>
          <p:nvSpPr>
            <p:cNvPr id="12" name="Rechteck 19">
              <a:extLst>
                <a:ext uri="{FF2B5EF4-FFF2-40B4-BE49-F238E27FC236}">
                  <a16:creationId xmlns:a16="http://schemas.microsoft.com/office/drawing/2014/main" id="{AF397A6F-CACA-4FCE-9275-F066208B1FDF}"/>
                </a:ext>
              </a:extLst>
            </p:cNvPr>
            <p:cNvSpPr/>
            <p:nvPr/>
          </p:nvSpPr>
          <p:spPr bwMode="auto">
            <a:xfrm>
              <a:off x="16631126" y="-45933"/>
              <a:ext cx="6699443" cy="204287"/>
            </a:xfrm>
            <a:prstGeom prst="rect">
              <a:avLst/>
            </a:prstGeom>
            <a:noFill/>
            <a:ln>
              <a:headEnd/>
              <a:tailEnd/>
            </a:ln>
            <a:effectLst/>
          </p:spPr>
          <p:style>
            <a:lnRef idx="3">
              <a:schemeClr val="lt1"/>
            </a:lnRef>
            <a:fillRef idx="1">
              <a:schemeClr val="accent4"/>
            </a:fillRef>
            <a:effectRef idx="1">
              <a:schemeClr val="accent4"/>
            </a:effectRef>
            <a:fontRef idx="minor">
              <a:schemeClr val="lt1"/>
            </a:fontRef>
          </p:style>
          <p:txBody>
            <a:bodyPr lIns="57857" tIns="38572" rIns="57857" bIns="38572" anchor="ctr"/>
            <a:lstStyle/>
            <a:p>
              <a:pPr algn="ctr"/>
              <a:r>
                <a:rPr lang="en-US" sz="1600" b="1" dirty="0">
                  <a:solidFill>
                    <a:sysClr val="windowText" lastClr="000000"/>
                  </a:solidFill>
                </a:rPr>
                <a:t>To provide a portable housing solutions through an innovative modern design with an expert build up engineers.</a:t>
              </a:r>
            </a:p>
          </p:txBody>
        </p:sp>
        <p:sp>
          <p:nvSpPr>
            <p:cNvPr id="13" name="Rechteck 19">
              <a:extLst>
                <a:ext uri="{FF2B5EF4-FFF2-40B4-BE49-F238E27FC236}">
                  <a16:creationId xmlns:a16="http://schemas.microsoft.com/office/drawing/2014/main" id="{F4504108-2E72-4B29-A599-4C3FFCD0D302}"/>
                </a:ext>
              </a:extLst>
            </p:cNvPr>
            <p:cNvSpPr/>
            <p:nvPr/>
          </p:nvSpPr>
          <p:spPr bwMode="auto">
            <a:xfrm>
              <a:off x="16631126" y="-392599"/>
              <a:ext cx="6699443" cy="231420"/>
            </a:xfrm>
            <a:prstGeom prst="rect">
              <a:avLst/>
            </a:prstGeom>
            <a:noFill/>
            <a:ln>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a:r>
                <a:rPr lang="en-US" sz="1600" b="1" dirty="0">
                  <a:solidFill>
                    <a:sysClr val="windowText" lastClr="000000"/>
                  </a:solidFill>
                </a:rPr>
                <a:t>To inspire and develop the concept of  fast Saudi housing solutions </a:t>
              </a:r>
            </a:p>
          </p:txBody>
        </p:sp>
        <p:sp>
          <p:nvSpPr>
            <p:cNvPr id="14" name="Textfeld 46">
              <a:extLst>
                <a:ext uri="{FF2B5EF4-FFF2-40B4-BE49-F238E27FC236}">
                  <a16:creationId xmlns:a16="http://schemas.microsoft.com/office/drawing/2014/main" id="{182C4096-904B-4E10-8BF6-D30B60615815}"/>
                </a:ext>
              </a:extLst>
            </p:cNvPr>
            <p:cNvSpPr txBox="1"/>
            <p:nvPr/>
          </p:nvSpPr>
          <p:spPr>
            <a:xfrm>
              <a:off x="18192134" y="566999"/>
              <a:ext cx="984724" cy="265167"/>
            </a:xfrm>
            <a:prstGeom prst="rect">
              <a:avLst/>
            </a:prstGeom>
            <a:noFill/>
            <a:ln/>
            <a:effectLst/>
          </p:spPr>
          <p:style>
            <a:lnRef idx="3">
              <a:schemeClr val="lt1"/>
            </a:lnRef>
            <a:fillRef idx="1">
              <a:schemeClr val="accent2"/>
            </a:fillRef>
            <a:effectRef idx="1">
              <a:schemeClr val="accent2"/>
            </a:effectRef>
            <a:fontRef idx="minor">
              <a:schemeClr val="lt1"/>
            </a:fontRef>
          </p:style>
          <p:txBody>
            <a:bodyPr wrap="square" lIns="38572" tIns="19286" rIns="38572" bIns="19286" rtlCol="0" anchor="ctr">
              <a:noAutofit/>
            </a:bodyPr>
            <a:lstStyle>
              <a:defPPr>
                <a:defRPr lang="en-US"/>
              </a:defPPr>
              <a:lvl1pPr algn="ctr" defTabSz="457200">
                <a:defRPr sz="1000" b="1">
                  <a:solidFill>
                    <a:schemeClr val="bg1"/>
                  </a:solidFill>
                  <a:cs typeface="Arial" pitchFamily="34" charset="0"/>
                </a:defRPr>
              </a:lvl1pPr>
            </a:lstStyle>
            <a:p>
              <a:r>
                <a:rPr lang="en-US" sz="1600" dirty="0">
                  <a:solidFill>
                    <a:sysClr val="windowText" lastClr="000000"/>
                  </a:solidFill>
                </a:rPr>
                <a:t>Promote a new experience of camping</a:t>
              </a:r>
            </a:p>
          </p:txBody>
        </p:sp>
        <p:sp>
          <p:nvSpPr>
            <p:cNvPr id="15" name="Textfeld 47">
              <a:extLst>
                <a:ext uri="{FF2B5EF4-FFF2-40B4-BE49-F238E27FC236}">
                  <a16:creationId xmlns:a16="http://schemas.microsoft.com/office/drawing/2014/main" id="{8C4DF831-2AC7-4F8D-B63B-D64F155A8EFB}"/>
                </a:ext>
              </a:extLst>
            </p:cNvPr>
            <p:cNvSpPr txBox="1"/>
            <p:nvPr/>
          </p:nvSpPr>
          <p:spPr>
            <a:xfrm>
              <a:off x="19440130" y="565373"/>
              <a:ext cx="1147086" cy="266793"/>
            </a:xfrm>
            <a:prstGeom prst="rect">
              <a:avLst/>
            </a:prstGeom>
            <a:noFill/>
            <a:ln/>
            <a:effectLst/>
          </p:spPr>
          <p:style>
            <a:lnRef idx="3">
              <a:schemeClr val="lt1"/>
            </a:lnRef>
            <a:fillRef idx="1">
              <a:schemeClr val="accent2"/>
            </a:fillRef>
            <a:effectRef idx="1">
              <a:schemeClr val="accent2"/>
            </a:effectRef>
            <a:fontRef idx="minor">
              <a:schemeClr val="lt1"/>
            </a:fontRef>
          </p:style>
          <p:txBody>
            <a:bodyPr wrap="square" lIns="38572" tIns="19286" rIns="38572" bIns="19286" rtlCol="0" anchor="ctr">
              <a:noAutofit/>
            </a:bodyPr>
            <a:lstStyle>
              <a:defPPr>
                <a:defRPr lang="en-US"/>
              </a:defPPr>
              <a:lvl1pPr algn="ctr" defTabSz="457200">
                <a:defRPr sz="1000" b="1">
                  <a:solidFill>
                    <a:schemeClr val="bg1"/>
                  </a:solidFill>
                  <a:cs typeface="Arial" pitchFamily="34" charset="0"/>
                </a:defRPr>
              </a:lvl1pPr>
            </a:lstStyle>
            <a:p>
              <a:r>
                <a:rPr lang="en-US" sz="1600" dirty="0">
                  <a:solidFill>
                    <a:sysClr val="windowText" lastClr="000000"/>
                  </a:solidFill>
                </a:rPr>
                <a:t>Support hospitality</a:t>
              </a:r>
            </a:p>
          </p:txBody>
        </p:sp>
        <p:sp>
          <p:nvSpPr>
            <p:cNvPr id="16" name="Textfeld 48">
              <a:extLst>
                <a:ext uri="{FF2B5EF4-FFF2-40B4-BE49-F238E27FC236}">
                  <a16:creationId xmlns:a16="http://schemas.microsoft.com/office/drawing/2014/main" id="{B7EC62BC-B8A8-448A-8EFA-FDAC395ACE63}"/>
                </a:ext>
              </a:extLst>
            </p:cNvPr>
            <p:cNvSpPr txBox="1"/>
            <p:nvPr/>
          </p:nvSpPr>
          <p:spPr>
            <a:xfrm>
              <a:off x="20770097" y="558647"/>
              <a:ext cx="1158330" cy="265044"/>
            </a:xfrm>
            <a:prstGeom prst="rect">
              <a:avLst/>
            </a:prstGeom>
            <a:noFill/>
            <a:ln/>
            <a:effectLst/>
          </p:spPr>
          <p:style>
            <a:lnRef idx="3">
              <a:schemeClr val="lt1"/>
            </a:lnRef>
            <a:fillRef idx="1">
              <a:schemeClr val="accent2"/>
            </a:fillRef>
            <a:effectRef idx="1">
              <a:schemeClr val="accent2"/>
            </a:effectRef>
            <a:fontRef idx="minor">
              <a:schemeClr val="lt1"/>
            </a:fontRef>
          </p:style>
          <p:txBody>
            <a:bodyPr wrap="square" lIns="38572" tIns="19286" rIns="38572" bIns="19286" rtlCol="0" anchor="ctr">
              <a:noAutofit/>
            </a:bodyPr>
            <a:lstStyle>
              <a:defPPr>
                <a:defRPr lang="en-US"/>
              </a:defPPr>
              <a:lvl1pPr algn="ctr" defTabSz="457200">
                <a:defRPr sz="1000" b="1">
                  <a:solidFill>
                    <a:schemeClr val="bg1"/>
                  </a:solidFill>
                  <a:cs typeface="Arial" pitchFamily="34" charset="0"/>
                </a:defRPr>
              </a:lvl1pPr>
            </a:lstStyle>
            <a:p>
              <a:r>
                <a:rPr lang="en-US" sz="1600" dirty="0">
                  <a:solidFill>
                    <a:sysClr val="windowText" lastClr="000000"/>
                  </a:solidFill>
                </a:rPr>
                <a:t>Promote construction site communities</a:t>
              </a:r>
            </a:p>
          </p:txBody>
        </p:sp>
        <p:sp>
          <p:nvSpPr>
            <p:cNvPr id="17" name="Textfeld 48">
              <a:extLst>
                <a:ext uri="{FF2B5EF4-FFF2-40B4-BE49-F238E27FC236}">
                  <a16:creationId xmlns:a16="http://schemas.microsoft.com/office/drawing/2014/main" id="{FD03ECE6-333D-46BE-9070-F4E2DDC953CB}"/>
                </a:ext>
              </a:extLst>
            </p:cNvPr>
            <p:cNvSpPr txBox="1"/>
            <p:nvPr/>
          </p:nvSpPr>
          <p:spPr>
            <a:xfrm>
              <a:off x="22004653" y="555383"/>
              <a:ext cx="1354396" cy="271749"/>
            </a:xfrm>
            <a:prstGeom prst="rect">
              <a:avLst/>
            </a:prstGeom>
            <a:noFill/>
            <a:ln/>
            <a:effectLst/>
          </p:spPr>
          <p:style>
            <a:lnRef idx="3">
              <a:schemeClr val="lt1"/>
            </a:lnRef>
            <a:fillRef idx="1">
              <a:schemeClr val="accent2"/>
            </a:fillRef>
            <a:effectRef idx="1">
              <a:schemeClr val="accent2"/>
            </a:effectRef>
            <a:fontRef idx="minor">
              <a:schemeClr val="lt1"/>
            </a:fontRef>
          </p:style>
          <p:txBody>
            <a:bodyPr wrap="square" lIns="38572" tIns="19286" rIns="38572" bIns="19286" rtlCol="0" anchor="ctr">
              <a:noAutofit/>
            </a:bodyPr>
            <a:lstStyle>
              <a:defPPr>
                <a:defRPr lang="en-US"/>
              </a:defPPr>
              <a:lvl1pPr algn="ctr" defTabSz="457200">
                <a:defRPr sz="1000" b="1">
                  <a:solidFill>
                    <a:schemeClr val="bg1"/>
                  </a:solidFill>
                  <a:cs typeface="Arial" pitchFamily="34" charset="0"/>
                </a:defRPr>
              </a:lvl1pPr>
            </a:lstStyle>
            <a:p>
              <a:r>
                <a:rPr lang="en-US" sz="1600" dirty="0">
                  <a:solidFill>
                    <a:sysClr val="windowText" lastClr="000000"/>
                  </a:solidFill>
                </a:rPr>
                <a:t>Promote Business Partnering </a:t>
              </a:r>
            </a:p>
          </p:txBody>
        </p:sp>
        <p:sp>
          <p:nvSpPr>
            <p:cNvPr id="18" name="Textfeld 46">
              <a:extLst>
                <a:ext uri="{FF2B5EF4-FFF2-40B4-BE49-F238E27FC236}">
                  <a16:creationId xmlns:a16="http://schemas.microsoft.com/office/drawing/2014/main" id="{4093EE5C-DB95-4DFA-ABDD-E8FCA7466610}"/>
                </a:ext>
              </a:extLst>
            </p:cNvPr>
            <p:cNvSpPr txBox="1"/>
            <p:nvPr/>
          </p:nvSpPr>
          <p:spPr>
            <a:xfrm>
              <a:off x="16807745" y="553765"/>
              <a:ext cx="946855" cy="265167"/>
            </a:xfrm>
            <a:prstGeom prst="rect">
              <a:avLst/>
            </a:prstGeom>
            <a:noFill/>
            <a:ln/>
            <a:effectLst/>
          </p:spPr>
          <p:style>
            <a:lnRef idx="3">
              <a:schemeClr val="lt1"/>
            </a:lnRef>
            <a:fillRef idx="1">
              <a:schemeClr val="accent2"/>
            </a:fillRef>
            <a:effectRef idx="1">
              <a:schemeClr val="accent2"/>
            </a:effectRef>
            <a:fontRef idx="minor">
              <a:schemeClr val="lt1"/>
            </a:fontRef>
          </p:style>
          <p:txBody>
            <a:bodyPr wrap="square" lIns="38572" tIns="19286" rIns="38572" bIns="19286" rtlCol="0" anchor="ctr">
              <a:noAutofit/>
            </a:bodyPr>
            <a:lstStyle>
              <a:defPPr>
                <a:defRPr lang="en-US"/>
              </a:defPPr>
              <a:lvl1pPr algn="ctr" defTabSz="457200">
                <a:defRPr sz="1200" b="0">
                  <a:solidFill>
                    <a:prstClr val="black"/>
                  </a:solidFill>
                  <a:cs typeface="Arial" pitchFamily="34" charset="0"/>
                </a:defRPr>
              </a:lvl1pPr>
            </a:lstStyle>
            <a:p>
              <a:r>
                <a:rPr lang="en-US" sz="1600" b="1" dirty="0">
                  <a:solidFill>
                    <a:sysClr val="windowText" lastClr="000000"/>
                  </a:solidFill>
                </a:rPr>
                <a:t>Promote tourism</a:t>
              </a:r>
            </a:p>
          </p:txBody>
        </p:sp>
        <p:grpSp>
          <p:nvGrpSpPr>
            <p:cNvPr id="19" name="Group 18">
              <a:extLst>
                <a:ext uri="{FF2B5EF4-FFF2-40B4-BE49-F238E27FC236}">
                  <a16:creationId xmlns:a16="http://schemas.microsoft.com/office/drawing/2014/main" id="{F6A9FCE9-3F5A-4162-B695-DA8DEADD01AA}"/>
                </a:ext>
              </a:extLst>
            </p:cNvPr>
            <p:cNvGrpSpPr/>
            <p:nvPr/>
          </p:nvGrpSpPr>
          <p:grpSpPr>
            <a:xfrm>
              <a:off x="15228517" y="-410016"/>
              <a:ext cx="8136196" cy="274320"/>
              <a:chOff x="838200" y="1335542"/>
              <a:chExt cx="8136196" cy="274320"/>
            </a:xfrm>
          </p:grpSpPr>
          <p:sp>
            <p:nvSpPr>
              <p:cNvPr id="34" name="Rechteck 54">
                <a:extLst>
                  <a:ext uri="{FF2B5EF4-FFF2-40B4-BE49-F238E27FC236}">
                    <a16:creationId xmlns:a16="http://schemas.microsoft.com/office/drawing/2014/main" id="{CFA06BB8-9D17-4C99-9B4C-2B3C82628755}"/>
                  </a:ext>
                </a:extLst>
              </p:cNvPr>
              <p:cNvSpPr/>
              <p:nvPr/>
            </p:nvSpPr>
            <p:spPr bwMode="auto">
              <a:xfrm>
                <a:off x="838200" y="1335542"/>
                <a:ext cx="1352745" cy="274320"/>
              </a:xfrm>
              <a:prstGeom prst="rect">
                <a:avLst/>
              </a:prstGeom>
              <a:solidFill>
                <a:srgbClr val="29A588"/>
              </a:solidFill>
              <a:ln>
                <a:no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r>
                  <a:rPr lang="en-US" sz="1600" b="1" dirty="0">
                    <a:solidFill>
                      <a:schemeClr val="tx1"/>
                    </a:solidFill>
                    <a:cs typeface="Arial" charset="0"/>
                  </a:rPr>
                  <a:t>VISION</a:t>
                </a:r>
              </a:p>
            </p:txBody>
          </p:sp>
          <p:sp>
            <p:nvSpPr>
              <p:cNvPr id="35" name="Rechteck 54">
                <a:extLst>
                  <a:ext uri="{FF2B5EF4-FFF2-40B4-BE49-F238E27FC236}">
                    <a16:creationId xmlns:a16="http://schemas.microsoft.com/office/drawing/2014/main" id="{C4419E93-8C57-44FF-9B09-846A28978DDA}"/>
                  </a:ext>
                </a:extLst>
              </p:cNvPr>
              <p:cNvSpPr/>
              <p:nvPr/>
            </p:nvSpPr>
            <p:spPr bwMode="auto">
              <a:xfrm>
                <a:off x="838200" y="1335542"/>
                <a:ext cx="8136196" cy="269384"/>
              </a:xfrm>
              <a:prstGeom prst="rect">
                <a:avLst/>
              </a:prstGeom>
              <a:noFill/>
              <a:ln w="1270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grpSp>
        <p:grpSp>
          <p:nvGrpSpPr>
            <p:cNvPr id="20" name="Group 19">
              <a:extLst>
                <a:ext uri="{FF2B5EF4-FFF2-40B4-BE49-F238E27FC236}">
                  <a16:creationId xmlns:a16="http://schemas.microsoft.com/office/drawing/2014/main" id="{8BE8834A-CA97-4FD8-B773-77C50DB7FC59}"/>
                </a:ext>
              </a:extLst>
            </p:cNvPr>
            <p:cNvGrpSpPr/>
            <p:nvPr/>
          </p:nvGrpSpPr>
          <p:grpSpPr>
            <a:xfrm>
              <a:off x="15228517" y="-81052"/>
              <a:ext cx="8136196" cy="274320"/>
              <a:chOff x="838200" y="1335542"/>
              <a:chExt cx="8136196" cy="274320"/>
            </a:xfrm>
          </p:grpSpPr>
          <p:sp>
            <p:nvSpPr>
              <p:cNvPr id="32" name="Rechteck 54">
                <a:extLst>
                  <a:ext uri="{FF2B5EF4-FFF2-40B4-BE49-F238E27FC236}">
                    <a16:creationId xmlns:a16="http://schemas.microsoft.com/office/drawing/2014/main" id="{AFD57775-59A7-4716-A19B-678556E9AAE8}"/>
                  </a:ext>
                </a:extLst>
              </p:cNvPr>
              <p:cNvSpPr/>
              <p:nvPr/>
            </p:nvSpPr>
            <p:spPr bwMode="auto">
              <a:xfrm>
                <a:off x="838200" y="1335542"/>
                <a:ext cx="1352745" cy="274320"/>
              </a:xfrm>
              <a:prstGeom prst="rect">
                <a:avLst/>
              </a:prstGeom>
              <a:solidFill>
                <a:srgbClr val="29A588"/>
              </a:solidFill>
              <a:ln>
                <a:no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r>
                  <a:rPr lang="en-US" sz="1600" b="1" dirty="0">
                    <a:solidFill>
                      <a:schemeClr val="tx1"/>
                    </a:solidFill>
                    <a:cs typeface="Arial" charset="0"/>
                  </a:rPr>
                  <a:t>MISSION</a:t>
                </a:r>
              </a:p>
            </p:txBody>
          </p:sp>
          <p:sp>
            <p:nvSpPr>
              <p:cNvPr id="33" name="Rechteck 54">
                <a:extLst>
                  <a:ext uri="{FF2B5EF4-FFF2-40B4-BE49-F238E27FC236}">
                    <a16:creationId xmlns:a16="http://schemas.microsoft.com/office/drawing/2014/main" id="{3A34EBA3-BB58-4F1E-AB87-2524C07B7333}"/>
                  </a:ext>
                </a:extLst>
              </p:cNvPr>
              <p:cNvSpPr/>
              <p:nvPr/>
            </p:nvSpPr>
            <p:spPr bwMode="auto">
              <a:xfrm>
                <a:off x="838200" y="1335542"/>
                <a:ext cx="8136196" cy="269384"/>
              </a:xfrm>
              <a:prstGeom prst="rect">
                <a:avLst/>
              </a:prstGeom>
              <a:noFill/>
              <a:ln w="12700">
                <a:solidFill>
                  <a:schemeClr val="accent6">
                    <a:lumMod val="40000"/>
                    <a:lumOff val="60000"/>
                  </a:schemeClr>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grpSp>
        <p:grpSp>
          <p:nvGrpSpPr>
            <p:cNvPr id="21" name="Group 20">
              <a:extLst>
                <a:ext uri="{FF2B5EF4-FFF2-40B4-BE49-F238E27FC236}">
                  <a16:creationId xmlns:a16="http://schemas.microsoft.com/office/drawing/2014/main" id="{EE02D1CF-9A80-482F-B0CE-5FD0AA3003AB}"/>
                </a:ext>
              </a:extLst>
            </p:cNvPr>
            <p:cNvGrpSpPr/>
            <p:nvPr/>
          </p:nvGrpSpPr>
          <p:grpSpPr>
            <a:xfrm>
              <a:off x="15228517" y="232959"/>
              <a:ext cx="8136196" cy="274320"/>
              <a:chOff x="838200" y="1335542"/>
              <a:chExt cx="8136196" cy="274320"/>
            </a:xfrm>
          </p:grpSpPr>
          <p:sp>
            <p:nvSpPr>
              <p:cNvPr id="30" name="Rechteck 54">
                <a:extLst>
                  <a:ext uri="{FF2B5EF4-FFF2-40B4-BE49-F238E27FC236}">
                    <a16:creationId xmlns:a16="http://schemas.microsoft.com/office/drawing/2014/main" id="{639FA4F5-183D-4A1D-86AC-648C1CFC8B9E}"/>
                  </a:ext>
                </a:extLst>
              </p:cNvPr>
              <p:cNvSpPr/>
              <p:nvPr/>
            </p:nvSpPr>
            <p:spPr bwMode="auto">
              <a:xfrm>
                <a:off x="838200" y="1335542"/>
                <a:ext cx="1352745" cy="274320"/>
              </a:xfrm>
              <a:prstGeom prst="rect">
                <a:avLst/>
              </a:prstGeom>
              <a:solidFill>
                <a:srgbClr val="29A588"/>
              </a:solidFill>
              <a:ln>
                <a:no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lnSpc>
                    <a:spcPct val="70000"/>
                  </a:lnSpc>
                </a:pPr>
                <a:r>
                  <a:rPr lang="en-US" sz="1600" b="1" dirty="0">
                    <a:solidFill>
                      <a:schemeClr val="tx1"/>
                    </a:solidFill>
                    <a:cs typeface="Arial" charset="0"/>
                  </a:rPr>
                  <a:t>VALUE STATMENT</a:t>
                </a:r>
              </a:p>
            </p:txBody>
          </p:sp>
          <p:sp>
            <p:nvSpPr>
              <p:cNvPr id="31" name="Rechteck 54">
                <a:extLst>
                  <a:ext uri="{FF2B5EF4-FFF2-40B4-BE49-F238E27FC236}">
                    <a16:creationId xmlns:a16="http://schemas.microsoft.com/office/drawing/2014/main" id="{72ADB579-8F28-4996-BF07-ACC78F4F6E40}"/>
                  </a:ext>
                </a:extLst>
              </p:cNvPr>
              <p:cNvSpPr/>
              <p:nvPr/>
            </p:nvSpPr>
            <p:spPr bwMode="auto">
              <a:xfrm>
                <a:off x="838200" y="1335542"/>
                <a:ext cx="8136196" cy="269384"/>
              </a:xfrm>
              <a:prstGeom prst="rect">
                <a:avLst/>
              </a:prstGeom>
              <a:noFill/>
              <a:ln w="12700">
                <a:solidFill>
                  <a:schemeClr val="accent6">
                    <a:lumMod val="60000"/>
                    <a:lumOff val="40000"/>
                  </a:schemeClr>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grpSp>
        <p:grpSp>
          <p:nvGrpSpPr>
            <p:cNvPr id="22" name="Group 21">
              <a:extLst>
                <a:ext uri="{FF2B5EF4-FFF2-40B4-BE49-F238E27FC236}">
                  <a16:creationId xmlns:a16="http://schemas.microsoft.com/office/drawing/2014/main" id="{BE1C2A24-AC81-455B-B927-CF294C72EB21}"/>
                </a:ext>
              </a:extLst>
            </p:cNvPr>
            <p:cNvGrpSpPr/>
            <p:nvPr/>
          </p:nvGrpSpPr>
          <p:grpSpPr>
            <a:xfrm>
              <a:off x="15228517" y="557748"/>
              <a:ext cx="8136196" cy="274320"/>
              <a:chOff x="838200" y="1335542"/>
              <a:chExt cx="8136196" cy="274320"/>
            </a:xfrm>
          </p:grpSpPr>
          <p:sp>
            <p:nvSpPr>
              <p:cNvPr id="28" name="Rechteck 54">
                <a:extLst>
                  <a:ext uri="{FF2B5EF4-FFF2-40B4-BE49-F238E27FC236}">
                    <a16:creationId xmlns:a16="http://schemas.microsoft.com/office/drawing/2014/main" id="{80BEE9D4-F797-4921-A637-534622A1823A}"/>
                  </a:ext>
                </a:extLst>
              </p:cNvPr>
              <p:cNvSpPr/>
              <p:nvPr/>
            </p:nvSpPr>
            <p:spPr bwMode="auto">
              <a:xfrm>
                <a:off x="838200" y="1335542"/>
                <a:ext cx="1352745" cy="274320"/>
              </a:xfrm>
              <a:prstGeom prst="rect">
                <a:avLst/>
              </a:prstGeom>
              <a:solidFill>
                <a:srgbClr val="29A588"/>
              </a:solidFill>
              <a:ln>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r>
                  <a:rPr lang="en-US" sz="1600" b="1" dirty="0">
                    <a:solidFill>
                      <a:schemeClr val="tx1"/>
                    </a:solidFill>
                    <a:cs typeface="Arial" charset="0"/>
                  </a:rPr>
                  <a:t>STRATEGIC THEMES</a:t>
                </a:r>
              </a:p>
            </p:txBody>
          </p:sp>
          <p:sp>
            <p:nvSpPr>
              <p:cNvPr id="29" name="Rechteck 54">
                <a:extLst>
                  <a:ext uri="{FF2B5EF4-FFF2-40B4-BE49-F238E27FC236}">
                    <a16:creationId xmlns:a16="http://schemas.microsoft.com/office/drawing/2014/main" id="{77DA5B53-ADF9-4093-97BF-9DE14C46C5D8}"/>
                  </a:ext>
                </a:extLst>
              </p:cNvPr>
              <p:cNvSpPr/>
              <p:nvPr/>
            </p:nvSpPr>
            <p:spPr bwMode="auto">
              <a:xfrm>
                <a:off x="838200" y="1335542"/>
                <a:ext cx="8136196" cy="269384"/>
              </a:xfrm>
              <a:prstGeom prst="rect">
                <a:avLst/>
              </a:prstGeom>
              <a:noFill/>
              <a:ln w="12700">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grpSp>
        <p:sp>
          <p:nvSpPr>
            <p:cNvPr id="23" name="Rechteck 54">
              <a:extLst>
                <a:ext uri="{FF2B5EF4-FFF2-40B4-BE49-F238E27FC236}">
                  <a16:creationId xmlns:a16="http://schemas.microsoft.com/office/drawing/2014/main" id="{FC58164D-55EC-41BF-BFA6-E5FF1537E570}"/>
                </a:ext>
              </a:extLst>
            </p:cNvPr>
            <p:cNvSpPr/>
            <p:nvPr/>
          </p:nvSpPr>
          <p:spPr bwMode="auto">
            <a:xfrm>
              <a:off x="15228623" y="558647"/>
              <a:ext cx="2747401" cy="269384"/>
            </a:xfrm>
            <a:prstGeom prst="rect">
              <a:avLst/>
            </a:prstGeom>
            <a:noFill/>
            <a:ln w="12700">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sp>
          <p:nvSpPr>
            <p:cNvPr id="24" name="Rechteck 54">
              <a:extLst>
                <a:ext uri="{FF2B5EF4-FFF2-40B4-BE49-F238E27FC236}">
                  <a16:creationId xmlns:a16="http://schemas.microsoft.com/office/drawing/2014/main" id="{4D3DBE86-FA63-44A3-9EB3-13B8264E225D}"/>
                </a:ext>
              </a:extLst>
            </p:cNvPr>
            <p:cNvSpPr/>
            <p:nvPr/>
          </p:nvSpPr>
          <p:spPr bwMode="auto">
            <a:xfrm>
              <a:off x="15228517" y="558647"/>
              <a:ext cx="4132007" cy="269384"/>
            </a:xfrm>
            <a:prstGeom prst="rect">
              <a:avLst/>
            </a:prstGeom>
            <a:noFill/>
            <a:ln w="12700">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sp>
          <p:nvSpPr>
            <p:cNvPr id="25" name="Rechteck 54">
              <a:extLst>
                <a:ext uri="{FF2B5EF4-FFF2-40B4-BE49-F238E27FC236}">
                  <a16:creationId xmlns:a16="http://schemas.microsoft.com/office/drawing/2014/main" id="{7E49E1EA-C2D5-40F6-8D34-5E6B1E59A8E0}"/>
                </a:ext>
              </a:extLst>
            </p:cNvPr>
            <p:cNvSpPr/>
            <p:nvPr/>
          </p:nvSpPr>
          <p:spPr bwMode="auto">
            <a:xfrm>
              <a:off x="15228517" y="558647"/>
              <a:ext cx="5477193" cy="269384"/>
            </a:xfrm>
            <a:prstGeom prst="rect">
              <a:avLst/>
            </a:prstGeom>
            <a:noFill/>
            <a:ln w="12700">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sp>
          <p:nvSpPr>
            <p:cNvPr id="26" name="Rechteck 54">
              <a:extLst>
                <a:ext uri="{FF2B5EF4-FFF2-40B4-BE49-F238E27FC236}">
                  <a16:creationId xmlns:a16="http://schemas.microsoft.com/office/drawing/2014/main" id="{77CADE31-A9A0-46B5-BF48-D749AD677A1C}"/>
                </a:ext>
              </a:extLst>
            </p:cNvPr>
            <p:cNvSpPr/>
            <p:nvPr/>
          </p:nvSpPr>
          <p:spPr bwMode="auto">
            <a:xfrm>
              <a:off x="15228517" y="558647"/>
              <a:ext cx="6781800" cy="269384"/>
            </a:xfrm>
            <a:prstGeom prst="rect">
              <a:avLst/>
            </a:prstGeom>
            <a:noFill/>
            <a:ln w="12700">
              <a:solidFill>
                <a:srgbClr val="7DC339"/>
              </a:solidFill>
              <a:headEnd/>
              <a:tailEnd/>
            </a:ln>
            <a:effectLst/>
          </p:spPr>
          <p:style>
            <a:lnRef idx="3">
              <a:schemeClr val="lt1"/>
            </a:lnRef>
            <a:fillRef idx="1">
              <a:schemeClr val="accent6"/>
            </a:fillRef>
            <a:effectRef idx="1">
              <a:schemeClr val="accent6"/>
            </a:effectRef>
            <a:fontRef idx="minor">
              <a:schemeClr val="lt1"/>
            </a:fontRef>
          </p:style>
          <p:txBody>
            <a:bodyPr lIns="57857" tIns="38572" rIns="57857" bIns="38572" anchor="ctr"/>
            <a:lstStyle/>
            <a:p>
              <a:pPr algn="ctr" defTabSz="429464" eaLnBrk="0" hangingPunct="0"/>
              <a:endParaRPr lang="en-US" sz="1600" b="1" dirty="0">
                <a:solidFill>
                  <a:schemeClr val="tx1"/>
                </a:solidFill>
                <a:cs typeface="Arial" charset="0"/>
              </a:endParaRPr>
            </a:p>
          </p:txBody>
        </p:sp>
        <p:sp>
          <p:nvSpPr>
            <p:cNvPr id="27" name="Rechteck 19">
              <a:extLst>
                <a:ext uri="{FF2B5EF4-FFF2-40B4-BE49-F238E27FC236}">
                  <a16:creationId xmlns:a16="http://schemas.microsoft.com/office/drawing/2014/main" id="{2A45477E-DF9A-433D-9614-00DD3A73C94F}"/>
                </a:ext>
              </a:extLst>
            </p:cNvPr>
            <p:cNvSpPr/>
            <p:nvPr/>
          </p:nvSpPr>
          <p:spPr bwMode="auto">
            <a:xfrm>
              <a:off x="16631126" y="265507"/>
              <a:ext cx="6699443" cy="204287"/>
            </a:xfrm>
            <a:prstGeom prst="rect">
              <a:avLst/>
            </a:prstGeom>
            <a:noFill/>
            <a:ln>
              <a:headEnd/>
              <a:tailEnd/>
            </a:ln>
            <a:effectLst/>
          </p:spPr>
          <p:style>
            <a:lnRef idx="3">
              <a:schemeClr val="lt1"/>
            </a:lnRef>
            <a:fillRef idx="1">
              <a:schemeClr val="accent4"/>
            </a:fillRef>
            <a:effectRef idx="1">
              <a:schemeClr val="accent4"/>
            </a:effectRef>
            <a:fontRef idx="minor">
              <a:schemeClr val="lt1"/>
            </a:fontRef>
          </p:style>
          <p:txBody>
            <a:bodyPr lIns="57857" tIns="38572" rIns="57857" bIns="38572" anchor="ctr"/>
            <a:lstStyle/>
            <a:p>
              <a:pPr algn="ctr"/>
              <a:r>
                <a:rPr lang="en-US" sz="1600" b="1" dirty="0">
                  <a:solidFill>
                    <a:sysClr val="windowText" lastClr="000000"/>
                  </a:solidFill>
                </a:rPr>
                <a:t>We believe in </a:t>
              </a:r>
              <a:r>
                <a:rPr lang="en-US" sz="1600" b="1" dirty="0">
                  <a:solidFill>
                    <a:srgbClr val="0070C0"/>
                  </a:solidFill>
                </a:rPr>
                <a:t>boundless potential</a:t>
              </a:r>
              <a:r>
                <a:rPr lang="en-US" sz="1600" b="1" dirty="0">
                  <a:solidFill>
                    <a:sysClr val="windowText" lastClr="000000"/>
                  </a:solidFill>
                </a:rPr>
                <a:t> of Saudi economy. We share the </a:t>
              </a:r>
              <a:r>
                <a:rPr lang="en-US" sz="1600" b="1" dirty="0">
                  <a:solidFill>
                    <a:srgbClr val="0070C0"/>
                  </a:solidFill>
                </a:rPr>
                <a:t>passion</a:t>
              </a:r>
              <a:r>
                <a:rPr lang="en-US" sz="1600" b="1" dirty="0">
                  <a:solidFill>
                    <a:sysClr val="windowText" lastClr="000000"/>
                  </a:solidFill>
                </a:rPr>
                <a:t> for </a:t>
              </a:r>
              <a:r>
                <a:rPr lang="en-US" sz="1600" b="1" dirty="0">
                  <a:solidFill>
                    <a:srgbClr val="0070C0"/>
                  </a:solidFill>
                </a:rPr>
                <a:t>better future</a:t>
              </a:r>
              <a:r>
                <a:rPr lang="en-US" sz="1600" b="1" dirty="0">
                  <a:solidFill>
                    <a:sysClr val="windowText" lastClr="000000"/>
                  </a:solidFill>
                </a:rPr>
                <a:t>, respect the </a:t>
              </a:r>
              <a:r>
                <a:rPr lang="en-US" sz="1600" b="1" dirty="0" err="1">
                  <a:solidFill>
                    <a:sysClr val="windowText" lastClr="000000"/>
                  </a:solidFill>
                </a:rPr>
                <a:t>saudi</a:t>
              </a:r>
              <a:r>
                <a:rPr lang="en-US" sz="1600" b="1" dirty="0">
                  <a:solidFill>
                    <a:sysClr val="windowText" lastClr="000000"/>
                  </a:solidFill>
                </a:rPr>
                <a:t> </a:t>
              </a:r>
              <a:r>
                <a:rPr lang="en-US" sz="1600" b="1" dirty="0">
                  <a:solidFill>
                    <a:srgbClr val="0070C0"/>
                  </a:solidFill>
                </a:rPr>
                <a:t>environment</a:t>
              </a:r>
              <a:r>
                <a:rPr lang="en-US" sz="1600" b="1" dirty="0">
                  <a:solidFill>
                    <a:sysClr val="windowText" lastClr="000000"/>
                  </a:solidFill>
                </a:rPr>
                <a:t> and </a:t>
              </a:r>
              <a:r>
                <a:rPr lang="en-US" sz="1600" b="1" dirty="0">
                  <a:solidFill>
                    <a:srgbClr val="0070C0"/>
                  </a:solidFill>
                </a:rPr>
                <a:t>eco</a:t>
              </a:r>
              <a:r>
                <a:rPr lang="en-US" sz="1600" b="1" dirty="0">
                  <a:solidFill>
                    <a:sysClr val="windowText" lastClr="000000"/>
                  </a:solidFill>
                </a:rPr>
                <a:t>, celebrate, harness the desire for </a:t>
              </a:r>
              <a:r>
                <a:rPr lang="en-US" sz="1600" b="1" dirty="0">
                  <a:solidFill>
                    <a:srgbClr val="0070C0"/>
                  </a:solidFill>
                </a:rPr>
                <a:t>partnership</a:t>
              </a:r>
              <a:r>
                <a:rPr lang="en-US" sz="1600" b="1" dirty="0">
                  <a:solidFill>
                    <a:sysClr val="windowText" lastClr="000000"/>
                  </a:solidFill>
                </a:rPr>
                <a:t> and </a:t>
              </a:r>
              <a:r>
                <a:rPr lang="en-US" sz="1600" b="1" dirty="0">
                  <a:solidFill>
                    <a:srgbClr val="0070C0"/>
                  </a:solidFill>
                </a:rPr>
                <a:t>citizenship </a:t>
              </a:r>
              <a:r>
                <a:rPr lang="en-US" sz="1600" b="1" dirty="0">
                  <a:solidFill>
                    <a:sysClr val="windowText" lastClr="000000"/>
                  </a:solidFill>
                </a:rPr>
                <a:t>and create robust opportunities for </a:t>
              </a:r>
              <a:r>
                <a:rPr lang="en-US" sz="1600" b="1" dirty="0">
                  <a:solidFill>
                    <a:srgbClr val="0070C0"/>
                  </a:solidFill>
                </a:rPr>
                <a:t>housing</a:t>
              </a:r>
              <a:r>
                <a:rPr lang="en-US" sz="1600" b="1" dirty="0">
                  <a:solidFill>
                    <a:sysClr val="windowText" lastClr="000000"/>
                  </a:solidFill>
                </a:rPr>
                <a:t> designs.</a:t>
              </a:r>
            </a:p>
          </p:txBody>
        </p:sp>
      </p:grpSp>
    </p:spTree>
    <p:extLst>
      <p:ext uri="{BB962C8B-B14F-4D97-AF65-F5344CB8AC3E}">
        <p14:creationId xmlns:p14="http://schemas.microsoft.com/office/powerpoint/2010/main" val="153675211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Two Floors Concept</a:t>
            </a:r>
          </a:p>
        </p:txBody>
      </p:sp>
      <p:sp>
        <p:nvSpPr>
          <p:cNvPr id="3" name="Rectangle 2">
            <a:extLst>
              <a:ext uri="{FF2B5EF4-FFF2-40B4-BE49-F238E27FC236}">
                <a16:creationId xmlns:a16="http://schemas.microsoft.com/office/drawing/2014/main" id="{50C30FD8-173B-4D8B-B30D-D3D6932976A4}"/>
              </a:ext>
            </a:extLst>
          </p:cNvPr>
          <p:cNvSpPr/>
          <p:nvPr/>
        </p:nvSpPr>
        <p:spPr>
          <a:xfrm>
            <a:off x="662869" y="1310466"/>
            <a:ext cx="2396490" cy="523220"/>
          </a:xfrm>
          <a:prstGeom prst="rect">
            <a:avLst/>
          </a:prstGeom>
        </p:spPr>
        <p:txBody>
          <a:bodyPr wrap="none">
            <a:spAutoFit/>
          </a:bodyPr>
          <a:lstStyle/>
          <a:p>
            <a:r>
              <a:rPr lang="en-US" sz="2800" b="1" dirty="0" err="1">
                <a:solidFill>
                  <a:srgbClr val="5CB1B6"/>
                </a:solidFill>
              </a:rPr>
              <a:t>fdsfsdfdsfsdfds</a:t>
            </a:r>
            <a:endParaRPr lang="en-US" sz="2800" b="1" dirty="0">
              <a:solidFill>
                <a:srgbClr val="5CB1B6"/>
              </a:solidFill>
            </a:endParaRP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30</a:t>
            </a:fld>
            <a:endParaRPr lang="en-US" b="1" dirty="0">
              <a:solidFill>
                <a:schemeClr val="bg1"/>
              </a:solidFill>
            </a:endParaRPr>
          </a:p>
        </p:txBody>
      </p:sp>
      <p:pic>
        <p:nvPicPr>
          <p:cNvPr id="7" name="Picture 6">
            <a:extLst>
              <a:ext uri="{FF2B5EF4-FFF2-40B4-BE49-F238E27FC236}">
                <a16:creationId xmlns:a16="http://schemas.microsoft.com/office/drawing/2014/main" id="{C7C9A97B-D610-4964-8E6C-F59E10B4E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052"/>
            <a:ext cx="12192000" cy="5407948"/>
          </a:xfrm>
          <a:prstGeom prst="rect">
            <a:avLst/>
          </a:prstGeom>
        </p:spPr>
      </p:pic>
    </p:spTree>
    <p:extLst>
      <p:ext uri="{BB962C8B-B14F-4D97-AF65-F5344CB8AC3E}">
        <p14:creationId xmlns:p14="http://schemas.microsoft.com/office/powerpoint/2010/main" val="285662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Two Floors Concept</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31</a:t>
            </a:fld>
            <a:endParaRPr lang="en-US" b="1" dirty="0">
              <a:solidFill>
                <a:schemeClr val="bg1"/>
              </a:solidFill>
            </a:endParaRPr>
          </a:p>
        </p:txBody>
      </p:sp>
      <p:pic>
        <p:nvPicPr>
          <p:cNvPr id="7" name="Picture 6">
            <a:extLst>
              <a:ext uri="{FF2B5EF4-FFF2-40B4-BE49-F238E27FC236}">
                <a16:creationId xmlns:a16="http://schemas.microsoft.com/office/drawing/2014/main" id="{C0B6A24F-7EA1-46B5-9921-56E92D675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8981"/>
            <a:ext cx="12192000" cy="5449018"/>
          </a:xfrm>
          <a:prstGeom prst="rect">
            <a:avLst/>
          </a:prstGeom>
        </p:spPr>
      </p:pic>
    </p:spTree>
    <p:extLst>
      <p:ext uri="{BB962C8B-B14F-4D97-AF65-F5344CB8AC3E}">
        <p14:creationId xmlns:p14="http://schemas.microsoft.com/office/powerpoint/2010/main" val="1733728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Dome - Two Floors Concept</a:t>
            </a:r>
          </a:p>
        </p:txBody>
      </p:sp>
      <p:sp>
        <p:nvSpPr>
          <p:cNvPr id="3" name="Rectangle 2">
            <a:extLst>
              <a:ext uri="{FF2B5EF4-FFF2-40B4-BE49-F238E27FC236}">
                <a16:creationId xmlns:a16="http://schemas.microsoft.com/office/drawing/2014/main" id="{50C30FD8-173B-4D8B-B30D-D3D6932976A4}"/>
              </a:ext>
            </a:extLst>
          </p:cNvPr>
          <p:cNvSpPr/>
          <p:nvPr/>
        </p:nvSpPr>
        <p:spPr>
          <a:xfrm>
            <a:off x="662869" y="1310466"/>
            <a:ext cx="2396490" cy="523220"/>
          </a:xfrm>
          <a:prstGeom prst="rect">
            <a:avLst/>
          </a:prstGeom>
        </p:spPr>
        <p:txBody>
          <a:bodyPr wrap="none">
            <a:spAutoFit/>
          </a:bodyPr>
          <a:lstStyle/>
          <a:p>
            <a:r>
              <a:rPr lang="en-US" sz="2800" b="1" dirty="0" err="1">
                <a:solidFill>
                  <a:srgbClr val="5CB1B6"/>
                </a:solidFill>
              </a:rPr>
              <a:t>fdsfsdfdsfsdfds</a:t>
            </a:r>
            <a:endParaRPr lang="en-US" sz="2800" b="1" dirty="0">
              <a:solidFill>
                <a:srgbClr val="5CB1B6"/>
              </a:solidFill>
            </a:endParaRP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32</a:t>
            </a:fld>
            <a:endParaRPr lang="en-US" b="1" dirty="0">
              <a:solidFill>
                <a:schemeClr val="bg1"/>
              </a:solidFill>
            </a:endParaRPr>
          </a:p>
        </p:txBody>
      </p:sp>
      <p:pic>
        <p:nvPicPr>
          <p:cNvPr id="11" name="Picture 10">
            <a:extLst>
              <a:ext uri="{FF2B5EF4-FFF2-40B4-BE49-F238E27FC236}">
                <a16:creationId xmlns:a16="http://schemas.microsoft.com/office/drawing/2014/main" id="{FABC3377-D9E6-4550-B09F-AA940E651661}"/>
              </a:ext>
            </a:extLst>
          </p:cNvPr>
          <p:cNvPicPr>
            <a:picLocks noChangeAspect="1"/>
          </p:cNvPicPr>
          <p:nvPr/>
        </p:nvPicPr>
        <p:blipFill rotWithShape="1">
          <a:blip r:embed="rId3">
            <a:extLst>
              <a:ext uri="{28A0092B-C50C-407E-A947-70E740481C1C}">
                <a14:useLocalDpi xmlns:a14="http://schemas.microsoft.com/office/drawing/2010/main" val="0"/>
              </a:ext>
            </a:extLst>
          </a:blip>
          <a:srcRect b="645"/>
          <a:stretch/>
        </p:blipFill>
        <p:spPr>
          <a:xfrm>
            <a:off x="9032196" y="2217321"/>
            <a:ext cx="2367309" cy="2367309"/>
          </a:xfrm>
          <a:prstGeom prst="roundRect">
            <a:avLst>
              <a:gd name="adj" fmla="val 8594"/>
            </a:avLst>
          </a:prstGeom>
          <a:solidFill>
            <a:srgbClr val="FFFFFF">
              <a:shade val="85000"/>
            </a:srgbClr>
          </a:solidFill>
          <a:ln>
            <a:noFill/>
          </a:ln>
          <a:effectLst>
            <a:outerShdw blurRad="50800" dist="50800" dir="5400000" algn="ctr" rotWithShape="0">
              <a:schemeClr val="bg1"/>
            </a:outerShdw>
          </a:effectLst>
        </p:spPr>
      </p:pic>
      <p:pic>
        <p:nvPicPr>
          <p:cNvPr id="35" name="Picture 34" descr="A picture containing sky&#10;&#10;Description automatically generated">
            <a:extLst>
              <a:ext uri="{FF2B5EF4-FFF2-40B4-BE49-F238E27FC236}">
                <a16:creationId xmlns:a16="http://schemas.microsoft.com/office/drawing/2014/main" id="{2C544328-C2EF-4C70-9F88-E6535B197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1728"/>
            <a:ext cx="12192000" cy="5466272"/>
          </a:xfrm>
          <a:prstGeom prst="rect">
            <a:avLst/>
          </a:prstGeom>
        </p:spPr>
      </p:pic>
    </p:spTree>
    <p:extLst>
      <p:ext uri="{BB962C8B-B14F-4D97-AF65-F5344CB8AC3E}">
        <p14:creationId xmlns:p14="http://schemas.microsoft.com/office/powerpoint/2010/main" val="1963966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F9FE3-4C81-40FF-A30C-05176D95A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10" y="365125"/>
            <a:ext cx="6252411" cy="6380111"/>
          </a:xfrm>
          <a:prstGeom prst="rect">
            <a:avLst/>
          </a:prstGeom>
        </p:spPr>
      </p:pic>
      <p:sp>
        <p:nvSpPr>
          <p:cNvPr id="5" name="Rectangle 4">
            <a:extLst>
              <a:ext uri="{FF2B5EF4-FFF2-40B4-BE49-F238E27FC236}">
                <a16:creationId xmlns:a16="http://schemas.microsoft.com/office/drawing/2014/main" id="{4402F1BA-A384-451C-A797-7B774640B526}"/>
              </a:ext>
            </a:extLst>
          </p:cNvPr>
          <p:cNvSpPr/>
          <p:nvPr/>
        </p:nvSpPr>
        <p:spPr>
          <a:xfrm>
            <a:off x="-264695" y="5991725"/>
            <a:ext cx="13066295" cy="1118937"/>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7070"/>
              </a:solidFill>
            </a:endParaRPr>
          </a:p>
        </p:txBody>
      </p:sp>
    </p:spTree>
    <p:extLst>
      <p:ext uri="{BB962C8B-B14F-4D97-AF65-F5344CB8AC3E}">
        <p14:creationId xmlns:p14="http://schemas.microsoft.com/office/powerpoint/2010/main" val="3329223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E55274D-4177-40AF-BDF4-DE1A4206A20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798150" y="-842210"/>
            <a:ext cx="6460764" cy="11804255"/>
          </a:xfrm>
          <a:prstGeom prst="rect">
            <a:avLst/>
          </a:prstGeom>
          <a:effectLst/>
        </p:spPr>
      </p:pic>
      <p:sp>
        <p:nvSpPr>
          <p:cNvPr id="2" name="Title 1">
            <a:extLst>
              <a:ext uri="{FF2B5EF4-FFF2-40B4-BE49-F238E27FC236}">
                <a16:creationId xmlns:a16="http://schemas.microsoft.com/office/drawing/2014/main" id="{F50419A0-829E-4331-A534-2076D30FEB3F}"/>
              </a:ext>
            </a:extLst>
          </p:cNvPr>
          <p:cNvSpPr>
            <a:spLocks noGrp="1"/>
          </p:cNvSpPr>
          <p:nvPr>
            <p:ph type="title"/>
          </p:nvPr>
        </p:nvSpPr>
        <p:spPr>
          <a:xfrm>
            <a:off x="460091" y="2217321"/>
            <a:ext cx="7867520" cy="3810000"/>
          </a:xfrm>
        </p:spPr>
        <p:txBody>
          <a:bodyPr vert="horz" lIns="91440" tIns="45720" rIns="91440" bIns="45720" rtlCol="0" anchor="b">
            <a:normAutofit fontScale="90000"/>
          </a:bodyPr>
          <a:lstStyle/>
          <a:p>
            <a:r>
              <a:rPr lang="en-US" sz="2700" b="1" dirty="0">
                <a:solidFill>
                  <a:srgbClr val="29A588"/>
                </a:solidFill>
              </a:rPr>
              <a:t>A shipping container home makes the construction process much simpler and more efficient than ever before. So why spend months building when it could be weeks? Imagine them as life-size LEGO blocks and you will start to see the vast possibilities and opportunities. </a:t>
            </a:r>
            <a:br>
              <a:rPr lang="en-US" sz="2700" b="1" dirty="0">
                <a:solidFill>
                  <a:srgbClr val="29A588"/>
                </a:solidFill>
              </a:rPr>
            </a:br>
            <a:br>
              <a:rPr lang="en-US" sz="2700" b="1" dirty="0">
                <a:solidFill>
                  <a:srgbClr val="29A588"/>
                </a:solidFill>
              </a:rPr>
            </a:br>
            <a:r>
              <a:rPr lang="en-US" sz="2700" b="1" dirty="0">
                <a:solidFill>
                  <a:srgbClr val="29A588"/>
                </a:solidFill>
              </a:rPr>
              <a:t>Build a single level or multi-levels building. Place one in your backyard and then 10 years later move it somewhere new. When it comes to construction methods and building materials there are few alternatives that are as durable, portable and sustainable.</a:t>
            </a:r>
            <a:br>
              <a:rPr lang="en-US" sz="1800" b="1" i="0" kern="1200" dirty="0">
                <a:solidFill>
                  <a:srgbClr val="29A588"/>
                </a:solidFill>
                <a:latin typeface="+mj-lt"/>
                <a:ea typeface="+mj-ea"/>
                <a:cs typeface="+mj-cs"/>
              </a:rPr>
            </a:br>
            <a:br>
              <a:rPr lang="en-US" sz="1800" b="1" i="0" kern="1200" dirty="0">
                <a:solidFill>
                  <a:srgbClr val="29A588"/>
                </a:solidFill>
                <a:latin typeface="+mj-lt"/>
                <a:ea typeface="+mj-ea"/>
                <a:cs typeface="+mj-cs"/>
              </a:rPr>
            </a:br>
            <a:endParaRPr lang="en-US" sz="1800" b="1" i="0" kern="1200" dirty="0">
              <a:solidFill>
                <a:srgbClr val="29A588"/>
              </a:solidFill>
              <a:latin typeface="+mj-lt"/>
              <a:ea typeface="+mj-ea"/>
              <a:cs typeface="+mj-cs"/>
            </a:endParaRPr>
          </a:p>
        </p:txBody>
      </p:sp>
      <p:sp>
        <p:nvSpPr>
          <p:cNvPr id="40" name="Rectangle 39">
            <a:extLst>
              <a:ext uri="{FF2B5EF4-FFF2-40B4-BE49-F238E27FC236}">
                <a16:creationId xmlns:a16="http://schemas.microsoft.com/office/drawing/2014/main" id="{467C7502-1F03-492A-8690-181C2A950A28}"/>
              </a:ext>
            </a:extLst>
          </p:cNvPr>
          <p:cNvSpPr/>
          <p:nvPr/>
        </p:nvSpPr>
        <p:spPr>
          <a:xfrm>
            <a:off x="0" y="6136105"/>
            <a:ext cx="12192000" cy="72189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BOX</a:t>
            </a:r>
          </a:p>
        </p:txBody>
      </p:sp>
      <p:sp>
        <p:nvSpPr>
          <p:cNvPr id="3" name="Rectangle 2">
            <a:extLst>
              <a:ext uri="{FF2B5EF4-FFF2-40B4-BE49-F238E27FC236}">
                <a16:creationId xmlns:a16="http://schemas.microsoft.com/office/drawing/2014/main" id="{50C30FD8-173B-4D8B-B30D-D3D6932976A4}"/>
              </a:ext>
            </a:extLst>
          </p:cNvPr>
          <p:cNvSpPr/>
          <p:nvPr/>
        </p:nvSpPr>
        <p:spPr>
          <a:xfrm>
            <a:off x="662869" y="1310466"/>
            <a:ext cx="4081502" cy="523220"/>
          </a:xfrm>
          <a:prstGeom prst="rect">
            <a:avLst/>
          </a:prstGeom>
        </p:spPr>
        <p:txBody>
          <a:bodyPr wrap="none">
            <a:spAutoFit/>
          </a:bodyPr>
          <a:lstStyle/>
          <a:p>
            <a:r>
              <a:rPr lang="en-US" sz="2800" b="1" dirty="0">
                <a:solidFill>
                  <a:srgbClr val="5CB1B6"/>
                </a:solidFill>
              </a:rPr>
              <a:t>Why Shipping Containers?</a:t>
            </a:r>
          </a:p>
        </p:txBody>
      </p:sp>
      <p:pic>
        <p:nvPicPr>
          <p:cNvPr id="6" name="Picture 5">
            <a:extLst>
              <a:ext uri="{FF2B5EF4-FFF2-40B4-BE49-F238E27FC236}">
                <a16:creationId xmlns:a16="http://schemas.microsoft.com/office/drawing/2014/main" id="{7FC04277-9BE6-4F89-9FA1-D1562901E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897" y="2083091"/>
            <a:ext cx="3375560" cy="2252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lide Number Placeholder 6">
            <a:extLst>
              <a:ext uri="{FF2B5EF4-FFF2-40B4-BE49-F238E27FC236}">
                <a16:creationId xmlns:a16="http://schemas.microsoft.com/office/drawing/2014/main" id="{30991E17-80AB-4316-A3F7-F3CE9ECCE06E}"/>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34</a:t>
            </a:fld>
            <a:endParaRPr lang="en-US" b="1" dirty="0">
              <a:solidFill>
                <a:schemeClr val="bg1"/>
              </a:solidFill>
            </a:endParaRPr>
          </a:p>
        </p:txBody>
      </p:sp>
    </p:spTree>
    <p:extLst>
      <p:ext uri="{BB962C8B-B14F-4D97-AF65-F5344CB8AC3E}">
        <p14:creationId xmlns:p14="http://schemas.microsoft.com/office/powerpoint/2010/main" val="2356180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E55274D-4177-40AF-BDF4-DE1A4206A20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798150" y="-842210"/>
            <a:ext cx="6460764" cy="11804255"/>
          </a:xfrm>
          <a:prstGeom prst="rect">
            <a:avLst/>
          </a:prstGeom>
          <a:effectLst/>
        </p:spPr>
      </p:pic>
      <p:sp>
        <p:nvSpPr>
          <p:cNvPr id="2" name="Title 1">
            <a:extLst>
              <a:ext uri="{FF2B5EF4-FFF2-40B4-BE49-F238E27FC236}">
                <a16:creationId xmlns:a16="http://schemas.microsoft.com/office/drawing/2014/main" id="{F50419A0-829E-4331-A534-2076D30FEB3F}"/>
              </a:ext>
            </a:extLst>
          </p:cNvPr>
          <p:cNvSpPr>
            <a:spLocks noGrp="1"/>
          </p:cNvSpPr>
          <p:nvPr>
            <p:ph type="title"/>
          </p:nvPr>
        </p:nvSpPr>
        <p:spPr>
          <a:xfrm>
            <a:off x="1000886" y="8283983"/>
            <a:ext cx="9197131" cy="3810000"/>
          </a:xfrm>
        </p:spPr>
        <p:txBody>
          <a:bodyPr vert="horz" lIns="91440" tIns="45720" rIns="91440" bIns="45720" rtlCol="0" anchor="b">
            <a:normAutofit fontScale="90000"/>
          </a:bodyPr>
          <a:lstStyle/>
          <a:p>
            <a:r>
              <a:rPr lang="en-US" sz="2700" b="1" dirty="0">
                <a:solidFill>
                  <a:srgbClr val="29A588"/>
                </a:solidFill>
              </a:rPr>
              <a:t>Durability - A Desert BOX unit is built with an engineered commercial grade</a:t>
            </a:r>
            <a:br>
              <a:rPr lang="en-US" sz="2700" b="1" dirty="0">
                <a:solidFill>
                  <a:srgbClr val="29A588"/>
                </a:solidFill>
              </a:rPr>
            </a:br>
            <a:r>
              <a:rPr lang="en-US" sz="2700" b="1" dirty="0">
                <a:solidFill>
                  <a:srgbClr val="29A588"/>
                </a:solidFill>
              </a:rPr>
              <a:t>Streamlined - Simultaneous site development and building construction at the Desert Box facility. Reducing project schedules by 30-50%.</a:t>
            </a:r>
            <a:br>
              <a:rPr lang="en-US" sz="2700" b="1" dirty="0">
                <a:solidFill>
                  <a:srgbClr val="29A588"/>
                </a:solidFill>
              </a:rPr>
            </a:br>
            <a:r>
              <a:rPr lang="en-US" sz="2700" b="1" dirty="0">
                <a:solidFill>
                  <a:srgbClr val="29A588"/>
                </a:solidFill>
              </a:rPr>
              <a:t>Environmental – Desert BOX is an environmental housing unit that does not need to have a foundation on the ground.</a:t>
            </a:r>
            <a:br>
              <a:rPr lang="en-US" sz="2700" b="1" dirty="0">
                <a:solidFill>
                  <a:srgbClr val="29A588"/>
                </a:solidFill>
              </a:rPr>
            </a:br>
            <a:r>
              <a:rPr lang="en-US" sz="2700" b="1" dirty="0">
                <a:solidFill>
                  <a:srgbClr val="29A588"/>
                </a:solidFill>
              </a:rPr>
              <a:t> </a:t>
            </a:r>
            <a:br>
              <a:rPr lang="en-US" sz="2700" b="1" dirty="0">
                <a:solidFill>
                  <a:srgbClr val="29A588"/>
                </a:solidFill>
              </a:rPr>
            </a:br>
            <a:r>
              <a:rPr lang="en-US" sz="2700" b="1" dirty="0">
                <a:solidFill>
                  <a:srgbClr val="29A588"/>
                </a:solidFill>
              </a:rPr>
              <a:t>Efficiency - Every Desert BOX is equipped with proven all electric systems which allows for renewable energy sources to offset some or all of the energy usage.</a:t>
            </a:r>
            <a:br>
              <a:rPr lang="en-US" sz="2700" b="1" dirty="0">
                <a:solidFill>
                  <a:srgbClr val="29A588"/>
                </a:solidFill>
              </a:rPr>
            </a:br>
            <a:r>
              <a:rPr lang="en-US" sz="2700" b="1" dirty="0">
                <a:solidFill>
                  <a:srgbClr val="29A588"/>
                </a:solidFill>
              </a:rPr>
              <a:t> </a:t>
            </a:r>
            <a:br>
              <a:rPr lang="en-US" sz="2700" b="1" dirty="0">
                <a:solidFill>
                  <a:srgbClr val="29A588"/>
                </a:solidFill>
              </a:rPr>
            </a:br>
            <a:r>
              <a:rPr lang="en-US" sz="2700" b="1" dirty="0">
                <a:solidFill>
                  <a:srgbClr val="29A588"/>
                </a:solidFill>
              </a:rPr>
              <a:t>Movable - Desert BOX unit is a movable unit and can be easily </a:t>
            </a:r>
            <a:r>
              <a:rPr lang="en-US" sz="2700" b="1" dirty="0" err="1">
                <a:solidFill>
                  <a:srgbClr val="29A588"/>
                </a:solidFill>
              </a:rPr>
              <a:t>transfered</a:t>
            </a:r>
            <a:r>
              <a:rPr lang="en-US" sz="2700" b="1" dirty="0">
                <a:solidFill>
                  <a:srgbClr val="29A588"/>
                </a:solidFill>
              </a:rPr>
              <a:t> from location to another.</a:t>
            </a:r>
            <a:br>
              <a:rPr lang="en-US" sz="1800" b="1" i="0" kern="1200" dirty="0">
                <a:solidFill>
                  <a:srgbClr val="29A588"/>
                </a:solidFill>
                <a:latin typeface="+mj-lt"/>
                <a:ea typeface="+mj-ea"/>
                <a:cs typeface="+mj-cs"/>
              </a:rPr>
            </a:br>
            <a:br>
              <a:rPr lang="en-US" sz="1800" b="1" i="0" kern="1200" dirty="0">
                <a:solidFill>
                  <a:srgbClr val="29A588"/>
                </a:solidFill>
                <a:latin typeface="+mj-lt"/>
                <a:ea typeface="+mj-ea"/>
                <a:cs typeface="+mj-cs"/>
              </a:rPr>
            </a:br>
            <a:endParaRPr lang="en-US" sz="1800" b="1" i="0" kern="1200" dirty="0">
              <a:solidFill>
                <a:srgbClr val="29A588"/>
              </a:solidFill>
              <a:latin typeface="+mj-lt"/>
              <a:ea typeface="+mj-ea"/>
              <a:cs typeface="+mj-cs"/>
            </a:endParaRPr>
          </a:p>
        </p:txBody>
      </p:sp>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28" name="TextBox 27">
            <a:extLst>
              <a:ext uri="{FF2B5EF4-FFF2-40B4-BE49-F238E27FC236}">
                <a16:creationId xmlns:a16="http://schemas.microsoft.com/office/drawing/2014/main" id="{54ED3D03-DFA0-495E-8E47-CCBD1A6ADD34}"/>
              </a:ext>
            </a:extLst>
          </p:cNvPr>
          <p:cNvSpPr txBox="1"/>
          <p:nvPr/>
        </p:nvSpPr>
        <p:spPr>
          <a:xfrm>
            <a:off x="328873" y="2963286"/>
            <a:ext cx="1993729" cy="954107"/>
          </a:xfrm>
          <a:prstGeom prst="rect">
            <a:avLst/>
          </a:prstGeom>
          <a:noFill/>
        </p:spPr>
        <p:txBody>
          <a:bodyPr wrap="square" rtlCol="0">
            <a:spAutoFit/>
          </a:bodyPr>
          <a:lstStyle/>
          <a:p>
            <a:pPr algn="ctr"/>
            <a:r>
              <a:rPr lang="en-US" sz="2800" b="1" dirty="0">
                <a:solidFill>
                  <a:srgbClr val="5CB1B6"/>
                </a:solidFill>
              </a:rPr>
              <a:t>Why Desert Box?</a:t>
            </a:r>
          </a:p>
        </p:txBody>
      </p:sp>
      <p:sp>
        <p:nvSpPr>
          <p:cNvPr id="9" name="Title 1">
            <a:extLst>
              <a:ext uri="{FF2B5EF4-FFF2-40B4-BE49-F238E27FC236}">
                <a16:creationId xmlns:a16="http://schemas.microsoft.com/office/drawing/2014/main" id="{8FAB91AF-4422-4D8E-BB3C-F15C157587F3}"/>
              </a:ext>
            </a:extLst>
          </p:cNvPr>
          <p:cNvSpPr txBox="1">
            <a:spLocks/>
          </p:cNvSpPr>
          <p:nvPr/>
        </p:nvSpPr>
        <p:spPr>
          <a:xfrm>
            <a:off x="1853308" y="124485"/>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BOX</a:t>
            </a:r>
          </a:p>
        </p:txBody>
      </p:sp>
      <p:graphicFrame>
        <p:nvGraphicFramePr>
          <p:cNvPr id="3" name="Diagram 2">
            <a:extLst>
              <a:ext uri="{FF2B5EF4-FFF2-40B4-BE49-F238E27FC236}">
                <a16:creationId xmlns:a16="http://schemas.microsoft.com/office/drawing/2014/main" id="{D63D7F0C-587E-481D-BD1F-0227AEC37B3A}"/>
              </a:ext>
            </a:extLst>
          </p:cNvPr>
          <p:cNvGraphicFramePr/>
          <p:nvPr>
            <p:extLst>
              <p:ext uri="{D42A27DB-BD31-4B8C-83A1-F6EECF244321}">
                <p14:modId xmlns:p14="http://schemas.microsoft.com/office/powerpoint/2010/main" val="1947678319"/>
              </p:ext>
            </p:extLst>
          </p:nvPr>
        </p:nvGraphicFramePr>
        <p:xfrm>
          <a:off x="1768643" y="1130968"/>
          <a:ext cx="10052568" cy="500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67B61A-B03A-4B6D-A427-08B349FF8BF6}"/>
              </a:ext>
            </a:extLst>
          </p:cNvPr>
          <p:cNvSpPr txBox="1"/>
          <p:nvPr/>
        </p:nvSpPr>
        <p:spPr>
          <a:xfrm>
            <a:off x="2051891" y="1486031"/>
            <a:ext cx="372979" cy="523220"/>
          </a:xfrm>
          <a:prstGeom prst="rect">
            <a:avLst/>
          </a:prstGeom>
          <a:noFill/>
        </p:spPr>
        <p:txBody>
          <a:bodyPr wrap="square" rtlCol="0">
            <a:spAutoFit/>
          </a:bodyPr>
          <a:lstStyle/>
          <a:p>
            <a:r>
              <a:rPr lang="en-US" sz="2800" b="1" dirty="0">
                <a:solidFill>
                  <a:srgbClr val="5CB1B6"/>
                </a:solidFill>
              </a:rPr>
              <a:t>1</a:t>
            </a:r>
          </a:p>
        </p:txBody>
      </p:sp>
      <p:sp>
        <p:nvSpPr>
          <p:cNvPr id="11" name="TextBox 10">
            <a:extLst>
              <a:ext uri="{FF2B5EF4-FFF2-40B4-BE49-F238E27FC236}">
                <a16:creationId xmlns:a16="http://schemas.microsoft.com/office/drawing/2014/main" id="{A92699F3-BEC4-483E-BE92-F448A20F5FC0}"/>
              </a:ext>
            </a:extLst>
          </p:cNvPr>
          <p:cNvSpPr txBox="1"/>
          <p:nvPr/>
        </p:nvSpPr>
        <p:spPr>
          <a:xfrm>
            <a:off x="2661490" y="3363535"/>
            <a:ext cx="372979" cy="523220"/>
          </a:xfrm>
          <a:prstGeom prst="rect">
            <a:avLst/>
          </a:prstGeom>
          <a:noFill/>
        </p:spPr>
        <p:txBody>
          <a:bodyPr wrap="square" rtlCol="0">
            <a:spAutoFit/>
          </a:bodyPr>
          <a:lstStyle/>
          <a:p>
            <a:r>
              <a:rPr lang="en-US" sz="2800" b="1" dirty="0">
                <a:solidFill>
                  <a:srgbClr val="5CB1B6"/>
                </a:solidFill>
              </a:rPr>
              <a:t>3</a:t>
            </a:r>
          </a:p>
        </p:txBody>
      </p:sp>
      <p:sp>
        <p:nvSpPr>
          <p:cNvPr id="13" name="TextBox 12">
            <a:extLst>
              <a:ext uri="{FF2B5EF4-FFF2-40B4-BE49-F238E27FC236}">
                <a16:creationId xmlns:a16="http://schemas.microsoft.com/office/drawing/2014/main" id="{82428364-FDD0-40B8-9BDC-FCC593DC6E58}"/>
              </a:ext>
            </a:extLst>
          </p:cNvPr>
          <p:cNvSpPr txBox="1"/>
          <p:nvPr/>
        </p:nvSpPr>
        <p:spPr>
          <a:xfrm>
            <a:off x="2519621" y="2412274"/>
            <a:ext cx="372979" cy="523220"/>
          </a:xfrm>
          <a:prstGeom prst="rect">
            <a:avLst/>
          </a:prstGeom>
          <a:noFill/>
        </p:spPr>
        <p:txBody>
          <a:bodyPr wrap="square" rtlCol="0">
            <a:spAutoFit/>
          </a:bodyPr>
          <a:lstStyle/>
          <a:p>
            <a:r>
              <a:rPr lang="en-US" sz="2800" b="1" dirty="0">
                <a:solidFill>
                  <a:srgbClr val="5CB1B6"/>
                </a:solidFill>
              </a:rPr>
              <a:t>2</a:t>
            </a:r>
          </a:p>
        </p:txBody>
      </p:sp>
      <p:sp>
        <p:nvSpPr>
          <p:cNvPr id="14" name="TextBox 13">
            <a:extLst>
              <a:ext uri="{FF2B5EF4-FFF2-40B4-BE49-F238E27FC236}">
                <a16:creationId xmlns:a16="http://schemas.microsoft.com/office/drawing/2014/main" id="{5AAAC346-1DE5-4349-A376-550C5987DDD2}"/>
              </a:ext>
            </a:extLst>
          </p:cNvPr>
          <p:cNvSpPr txBox="1"/>
          <p:nvPr/>
        </p:nvSpPr>
        <p:spPr>
          <a:xfrm>
            <a:off x="2493554" y="4287229"/>
            <a:ext cx="372979" cy="523220"/>
          </a:xfrm>
          <a:prstGeom prst="rect">
            <a:avLst/>
          </a:prstGeom>
          <a:noFill/>
        </p:spPr>
        <p:txBody>
          <a:bodyPr wrap="square" rtlCol="0">
            <a:spAutoFit/>
          </a:bodyPr>
          <a:lstStyle/>
          <a:p>
            <a:r>
              <a:rPr lang="en-US" sz="2800" b="1" dirty="0">
                <a:solidFill>
                  <a:srgbClr val="5CB1B6"/>
                </a:solidFill>
              </a:rPr>
              <a:t>4</a:t>
            </a:r>
          </a:p>
        </p:txBody>
      </p:sp>
      <p:sp>
        <p:nvSpPr>
          <p:cNvPr id="15" name="TextBox 14">
            <a:extLst>
              <a:ext uri="{FF2B5EF4-FFF2-40B4-BE49-F238E27FC236}">
                <a16:creationId xmlns:a16="http://schemas.microsoft.com/office/drawing/2014/main" id="{66F4C134-7A6C-4CA6-83B1-8C6B61165517}"/>
              </a:ext>
            </a:extLst>
          </p:cNvPr>
          <p:cNvSpPr txBox="1"/>
          <p:nvPr/>
        </p:nvSpPr>
        <p:spPr>
          <a:xfrm>
            <a:off x="2051891" y="5226874"/>
            <a:ext cx="372979" cy="523220"/>
          </a:xfrm>
          <a:prstGeom prst="rect">
            <a:avLst/>
          </a:prstGeom>
          <a:noFill/>
        </p:spPr>
        <p:txBody>
          <a:bodyPr wrap="square" rtlCol="0">
            <a:spAutoFit/>
          </a:bodyPr>
          <a:lstStyle/>
          <a:p>
            <a:r>
              <a:rPr lang="en-US" sz="2800" b="1" dirty="0">
                <a:solidFill>
                  <a:srgbClr val="5CB1B6"/>
                </a:solidFill>
              </a:rPr>
              <a:t>5</a:t>
            </a:r>
          </a:p>
        </p:txBody>
      </p:sp>
      <p:sp>
        <p:nvSpPr>
          <p:cNvPr id="16" name="Slide Number Placeholder 6">
            <a:extLst>
              <a:ext uri="{FF2B5EF4-FFF2-40B4-BE49-F238E27FC236}">
                <a16:creationId xmlns:a16="http://schemas.microsoft.com/office/drawing/2014/main" id="{8F1112D2-26D5-4A39-B8AA-7A419E3AF3E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35</a:t>
            </a:fld>
            <a:endParaRPr lang="en-US" b="1" dirty="0">
              <a:solidFill>
                <a:schemeClr val="bg1"/>
              </a:solidFill>
            </a:endParaRPr>
          </a:p>
        </p:txBody>
      </p:sp>
    </p:spTree>
    <p:extLst>
      <p:ext uri="{BB962C8B-B14F-4D97-AF65-F5344CB8AC3E}">
        <p14:creationId xmlns:p14="http://schemas.microsoft.com/office/powerpoint/2010/main" val="423830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256837"/>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5CB1B6"/>
                </a:solidFill>
              </a:rPr>
              <a:t>Our Services</a:t>
            </a:r>
          </a:p>
        </p:txBody>
      </p:sp>
      <p:sp>
        <p:nvSpPr>
          <p:cNvPr id="7" name="Slide Number Placeholder 6">
            <a:extLst>
              <a:ext uri="{FF2B5EF4-FFF2-40B4-BE49-F238E27FC236}">
                <a16:creationId xmlns:a16="http://schemas.microsoft.com/office/drawing/2014/main" id="{A7C60293-5B9B-4403-8722-EE6D7A6CA691}"/>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4</a:t>
            </a:fld>
            <a:endParaRPr lang="en-US" b="1" dirty="0">
              <a:solidFill>
                <a:schemeClr val="bg1"/>
              </a:solidFill>
            </a:endParaRPr>
          </a:p>
        </p:txBody>
      </p:sp>
      <p:pic>
        <p:nvPicPr>
          <p:cNvPr id="8" name="Graphic 7" descr="Tools">
            <a:extLst>
              <a:ext uri="{FF2B5EF4-FFF2-40B4-BE49-F238E27FC236}">
                <a16:creationId xmlns:a16="http://schemas.microsoft.com/office/drawing/2014/main" id="{5A7EB369-DEBF-4FCA-9300-D27291CB0E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5822" y="344165"/>
            <a:ext cx="914400" cy="914400"/>
          </a:xfrm>
          <a:prstGeom prst="rect">
            <a:avLst/>
          </a:prstGeom>
        </p:spPr>
      </p:pic>
      <p:sp>
        <p:nvSpPr>
          <p:cNvPr id="10" name="Oval 9">
            <a:extLst>
              <a:ext uri="{FF2B5EF4-FFF2-40B4-BE49-F238E27FC236}">
                <a16:creationId xmlns:a16="http://schemas.microsoft.com/office/drawing/2014/main" id="{2099B68C-3AC6-42F5-A2D7-FC617F490531}"/>
              </a:ext>
            </a:extLst>
          </p:cNvPr>
          <p:cNvSpPr/>
          <p:nvPr/>
        </p:nvSpPr>
        <p:spPr>
          <a:xfrm>
            <a:off x="4718640" y="3350257"/>
            <a:ext cx="2681742" cy="2277545"/>
          </a:xfrm>
          <a:prstGeom prst="ellipse">
            <a:avLst/>
          </a:prstGeom>
          <a:solidFill>
            <a:srgbClr val="29A588"/>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dirty="0">
                <a:solidFill>
                  <a:schemeClr val="bg1"/>
                </a:solidFill>
              </a:rPr>
              <a:t>Our</a:t>
            </a:r>
          </a:p>
          <a:p>
            <a:pPr algn="ctr"/>
            <a:r>
              <a:rPr lang="en-US" sz="3600" b="1" dirty="0">
                <a:solidFill>
                  <a:schemeClr val="bg1"/>
                </a:solidFill>
              </a:rPr>
              <a:t>Services</a:t>
            </a:r>
            <a:endParaRPr lang="en-US" sz="2800" b="1" dirty="0">
              <a:solidFill>
                <a:schemeClr val="bg1"/>
              </a:solidFill>
            </a:endParaRPr>
          </a:p>
        </p:txBody>
      </p:sp>
      <p:sp>
        <p:nvSpPr>
          <p:cNvPr id="11" name="Rounded Rectangle 5">
            <a:extLst>
              <a:ext uri="{FF2B5EF4-FFF2-40B4-BE49-F238E27FC236}">
                <a16:creationId xmlns:a16="http://schemas.microsoft.com/office/drawing/2014/main" id="{5A07F326-CD6B-4E03-910A-4CEFD858BCA1}"/>
              </a:ext>
            </a:extLst>
          </p:cNvPr>
          <p:cNvSpPr/>
          <p:nvPr/>
        </p:nvSpPr>
        <p:spPr>
          <a:xfrm>
            <a:off x="4441097" y="1645895"/>
            <a:ext cx="2888031" cy="929843"/>
          </a:xfrm>
          <a:prstGeom prst="roundRect">
            <a:avLst/>
          </a:prstGeom>
          <a:solidFill>
            <a:schemeClr val="bg1"/>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Construction </a:t>
            </a:r>
          </a:p>
        </p:txBody>
      </p:sp>
      <p:sp>
        <p:nvSpPr>
          <p:cNvPr id="12" name="Rounded Rectangle 7">
            <a:extLst>
              <a:ext uri="{FF2B5EF4-FFF2-40B4-BE49-F238E27FC236}">
                <a16:creationId xmlns:a16="http://schemas.microsoft.com/office/drawing/2014/main" id="{695B5B09-5DD3-48CA-A5E0-DE7B12D16B6C}"/>
              </a:ext>
            </a:extLst>
          </p:cNvPr>
          <p:cNvSpPr/>
          <p:nvPr/>
        </p:nvSpPr>
        <p:spPr>
          <a:xfrm>
            <a:off x="8057034" y="2572319"/>
            <a:ext cx="2888031" cy="975914"/>
          </a:xfrm>
          <a:prstGeom prst="roundRect">
            <a:avLst/>
          </a:prstGeom>
          <a:solidFill>
            <a:schemeClr val="bg1"/>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Operation  </a:t>
            </a:r>
          </a:p>
        </p:txBody>
      </p:sp>
      <p:sp>
        <p:nvSpPr>
          <p:cNvPr id="13" name="Rounded Rectangle 8">
            <a:extLst>
              <a:ext uri="{FF2B5EF4-FFF2-40B4-BE49-F238E27FC236}">
                <a16:creationId xmlns:a16="http://schemas.microsoft.com/office/drawing/2014/main" id="{5BBFD93F-4931-4C45-9AA4-6B58F280DEB0}"/>
              </a:ext>
            </a:extLst>
          </p:cNvPr>
          <p:cNvSpPr/>
          <p:nvPr/>
        </p:nvSpPr>
        <p:spPr>
          <a:xfrm>
            <a:off x="1226320" y="2858892"/>
            <a:ext cx="2888031" cy="975914"/>
          </a:xfrm>
          <a:prstGeom prst="roundRect">
            <a:avLst/>
          </a:prstGeom>
          <a:solidFill>
            <a:schemeClr val="bg1"/>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Designs</a:t>
            </a:r>
          </a:p>
        </p:txBody>
      </p:sp>
      <p:sp>
        <p:nvSpPr>
          <p:cNvPr id="15" name="Rounded Rectangle 9">
            <a:extLst>
              <a:ext uri="{FF2B5EF4-FFF2-40B4-BE49-F238E27FC236}">
                <a16:creationId xmlns:a16="http://schemas.microsoft.com/office/drawing/2014/main" id="{AD7C5DF6-7C0D-466F-8A4D-5C96E852FB65}"/>
              </a:ext>
            </a:extLst>
          </p:cNvPr>
          <p:cNvSpPr/>
          <p:nvPr/>
        </p:nvSpPr>
        <p:spPr>
          <a:xfrm>
            <a:off x="1020359" y="4678093"/>
            <a:ext cx="2888031" cy="975914"/>
          </a:xfrm>
          <a:prstGeom prst="roundRect">
            <a:avLst/>
          </a:prstGeom>
          <a:solidFill>
            <a:schemeClr val="bg1"/>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Hospitality Services </a:t>
            </a:r>
          </a:p>
        </p:txBody>
      </p:sp>
      <p:sp>
        <p:nvSpPr>
          <p:cNvPr id="16" name="Rounded Rectangle 10">
            <a:extLst>
              <a:ext uri="{FF2B5EF4-FFF2-40B4-BE49-F238E27FC236}">
                <a16:creationId xmlns:a16="http://schemas.microsoft.com/office/drawing/2014/main" id="{0465ADA2-9676-4191-A581-63B83062D893}"/>
              </a:ext>
            </a:extLst>
          </p:cNvPr>
          <p:cNvSpPr/>
          <p:nvPr/>
        </p:nvSpPr>
        <p:spPr>
          <a:xfrm>
            <a:off x="8333116" y="4580474"/>
            <a:ext cx="2888031" cy="975914"/>
          </a:xfrm>
          <a:prstGeom prst="roundRect">
            <a:avLst/>
          </a:prstGeom>
          <a:solidFill>
            <a:schemeClr val="bg1"/>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Maintenance </a:t>
            </a:r>
          </a:p>
        </p:txBody>
      </p:sp>
      <p:sp>
        <p:nvSpPr>
          <p:cNvPr id="31" name="Arrow: Down 30">
            <a:extLst>
              <a:ext uri="{FF2B5EF4-FFF2-40B4-BE49-F238E27FC236}">
                <a16:creationId xmlns:a16="http://schemas.microsoft.com/office/drawing/2014/main" id="{1A44CD70-326D-40DD-8E46-B5AFD6B5451E}"/>
              </a:ext>
            </a:extLst>
          </p:cNvPr>
          <p:cNvSpPr/>
          <p:nvPr/>
        </p:nvSpPr>
        <p:spPr>
          <a:xfrm rot="14366889">
            <a:off x="7309980" y="3360435"/>
            <a:ext cx="580845" cy="628946"/>
          </a:xfrm>
          <a:prstGeom prst="downArrow">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C95ED86C-F2ED-41A1-BAC6-03FD8E82B8C1}"/>
              </a:ext>
            </a:extLst>
          </p:cNvPr>
          <p:cNvSpPr/>
          <p:nvPr/>
        </p:nvSpPr>
        <p:spPr>
          <a:xfrm rot="17478160">
            <a:off x="7511778" y="4641418"/>
            <a:ext cx="580845" cy="628946"/>
          </a:xfrm>
          <a:prstGeom prst="downArrow">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0BED703F-15DE-48AF-8108-FA054DD41100}"/>
              </a:ext>
            </a:extLst>
          </p:cNvPr>
          <p:cNvSpPr/>
          <p:nvPr/>
        </p:nvSpPr>
        <p:spPr>
          <a:xfrm rot="10800000">
            <a:off x="5667554" y="2639922"/>
            <a:ext cx="580845" cy="628946"/>
          </a:xfrm>
          <a:prstGeom prst="downArrow">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46E096DF-836F-40AE-B945-B6EF840E796A}"/>
              </a:ext>
            </a:extLst>
          </p:cNvPr>
          <p:cNvSpPr/>
          <p:nvPr/>
        </p:nvSpPr>
        <p:spPr>
          <a:xfrm rot="6928354">
            <a:off x="4310807" y="3286942"/>
            <a:ext cx="580845" cy="628946"/>
          </a:xfrm>
          <a:prstGeom prst="downArrow">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76DE851A-8B2B-494E-AD72-EB74C5E4EB03}"/>
              </a:ext>
            </a:extLst>
          </p:cNvPr>
          <p:cNvSpPr/>
          <p:nvPr/>
        </p:nvSpPr>
        <p:spPr>
          <a:xfrm rot="3954667">
            <a:off x="4160202" y="4926861"/>
            <a:ext cx="580845" cy="628946"/>
          </a:xfrm>
          <a:prstGeom prst="downArrow">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14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AB91AF-4422-4D8E-BB3C-F15C157587F3}"/>
              </a:ext>
            </a:extLst>
          </p:cNvPr>
          <p:cNvSpPr txBox="1">
            <a:spLocks/>
          </p:cNvSpPr>
          <p:nvPr/>
        </p:nvSpPr>
        <p:spPr>
          <a:xfrm>
            <a:off x="3221109" y="5025200"/>
            <a:ext cx="3807796" cy="8021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5400" b="1" kern="1200" dirty="0">
                <a:solidFill>
                  <a:srgbClr val="333F50"/>
                </a:solidFill>
                <a:latin typeface="+mj-lt"/>
                <a:ea typeface="+mj-ea"/>
                <a:cs typeface="+mj-cs"/>
              </a:rPr>
              <a:t>Our</a:t>
            </a:r>
            <a:r>
              <a:rPr lang="en-US" sz="5400" b="1" kern="1200" dirty="0">
                <a:solidFill>
                  <a:srgbClr val="5CB1B6"/>
                </a:solidFill>
                <a:latin typeface="+mj-lt"/>
                <a:ea typeface="+mj-ea"/>
                <a:cs typeface="+mj-cs"/>
              </a:rPr>
              <a:t> Clients</a:t>
            </a:r>
          </a:p>
        </p:txBody>
      </p:sp>
      <p:sp>
        <p:nvSpPr>
          <p:cNvPr id="82" name="Rectangle 60">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E7071A-82EF-4B6A-AE02-48DBC5D45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30" y="-157031"/>
            <a:ext cx="1415542" cy="1415542"/>
          </a:xfrm>
          <a:prstGeom prst="rect">
            <a:avLst/>
          </a:prstGeom>
        </p:spPr>
      </p:pic>
      <p:sp>
        <p:nvSpPr>
          <p:cNvPr id="84" name="Right Triangle 62">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1731"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ight Triangle 64">
            <a:extLst>
              <a:ext uri="{FF2B5EF4-FFF2-40B4-BE49-F238E27FC236}">
                <a16:creationId xmlns:a16="http://schemas.microsoft.com/office/drawing/2014/main" id="{D8350E6D-CBC9-4A26-B84F-7145FDC9F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0665" y="609601"/>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66">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ight Triangle 68">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70">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1447563"/>
            <a:ext cx="1980472" cy="13966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72">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74">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B677301-3E38-4FF8-AC22-DE657E8C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625" y="1832801"/>
            <a:ext cx="2369886" cy="485826"/>
          </a:xfrm>
          <a:prstGeom prst="rect">
            <a:avLst/>
          </a:prstGeom>
        </p:spPr>
      </p:pic>
      <p:sp>
        <p:nvSpPr>
          <p:cNvPr id="92" name="Right Triangle 76">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42224" y="156958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ight Triangle 78">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0AA1175-2B8E-4BB0-A62C-7259294A9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390" y="1252217"/>
            <a:ext cx="1581964" cy="1581964"/>
          </a:xfrm>
          <a:prstGeom prst="rect">
            <a:avLst/>
          </a:prstGeom>
        </p:spPr>
      </p:pic>
      <p:sp>
        <p:nvSpPr>
          <p:cNvPr id="81" name="Rectangle 80">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841337"/>
            <a:ext cx="2789854" cy="1865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4A16C21-3653-4767-9458-796DC4CA9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3147" y="3493177"/>
            <a:ext cx="2456770" cy="561697"/>
          </a:xfrm>
          <a:prstGeom prst="rect">
            <a:avLst/>
          </a:prstGeom>
        </p:spPr>
      </p:pic>
      <p:sp>
        <p:nvSpPr>
          <p:cNvPr id="83" name="Right Triangle 82">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48B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ight Triangle 84">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6496" y="2804968"/>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lide Number Placeholder 6">
            <a:extLst>
              <a:ext uri="{FF2B5EF4-FFF2-40B4-BE49-F238E27FC236}">
                <a16:creationId xmlns:a16="http://schemas.microsoft.com/office/drawing/2014/main" id="{D40155A5-6C27-4AE4-9626-CC1DF900975D}"/>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5</a:t>
            </a:fld>
            <a:endParaRPr lang="en-US" b="1" dirty="0">
              <a:solidFill>
                <a:schemeClr val="bg1"/>
              </a:solidFill>
            </a:endParaRPr>
          </a:p>
        </p:txBody>
      </p:sp>
      <p:pic>
        <p:nvPicPr>
          <p:cNvPr id="3" name="Picture 2">
            <a:extLst>
              <a:ext uri="{FF2B5EF4-FFF2-40B4-BE49-F238E27FC236}">
                <a16:creationId xmlns:a16="http://schemas.microsoft.com/office/drawing/2014/main" id="{875E3A2C-8DB0-475E-BC38-C461337613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3794" y="3053666"/>
            <a:ext cx="1997776" cy="1541253"/>
          </a:xfrm>
          <a:prstGeom prst="rect">
            <a:avLst/>
          </a:prstGeom>
        </p:spPr>
      </p:pic>
    </p:spTree>
    <p:extLst>
      <p:ext uri="{BB962C8B-B14F-4D97-AF65-F5344CB8AC3E}">
        <p14:creationId xmlns:p14="http://schemas.microsoft.com/office/powerpoint/2010/main" val="17364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9079E-E4FC-4C13-B523-0D996A36B568}"/>
              </a:ext>
            </a:extLst>
          </p:cNvPr>
          <p:cNvSpPr>
            <a:spLocks noGrp="1"/>
          </p:cNvSpPr>
          <p:nvPr>
            <p:ph type="title"/>
          </p:nvPr>
        </p:nvSpPr>
        <p:spPr>
          <a:xfrm>
            <a:off x="-40026" y="468687"/>
            <a:ext cx="11139854" cy="930447"/>
          </a:xfrm>
        </p:spPr>
        <p:txBody>
          <a:bodyPr vert="horz" lIns="91440" tIns="45720" rIns="91440" bIns="45720" rtlCol="0" anchor="b">
            <a:normAutofit/>
          </a:bodyPr>
          <a:lstStyle/>
          <a:p>
            <a:pPr algn="ctr"/>
            <a:r>
              <a:rPr lang="en-US" sz="5400" b="1" dirty="0">
                <a:solidFill>
                  <a:srgbClr val="29A588"/>
                </a:solidFill>
              </a:rPr>
              <a:t>HOUSING SOLUTION PRODUCTS</a:t>
            </a:r>
          </a:p>
        </p:txBody>
      </p:sp>
      <p:cxnSp>
        <p:nvCxnSpPr>
          <p:cNvPr id="47" name="Straight Connector 4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9DB01DF-69CE-4AC8-A1A0-D0674E01E9D0}"/>
              </a:ext>
            </a:extLst>
          </p:cNvPr>
          <p:cNvPicPr>
            <a:picLocks noChangeAspect="1"/>
          </p:cNvPicPr>
          <p:nvPr/>
        </p:nvPicPr>
        <p:blipFill rotWithShape="1">
          <a:blip r:embed="rId2">
            <a:extLst>
              <a:ext uri="{28A0092B-C50C-407E-A947-70E740481C1C}">
                <a14:useLocalDpi xmlns:a14="http://schemas.microsoft.com/office/drawing/2010/main" val="0"/>
              </a:ext>
            </a:extLst>
          </a:blip>
          <a:srcRect b="645"/>
          <a:stretch/>
        </p:blipFill>
        <p:spPr>
          <a:xfrm>
            <a:off x="7922626" y="2957840"/>
            <a:ext cx="2367309" cy="2367309"/>
          </a:xfrm>
          <a:prstGeom prst="roundRect">
            <a:avLst>
              <a:gd name="adj" fmla="val 8594"/>
            </a:avLst>
          </a:prstGeom>
          <a:solidFill>
            <a:srgbClr val="FFFFFF">
              <a:shade val="85000"/>
            </a:srgbClr>
          </a:solidFill>
          <a:ln>
            <a:noFill/>
          </a:ln>
          <a:effectLst>
            <a:outerShdw blurRad="50800" dist="50800" dir="5400000" algn="ctr" rotWithShape="0">
              <a:schemeClr val="bg1"/>
            </a:outerShdw>
          </a:effectLst>
        </p:spPr>
      </p:pic>
      <p:cxnSp>
        <p:nvCxnSpPr>
          <p:cNvPr id="62" name="Straight Connector 4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4CE2E1-7D47-4B85-A3C0-D46B65765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47" y="3007945"/>
            <a:ext cx="4007800" cy="2254387"/>
          </a:xfrm>
          <a:prstGeom prst="rect">
            <a:avLst/>
          </a:prstGeom>
          <a:solidFill>
            <a:srgbClr val="FFFFFF">
              <a:shade val="85000"/>
            </a:srgbClr>
          </a:solidFill>
        </p:spPr>
      </p:pic>
      <p:sp>
        <p:nvSpPr>
          <p:cNvPr id="23" name="Rectangle 22">
            <a:extLst>
              <a:ext uri="{FF2B5EF4-FFF2-40B4-BE49-F238E27FC236}">
                <a16:creationId xmlns:a16="http://schemas.microsoft.com/office/drawing/2014/main" id="{01B9644E-ADC8-4F8B-96F8-74CC239630DC}"/>
              </a:ext>
            </a:extLst>
          </p:cNvPr>
          <p:cNvSpPr/>
          <p:nvPr/>
        </p:nvSpPr>
        <p:spPr>
          <a:xfrm>
            <a:off x="0" y="6182432"/>
            <a:ext cx="12192000" cy="675568"/>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House">
            <a:extLst>
              <a:ext uri="{FF2B5EF4-FFF2-40B4-BE49-F238E27FC236}">
                <a16:creationId xmlns:a16="http://schemas.microsoft.com/office/drawing/2014/main" id="{EA33D158-5213-427D-B1A9-3858D6084B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2128" y="464133"/>
            <a:ext cx="1174607" cy="1174607"/>
          </a:xfrm>
          <a:prstGeom prst="rect">
            <a:avLst/>
          </a:prstGeom>
        </p:spPr>
      </p:pic>
      <p:sp>
        <p:nvSpPr>
          <p:cNvPr id="39" name="TextBox 38">
            <a:extLst>
              <a:ext uri="{FF2B5EF4-FFF2-40B4-BE49-F238E27FC236}">
                <a16:creationId xmlns:a16="http://schemas.microsoft.com/office/drawing/2014/main" id="{99FC70EB-4B4B-4FC7-9F42-D5AF674C9140}"/>
              </a:ext>
            </a:extLst>
          </p:cNvPr>
          <p:cNvSpPr txBox="1"/>
          <p:nvPr/>
        </p:nvSpPr>
        <p:spPr>
          <a:xfrm>
            <a:off x="1708483" y="2247788"/>
            <a:ext cx="3152264" cy="584775"/>
          </a:xfrm>
          <a:prstGeom prst="rect">
            <a:avLst/>
          </a:prstGeom>
          <a:noFill/>
        </p:spPr>
        <p:txBody>
          <a:bodyPr wrap="square" rtlCol="0">
            <a:spAutoFit/>
          </a:bodyPr>
          <a:lstStyle/>
          <a:p>
            <a:r>
              <a:rPr lang="en-US" sz="3200" b="1" dirty="0">
                <a:solidFill>
                  <a:srgbClr val="5CB1B6"/>
                </a:solidFill>
              </a:rPr>
              <a:t>Desert Box</a:t>
            </a:r>
          </a:p>
        </p:txBody>
      </p:sp>
      <p:sp>
        <p:nvSpPr>
          <p:cNvPr id="54" name="TextBox 53">
            <a:extLst>
              <a:ext uri="{FF2B5EF4-FFF2-40B4-BE49-F238E27FC236}">
                <a16:creationId xmlns:a16="http://schemas.microsoft.com/office/drawing/2014/main" id="{3718EFE6-FF2D-4DE6-9F60-F0A83110BDAF}"/>
              </a:ext>
            </a:extLst>
          </p:cNvPr>
          <p:cNvSpPr txBox="1"/>
          <p:nvPr/>
        </p:nvSpPr>
        <p:spPr>
          <a:xfrm>
            <a:off x="7947564" y="2272267"/>
            <a:ext cx="3152264" cy="584775"/>
          </a:xfrm>
          <a:prstGeom prst="rect">
            <a:avLst/>
          </a:prstGeom>
          <a:noFill/>
        </p:spPr>
        <p:txBody>
          <a:bodyPr wrap="square" rtlCol="0">
            <a:spAutoFit/>
          </a:bodyPr>
          <a:lstStyle/>
          <a:p>
            <a:r>
              <a:rPr lang="en-US" sz="3200" b="1" dirty="0">
                <a:solidFill>
                  <a:srgbClr val="5CB1B6"/>
                </a:solidFill>
              </a:rPr>
              <a:t> Dome Unit </a:t>
            </a:r>
          </a:p>
        </p:txBody>
      </p:sp>
      <p:sp>
        <p:nvSpPr>
          <p:cNvPr id="41" name="Rectangle 40">
            <a:extLst>
              <a:ext uri="{FF2B5EF4-FFF2-40B4-BE49-F238E27FC236}">
                <a16:creationId xmlns:a16="http://schemas.microsoft.com/office/drawing/2014/main" id="{B25358CD-54E9-4B6E-B34E-0137AC0F8355}"/>
              </a:ext>
            </a:extLst>
          </p:cNvPr>
          <p:cNvSpPr/>
          <p:nvPr/>
        </p:nvSpPr>
        <p:spPr>
          <a:xfrm>
            <a:off x="353645" y="5537716"/>
            <a:ext cx="5134867" cy="369332"/>
          </a:xfrm>
          <a:prstGeom prst="rect">
            <a:avLst/>
          </a:prstGeom>
        </p:spPr>
        <p:txBody>
          <a:bodyPr wrap="none">
            <a:spAutoFit/>
          </a:bodyPr>
          <a:lstStyle/>
          <a:p>
            <a:pPr algn="ctr"/>
            <a:r>
              <a:rPr lang="en-US" b="1" dirty="0">
                <a:solidFill>
                  <a:srgbClr val="5CB1B6"/>
                </a:solidFill>
              </a:rPr>
              <a:t>Luxury residential unit made by shipping Containers</a:t>
            </a:r>
          </a:p>
        </p:txBody>
      </p:sp>
      <p:sp>
        <p:nvSpPr>
          <p:cNvPr id="56" name="Rectangle 55">
            <a:extLst>
              <a:ext uri="{FF2B5EF4-FFF2-40B4-BE49-F238E27FC236}">
                <a16:creationId xmlns:a16="http://schemas.microsoft.com/office/drawing/2014/main" id="{4B0B19CC-ED9E-4934-9891-C25D9C3FDFD6}"/>
              </a:ext>
            </a:extLst>
          </p:cNvPr>
          <p:cNvSpPr/>
          <p:nvPr/>
        </p:nvSpPr>
        <p:spPr>
          <a:xfrm>
            <a:off x="6673224" y="5526744"/>
            <a:ext cx="4728282" cy="369332"/>
          </a:xfrm>
          <a:prstGeom prst="rect">
            <a:avLst/>
          </a:prstGeom>
        </p:spPr>
        <p:txBody>
          <a:bodyPr wrap="none">
            <a:spAutoFit/>
          </a:bodyPr>
          <a:lstStyle/>
          <a:p>
            <a:pPr algn="ctr"/>
            <a:r>
              <a:rPr lang="en-US" b="1" dirty="0">
                <a:solidFill>
                  <a:srgbClr val="5CB1B6"/>
                </a:solidFill>
              </a:rPr>
              <a:t>Innovative residential unit for larger view sights</a:t>
            </a:r>
          </a:p>
        </p:txBody>
      </p:sp>
      <p:sp>
        <p:nvSpPr>
          <p:cNvPr id="60" name="Slide Number Placeholder 6">
            <a:extLst>
              <a:ext uri="{FF2B5EF4-FFF2-40B4-BE49-F238E27FC236}">
                <a16:creationId xmlns:a16="http://schemas.microsoft.com/office/drawing/2014/main" id="{CB4C1EA9-1611-4D2D-BC18-849E5801AE14}"/>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6</a:t>
            </a:fld>
            <a:endParaRPr lang="en-US" b="1" dirty="0">
              <a:solidFill>
                <a:schemeClr val="bg1"/>
              </a:solidFill>
            </a:endParaRPr>
          </a:p>
        </p:txBody>
      </p:sp>
    </p:spTree>
    <p:extLst>
      <p:ext uri="{BB962C8B-B14F-4D97-AF65-F5344CB8AC3E}">
        <p14:creationId xmlns:p14="http://schemas.microsoft.com/office/powerpoint/2010/main" val="49151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58DB95-5B52-4DAE-850E-7DC6B70CE57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30"/>
          <a:stretch/>
        </p:blipFill>
        <p:spPr>
          <a:xfrm>
            <a:off x="-1" y="-28"/>
            <a:ext cx="12192000" cy="685595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324853" y="381000"/>
            <a:ext cx="5450572" cy="2076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u="sng" kern="1200" dirty="0">
                <a:solidFill>
                  <a:schemeClr val="tx1"/>
                </a:solidFill>
                <a:latin typeface="+mj-lt"/>
                <a:ea typeface="+mj-ea"/>
                <a:cs typeface="+mj-cs"/>
              </a:rPr>
              <a:t>Desert BOX </a:t>
            </a:r>
          </a:p>
          <a:p>
            <a:pPr algn="ctr">
              <a:spcAft>
                <a:spcPts val="600"/>
              </a:spcAft>
            </a:pPr>
            <a:r>
              <a:rPr lang="en-US" b="1" u="sng" dirty="0"/>
              <a:t>The most luxurious Unit</a:t>
            </a:r>
            <a:endParaRPr lang="en-US" b="1" u="sng" kern="1200" dirty="0">
              <a:solidFill>
                <a:schemeClr val="tx1"/>
              </a:solidFill>
              <a:latin typeface="+mj-lt"/>
              <a:ea typeface="+mj-ea"/>
              <a:cs typeface="+mj-cs"/>
            </a:endParaRPr>
          </a:p>
        </p:txBody>
      </p:sp>
      <p:sp>
        <p:nvSpPr>
          <p:cNvPr id="53" name="Freeform: Shape 5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BE55274D-4177-40AF-BDF4-DE1A4206A203}"/>
              </a:ext>
            </a:extLst>
          </p:cNvPr>
          <p:cNvPicPr>
            <a:picLocks noChangeAspect="1"/>
          </p:cNvPicPr>
          <p:nvPr/>
        </p:nvPicPr>
        <p:blipFill rotWithShape="1">
          <a:blip r:embed="rId3">
            <a:extLst>
              <a:ext uri="{28A0092B-C50C-407E-A947-70E740481C1C}">
                <a14:useLocalDpi xmlns:a14="http://schemas.microsoft.com/office/drawing/2010/main" val="0"/>
              </a:ext>
            </a:extLst>
          </a:blip>
          <a:srcRect l="685" r="1567" b="-3"/>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6">
            <a:extLst>
              <a:ext uri="{FF2B5EF4-FFF2-40B4-BE49-F238E27FC236}">
                <a16:creationId xmlns:a16="http://schemas.microsoft.com/office/drawing/2014/main" id="{3081874A-323D-42D5-B71F-F4C567F6BCC5}"/>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tx1"/>
                </a:solidFill>
              </a:rPr>
              <a:t>7</a:t>
            </a:fld>
            <a:endParaRPr lang="en-US" b="1" dirty="0">
              <a:solidFill>
                <a:schemeClr val="tx1"/>
              </a:solidFill>
            </a:endParaRPr>
          </a:p>
        </p:txBody>
      </p:sp>
    </p:spTree>
    <p:extLst>
      <p:ext uri="{BB962C8B-B14F-4D97-AF65-F5344CB8AC3E}">
        <p14:creationId xmlns:p14="http://schemas.microsoft.com/office/powerpoint/2010/main" val="41270317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67C7502-1F03-492A-8690-181C2A950A28}"/>
              </a:ext>
            </a:extLst>
          </p:cNvPr>
          <p:cNvSpPr/>
          <p:nvPr/>
        </p:nvSpPr>
        <p:spPr>
          <a:xfrm>
            <a:off x="0" y="5991725"/>
            <a:ext cx="12192000" cy="866275"/>
          </a:xfrm>
          <a:prstGeom prst="rect">
            <a:avLst/>
          </a:prstGeom>
          <a:solidFill>
            <a:srgbClr val="29A5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73"/>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853308" y="124485"/>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BOX – EARTH 53</a:t>
            </a:r>
          </a:p>
        </p:txBody>
      </p:sp>
      <p:sp>
        <p:nvSpPr>
          <p:cNvPr id="6" name="Rectangle 5">
            <a:extLst>
              <a:ext uri="{FF2B5EF4-FFF2-40B4-BE49-F238E27FC236}">
                <a16:creationId xmlns:a16="http://schemas.microsoft.com/office/drawing/2014/main" id="{9705A451-56CC-45CC-ABAC-DBE0D68A8BA1}"/>
              </a:ext>
            </a:extLst>
          </p:cNvPr>
          <p:cNvSpPr/>
          <p:nvPr/>
        </p:nvSpPr>
        <p:spPr>
          <a:xfrm>
            <a:off x="1307042" y="1702040"/>
            <a:ext cx="1617815" cy="523220"/>
          </a:xfrm>
          <a:prstGeom prst="rect">
            <a:avLst/>
          </a:prstGeom>
        </p:spPr>
        <p:txBody>
          <a:bodyPr wrap="none">
            <a:spAutoFit/>
          </a:bodyPr>
          <a:lstStyle/>
          <a:p>
            <a:r>
              <a:rPr lang="en-US" sz="2800" b="1" dirty="0">
                <a:solidFill>
                  <a:srgbClr val="5CB1B6"/>
                </a:solidFill>
              </a:rPr>
              <a:t>Earth - 53</a:t>
            </a:r>
          </a:p>
        </p:txBody>
      </p:sp>
      <p:sp>
        <p:nvSpPr>
          <p:cNvPr id="19" name="Slide Number Placeholder 6">
            <a:extLst>
              <a:ext uri="{FF2B5EF4-FFF2-40B4-BE49-F238E27FC236}">
                <a16:creationId xmlns:a16="http://schemas.microsoft.com/office/drawing/2014/main" id="{8D91455E-FF82-473C-9647-82A405986C7A}"/>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8</a:t>
            </a:fld>
            <a:endParaRPr lang="en-US" b="1" dirty="0">
              <a:solidFill>
                <a:schemeClr val="bg1"/>
              </a:solidFill>
            </a:endParaRPr>
          </a:p>
        </p:txBody>
      </p:sp>
      <p:pic>
        <p:nvPicPr>
          <p:cNvPr id="23" name="Picture 22">
            <a:extLst>
              <a:ext uri="{FF2B5EF4-FFF2-40B4-BE49-F238E27FC236}">
                <a16:creationId xmlns:a16="http://schemas.microsoft.com/office/drawing/2014/main" id="{FCE726B6-F712-4C82-9C20-C4231495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41" y="1174968"/>
            <a:ext cx="9948980" cy="4654205"/>
          </a:xfrm>
          <a:prstGeom prst="rect">
            <a:avLst/>
          </a:prstGeom>
        </p:spPr>
      </p:pic>
    </p:spTree>
    <p:extLst>
      <p:ext uri="{BB962C8B-B14F-4D97-AF65-F5344CB8AC3E}">
        <p14:creationId xmlns:p14="http://schemas.microsoft.com/office/powerpoint/2010/main" val="304954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9D95BB-6E3F-4FEE-8CE7-494F67B2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8" y="0"/>
            <a:ext cx="1325738" cy="1325738"/>
          </a:xfrm>
          <a:prstGeom prst="rect">
            <a:avLst/>
          </a:prstGeom>
        </p:spPr>
      </p:pic>
      <p:sp>
        <p:nvSpPr>
          <p:cNvPr id="9" name="Title 1">
            <a:extLst>
              <a:ext uri="{FF2B5EF4-FFF2-40B4-BE49-F238E27FC236}">
                <a16:creationId xmlns:a16="http://schemas.microsoft.com/office/drawing/2014/main" id="{8FAB91AF-4422-4D8E-BB3C-F15C157587F3}"/>
              </a:ext>
            </a:extLst>
          </p:cNvPr>
          <p:cNvSpPr txBox="1">
            <a:spLocks/>
          </p:cNvSpPr>
          <p:nvPr/>
        </p:nvSpPr>
        <p:spPr>
          <a:xfrm>
            <a:off x="1913468" y="124489"/>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5CB1B6"/>
                </a:solidFill>
              </a:rPr>
              <a:t>Desert Edge </a:t>
            </a:r>
          </a:p>
        </p:txBody>
      </p:sp>
      <p:sp>
        <p:nvSpPr>
          <p:cNvPr id="10" name="Slide Number Placeholder 6">
            <a:extLst>
              <a:ext uri="{FF2B5EF4-FFF2-40B4-BE49-F238E27FC236}">
                <a16:creationId xmlns:a16="http://schemas.microsoft.com/office/drawing/2014/main" id="{0429A84A-0B7E-43FD-BD43-D89DC361CD47}"/>
              </a:ext>
            </a:extLst>
          </p:cNvPr>
          <p:cNvSpPr>
            <a:spLocks noGrp="1"/>
          </p:cNvSpPr>
          <p:nvPr>
            <p:ph type="sldNum" sz="quarter" idx="12"/>
          </p:nvPr>
        </p:nvSpPr>
        <p:spPr>
          <a:xfrm>
            <a:off x="11028532" y="6236038"/>
            <a:ext cx="741947" cy="365125"/>
          </a:xfrm>
        </p:spPr>
        <p:txBody>
          <a:bodyPr/>
          <a:lstStyle/>
          <a:p>
            <a:fld id="{D4F1A278-6D97-491C-B35B-07FE639162A9}" type="slidenum">
              <a:rPr lang="en-US" sz="2800" b="1" smtClean="0">
                <a:solidFill>
                  <a:schemeClr val="bg1"/>
                </a:solidFill>
              </a:rPr>
              <a:t>9</a:t>
            </a:fld>
            <a:endParaRPr lang="en-US" b="1" dirty="0">
              <a:solidFill>
                <a:schemeClr val="bg1"/>
              </a:solidFill>
            </a:endParaRPr>
          </a:p>
        </p:txBody>
      </p:sp>
      <p:pic>
        <p:nvPicPr>
          <p:cNvPr id="11" name="Picture 10">
            <a:extLst>
              <a:ext uri="{FF2B5EF4-FFF2-40B4-BE49-F238E27FC236}">
                <a16:creationId xmlns:a16="http://schemas.microsoft.com/office/drawing/2014/main" id="{3BB0DC6D-4693-4732-A469-34B57E941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68" y="1057321"/>
            <a:ext cx="7978948" cy="5643374"/>
          </a:xfrm>
          <a:prstGeom prst="rect">
            <a:avLst/>
          </a:prstGeom>
        </p:spPr>
      </p:pic>
      <p:sp>
        <p:nvSpPr>
          <p:cNvPr id="12" name="Oval 11">
            <a:extLst>
              <a:ext uri="{FF2B5EF4-FFF2-40B4-BE49-F238E27FC236}">
                <a16:creationId xmlns:a16="http://schemas.microsoft.com/office/drawing/2014/main" id="{1F75FBC6-48B0-465F-A221-409B11FB12EE}"/>
              </a:ext>
            </a:extLst>
          </p:cNvPr>
          <p:cNvSpPr/>
          <p:nvPr/>
        </p:nvSpPr>
        <p:spPr>
          <a:xfrm>
            <a:off x="9489057" y="673845"/>
            <a:ext cx="517584" cy="854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473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7391</TotalTime>
  <Words>377</Words>
  <Application>Microsoft Office PowerPoint</Application>
  <PresentationFormat>Widescreen</PresentationFormat>
  <Paragraphs>101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The Engineers Company is managed by a professional expert Saudi engineers that focuses on bringing an innovation, affordable, environmental housing to the country.   The Engineers Company aims to provide a solution for housing complexity in the country whether it’s for construction companies, hospitality and residency. Owning a living space is not a life dream anymore. We simplified complexity of housing to assure that innovation exists to Impact your way of living.  </vt:lpstr>
      <vt:lpstr>PowerPoint Presentation</vt:lpstr>
      <vt:lpstr>PowerPoint Presentation</vt:lpstr>
      <vt:lpstr>PowerPoint Presentation</vt:lpstr>
      <vt:lpstr>HOUSING SOLUTION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shipping container home makes the construction process much simpler and more efficient than ever before. So why spend months building when it could be weeks? Imagine them as life-size LEGO blocks and you will start to see the vast possibilities and opportunities.   Build a single level or multi-levels building. Place one in your backyard and then 10 years later move it somewhere new. When it comes to construction methods and building materials there are few alternatives that are as durable, portable and sustainable.  </vt:lpstr>
      <vt:lpstr>Durability - A Desert BOX unit is built with an engineered commercial grade Streamlined - Simultaneous site development and building construction at the Desert Box facility. Reducing project schedules by 30-50%. Environmental – Desert BOX is an environmental housing unit that does not need to have a foundation on the ground.   Efficiency - Every Desert BOX is equipped with proven all electric systems which allows for renewable energy sources to offset some or all of the energy usage.   Movable - Desert BOX unit is a movable unit and can be easily transfered from location to another.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Mohannad Al Ahmadi</dc:creator>
  <cp:lastModifiedBy>Mohannad Al Ahmadi</cp:lastModifiedBy>
  <cp:revision>20</cp:revision>
  <dcterms:created xsi:type="dcterms:W3CDTF">2019-08-16T21:27:01Z</dcterms:created>
  <dcterms:modified xsi:type="dcterms:W3CDTF">2019-09-05T20:00:36Z</dcterms:modified>
</cp:coreProperties>
</file>