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74"/>
  </p:normalViewPr>
  <p:slideViewPr>
    <p:cSldViewPr snapToGrid="0" snapToObjects="1">
      <p:cViewPr varScale="1">
        <p:scale>
          <a:sx n="128" d="100"/>
          <a:sy n="128" d="100"/>
        </p:scale>
        <p:origin x="480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9/3/19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9/3/19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9/3/19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BD4E0-737A-734E-8A61-59D2D13D988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KEYA Cure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99D2EC-1944-D64B-990F-770A56AE9BD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CBD Full Spectrum Oil</a:t>
            </a:r>
          </a:p>
        </p:txBody>
      </p:sp>
    </p:spTree>
    <p:extLst>
      <p:ext uri="{BB962C8B-B14F-4D97-AF65-F5344CB8AC3E}">
        <p14:creationId xmlns:p14="http://schemas.microsoft.com/office/powerpoint/2010/main" val="12938043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7343-3DC6-1144-95C9-BD6BE3CB0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Product Label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3A5D9-F70B-0445-8A23-628C8CA11F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470826"/>
            <a:ext cx="9601196" cy="3405042"/>
          </a:xfrm>
        </p:spPr>
        <p:txBody>
          <a:bodyPr/>
          <a:lstStyle/>
          <a:p>
            <a:pPr marL="0" indent="0" algn="ctr">
              <a:buNone/>
            </a:pPr>
            <a: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  <a:t>KEYA Cure</a:t>
            </a:r>
          </a:p>
          <a:p>
            <a:pPr marL="0" indent="0" algn="ctr"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 Products: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CannFocus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CannRelief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Full Spectrum CBD Oil</a:t>
            </a:r>
          </a:p>
          <a:p>
            <a:pPr marL="0" indent="0" algn="ctr"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30ml  |  1000 mg</a:t>
            </a:r>
          </a:p>
          <a:p>
            <a:pPr marL="0" indent="0" algn="ctr">
              <a:buNone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Mint flavor </a:t>
            </a:r>
          </a:p>
          <a:p>
            <a:pPr marL="0" indent="0" algn="ctr">
              <a:buNone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56169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56A8F-75C4-544B-94BE-28640A960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Label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9549E3-D176-C248-B921-3F79EE0E01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Use: Shake well. Take 1 dropper to the mark twice daily. Hold under the tongue for 30 seconds. Use every day for best results. Start CBD use with a half dose and work up to full dose after 7 days.</a:t>
            </a:r>
          </a:p>
          <a:p>
            <a:pPr marL="0" indent="0"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Discuss CBD use with a physician if taking other medications. Do not exceed 5 doses in a day </a:t>
            </a:r>
          </a:p>
          <a:p>
            <a:pPr marL="0" indent="0">
              <a:buNone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Food Supplement Contains: Full Spectrum CBD, hemp oil and natural flavor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CBD derived from Cannabis less than 0.025 THC</a:t>
            </a:r>
          </a:p>
          <a:p>
            <a:pPr marL="0" indent="0">
              <a:buNone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Store in a cool, dark place</a:t>
            </a:r>
          </a:p>
          <a:p>
            <a:pPr marL="0" indent="0"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Logos for non GMO and Organic</a:t>
            </a:r>
          </a:p>
        </p:txBody>
      </p:sp>
    </p:spTree>
    <p:extLst>
      <p:ext uri="{BB962C8B-B14F-4D97-AF65-F5344CB8AC3E}">
        <p14:creationId xmlns:p14="http://schemas.microsoft.com/office/powerpoint/2010/main" val="1579811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18561-0627-594E-AFF3-80C596DA8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Label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1F969E-AB58-5F40-A78B-3C7249F894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Derived from Cannabis as a full spectrum oil. </a:t>
            </a:r>
          </a:p>
          <a:p>
            <a:pPr marL="0" indent="0">
              <a:buNone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Add a box here for expiration date</a:t>
            </a:r>
          </a:p>
          <a:p>
            <a:pPr marL="0" indent="0">
              <a:buNone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Space for a QR code</a:t>
            </a:r>
          </a:p>
          <a:p>
            <a:pPr marL="0" indent="0">
              <a:buNone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Manufactured in Colorado, United States for KEYA Cure, The Netherlands</a:t>
            </a:r>
          </a:p>
          <a:p>
            <a:pPr marL="0" indent="0">
              <a:buNone/>
            </a:pP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KEYAcure.com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17530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5656E-81D1-9E4E-A8B0-E6CCF0DA5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 board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A6C7D10-E76D-9A42-A544-CDA32AF42D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07694" y="2625557"/>
            <a:ext cx="3968034" cy="331787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3C6C18C-FB18-6742-976C-8ED4FDFE34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5728" y="2625557"/>
            <a:ext cx="5626234" cy="3214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1225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CACE7-7DA9-C547-8DD5-1F4C03BE2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 Board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2F4D708-A585-D146-AD96-DC42328CD2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3802" y="2518552"/>
            <a:ext cx="4423833" cy="331787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C085B70-EFC3-F343-A12B-1C236BE24F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7878" y="2451749"/>
            <a:ext cx="3485152" cy="3451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6417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3FCF0-ABBB-594C-B06D-CD6DBE778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 Board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D7A95C6-46EB-844D-8462-2F5F93D8CE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51797" y="2557463"/>
            <a:ext cx="2488406" cy="3317875"/>
          </a:xfrm>
        </p:spPr>
      </p:pic>
    </p:spTree>
    <p:extLst>
      <p:ext uri="{BB962C8B-B14F-4D97-AF65-F5344CB8AC3E}">
        <p14:creationId xmlns:p14="http://schemas.microsoft.com/office/powerpoint/2010/main" val="37656814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962</TotalTime>
  <Words>150</Words>
  <Application>Microsoft Macintosh PowerPoint</Application>
  <PresentationFormat>Widescreen</PresentationFormat>
  <Paragraphs>35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Garamond</vt:lpstr>
      <vt:lpstr>Organic</vt:lpstr>
      <vt:lpstr>KEYA Cure</vt:lpstr>
      <vt:lpstr>Product Label</vt:lpstr>
      <vt:lpstr>Label 2</vt:lpstr>
      <vt:lpstr>Label 3</vt:lpstr>
      <vt:lpstr>IDEA board</vt:lpstr>
      <vt:lpstr>Idea Board</vt:lpstr>
      <vt:lpstr>Idea Board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KEYA Cure</dc:title>
  <dc:creator>Microsoft Office User</dc:creator>
  <cp:lastModifiedBy>Kellie Seringer</cp:lastModifiedBy>
  <cp:revision>11</cp:revision>
  <dcterms:created xsi:type="dcterms:W3CDTF">2019-08-09T00:28:29Z</dcterms:created>
  <dcterms:modified xsi:type="dcterms:W3CDTF">2019-09-04T04:51:51Z</dcterms:modified>
</cp:coreProperties>
</file>