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600" y="-80"/>
      </p:cViewPr>
      <p:guideLst>
        <p:guide orient="horz" pos="57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81135"/>
            <a:ext cx="7772400" cy="392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363200"/>
            <a:ext cx="640080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51569"/>
            <a:ext cx="2057400" cy="416136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51569"/>
            <a:ext cx="6019800" cy="41613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751735"/>
            <a:ext cx="7772400" cy="3632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751236"/>
            <a:ext cx="7772400" cy="4000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79201"/>
            <a:ext cx="4038600" cy="3218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79201"/>
            <a:ext cx="4038600" cy="3218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368"/>
            <a:ext cx="82296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93635"/>
            <a:ext cx="4040188" cy="1706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799667"/>
            <a:ext cx="4040188" cy="10536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4093635"/>
            <a:ext cx="4041775" cy="1706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5799667"/>
            <a:ext cx="4041775" cy="10536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8133"/>
            <a:ext cx="3008313" cy="3098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135"/>
            <a:ext cx="5111750" cy="15608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826935"/>
            <a:ext cx="3008313" cy="12509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2801600"/>
            <a:ext cx="5486400" cy="15113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34067"/>
            <a:ext cx="5486400" cy="109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312901"/>
            <a:ext cx="5486400" cy="2146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2368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1"/>
            <a:ext cx="8229600" cy="1206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6950268"/>
            <a:ext cx="21336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3313-E7D5-0C4B-9D98-0501D6FFC9C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6950268"/>
            <a:ext cx="28956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6950268"/>
            <a:ext cx="21336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22E3-6AD7-9040-B6BA-B4C2010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crowd_zkqjf0xfzff9n0dm9vaf4my46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0"/>
            <a:ext cx="5600411" cy="18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Phil</cp:lastModifiedBy>
  <cp:revision>1</cp:revision>
  <dcterms:created xsi:type="dcterms:W3CDTF">2019-08-21T13:24:48Z</dcterms:created>
  <dcterms:modified xsi:type="dcterms:W3CDTF">2019-08-21T13:28:56Z</dcterms:modified>
</cp:coreProperties>
</file>