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5" autoAdjust="0"/>
    <p:restoredTop sz="94660"/>
  </p:normalViewPr>
  <p:slideViewPr>
    <p:cSldViewPr snapToGrid="0">
      <p:cViewPr varScale="1">
        <p:scale>
          <a:sx n="62" d="100"/>
          <a:sy n="62" d="100"/>
        </p:scale>
        <p:origin x="78" y="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8CD9DC-BFB1-4223-8EB6-27F648EAE3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D33E9A-761B-48A0-848F-DEC105108F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171665-4AE4-4233-99AD-BDC9C5B25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9E300-3C5F-4A44-A35C-C6471D69D2D2}" type="datetimeFigureOut">
              <a:rPr lang="en-US" smtClean="0"/>
              <a:t>8/27/2019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FC10D1-C751-4946-814A-896C04C3F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DC112C-39C8-4742-B6D1-78BD36141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EDDFB-CF07-46FB-B0C6-66329CC05B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298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486D9-56CF-4E9B-B3CA-E76A79FE7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C5BEEA-B86D-45D6-8E27-6C500BD3BD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5C311D-6A72-499C-9F3F-8DEA02BDB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9E300-3C5F-4A44-A35C-C6471D69D2D2}" type="datetimeFigureOut">
              <a:rPr lang="en-US" smtClean="0"/>
              <a:t>8/27/2019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DC72BF-5214-419A-9DEB-A52B8C387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499B9C-3981-41D2-AAD1-37F3EAFF2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EDDFB-CF07-46FB-B0C6-66329CC05B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435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698D910-125A-4C28-B6C4-FB6475B582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1D738B-F2D6-4DCE-93A0-06023D641D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AD247C-8190-4979-A084-83ED23A71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9E300-3C5F-4A44-A35C-C6471D69D2D2}" type="datetimeFigureOut">
              <a:rPr lang="en-US" smtClean="0"/>
              <a:t>8/27/2019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A686D2-5A79-4F85-92E4-072DCD8A5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2ADDE0-7C3B-4A29-8783-F39C15F2B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EDDFB-CF07-46FB-B0C6-66329CC05B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652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9E71A-8068-44B5-ADE2-11D6B461A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1034C3-9872-4815-B8FF-BABA41CF41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33AF35-D39A-4B35-90E3-93BE065C3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9E300-3C5F-4A44-A35C-C6471D69D2D2}" type="datetimeFigureOut">
              <a:rPr lang="en-US" smtClean="0"/>
              <a:t>8/27/2019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2A888F-11B1-412A-B650-8F47236D8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F5F352-E786-4CD6-A8EB-5CDD26A09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EDDFB-CF07-46FB-B0C6-66329CC05B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399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DE804-2A3D-470D-9D48-CB6017BD2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97B537-744A-4F36-B474-B662C8AC8F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DA8E75-387F-4D05-95F4-C68F9B817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9E300-3C5F-4A44-A35C-C6471D69D2D2}" type="datetimeFigureOut">
              <a:rPr lang="en-US" smtClean="0"/>
              <a:t>8/27/2019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682BCE-7750-4C6C-862E-481AF0C0B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CD583A-6935-4EE6-BA1F-AEDF068E2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EDDFB-CF07-46FB-B0C6-66329CC05B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077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13AE7-6412-4D53-B904-714E17E8B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B3E487-93A2-46DD-8482-AB21B5A545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B8A279-A615-46DF-84DF-8E45CC3A28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896304-C92B-4A5E-9CA0-1FD7931CA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9E300-3C5F-4A44-A35C-C6471D69D2D2}" type="datetimeFigureOut">
              <a:rPr lang="en-US" smtClean="0"/>
              <a:t>8/27/2019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C9B80E-52FF-4F3A-9160-FFFE2736D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DC0290-BC9B-41E6-978F-824F43BE8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EDDFB-CF07-46FB-B0C6-66329CC05B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293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AE214-3AC8-456D-854D-1A1922770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982B51-A69E-4D54-A693-A9D990C5B2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5CAEEF-A32C-4A50-8A2D-590A80F019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BD6ADDE-186C-49D2-9010-8B19FA1E8A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72CC76-CD42-48B2-9986-BD7B077C9F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F98EB7-F31E-47A5-AA7B-006B978F57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9E300-3C5F-4A44-A35C-C6471D69D2D2}" type="datetimeFigureOut">
              <a:rPr lang="en-US" smtClean="0"/>
              <a:t>8/27/2019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BBF778-0B0C-42DB-B6C4-286A1C756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A6E35C-865F-4E34-A2B5-39EA1431F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EDDFB-CF07-46FB-B0C6-66329CC05B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546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3FC74-AE6A-4593-AA69-495709F07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2205EF-5714-4EA7-98DA-2FCF425C0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9E300-3C5F-4A44-A35C-C6471D69D2D2}" type="datetimeFigureOut">
              <a:rPr lang="en-US" smtClean="0"/>
              <a:t>8/27/2019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E0F7A9-39B9-4F21-995F-89F86457A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C7A047-D21A-4A0D-B8EA-C023DF141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EDDFB-CF07-46FB-B0C6-66329CC05B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701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894DE10-A7F4-4341-9019-C8CEC5DEB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9E300-3C5F-4A44-A35C-C6471D69D2D2}" type="datetimeFigureOut">
              <a:rPr lang="en-US" smtClean="0"/>
              <a:t>8/27/2019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E36E42B-43F4-4229-8A6F-AD40B5242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EF950B-86C5-473D-B784-9FCAFFE3C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EDDFB-CF07-46FB-B0C6-66329CC05B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622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1A9A9-4FF7-4B68-BE93-5311070704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B87E67-74D3-43CA-ACE6-72088C664B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120215-F43B-4F64-9679-45FCC24015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644B47-F73A-4E45-A62B-3626B40A6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9E300-3C5F-4A44-A35C-C6471D69D2D2}" type="datetimeFigureOut">
              <a:rPr lang="en-US" smtClean="0"/>
              <a:t>8/27/2019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9DE27B-4A5A-4266-B414-09B3A7BFB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BF6A78-FB4F-4DA7-81C6-55B360134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EDDFB-CF07-46FB-B0C6-66329CC05B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71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2D959-8539-470D-9B3F-8AD0191252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C119F4-E2EF-46D5-B35D-D30516497A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A79AF0-D78E-4CB8-A15B-A61D0EAB56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93875E-2041-49B9-8C84-BA650E5DC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9E300-3C5F-4A44-A35C-C6471D69D2D2}" type="datetimeFigureOut">
              <a:rPr lang="en-US" smtClean="0"/>
              <a:t>8/27/2019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9158B2-DFBD-4B07-9B68-A82D5192E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C2AB43-4EB3-4705-8E5F-D2BAE3CA8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EDDFB-CF07-46FB-B0C6-66329CC05B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371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2CF1AA4-F067-410B-B733-849164DB4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70108D-3AB4-41F1-9E50-1CCBD2B8F3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EFC57A-5AD9-4E9C-A733-5029B2020A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B9E300-3C5F-4A44-A35C-C6471D69D2D2}" type="datetimeFigureOut">
              <a:rPr lang="en-US" smtClean="0"/>
              <a:t>8/27/2019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6DC9F6-B50C-4B20-B92D-61FF0E6465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264241-B8E5-4A5B-A288-E1F67CB6D2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0EDDFB-CF07-46FB-B0C6-66329CC05B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692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12215E6-993C-40E8-B07F-2AC6843DB5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8386" y="1305368"/>
            <a:ext cx="9577953" cy="3890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486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Don Kirkendall</dc:creator>
  <cp:lastModifiedBy>Don Kirkendall</cp:lastModifiedBy>
  <cp:revision>1</cp:revision>
  <dcterms:created xsi:type="dcterms:W3CDTF">2019-08-27T13:53:25Z</dcterms:created>
  <dcterms:modified xsi:type="dcterms:W3CDTF">2019-08-27T13:54:16Z</dcterms:modified>
</cp:coreProperties>
</file>