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4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FF3AA-345C-4520-BBCB-756B6C7D9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86BE13-89A3-46C8-A232-C90362426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2C8CD-0586-47BB-BDC2-DE691F047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24567-A191-4BBF-905F-33B849B5C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D69A1-257C-4D03-8F55-522D94C67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81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F0A61-199A-4A79-8469-712B99E09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FB818-DCE8-4A7D-9916-1CAD31311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B98C5-D014-4039-8849-0EDAA58C3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4069F-6BF1-4242-9E44-28B085AEB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D44AB-6004-41BF-9CB0-22FFA0790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18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4F24E-9069-4E14-9EBC-F820F0095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CF06E-1D13-446C-9333-777D36B9B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B3831-33F3-42AE-9D3A-83CDEDCF2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E82EB-FAA1-4B42-86E0-F588E01F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C07D9-791F-4603-862C-8BDC8927B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9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AF4E6-C247-448D-8B6F-342DDF290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EB1B4-E145-4C42-9E49-8E38E4796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8460BC-EFBD-4728-9DDD-1F4CAF049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DC8E7-2EFF-4D94-B3E4-0F0BA8449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B1FDA-8F78-4445-8F8C-4C62FB156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62B92-7346-4F09-8DF1-89E9DBB7A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572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DA1CC-5ABE-4A03-81F9-0DE6BA65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1E0CB-7756-446E-BDB7-AF3462E0A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37C252-F346-4AEE-9D94-8FAFC268BE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AF0A1-98CE-4253-9886-EB116E69E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CBCD9E-0598-4782-A6C9-99B057EBE8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3BC85C-455B-4A76-9A5C-1F67DEFC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CCC67A-DDC2-4E12-8EDC-26ED579B4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F85C0E-8AE4-479E-9034-313ADC28E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16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E909D-BF9F-4A34-8E9D-9934C8019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250F0C-E51B-489C-9440-A1C9535F6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AC35C7-9EA1-422A-BA8D-C74F0FABD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9E027-2EC6-428D-8AA5-FB0C212C7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85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DE9C76-6587-455F-BB4E-917F56A27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B6305F-9F50-4A80-8365-388FAA1D8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FBD4B-FFEC-442C-81BB-5395DB79D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17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0A494-D7D6-4EF0-916F-C45356BE3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9D7D8-0C80-497C-92D0-8FE960E7A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8E133-F0AE-4E3E-8D15-38437368F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6E6DFD-1BCE-4667-A045-3459D8CD9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44D70-A934-4BAC-9C4B-6975B3D93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EF892-4E77-4CAD-8E97-7450DDC9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5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D1594-7CFD-48FF-AEE3-133D1A785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35610B-75CD-40DB-834C-A2CC763FD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2E280-E3E9-43EF-B4BE-2019C2BCE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61C21-D2B7-4DD2-BD8E-EB9B2F6AF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921-88BA-43E0-BA5D-4DEC67EBA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E248C-AC6E-4344-B5DC-0C0201919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48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FBDFC-61BD-4A18-A742-C52859B9C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AC8557-49BA-4D0D-8276-5456A6DDE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1A424-E338-493E-B6FF-B421681D0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171D0-F4E0-4A25-ACEB-8911CAF7C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4036D-D2A7-4A86-B679-B5ABF401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43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A99558-3B8D-46CB-A534-3EEA38DCF2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CF0469-CE20-4548-A25D-B69C1329A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50F26-84B4-4987-9681-3F304D136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F7B13-1881-4591-9F89-38BCE73BA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0F25A-CB0B-483C-9DF0-75AA348C2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38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81405F-2D05-4BA6-9293-1A21D46FF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A51E9-4CB2-4311-8700-A40232507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A45F4-1AD1-4E7B-9068-10EFA72459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0E8F4-1246-4F7B-B65E-9E86F58D07E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9D737-2C68-4EC8-925B-A7EE0AA3C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3C92F-D05F-4D17-AF81-05A875831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32D5B-EE73-413A-AD04-2F58E3E9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1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BD6CB0-EB0B-405B-B09B-EF768458E0FA}"/>
              </a:ext>
            </a:extLst>
          </p:cNvPr>
          <p:cNvGrpSpPr/>
          <p:nvPr/>
        </p:nvGrpSpPr>
        <p:grpSpPr>
          <a:xfrm>
            <a:off x="0" y="0"/>
            <a:ext cx="12192000" cy="6096000"/>
            <a:chOff x="0" y="381000"/>
            <a:chExt cx="12192000" cy="6096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2D10265-29C8-47C5-B918-845CFC2C1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0"/>
              <a:ext cx="12192000" cy="6096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D3BDF2-9F80-45EE-831B-D2DA8A73A316}"/>
                </a:ext>
              </a:extLst>
            </p:cNvPr>
            <p:cNvSpPr/>
            <p:nvPr/>
          </p:nvSpPr>
          <p:spPr>
            <a:xfrm>
              <a:off x="169848" y="483475"/>
              <a:ext cx="1719912" cy="504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Logo somewhere here</a:t>
              </a:r>
            </a:p>
          </p:txBody>
        </p:sp>
        <p:sp>
          <p:nvSpPr>
            <p:cNvPr id="6" name="Speech Bubble: Rectangle 5">
              <a:extLst>
                <a:ext uri="{FF2B5EF4-FFF2-40B4-BE49-F238E27FC236}">
                  <a16:creationId xmlns:a16="http://schemas.microsoft.com/office/drawing/2014/main" id="{6368DFFE-8FB6-4F52-9F53-0B360415471F}"/>
                </a:ext>
              </a:extLst>
            </p:cNvPr>
            <p:cNvSpPr/>
            <p:nvPr/>
          </p:nvSpPr>
          <p:spPr>
            <a:xfrm>
              <a:off x="2942897" y="735724"/>
              <a:ext cx="1481958" cy="914400"/>
            </a:xfrm>
            <a:prstGeom prst="wedgeRectCallout">
              <a:avLst>
                <a:gd name="adj1" fmla="val -67642"/>
                <a:gd name="adj2" fmla="val -6393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4">
                      <a:lumMod val="50000"/>
                    </a:schemeClr>
                  </a:solidFill>
                </a:rPr>
                <a:t>For sure, not same size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7823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 Wosaibi</dc:creator>
  <cp:lastModifiedBy>Mohammed Wosaibi</cp:lastModifiedBy>
  <cp:revision>3</cp:revision>
  <dcterms:created xsi:type="dcterms:W3CDTF">2019-08-26T10:03:34Z</dcterms:created>
  <dcterms:modified xsi:type="dcterms:W3CDTF">2019-08-26T10:14:27Z</dcterms:modified>
</cp:coreProperties>
</file>