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F5448-8821-4431-B3FA-4481063174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67E72D-4B02-4278-85AA-9C7E0F4F15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3C3946-2B29-41C5-BA16-74340C3B1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AD9D-B273-487D-9279-C332A4A6349D}" type="datetimeFigureOut">
              <a:rPr lang="de-DE" smtClean="0"/>
              <a:t>22.08.2019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21F8C6-4A3F-4060-9DB9-F0D61EB06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C1B5A-A4B9-4345-9572-5A4A69204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F6A10-CC62-4BC0-B20C-D8DF179714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4244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2CDE8-F0A4-4D3A-A48D-BAF15121A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3301D0-8302-4F14-BE93-A59E45D500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0893CD-5D1D-494F-9AAF-DFD75972A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AD9D-B273-487D-9279-C332A4A6349D}" type="datetimeFigureOut">
              <a:rPr lang="de-DE" smtClean="0"/>
              <a:t>22.08.2019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7AA88-CA48-4F2E-8E45-CB497C4FC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1396E-FEA0-49A1-BC37-B06026F3B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F6A10-CC62-4BC0-B20C-D8DF179714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78197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2DDF4D-7BAB-4FD9-B57F-E99CF8BC5B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6A0186-3669-40B3-970D-9A654038D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A8C0C7-9D7E-4371-98A5-A59C126E8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AD9D-B273-487D-9279-C332A4A6349D}" type="datetimeFigureOut">
              <a:rPr lang="de-DE" smtClean="0"/>
              <a:t>22.08.2019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C89DBC-9F32-48D7-9C46-FA7D201DF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AB5D53-03E7-43B9-89E6-2803FB30C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F6A10-CC62-4BC0-B20C-D8DF179714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8776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F2CEB-B211-4512-BBD6-E02D7B618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D7660F-1433-429A-9834-4077FA08D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F856C1-EB6E-43C9-AD50-C939AFF6C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AD9D-B273-487D-9279-C332A4A6349D}" type="datetimeFigureOut">
              <a:rPr lang="de-DE" smtClean="0"/>
              <a:t>22.08.2019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A5F2D6-BC77-4354-9DE2-43B5C568D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F5A1D-9509-402F-9370-96078E52D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F6A10-CC62-4BC0-B20C-D8DF179714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6354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FC6EC-4745-4A55-A219-67F20C54F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3CC3B4-E5B4-4016-834C-24CC338B7C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F25B1-5387-441B-BABF-EDC959D41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AD9D-B273-487D-9279-C332A4A6349D}" type="datetimeFigureOut">
              <a:rPr lang="de-DE" smtClean="0"/>
              <a:t>22.08.2019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83B170-A4CB-45F5-A65F-2BD06C101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90FBE9-F0CC-4121-847C-1DA279F98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F6A10-CC62-4BC0-B20C-D8DF179714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9225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73C64-008A-478B-A0CC-44CD97BFF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C7AC4-74B0-41F0-8092-F4B25941A3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5AD1B7-0C1B-4C45-A62D-472B190525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216811-8C90-4C3F-A3E5-492751B4C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AD9D-B273-487D-9279-C332A4A6349D}" type="datetimeFigureOut">
              <a:rPr lang="de-DE" smtClean="0"/>
              <a:t>22.08.2019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C84855-7CBF-4775-806E-73C146BF5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70D7F-F0AE-4512-A75E-AE62D0B16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F6A10-CC62-4BC0-B20C-D8DF179714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2421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728C1-A129-4980-B213-B23DED255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8D695D-7E14-4B77-8833-8ED5CB0C8C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A4CDF4-7B39-4FA0-8CD0-1524B14D7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A29658-B510-4DC6-B6A5-34050FDD2D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CBB8ED-F1D5-4B5E-B23F-449979098F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2AF281-AB4B-4C04-BAAB-616DD8F70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AD9D-B273-487D-9279-C332A4A6349D}" type="datetimeFigureOut">
              <a:rPr lang="de-DE" smtClean="0"/>
              <a:t>22.08.2019</a:t>
            </a:fld>
            <a:endParaRPr lang="de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D7F1DD-BC71-4458-B0D6-A8C966CD8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E8C897-4566-4461-834F-95F1DDC65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F6A10-CC62-4BC0-B20C-D8DF179714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8681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88A37-5B67-4B30-B086-19DCE8227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FE78BF-6DEA-42C9-967B-3A1707ED7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AD9D-B273-487D-9279-C332A4A6349D}" type="datetimeFigureOut">
              <a:rPr lang="de-DE" smtClean="0"/>
              <a:t>22.08.2019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FCB9AC-0A4D-4220-8157-31A557C07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58964A-E7F9-4ED5-81ED-C50A1B1FE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F6A10-CC62-4BC0-B20C-D8DF179714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6090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37AD61-6842-494D-9FC2-D3111D526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AD9D-B273-487D-9279-C332A4A6349D}" type="datetimeFigureOut">
              <a:rPr lang="de-DE" smtClean="0"/>
              <a:t>22.08.2019</a:t>
            </a:fld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BD7997-0CFC-4314-AE0E-326518554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36C964-7162-4B1D-B7F0-11BD8F2A9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F6A10-CC62-4BC0-B20C-D8DF179714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9742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2288-451E-4D26-86C8-85B03E43C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B3B042-8590-4E11-9E54-289EFF3DA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8A738E-B84C-4639-AEF8-7B83CE5467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8B75F-7487-430D-8881-061CDBF23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AD9D-B273-487D-9279-C332A4A6349D}" type="datetimeFigureOut">
              <a:rPr lang="de-DE" smtClean="0"/>
              <a:t>22.08.2019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93BFD1-C24F-479F-B893-F74E8A0E2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26B648-0431-4B1A-9429-4037DC0DB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F6A10-CC62-4BC0-B20C-D8DF179714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6966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4F121-C83D-413E-9FE8-2A51EBB1D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6FA99C-42E5-4F2A-A372-C98AB8A05F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4AB73-0934-43AD-ACF7-AC9799051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D285A3-EF3A-4F8E-9DB2-41333B120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7AD9D-B273-487D-9279-C332A4A6349D}" type="datetimeFigureOut">
              <a:rPr lang="de-DE" smtClean="0"/>
              <a:t>22.08.2019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BC9799-DB3B-40AD-830E-BF1A72CE4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3999A3-311F-42C6-A2ED-60D78B973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F6A10-CC62-4BC0-B20C-D8DF179714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0335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6C544A-ADCA-4F22-9053-CC53157F3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B5B55D-78DB-4A4A-B8FB-DE3C4A15B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A199BB-CE91-4BB6-AE7F-B48C3A4D57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7AD9D-B273-487D-9279-C332A4A6349D}" type="datetimeFigureOut">
              <a:rPr lang="de-DE" smtClean="0"/>
              <a:t>22.08.2019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BD1F3-1F3B-4E0C-8400-9D5B88131E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1A88D3-A0E4-4397-9E68-222E9EAA5F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F6A10-CC62-4BC0-B20C-D8DF1797140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654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60E9660-3F97-47AD-A993-39A9A4FC37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017" r="4709"/>
          <a:stretch/>
        </p:blipFill>
        <p:spPr>
          <a:xfrm rot="10800000">
            <a:off x="622412" y="1091211"/>
            <a:ext cx="11569587" cy="3276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713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Shanneric Lowballs</dc:creator>
  <cp:lastModifiedBy>Shanneric Lowballs</cp:lastModifiedBy>
  <cp:revision>1</cp:revision>
  <dcterms:created xsi:type="dcterms:W3CDTF">2019-08-22T09:46:03Z</dcterms:created>
  <dcterms:modified xsi:type="dcterms:W3CDTF">2019-08-22T09:46:33Z</dcterms:modified>
</cp:coreProperties>
</file>