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97287-3290-41FC-A502-E3EB697B64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C41456-F37E-42A8-B8C6-1D95534C71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73134-01ED-4BBE-A84D-BA364D9DD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67D1F-3DA0-4024-94D8-3C8665F7F126}" type="datetimeFigureOut">
              <a:rPr lang="en-AU" smtClean="0"/>
              <a:t>10/08/2019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7E078-0DE1-48F9-B835-0588B4D1F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50561-F730-42B0-9730-6A2C1BA48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D129-6601-4F08-B136-C5567F2CEA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3370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99553-D11C-4BF0-AB78-068D3D712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9F95B3-AFCD-4BD8-B980-785515DDBE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A1895-7048-4BD9-A432-614578B13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67D1F-3DA0-4024-94D8-3C8665F7F126}" type="datetimeFigureOut">
              <a:rPr lang="en-AU" smtClean="0"/>
              <a:t>10/08/2019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7450F-A5C5-404D-9BF6-2F68068DC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75265-CD5C-48AC-B49E-957C93265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D129-6601-4F08-B136-C5567F2CEA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5933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61E355-C0D3-432B-BE71-FC4A8C27CB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3C4B03-791B-4FB7-92F2-ED3F8E1283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FD1A8-ECB2-480A-A206-2ACC519E2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67D1F-3DA0-4024-94D8-3C8665F7F126}" type="datetimeFigureOut">
              <a:rPr lang="en-AU" smtClean="0"/>
              <a:t>10/08/2019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CF493-E442-4F39-9E0F-8858C41D3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4ED14-6E07-40BD-9B82-4BD507E5C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D129-6601-4F08-B136-C5567F2CEA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0082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1EE2F-AF12-4F8F-85F1-20F4C5140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36926-72B2-4CE3-B24F-E350A5EF9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F69C6-6878-4688-AA51-7A53D0F04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67D1F-3DA0-4024-94D8-3C8665F7F126}" type="datetimeFigureOut">
              <a:rPr lang="en-AU" smtClean="0"/>
              <a:t>10/08/2019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BC769-3C4E-4E83-BB03-0E9D90504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0743E-55E9-40C3-B9D6-01C07F472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D129-6601-4F08-B136-C5567F2CEA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5154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D5705-A5C2-4D66-A5CD-5C254460B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BF4BD7-E659-4B3D-B670-D902D9217F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CCE9E-9C75-4CD0-AC19-EB326FDD5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67D1F-3DA0-4024-94D8-3C8665F7F126}" type="datetimeFigureOut">
              <a:rPr lang="en-AU" smtClean="0"/>
              <a:t>10/08/2019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422D7-6FCB-4A07-AF69-0B16476AB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9E2D0-7872-40C4-9609-CBEEBA784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D129-6601-4F08-B136-C5567F2CEA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5394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5AD0C-8B95-4496-89CA-F8B468ADC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B7FE6-1A15-4E27-BB2C-46D8E215C4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13131F-5452-4B24-8654-A8E8587752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524AB-0A05-48A8-9E03-387A5B474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67D1F-3DA0-4024-94D8-3C8665F7F126}" type="datetimeFigureOut">
              <a:rPr lang="en-AU" smtClean="0"/>
              <a:t>10/08/2019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B37681-E7B1-455A-9D4D-F775483AA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747A2-EC4E-4277-8D45-F5F353A31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D129-6601-4F08-B136-C5567F2CEA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931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2923-7A53-42EB-A21A-4C8DE7DC8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EE8ED-0C60-4128-BB26-0E6BE0459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00B724-D457-442F-9D87-E17E74F9C0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F2630D-22CD-4BF6-9700-EA65EB697C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B41658-5CB3-41E8-9DCD-F649443F17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D0C5F2-956B-4E95-8BD6-EBAA341F3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67D1F-3DA0-4024-94D8-3C8665F7F126}" type="datetimeFigureOut">
              <a:rPr lang="en-AU" smtClean="0"/>
              <a:t>10/08/2019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813928-5527-44EE-9CD7-91C79F71F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91AB94-D482-4340-AFB9-ACD3837B6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D129-6601-4F08-B136-C5567F2CEA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47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F512A-D1C4-41E2-AC72-B19D3C094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274936-8612-460A-B194-85F2EFD37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67D1F-3DA0-4024-94D8-3C8665F7F126}" type="datetimeFigureOut">
              <a:rPr lang="en-AU" smtClean="0"/>
              <a:t>10/08/2019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9FE223-2DB9-4FEA-A715-60A073CFF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9DFBC5-3550-4156-AFE2-76DF6430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D129-6601-4F08-B136-C5567F2CEA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693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AF672E-B291-482F-9D30-F13D98BD9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67D1F-3DA0-4024-94D8-3C8665F7F126}" type="datetimeFigureOut">
              <a:rPr lang="en-AU" smtClean="0"/>
              <a:t>10/08/2019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DF7420-1DE4-4A09-ACEB-7673241FD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63AD6D-ED7E-437A-978C-00B8CBD31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D129-6601-4F08-B136-C5567F2CEA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5798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3612A-20B4-43EB-B1C5-95C56A2F1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CD0D9-7CD0-4EE8-A5CD-456159CEC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B10F17-DE8F-4027-98BE-832977ADAD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03FD2F-8C75-42E7-8D96-CCB521DFF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67D1F-3DA0-4024-94D8-3C8665F7F126}" type="datetimeFigureOut">
              <a:rPr lang="en-AU" smtClean="0"/>
              <a:t>10/08/2019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43C83C-E213-4A99-A77C-35B56FA58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68B504-D4A0-4120-B74E-78BD7AADB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D129-6601-4F08-B136-C5567F2CEA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98168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8C58C-B64A-4356-90D6-EFB5552C7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3C7052-0D4D-4ED0-8DD3-38BDAA21A5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5A84A0-986E-4195-B27D-2635D78431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3C81FD-AB99-4CCC-BEF4-49DE99310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67D1F-3DA0-4024-94D8-3C8665F7F126}" type="datetimeFigureOut">
              <a:rPr lang="en-AU" smtClean="0"/>
              <a:t>10/08/2019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91FC36-E939-4B5A-B021-749B7D35D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E3D1F9-9581-47A4-9D4D-2A892A877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D129-6601-4F08-B136-C5567F2CEA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6731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7FA809-B0AF-49AF-BD89-518DDFAE3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6A183E-F98D-4EF8-9660-ADE5F9B05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8D2A7-FF02-49F8-8FD3-AFF361FB71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67D1F-3DA0-4024-94D8-3C8665F7F126}" type="datetimeFigureOut">
              <a:rPr lang="en-AU" smtClean="0"/>
              <a:t>10/08/2019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6B284-F6DA-4969-8A98-07E8A4813A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BF314-77D3-42F9-95B8-FB019B257F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3D129-6601-4F08-B136-C5567F2CEA1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6926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CDE9332-FF9D-40A5-880C-D6BEB73C8A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024" y="790396"/>
            <a:ext cx="5711952" cy="156362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78A762F-DBC7-4E9D-98F7-8C400DD4EF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4119" y="2905305"/>
            <a:ext cx="6583680" cy="319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479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</dc:creator>
  <cp:lastModifiedBy>Tony</cp:lastModifiedBy>
  <cp:revision>1</cp:revision>
  <dcterms:created xsi:type="dcterms:W3CDTF">2019-08-10T06:45:33Z</dcterms:created>
  <dcterms:modified xsi:type="dcterms:W3CDTF">2019-08-10T06:48:00Z</dcterms:modified>
</cp:coreProperties>
</file>