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98B-FF97-490C-9A10-0B8EABB6B85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CC9-0682-4374-9E8E-CCD0829B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4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98B-FF97-490C-9A10-0B8EABB6B85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CC9-0682-4374-9E8E-CCD0829B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98B-FF97-490C-9A10-0B8EABB6B85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CC9-0682-4374-9E8E-CCD0829B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3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98B-FF97-490C-9A10-0B8EABB6B85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CC9-0682-4374-9E8E-CCD0829B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0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98B-FF97-490C-9A10-0B8EABB6B85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CC9-0682-4374-9E8E-CCD0829B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4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98B-FF97-490C-9A10-0B8EABB6B85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CC9-0682-4374-9E8E-CCD0829B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0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98B-FF97-490C-9A10-0B8EABB6B85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CC9-0682-4374-9E8E-CCD0829B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0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98B-FF97-490C-9A10-0B8EABB6B85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CC9-0682-4374-9E8E-CCD0829B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98B-FF97-490C-9A10-0B8EABB6B85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CC9-0682-4374-9E8E-CCD0829B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6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98B-FF97-490C-9A10-0B8EABB6B85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CC9-0682-4374-9E8E-CCD0829B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4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98B-FF97-490C-9A10-0B8EABB6B85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CC9-0682-4374-9E8E-CCD0829B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0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498B-FF97-490C-9A10-0B8EABB6B85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ECC9-0682-4374-9E8E-CCD0829B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2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The</a:t>
            </a:r>
            <a:r>
              <a:rPr lang="es-MX" dirty="0" smtClean="0"/>
              <a:t> place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wedding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5762" y="1690688"/>
            <a:ext cx="5865719" cy="392536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26915" y="1828744"/>
            <a:ext cx="3103724" cy="38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3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Inspiration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logo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38952"/>
            <a:ext cx="2828571" cy="2828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02" y="4019904"/>
            <a:ext cx="2809524" cy="282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947" y="4038952"/>
            <a:ext cx="2838095" cy="2819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5883" t="31660" r="25748" b="31413"/>
          <a:stretch/>
        </p:blipFill>
        <p:spPr>
          <a:xfrm>
            <a:off x="6390297" y="1160436"/>
            <a:ext cx="2534274" cy="2109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8864"/>
          <a:stretch/>
        </p:blipFill>
        <p:spPr>
          <a:xfrm>
            <a:off x="9090212" y="4019904"/>
            <a:ext cx="3101788" cy="28285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02" y="1066306"/>
            <a:ext cx="3132361" cy="2217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5410" y="1160436"/>
            <a:ext cx="2477632" cy="2151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1826" y="1160437"/>
            <a:ext cx="2306635" cy="21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6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The place of the wedding</vt:lpstr>
      <vt:lpstr>Inspiration for logo</vt:lpstr>
    </vt:vector>
  </TitlesOfParts>
  <Company>Mead Johnson Nutrition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place of the wedding</dc:title>
  <dc:creator>Lopez, Xochitl</dc:creator>
  <cp:lastModifiedBy>Lopez, Xochitl</cp:lastModifiedBy>
  <cp:revision>5</cp:revision>
  <dcterms:created xsi:type="dcterms:W3CDTF">2019-09-01T03:37:27Z</dcterms:created>
  <dcterms:modified xsi:type="dcterms:W3CDTF">2019-09-01T04:02:22Z</dcterms:modified>
</cp:coreProperties>
</file>