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D529B5-5251-4843-A651-FC286FDD8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D9E1525-DBA0-4182-9364-CF535A241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57240D-509D-477A-9247-373C68F0D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E9CE97-9468-4991-8EE8-7ADADCED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9E47FB-7431-4A97-84BF-E756B9EF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8144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2987C-7E92-4E2C-AD98-28ED6CD1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F65C5A-A71C-4336-A357-EFB8E7E4E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AA647E-728F-4723-BED2-694568C1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14FE64-7071-4502-93A7-C056BB89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3F757A-41D2-4B49-BCF4-006F6904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278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FF9859-329E-426E-B9DE-6A5AA9687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5C47C30-88F9-4033-BD59-404733BA8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9982DD-E875-4886-8735-DF4DBB81D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E927FA-0E73-478B-9D88-4DEBB9F4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819F95-16C8-44C4-833C-284221AF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62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6FAD8-D76E-4C62-B104-849AE210B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F86223-0172-4CC3-9981-8D1F49392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6AE3F60-2BC4-439C-AB73-11B4AF296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E95A10D-0E06-4410-B422-B3991A253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47FDB3-D949-47F6-88CB-E423A233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77058C8-FCA5-4248-AF58-E495042A7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618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3D5B93-39BF-4E0E-8055-6B6029B0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858F54B-920C-446C-BF01-191720E12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9043FA8-5D93-4A42-A19F-29A726714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352EE7D-B7E9-4DA8-9B6A-9BE2639DD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B8BAFFA-11A5-4B28-9910-4B37165EAF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8B7E2EE-E696-4AC3-BBF8-BC63C6C3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8BDB8F3-BC18-4985-AF07-64CFA003E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A1319F1-6E31-4822-B1FE-006EC917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5840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C0052D-0CE6-48EC-A12D-DB552A97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00A69CD-DC5B-49DC-BF9E-3B55881D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D92D0EC-94D6-49A2-AACE-114A5600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B0621A2-2D7B-4CA8-A421-6639BCCD4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56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43BF482-6490-454B-B267-70A668EDE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4D3D29F-33F7-455C-862B-947284CB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C2641B3-2247-492D-AD82-7C7E631F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111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4866A-1F3B-4694-8FB6-351B4EDF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820238-858C-4C1E-920B-AFB862736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36C2605-A99D-4BE3-81CF-C3CFBF79A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11FB9AE-F4D7-4854-A829-879B7D60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2AE6E9-5456-4573-A505-5625D41D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EF62C0-6FD1-437E-A36F-7747B2C7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345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858D2-657C-4CB4-BB33-0F9EDC40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FDC0BF2-06B3-4D81-8837-8F0791B90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4EF16E-F466-4745-854C-985E72A1C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4E566D-CF5E-414C-94AA-D96E97D0E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67301B4-E2D3-4EB5-9234-FB3A341C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37214E-A8A9-4BA2-9078-6F636235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755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5598E-938C-4819-BF30-F77FD2B8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0EE74EA-CAC0-468A-ABD6-2494DE9A8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A403C6-808A-49B2-87FB-3A4A6343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47A318-1429-40F7-A248-460CFE22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4AF790-E9D1-47FD-9F39-821C95E3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0673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97B3094-D640-4AD4-8349-1BE6A3FBF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7875686-215B-48D1-8BB8-6543AD705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A66EAA-9D2B-4002-AF7B-CB8C7D28F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376CFE-B36D-440C-B683-F7B025D9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BCACE9-2A30-46F7-A270-429FEDA7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987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66A0DFB-6640-4869-8638-5A2D270D5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725DE5-F2CE-46EA-9D1F-E0A72F426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D2D5D6-318D-4175-ACCC-D274CC204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95323-5E3E-47BA-A61C-0140868CCF88}" type="datetimeFigureOut">
              <a:rPr lang="da-DK" smtClean="0"/>
              <a:t>07-08-2019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B89360-7D1A-4F2A-B3AA-8E78CC80F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52A6DE-3499-4F66-ADCF-E5A6530E9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1F50F-28CD-47CF-A604-C019946A59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356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lede 9" descr="image007">
            <a:extLst>
              <a:ext uri="{FF2B5EF4-FFF2-40B4-BE49-F238E27FC236}">
                <a16:creationId xmlns:a16="http://schemas.microsoft.com/office/drawing/2014/main" id="{4ECCD654-01CF-4129-BD98-30392E6E3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1812683"/>
            <a:ext cx="2548255" cy="238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lede 8" descr="image006">
            <a:extLst>
              <a:ext uri="{FF2B5EF4-FFF2-40B4-BE49-F238E27FC236}">
                <a16:creationId xmlns:a16="http://schemas.microsoft.com/office/drawing/2014/main" id="{1A34050D-9016-4442-9CC7-6F568CB35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61" y="1771805"/>
            <a:ext cx="2474168" cy="250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Billedresultat for superdry gray t shirt">
            <a:extLst>
              <a:ext uri="{FF2B5EF4-FFF2-40B4-BE49-F238E27FC236}">
                <a16:creationId xmlns:a16="http://schemas.microsoft.com/office/drawing/2014/main" id="{A8CFB3A8-C2DE-46D0-BE9B-CFC3DA3AC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095" y="281426"/>
            <a:ext cx="2050791" cy="15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illedresultat for superdry gray t shirt">
            <a:extLst>
              <a:ext uri="{FF2B5EF4-FFF2-40B4-BE49-F238E27FC236}">
                <a16:creationId xmlns:a16="http://schemas.microsoft.com/office/drawing/2014/main" id="{3E734BDA-0BA5-44EC-8FBD-D63287B72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095" y="1931437"/>
            <a:ext cx="2050791" cy="256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illedresultat for superdry gray t shirt">
            <a:extLst>
              <a:ext uri="{FF2B5EF4-FFF2-40B4-BE49-F238E27FC236}">
                <a16:creationId xmlns:a16="http://schemas.microsoft.com/office/drawing/2014/main" id="{8226832C-409F-4FA6-A223-B7D914167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406" y="4198776"/>
            <a:ext cx="2474167" cy="247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18CF2F0-F43E-4BD3-AB07-0B475F18A605}"/>
              </a:ext>
            </a:extLst>
          </p:cNvPr>
          <p:cNvSpPr txBox="1"/>
          <p:nvPr/>
        </p:nvSpPr>
        <p:spPr>
          <a:xfrm>
            <a:off x="6354160" y="1771805"/>
            <a:ext cx="15395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dirty="0"/>
              <a:t>TEAM</a:t>
            </a:r>
            <a:endParaRPr lang="da-DK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6D6F5586-9738-4AE9-B656-2D14CAB6ACBC}"/>
              </a:ext>
            </a:extLst>
          </p:cNvPr>
          <p:cNvCxnSpPr/>
          <p:nvPr/>
        </p:nvCxnSpPr>
        <p:spPr>
          <a:xfrm>
            <a:off x="6270171" y="2436876"/>
            <a:ext cx="17075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F7392B55-A429-463B-BDB9-1BFD8E2E2184}"/>
              </a:ext>
            </a:extLst>
          </p:cNvPr>
          <p:cNvCxnSpPr/>
          <p:nvPr/>
        </p:nvCxnSpPr>
        <p:spPr>
          <a:xfrm>
            <a:off x="6266591" y="2471830"/>
            <a:ext cx="170750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felt 6">
            <a:extLst>
              <a:ext uri="{FF2B5EF4-FFF2-40B4-BE49-F238E27FC236}">
                <a16:creationId xmlns:a16="http://schemas.microsoft.com/office/drawing/2014/main" id="{0D5555DE-51E2-4563-BC8F-C6DAF873CB30}"/>
              </a:ext>
            </a:extLst>
          </p:cNvPr>
          <p:cNvSpPr txBox="1"/>
          <p:nvPr/>
        </p:nvSpPr>
        <p:spPr>
          <a:xfrm>
            <a:off x="6266591" y="243489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VISIOLINK</a:t>
            </a:r>
            <a:endParaRPr lang="da-DK" sz="2400" dirty="0"/>
          </a:p>
        </p:txBody>
      </p: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95A6C926-3D11-459E-A017-5A652D192B13}"/>
              </a:ext>
            </a:extLst>
          </p:cNvPr>
          <p:cNvCxnSpPr/>
          <p:nvPr/>
        </p:nvCxnSpPr>
        <p:spPr>
          <a:xfrm>
            <a:off x="6230906" y="2930028"/>
            <a:ext cx="17075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63A9E32D-7071-4F5E-B951-13697413459F}"/>
              </a:ext>
            </a:extLst>
          </p:cNvPr>
          <p:cNvCxnSpPr/>
          <p:nvPr/>
        </p:nvCxnSpPr>
        <p:spPr>
          <a:xfrm>
            <a:off x="6227326" y="2897870"/>
            <a:ext cx="170750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felt 7">
            <a:extLst>
              <a:ext uri="{FF2B5EF4-FFF2-40B4-BE49-F238E27FC236}">
                <a16:creationId xmlns:a16="http://schemas.microsoft.com/office/drawing/2014/main" id="{8549F8DE-D886-4866-A367-EE46C8D4108A}"/>
              </a:ext>
            </a:extLst>
          </p:cNvPr>
          <p:cNvSpPr txBox="1"/>
          <p:nvPr/>
        </p:nvSpPr>
        <p:spPr>
          <a:xfrm>
            <a:off x="6769060" y="29185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DCA2E60C-DADC-470B-A555-3A4B92FEF1A2}"/>
              </a:ext>
            </a:extLst>
          </p:cNvPr>
          <p:cNvGrpSpPr/>
          <p:nvPr/>
        </p:nvGrpSpPr>
        <p:grpSpPr>
          <a:xfrm>
            <a:off x="6711465" y="1643549"/>
            <a:ext cx="767931" cy="224356"/>
            <a:chOff x="6574709" y="1585559"/>
            <a:chExt cx="966692" cy="282425"/>
          </a:xfrm>
        </p:grpSpPr>
        <p:sp>
          <p:nvSpPr>
            <p:cNvPr id="9" name="Stjerne: 5 takker 8">
              <a:extLst>
                <a:ext uri="{FF2B5EF4-FFF2-40B4-BE49-F238E27FC236}">
                  <a16:creationId xmlns:a16="http://schemas.microsoft.com/office/drawing/2014/main" id="{8F504BD3-7D3E-43EF-8BD2-6C11CBED69EB}"/>
                </a:ext>
              </a:extLst>
            </p:cNvPr>
            <p:cNvSpPr/>
            <p:nvPr/>
          </p:nvSpPr>
          <p:spPr>
            <a:xfrm flipV="1">
              <a:off x="6992993" y="1585559"/>
              <a:ext cx="176168" cy="16778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Stjerne: 5 takker 17">
              <a:extLst>
                <a:ext uri="{FF2B5EF4-FFF2-40B4-BE49-F238E27FC236}">
                  <a16:creationId xmlns:a16="http://schemas.microsoft.com/office/drawing/2014/main" id="{CEBCF7FD-C492-4349-8068-0DEABCC3FBA7}"/>
                </a:ext>
              </a:extLst>
            </p:cNvPr>
            <p:cNvSpPr/>
            <p:nvPr/>
          </p:nvSpPr>
          <p:spPr>
            <a:xfrm flipV="1">
              <a:off x="7271228" y="1654069"/>
              <a:ext cx="104233" cy="9927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Stjerne: 5 takker 18">
              <a:extLst>
                <a:ext uri="{FF2B5EF4-FFF2-40B4-BE49-F238E27FC236}">
                  <a16:creationId xmlns:a16="http://schemas.microsoft.com/office/drawing/2014/main" id="{AE7507D6-39E4-417B-979E-95A08E5C7A3C}"/>
                </a:ext>
              </a:extLst>
            </p:cNvPr>
            <p:cNvSpPr/>
            <p:nvPr/>
          </p:nvSpPr>
          <p:spPr>
            <a:xfrm flipV="1">
              <a:off x="6774646" y="1669449"/>
              <a:ext cx="104233" cy="9927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Stjerne: 5 takker 19">
              <a:extLst>
                <a:ext uri="{FF2B5EF4-FFF2-40B4-BE49-F238E27FC236}">
                  <a16:creationId xmlns:a16="http://schemas.microsoft.com/office/drawing/2014/main" id="{645368C0-A89E-4B33-8817-B1C2941A5E63}"/>
                </a:ext>
              </a:extLst>
            </p:cNvPr>
            <p:cNvSpPr/>
            <p:nvPr/>
          </p:nvSpPr>
          <p:spPr>
            <a:xfrm flipV="1">
              <a:off x="6574709" y="1782941"/>
              <a:ext cx="77761" cy="74058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Stjerne: 5 takker 20">
              <a:extLst>
                <a:ext uri="{FF2B5EF4-FFF2-40B4-BE49-F238E27FC236}">
                  <a16:creationId xmlns:a16="http://schemas.microsoft.com/office/drawing/2014/main" id="{1274C714-96ED-4544-ACAB-CD4316059605}"/>
                </a:ext>
              </a:extLst>
            </p:cNvPr>
            <p:cNvSpPr/>
            <p:nvPr/>
          </p:nvSpPr>
          <p:spPr>
            <a:xfrm flipV="1">
              <a:off x="7463640" y="1793926"/>
              <a:ext cx="77761" cy="74058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4E279331-482F-4257-9B57-31D8853C8109}"/>
              </a:ext>
            </a:extLst>
          </p:cNvPr>
          <p:cNvGrpSpPr/>
          <p:nvPr/>
        </p:nvGrpSpPr>
        <p:grpSpPr>
          <a:xfrm rot="10800000">
            <a:off x="6692873" y="3244775"/>
            <a:ext cx="761872" cy="222586"/>
            <a:chOff x="6613589" y="3271256"/>
            <a:chExt cx="966692" cy="282425"/>
          </a:xfrm>
        </p:grpSpPr>
        <p:sp>
          <p:nvSpPr>
            <p:cNvPr id="22" name="Stjerne: 5 takker 21">
              <a:extLst>
                <a:ext uri="{FF2B5EF4-FFF2-40B4-BE49-F238E27FC236}">
                  <a16:creationId xmlns:a16="http://schemas.microsoft.com/office/drawing/2014/main" id="{6564605D-AAF4-43F4-A6DE-F5B08E958843}"/>
                </a:ext>
              </a:extLst>
            </p:cNvPr>
            <p:cNvSpPr/>
            <p:nvPr/>
          </p:nvSpPr>
          <p:spPr>
            <a:xfrm flipV="1">
              <a:off x="7031873" y="3271256"/>
              <a:ext cx="176168" cy="16778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3" name="Stjerne: 5 takker 22">
              <a:extLst>
                <a:ext uri="{FF2B5EF4-FFF2-40B4-BE49-F238E27FC236}">
                  <a16:creationId xmlns:a16="http://schemas.microsoft.com/office/drawing/2014/main" id="{B6B85544-97BF-46EF-A895-E4C06A7BB6B8}"/>
                </a:ext>
              </a:extLst>
            </p:cNvPr>
            <p:cNvSpPr/>
            <p:nvPr/>
          </p:nvSpPr>
          <p:spPr>
            <a:xfrm flipV="1">
              <a:off x="7310108" y="3339766"/>
              <a:ext cx="104233" cy="9927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4" name="Stjerne: 5 takker 23">
              <a:extLst>
                <a:ext uri="{FF2B5EF4-FFF2-40B4-BE49-F238E27FC236}">
                  <a16:creationId xmlns:a16="http://schemas.microsoft.com/office/drawing/2014/main" id="{0C6936C7-7529-47A7-B63B-C204161F6F37}"/>
                </a:ext>
              </a:extLst>
            </p:cNvPr>
            <p:cNvSpPr/>
            <p:nvPr/>
          </p:nvSpPr>
          <p:spPr>
            <a:xfrm flipV="1">
              <a:off x="6813526" y="3355146"/>
              <a:ext cx="104233" cy="99270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5" name="Stjerne: 5 takker 24">
              <a:extLst>
                <a:ext uri="{FF2B5EF4-FFF2-40B4-BE49-F238E27FC236}">
                  <a16:creationId xmlns:a16="http://schemas.microsoft.com/office/drawing/2014/main" id="{28469DFE-6752-4A34-BFA6-CF6226D65906}"/>
                </a:ext>
              </a:extLst>
            </p:cNvPr>
            <p:cNvSpPr/>
            <p:nvPr/>
          </p:nvSpPr>
          <p:spPr>
            <a:xfrm flipV="1">
              <a:off x="6613589" y="3468638"/>
              <a:ext cx="77761" cy="74058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6" name="Stjerne: 5 takker 25">
              <a:extLst>
                <a:ext uri="{FF2B5EF4-FFF2-40B4-BE49-F238E27FC236}">
                  <a16:creationId xmlns:a16="http://schemas.microsoft.com/office/drawing/2014/main" id="{F30A1F41-A41B-414B-8781-4A3B4213A18B}"/>
                </a:ext>
              </a:extLst>
            </p:cNvPr>
            <p:cNvSpPr/>
            <p:nvPr/>
          </p:nvSpPr>
          <p:spPr>
            <a:xfrm flipV="1">
              <a:off x="7502520" y="3479623"/>
              <a:ext cx="77761" cy="74058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13" name="Tekstfelt 12">
            <a:extLst>
              <a:ext uri="{FF2B5EF4-FFF2-40B4-BE49-F238E27FC236}">
                <a16:creationId xmlns:a16="http://schemas.microsoft.com/office/drawing/2014/main" id="{6E34E680-353D-4F82-8595-6257263AF95B}"/>
              </a:ext>
            </a:extLst>
          </p:cNvPr>
          <p:cNvSpPr txBox="1"/>
          <p:nvPr/>
        </p:nvSpPr>
        <p:spPr>
          <a:xfrm>
            <a:off x="6770555" y="419450"/>
            <a:ext cx="1108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Grahpics</a:t>
            </a:r>
            <a:r>
              <a:rPr lang="da-DK" dirty="0"/>
              <a:t>?</a:t>
            </a:r>
          </a:p>
        </p:txBody>
      </p:sp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82884182-6404-42F0-9B44-2581E9521352}"/>
              </a:ext>
            </a:extLst>
          </p:cNvPr>
          <p:cNvCxnSpPr>
            <a:cxnSpLocks/>
          </p:cNvCxnSpPr>
          <p:nvPr/>
        </p:nvCxnSpPr>
        <p:spPr>
          <a:xfrm>
            <a:off x="4949456" y="5407651"/>
            <a:ext cx="713113" cy="548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felt 27">
            <a:extLst>
              <a:ext uri="{FF2B5EF4-FFF2-40B4-BE49-F238E27FC236}">
                <a16:creationId xmlns:a16="http://schemas.microsoft.com/office/drawing/2014/main" id="{CFFF359E-D5B6-48DB-A707-6BBA8CD243DB}"/>
              </a:ext>
            </a:extLst>
          </p:cNvPr>
          <p:cNvSpPr txBox="1"/>
          <p:nvPr/>
        </p:nvSpPr>
        <p:spPr>
          <a:xfrm>
            <a:off x="4496499" y="5041783"/>
            <a:ext cx="9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Slogan?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2977035-8F08-4519-84B6-7EF6854DBDE7}"/>
              </a:ext>
            </a:extLst>
          </p:cNvPr>
          <p:cNvSpPr/>
          <p:nvPr/>
        </p:nvSpPr>
        <p:spPr>
          <a:xfrm>
            <a:off x="5859192" y="540765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Either: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“We're on a mission together”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”On a mission together”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“We’re in it together”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24" name="Tekstfelt 1023">
            <a:extLst>
              <a:ext uri="{FF2B5EF4-FFF2-40B4-BE49-F238E27FC236}">
                <a16:creationId xmlns:a16="http://schemas.microsoft.com/office/drawing/2014/main" id="{07233D1C-1B64-40E0-80BF-413B04F685AE}"/>
              </a:ext>
            </a:extLst>
          </p:cNvPr>
          <p:cNvSpPr txBox="1"/>
          <p:nvPr/>
        </p:nvSpPr>
        <p:spPr>
          <a:xfrm>
            <a:off x="989901" y="5217952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Visiolink-logo</a:t>
            </a:r>
          </a:p>
        </p:txBody>
      </p:sp>
      <p:pic>
        <p:nvPicPr>
          <p:cNvPr id="1025" name="Billede 1024">
            <a:extLst>
              <a:ext uri="{FF2B5EF4-FFF2-40B4-BE49-F238E27FC236}">
                <a16:creationId xmlns:a16="http://schemas.microsoft.com/office/drawing/2014/main" id="{3FE9316E-9A39-4D89-9A5D-3974C908C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57" y="5834524"/>
            <a:ext cx="1465224" cy="838419"/>
          </a:xfrm>
          <a:prstGeom prst="rect">
            <a:avLst/>
          </a:prstGeom>
        </p:spPr>
      </p:pic>
      <p:pic>
        <p:nvPicPr>
          <p:cNvPr id="1028" name="Billede 1027">
            <a:extLst>
              <a:ext uri="{FF2B5EF4-FFF2-40B4-BE49-F238E27FC236}">
                <a16:creationId xmlns:a16="http://schemas.microsoft.com/office/drawing/2014/main" id="{F9701779-AD98-4146-B00C-47FAC6F6A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6453" y="5769204"/>
            <a:ext cx="1546398" cy="903739"/>
          </a:xfrm>
          <a:prstGeom prst="rect">
            <a:avLst/>
          </a:prstGeom>
        </p:spPr>
      </p:pic>
      <p:sp>
        <p:nvSpPr>
          <p:cNvPr id="1030" name="Tekstfelt 1029">
            <a:extLst>
              <a:ext uri="{FF2B5EF4-FFF2-40B4-BE49-F238E27FC236}">
                <a16:creationId xmlns:a16="http://schemas.microsoft.com/office/drawing/2014/main" id="{67602BCA-2147-47BC-BDE6-F29D7E18D9DC}"/>
              </a:ext>
            </a:extLst>
          </p:cNvPr>
          <p:cNvSpPr txBox="1"/>
          <p:nvPr/>
        </p:nvSpPr>
        <p:spPr>
          <a:xfrm>
            <a:off x="10139258" y="-21994"/>
            <a:ext cx="142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T-shirt </a:t>
            </a:r>
            <a:r>
              <a:rPr lang="da-DK" dirty="0" err="1"/>
              <a:t>color</a:t>
            </a:r>
            <a:r>
              <a:rPr lang="da-DK" dirty="0"/>
              <a:t>?</a:t>
            </a:r>
          </a:p>
        </p:txBody>
      </p:sp>
      <p:cxnSp>
        <p:nvCxnSpPr>
          <p:cNvPr id="1034" name="Lige pilforbindelse 1033">
            <a:extLst>
              <a:ext uri="{FF2B5EF4-FFF2-40B4-BE49-F238E27FC236}">
                <a16:creationId xmlns:a16="http://schemas.microsoft.com/office/drawing/2014/main" id="{D2653FBD-89F2-4713-BB15-0CCE79991454}"/>
              </a:ext>
            </a:extLst>
          </p:cNvPr>
          <p:cNvCxnSpPr/>
          <p:nvPr/>
        </p:nvCxnSpPr>
        <p:spPr>
          <a:xfrm>
            <a:off x="6986244" y="906011"/>
            <a:ext cx="57502" cy="604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kstfelt 1035">
            <a:extLst>
              <a:ext uri="{FF2B5EF4-FFF2-40B4-BE49-F238E27FC236}">
                <a16:creationId xmlns:a16="http://schemas.microsoft.com/office/drawing/2014/main" id="{30A7BBCE-12BD-44C6-9F7F-3CA94624AFAB}"/>
              </a:ext>
            </a:extLst>
          </p:cNvPr>
          <p:cNvSpPr txBox="1"/>
          <p:nvPr/>
        </p:nvSpPr>
        <p:spPr>
          <a:xfrm>
            <a:off x="8260126" y="3415067"/>
            <a:ext cx="1633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Graphics </a:t>
            </a:r>
            <a:r>
              <a:rPr lang="da-DK" dirty="0" err="1"/>
              <a:t>color</a:t>
            </a:r>
            <a:r>
              <a:rPr lang="da-DK" dirty="0"/>
              <a:t>?</a:t>
            </a:r>
          </a:p>
        </p:txBody>
      </p:sp>
      <p:cxnSp>
        <p:nvCxnSpPr>
          <p:cNvPr id="1038" name="Lige pilforbindelse 1037">
            <a:extLst>
              <a:ext uri="{FF2B5EF4-FFF2-40B4-BE49-F238E27FC236}">
                <a16:creationId xmlns:a16="http://schemas.microsoft.com/office/drawing/2014/main" id="{66385B9E-4DB7-4A78-A4D5-E160FAAA0664}"/>
              </a:ext>
            </a:extLst>
          </p:cNvPr>
          <p:cNvCxnSpPr>
            <a:cxnSpLocks/>
            <a:stCxn id="1036" idx="0"/>
          </p:cNvCxnSpPr>
          <p:nvPr/>
        </p:nvCxnSpPr>
        <p:spPr>
          <a:xfrm flipV="1">
            <a:off x="9076888" y="1290411"/>
            <a:ext cx="1062370" cy="2124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Lige pilforbindelse 1039">
            <a:extLst>
              <a:ext uri="{FF2B5EF4-FFF2-40B4-BE49-F238E27FC236}">
                <a16:creationId xmlns:a16="http://schemas.microsoft.com/office/drawing/2014/main" id="{5220AAD2-D462-4A44-B965-BE3252D3C770}"/>
              </a:ext>
            </a:extLst>
          </p:cNvPr>
          <p:cNvCxnSpPr>
            <a:cxnSpLocks/>
          </p:cNvCxnSpPr>
          <p:nvPr/>
        </p:nvCxnSpPr>
        <p:spPr>
          <a:xfrm flipV="1">
            <a:off x="9893650" y="3192210"/>
            <a:ext cx="503963" cy="407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Lige pilforbindelse 1041">
            <a:extLst>
              <a:ext uri="{FF2B5EF4-FFF2-40B4-BE49-F238E27FC236}">
                <a16:creationId xmlns:a16="http://schemas.microsoft.com/office/drawing/2014/main" id="{EBB78D35-FCBF-4626-9EAC-DD435C85D1F3}"/>
              </a:ext>
            </a:extLst>
          </p:cNvPr>
          <p:cNvCxnSpPr>
            <a:cxnSpLocks/>
          </p:cNvCxnSpPr>
          <p:nvPr/>
        </p:nvCxnSpPr>
        <p:spPr>
          <a:xfrm>
            <a:off x="9252033" y="3829444"/>
            <a:ext cx="643695" cy="830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Tekstfelt 1045">
            <a:extLst>
              <a:ext uri="{FF2B5EF4-FFF2-40B4-BE49-F238E27FC236}">
                <a16:creationId xmlns:a16="http://schemas.microsoft.com/office/drawing/2014/main" id="{483E3423-7004-4A22-BD3C-4E192ADC0763}"/>
              </a:ext>
            </a:extLst>
          </p:cNvPr>
          <p:cNvSpPr txBox="1"/>
          <p:nvPr/>
        </p:nvSpPr>
        <p:spPr>
          <a:xfrm>
            <a:off x="1916453" y="806224"/>
            <a:ext cx="1186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Inspiration</a:t>
            </a:r>
          </a:p>
        </p:txBody>
      </p:sp>
    </p:spTree>
    <p:extLst>
      <p:ext uri="{BB962C8B-B14F-4D97-AF65-F5344CB8AC3E}">
        <p14:creationId xmlns:p14="http://schemas.microsoft.com/office/powerpoint/2010/main" val="3360979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Jens Funder Berg</dc:creator>
  <cp:lastModifiedBy>Jens Funder Berg</cp:lastModifiedBy>
  <cp:revision>2</cp:revision>
  <dcterms:created xsi:type="dcterms:W3CDTF">2019-08-07T10:10:08Z</dcterms:created>
  <dcterms:modified xsi:type="dcterms:W3CDTF">2019-08-07T10:31:50Z</dcterms:modified>
</cp:coreProperties>
</file>