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70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08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5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4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72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70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92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83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0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07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80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2676-412E-46B0-80F9-321DCFE7B2C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1379-DBDF-42C9-9EC6-328DB2FB0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22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Need your instruction video for tell us how to manage the content of </a:t>
            </a:r>
            <a:r>
              <a:rPr lang="en-US" altLang="zh-CN" dirty="0" smtClean="0">
                <a:solidFill>
                  <a:srgbClr val="FF0000"/>
                </a:solidFill>
              </a:rPr>
              <a:t>,Product category, product </a:t>
            </a:r>
            <a:r>
              <a:rPr lang="en-US" altLang="zh-CN" dirty="0">
                <a:solidFill>
                  <a:srgbClr val="FF0000"/>
                </a:solidFill>
              </a:rPr>
              <a:t>specification, video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1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1</a:t>
            </a:r>
            <a:r>
              <a:rPr lang="en-US" altLang="zh-CN" sz="4000" baseline="30000" dirty="0" smtClean="0"/>
              <a:t>st</a:t>
            </a:r>
            <a:r>
              <a:rPr lang="en-US" altLang="zh-CN" sz="4000" dirty="0" smtClean="0"/>
              <a:t> Change: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Wrong layout here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Can remove the social media,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These are already all listed in the bottom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" y="1340768"/>
            <a:ext cx="912318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7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-273273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2nd Change: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2206" y="5229200"/>
            <a:ext cx="6400800" cy="1752600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There is not a Google Map on the  "Contact Us"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13690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3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-273273"/>
            <a:ext cx="925252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3rd </a:t>
            </a:r>
            <a:r>
              <a:rPr lang="en-US" altLang="zh-CN" sz="4000" dirty="0" err="1" smtClean="0"/>
              <a:t>Change:Need</a:t>
            </a:r>
            <a:r>
              <a:rPr lang="en-US" altLang="zh-CN" sz="4000" dirty="0" smtClean="0"/>
              <a:t> SEO TOOL in Dashboard</a:t>
            </a:r>
            <a:endParaRPr lang="zh-CN" altLang="en-US" sz="4000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5904" cy="50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124654"/>
            <a:ext cx="704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This is our another website’s </a:t>
            </a:r>
            <a:r>
              <a:rPr lang="en-US" altLang="zh-CN" dirty="0" err="1" smtClean="0"/>
              <a:t>dashborad</a:t>
            </a:r>
            <a:r>
              <a:rPr lang="en-US" altLang="zh-CN" dirty="0" smtClean="0"/>
              <a:t> with </a:t>
            </a:r>
            <a:r>
              <a:rPr lang="en-US" altLang="zh-CN" dirty="0" smtClean="0">
                <a:solidFill>
                  <a:srgbClr val="FF0000"/>
                </a:solidFill>
              </a:rPr>
              <a:t>All in One SEO</a:t>
            </a:r>
            <a:r>
              <a:rPr lang="en-US" altLang="zh-CN" dirty="0" smtClean="0"/>
              <a:t> tool for pages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6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-273273"/>
            <a:ext cx="925252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3rd </a:t>
            </a:r>
            <a:r>
              <a:rPr lang="en-US" altLang="zh-CN" sz="4000" dirty="0" err="1" smtClean="0"/>
              <a:t>Change:No</a:t>
            </a:r>
            <a:r>
              <a:rPr lang="en-US" altLang="zh-CN" sz="4000" dirty="0" smtClean="0"/>
              <a:t> SEO TOOL in Dashboard</a:t>
            </a:r>
            <a:endParaRPr lang="zh-CN" altLang="en-US" sz="4000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23727" y="5755322"/>
            <a:ext cx="540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 need SEO tool for pages in </a:t>
            </a:r>
            <a:r>
              <a:rPr lang="en-US" altLang="zh-CN" dirty="0" err="1" smtClean="0">
                <a:solidFill>
                  <a:srgbClr val="FF0000"/>
                </a:solidFill>
              </a:rPr>
              <a:t>Nezha</a:t>
            </a:r>
            <a:r>
              <a:rPr lang="en-US" altLang="zh-CN" dirty="0" smtClean="0">
                <a:solidFill>
                  <a:srgbClr val="FF0000"/>
                </a:solidFill>
              </a:rPr>
              <a:t> Screen Dashboard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58" y="841037"/>
            <a:ext cx="9058754" cy="46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4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-273273"/>
            <a:ext cx="925252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4th </a:t>
            </a:r>
            <a:r>
              <a:rPr lang="en-US" altLang="zh-CN" sz="4000" dirty="0" err="1" smtClean="0"/>
              <a:t>Change:Product</a:t>
            </a:r>
            <a:r>
              <a:rPr lang="en-US" altLang="zh-CN" sz="4000" dirty="0" smtClean="0"/>
              <a:t> Categories not set</a:t>
            </a:r>
            <a:endParaRPr lang="zh-CN" altLang="en-US" sz="4000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23727" y="6124654"/>
            <a:ext cx="578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 can not set the header product categories in a right way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on </a:t>
            </a:r>
            <a:r>
              <a:rPr lang="en-US" altLang="zh-CN" dirty="0" err="1" smtClean="0">
                <a:solidFill>
                  <a:srgbClr val="FF0000"/>
                </a:solidFill>
              </a:rPr>
              <a:t>Nezha</a:t>
            </a:r>
            <a:r>
              <a:rPr lang="en-US" altLang="zh-CN" dirty="0" smtClean="0">
                <a:solidFill>
                  <a:srgbClr val="FF0000"/>
                </a:solidFill>
              </a:rPr>
              <a:t> Screen Dashboard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1379"/>
            <a:ext cx="7920880" cy="521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92392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0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-273273"/>
            <a:ext cx="925252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5th </a:t>
            </a:r>
            <a:r>
              <a:rPr lang="en-US" altLang="zh-CN" sz="4000" dirty="0" err="1" smtClean="0"/>
              <a:t>Change:Product</a:t>
            </a:r>
            <a:r>
              <a:rPr lang="en-US" altLang="zh-CN" sz="4000" dirty="0" smtClean="0"/>
              <a:t> Categories </a:t>
            </a:r>
            <a:endParaRPr lang="zh-CN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336704" cy="607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270892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6704" y="1988840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 since </a:t>
            </a:r>
            <a:r>
              <a:rPr lang="en-US" altLang="zh-CN" dirty="0">
                <a:solidFill>
                  <a:srgbClr val="FF0000"/>
                </a:solidFill>
              </a:rPr>
              <a:t>we have not products </a:t>
            </a:r>
            <a:r>
              <a:rPr lang="en-US" altLang="zh-CN" dirty="0" smtClean="0">
                <a:solidFill>
                  <a:srgbClr val="FF0000"/>
                </a:solidFill>
              </a:rPr>
              <a:t>category </a:t>
            </a:r>
            <a:r>
              <a:rPr lang="en-US" altLang="zh-CN" dirty="0">
                <a:solidFill>
                  <a:srgbClr val="FF0000"/>
                </a:solidFill>
              </a:rPr>
              <a:t>page, we like to have functions like this </a:t>
            </a:r>
            <a:r>
              <a:rPr lang="en-US" altLang="zh-CN" dirty="0" err="1">
                <a:solidFill>
                  <a:srgbClr val="FF0000"/>
                </a:solidFill>
              </a:rPr>
              <a:t>page:https</a:t>
            </a:r>
            <a:r>
              <a:rPr lang="en-US" altLang="zh-CN" dirty="0">
                <a:solidFill>
                  <a:srgbClr val="FF0000"/>
                </a:solidFill>
              </a:rPr>
              <a:t>://www.yatohardware.com/products/,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Button of "Inquiry" besides the product specification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can </a:t>
            </a:r>
            <a:r>
              <a:rPr lang="en-US" altLang="zh-CN" dirty="0">
                <a:solidFill>
                  <a:srgbClr val="FF0000"/>
                </a:solidFill>
              </a:rPr>
              <a:t>you help us to realize it?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5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-273273"/>
            <a:ext cx="925252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6th </a:t>
            </a:r>
            <a:r>
              <a:rPr lang="en-US" altLang="zh-CN" sz="4000" dirty="0" err="1" smtClean="0"/>
              <a:t>Change:Product</a:t>
            </a:r>
            <a:r>
              <a:rPr lang="en-US" altLang="zh-CN" sz="4000" dirty="0" smtClean="0"/>
              <a:t> Specification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76256" y="270892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27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152</Words>
  <Application>Microsoft Office PowerPoint</Application>
  <PresentationFormat>全屏显示(4:3)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PowerPoint 演示文稿</vt:lpstr>
      <vt:lpstr>1st Change:</vt:lpstr>
      <vt:lpstr>2nd Change:</vt:lpstr>
      <vt:lpstr>3rd Change:Need SEO TOOL in Dashboard</vt:lpstr>
      <vt:lpstr>3rd Change:No SEO TOOL in Dashboard</vt:lpstr>
      <vt:lpstr>4th Change:Product Categories not set</vt:lpstr>
      <vt:lpstr>5th Change:Product Categories </vt:lpstr>
      <vt:lpstr>6th Change:Product Specification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Change:</dc:title>
  <dc:creator>User</dc:creator>
  <cp:lastModifiedBy>User</cp:lastModifiedBy>
  <cp:revision>10</cp:revision>
  <dcterms:created xsi:type="dcterms:W3CDTF">2019-08-31T09:19:02Z</dcterms:created>
  <dcterms:modified xsi:type="dcterms:W3CDTF">2019-09-02T00:55:21Z</dcterms:modified>
</cp:coreProperties>
</file>