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</p:sldIdLst>
  <p:sldSz cx="10058400" cy="7772400"/>
  <p:notesSz cx="10058400" cy="7772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Relationship Id="rId8" Type="http://schemas.openxmlformats.org/officeDocument/2006/relationships/image" Target="../media/image2.png"/><Relationship Id="rId9" Type="http://schemas.openxmlformats.org/officeDocument/2006/relationships/image" Target="../media/image3.png"/><Relationship Id="rId10" Type="http://schemas.openxmlformats.org/officeDocument/2006/relationships/image" Target="../media/image4.png"/><Relationship Id="rId11" Type="http://schemas.openxmlformats.org/officeDocument/2006/relationships/image" Target="../media/image5.png"/><Relationship Id="rId12" Type="http://schemas.openxmlformats.org/officeDocument/2006/relationships/image" Target="../media/image6.png"/><Relationship Id="rId13" Type="http://schemas.openxmlformats.org/officeDocument/2006/relationships/image" Target="../media/image7.png"/><Relationship Id="rId14" Type="http://schemas.openxmlformats.org/officeDocument/2006/relationships/image" Target="../media/image8.png"/><Relationship Id="rId15" Type="http://schemas.openxmlformats.org/officeDocument/2006/relationships/image" Target="../media/image9.png"/><Relationship Id="rId16" Type="http://schemas.openxmlformats.org/officeDocument/2006/relationships/image" Target="../media/image10.png"/><Relationship Id="rId17" Type="http://schemas.openxmlformats.org/officeDocument/2006/relationships/image" Target="../media/image11.png"/><Relationship Id="rId18" Type="http://schemas.openxmlformats.org/officeDocument/2006/relationships/image" Target="../media/image12.png"/><Relationship Id="rId19" Type="http://schemas.openxmlformats.org/officeDocument/2006/relationships/image" Target="../media/image13.png"/><Relationship Id="rId20" Type="http://schemas.openxmlformats.org/officeDocument/2006/relationships/image" Target="../media/image14.png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2905081" y="1988712"/>
            <a:ext cx="3780483" cy="37592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bk object 17"/>
          <p:cNvSpPr/>
          <p:nvPr/>
        </p:nvSpPr>
        <p:spPr>
          <a:xfrm>
            <a:off x="3287941" y="5881545"/>
            <a:ext cx="191383" cy="20938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bk object 18"/>
          <p:cNvSpPr/>
          <p:nvPr/>
        </p:nvSpPr>
        <p:spPr>
          <a:xfrm>
            <a:off x="3588361" y="5881272"/>
            <a:ext cx="316878" cy="21417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bk object 19"/>
          <p:cNvSpPr/>
          <p:nvPr/>
        </p:nvSpPr>
        <p:spPr>
          <a:xfrm>
            <a:off x="3924419" y="5940940"/>
            <a:ext cx="328855" cy="15450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bk object 20"/>
          <p:cNvSpPr/>
          <p:nvPr/>
        </p:nvSpPr>
        <p:spPr>
          <a:xfrm>
            <a:off x="4278890" y="5879630"/>
            <a:ext cx="56515" cy="209550"/>
          </a:xfrm>
          <a:custGeom>
            <a:avLst/>
            <a:gdLst/>
            <a:ahLst/>
            <a:cxnLst/>
            <a:rect l="l" t="t" r="r" b="b"/>
            <a:pathLst>
              <a:path w="56514" h="209550">
                <a:moveTo>
                  <a:pt x="535" y="0"/>
                </a:moveTo>
                <a:lnTo>
                  <a:pt x="771" y="21177"/>
                </a:lnTo>
                <a:lnTo>
                  <a:pt x="938" y="42834"/>
                </a:lnTo>
                <a:lnTo>
                  <a:pt x="1005" y="128761"/>
                </a:lnTo>
                <a:lnTo>
                  <a:pt x="922" y="142494"/>
                </a:lnTo>
                <a:lnTo>
                  <a:pt x="469" y="181518"/>
                </a:lnTo>
                <a:lnTo>
                  <a:pt x="0" y="206237"/>
                </a:lnTo>
                <a:lnTo>
                  <a:pt x="54585" y="209249"/>
                </a:lnTo>
                <a:lnTo>
                  <a:pt x="52707" y="137537"/>
                </a:lnTo>
                <a:lnTo>
                  <a:pt x="56329" y="2189"/>
                </a:lnTo>
                <a:lnTo>
                  <a:pt x="53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bk object 21"/>
          <p:cNvSpPr/>
          <p:nvPr/>
        </p:nvSpPr>
        <p:spPr>
          <a:xfrm>
            <a:off x="4446402" y="5885240"/>
            <a:ext cx="278130" cy="207010"/>
          </a:xfrm>
          <a:custGeom>
            <a:avLst/>
            <a:gdLst/>
            <a:ahLst/>
            <a:cxnLst/>
            <a:rect l="l" t="t" r="r" b="b"/>
            <a:pathLst>
              <a:path w="278129" h="207010">
                <a:moveTo>
                  <a:pt x="0" y="0"/>
                </a:moveTo>
                <a:lnTo>
                  <a:pt x="9354" y="46735"/>
                </a:lnTo>
                <a:lnTo>
                  <a:pt x="29505" y="146766"/>
                </a:lnTo>
                <a:lnTo>
                  <a:pt x="35541" y="177464"/>
                </a:lnTo>
                <a:lnTo>
                  <a:pt x="39162" y="196923"/>
                </a:lnTo>
                <a:lnTo>
                  <a:pt x="40369" y="205143"/>
                </a:lnTo>
                <a:lnTo>
                  <a:pt x="40369" y="205691"/>
                </a:lnTo>
                <a:lnTo>
                  <a:pt x="105684" y="206786"/>
                </a:lnTo>
                <a:lnTo>
                  <a:pt x="111212" y="189495"/>
                </a:lnTo>
                <a:lnTo>
                  <a:pt x="116128" y="173342"/>
                </a:lnTo>
                <a:lnTo>
                  <a:pt x="120432" y="158326"/>
                </a:lnTo>
                <a:lnTo>
                  <a:pt x="121994" y="152454"/>
                </a:lnTo>
                <a:lnTo>
                  <a:pt x="80738" y="152454"/>
                </a:lnTo>
                <a:lnTo>
                  <a:pt x="75156" y="105022"/>
                </a:lnTo>
                <a:lnTo>
                  <a:pt x="73743" y="94424"/>
                </a:lnTo>
                <a:lnTo>
                  <a:pt x="71802" y="81410"/>
                </a:lnTo>
                <a:lnTo>
                  <a:pt x="69418" y="66609"/>
                </a:lnTo>
                <a:lnTo>
                  <a:pt x="66588" y="50020"/>
                </a:lnTo>
                <a:lnTo>
                  <a:pt x="63877" y="33884"/>
                </a:lnTo>
                <a:lnTo>
                  <a:pt x="61844" y="20442"/>
                </a:lnTo>
                <a:lnTo>
                  <a:pt x="60490" y="9695"/>
                </a:lnTo>
                <a:lnTo>
                  <a:pt x="59815" y="1642"/>
                </a:lnTo>
                <a:lnTo>
                  <a:pt x="0" y="0"/>
                </a:lnTo>
                <a:close/>
              </a:path>
              <a:path w="278129" h="207010">
                <a:moveTo>
                  <a:pt x="188696" y="61036"/>
                </a:moveTo>
                <a:lnTo>
                  <a:pt x="140554" y="61036"/>
                </a:lnTo>
                <a:lnTo>
                  <a:pt x="143639" y="84575"/>
                </a:lnTo>
                <a:lnTo>
                  <a:pt x="163085" y="203090"/>
                </a:lnTo>
                <a:lnTo>
                  <a:pt x="189909" y="202817"/>
                </a:lnTo>
                <a:lnTo>
                  <a:pt x="233229" y="202817"/>
                </a:lnTo>
                <a:lnTo>
                  <a:pt x="244830" y="162581"/>
                </a:lnTo>
                <a:lnTo>
                  <a:pt x="247500" y="152728"/>
                </a:lnTo>
                <a:lnTo>
                  <a:pt x="204260" y="152728"/>
                </a:lnTo>
                <a:lnTo>
                  <a:pt x="188696" y="61036"/>
                </a:lnTo>
                <a:close/>
              </a:path>
              <a:path w="278129" h="207010">
                <a:moveTo>
                  <a:pt x="230681" y="2736"/>
                </a:moveTo>
                <a:lnTo>
                  <a:pt x="211501" y="105651"/>
                </a:lnTo>
                <a:lnTo>
                  <a:pt x="209981" y="113405"/>
                </a:lnTo>
                <a:lnTo>
                  <a:pt x="208640" y="121137"/>
                </a:lnTo>
                <a:lnTo>
                  <a:pt x="206316" y="136556"/>
                </a:lnTo>
                <a:lnTo>
                  <a:pt x="205243" y="144517"/>
                </a:lnTo>
                <a:lnTo>
                  <a:pt x="204260" y="152728"/>
                </a:lnTo>
                <a:lnTo>
                  <a:pt x="247500" y="152728"/>
                </a:lnTo>
                <a:lnTo>
                  <a:pt x="248093" y="150539"/>
                </a:lnTo>
                <a:lnTo>
                  <a:pt x="250083" y="142556"/>
                </a:lnTo>
                <a:lnTo>
                  <a:pt x="250798" y="138633"/>
                </a:lnTo>
                <a:lnTo>
                  <a:pt x="277889" y="3831"/>
                </a:lnTo>
                <a:lnTo>
                  <a:pt x="230681" y="2736"/>
                </a:lnTo>
                <a:close/>
              </a:path>
              <a:path w="278129" h="207010">
                <a:moveTo>
                  <a:pt x="180119" y="3284"/>
                </a:moveTo>
                <a:lnTo>
                  <a:pt x="115609" y="3284"/>
                </a:lnTo>
                <a:lnTo>
                  <a:pt x="109665" y="23914"/>
                </a:lnTo>
                <a:lnTo>
                  <a:pt x="99496" y="61036"/>
                </a:lnTo>
                <a:lnTo>
                  <a:pt x="88735" y="105651"/>
                </a:lnTo>
                <a:lnTo>
                  <a:pt x="80738" y="152454"/>
                </a:lnTo>
                <a:lnTo>
                  <a:pt x="121994" y="152454"/>
                </a:lnTo>
                <a:lnTo>
                  <a:pt x="132964" y="105022"/>
                </a:lnTo>
                <a:lnTo>
                  <a:pt x="140554" y="61036"/>
                </a:lnTo>
                <a:lnTo>
                  <a:pt x="188696" y="61036"/>
                </a:lnTo>
                <a:lnTo>
                  <a:pt x="182935" y="27096"/>
                </a:lnTo>
                <a:lnTo>
                  <a:pt x="182845" y="26732"/>
                </a:lnTo>
                <a:lnTo>
                  <a:pt x="182510" y="23903"/>
                </a:lnTo>
                <a:lnTo>
                  <a:pt x="181348" y="13319"/>
                </a:lnTo>
                <a:lnTo>
                  <a:pt x="180745" y="8210"/>
                </a:lnTo>
                <a:lnTo>
                  <a:pt x="180119" y="32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bk object 22"/>
          <p:cNvSpPr/>
          <p:nvPr/>
        </p:nvSpPr>
        <p:spPr>
          <a:xfrm>
            <a:off x="4720221" y="5905905"/>
            <a:ext cx="458392" cy="189816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bk object 23"/>
          <p:cNvSpPr/>
          <p:nvPr/>
        </p:nvSpPr>
        <p:spPr>
          <a:xfrm>
            <a:off x="5202755" y="5878945"/>
            <a:ext cx="202114" cy="21226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bk object 24"/>
          <p:cNvSpPr/>
          <p:nvPr/>
        </p:nvSpPr>
        <p:spPr>
          <a:xfrm>
            <a:off x="5429680" y="5944087"/>
            <a:ext cx="144934" cy="148487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" name="bk object 25"/>
          <p:cNvSpPr/>
          <p:nvPr/>
        </p:nvSpPr>
        <p:spPr>
          <a:xfrm>
            <a:off x="5599338" y="5889619"/>
            <a:ext cx="29845" cy="76835"/>
          </a:xfrm>
          <a:custGeom>
            <a:avLst/>
            <a:gdLst/>
            <a:ahLst/>
            <a:cxnLst/>
            <a:rect l="l" t="t" r="r" b="b"/>
            <a:pathLst>
              <a:path w="29845" h="76835">
                <a:moveTo>
                  <a:pt x="0" y="0"/>
                </a:moveTo>
                <a:lnTo>
                  <a:pt x="29371" y="0"/>
                </a:lnTo>
                <a:lnTo>
                  <a:pt x="29371" y="76775"/>
                </a:lnTo>
                <a:lnTo>
                  <a:pt x="0" y="76775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bk object 26"/>
          <p:cNvSpPr/>
          <p:nvPr/>
        </p:nvSpPr>
        <p:spPr>
          <a:xfrm>
            <a:off x="5749013" y="5881545"/>
            <a:ext cx="180386" cy="212397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bk object 27"/>
          <p:cNvSpPr/>
          <p:nvPr/>
        </p:nvSpPr>
        <p:spPr>
          <a:xfrm>
            <a:off x="5956759" y="5940940"/>
            <a:ext cx="154368" cy="154508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" name="bk object 28"/>
          <p:cNvSpPr/>
          <p:nvPr/>
        </p:nvSpPr>
        <p:spPr>
          <a:xfrm>
            <a:off x="6136610" y="5879630"/>
            <a:ext cx="56515" cy="209550"/>
          </a:xfrm>
          <a:custGeom>
            <a:avLst/>
            <a:gdLst/>
            <a:ahLst/>
            <a:cxnLst/>
            <a:rect l="l" t="t" r="r" b="b"/>
            <a:pathLst>
              <a:path w="56514" h="209550">
                <a:moveTo>
                  <a:pt x="535" y="0"/>
                </a:moveTo>
                <a:lnTo>
                  <a:pt x="771" y="21177"/>
                </a:lnTo>
                <a:lnTo>
                  <a:pt x="938" y="42834"/>
                </a:lnTo>
                <a:lnTo>
                  <a:pt x="1005" y="128761"/>
                </a:lnTo>
                <a:lnTo>
                  <a:pt x="921" y="142494"/>
                </a:lnTo>
                <a:lnTo>
                  <a:pt x="469" y="181518"/>
                </a:lnTo>
                <a:lnTo>
                  <a:pt x="0" y="206237"/>
                </a:lnTo>
                <a:lnTo>
                  <a:pt x="54585" y="209249"/>
                </a:lnTo>
                <a:lnTo>
                  <a:pt x="52707" y="137537"/>
                </a:lnTo>
                <a:lnTo>
                  <a:pt x="56328" y="2189"/>
                </a:lnTo>
                <a:lnTo>
                  <a:pt x="53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bk object 29"/>
          <p:cNvSpPr/>
          <p:nvPr/>
        </p:nvSpPr>
        <p:spPr>
          <a:xfrm>
            <a:off x="6216007" y="5940940"/>
            <a:ext cx="154368" cy="154781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" name="bk object 30"/>
          <p:cNvSpPr/>
          <p:nvPr/>
        </p:nvSpPr>
        <p:spPr>
          <a:xfrm>
            <a:off x="4186029" y="6338675"/>
            <a:ext cx="176530" cy="210820"/>
          </a:xfrm>
          <a:custGeom>
            <a:avLst/>
            <a:gdLst/>
            <a:ahLst/>
            <a:cxnLst/>
            <a:rect l="l" t="t" r="r" b="b"/>
            <a:pathLst>
              <a:path w="176529" h="210820">
                <a:moveTo>
                  <a:pt x="176032" y="207197"/>
                </a:moveTo>
                <a:lnTo>
                  <a:pt x="60352" y="207197"/>
                </a:lnTo>
                <a:lnTo>
                  <a:pt x="144007" y="209557"/>
                </a:lnTo>
                <a:lnTo>
                  <a:pt x="166305" y="210618"/>
                </a:lnTo>
                <a:lnTo>
                  <a:pt x="171401" y="210755"/>
                </a:lnTo>
                <a:lnTo>
                  <a:pt x="172920" y="210755"/>
                </a:lnTo>
                <a:lnTo>
                  <a:pt x="173702" y="210664"/>
                </a:lnTo>
                <a:lnTo>
                  <a:pt x="174866" y="210299"/>
                </a:lnTo>
                <a:lnTo>
                  <a:pt x="175513" y="209934"/>
                </a:lnTo>
                <a:lnTo>
                  <a:pt x="176229" y="209386"/>
                </a:lnTo>
                <a:lnTo>
                  <a:pt x="176032" y="207197"/>
                </a:lnTo>
                <a:close/>
              </a:path>
              <a:path w="176529" h="210820">
                <a:moveTo>
                  <a:pt x="115340" y="0"/>
                </a:moveTo>
                <a:lnTo>
                  <a:pt x="0" y="5885"/>
                </a:lnTo>
                <a:lnTo>
                  <a:pt x="4828" y="92787"/>
                </a:lnTo>
                <a:lnTo>
                  <a:pt x="535" y="210207"/>
                </a:lnTo>
                <a:lnTo>
                  <a:pt x="60352" y="207197"/>
                </a:lnTo>
                <a:lnTo>
                  <a:pt x="176032" y="207197"/>
                </a:lnTo>
                <a:lnTo>
                  <a:pt x="175663" y="203087"/>
                </a:lnTo>
                <a:lnTo>
                  <a:pt x="173852" y="162159"/>
                </a:lnTo>
                <a:lnTo>
                  <a:pt x="173823" y="156424"/>
                </a:lnTo>
                <a:lnTo>
                  <a:pt x="49086" y="156424"/>
                </a:lnTo>
                <a:lnTo>
                  <a:pt x="49086" y="125084"/>
                </a:lnTo>
                <a:lnTo>
                  <a:pt x="91467" y="120841"/>
                </a:lnTo>
                <a:lnTo>
                  <a:pt x="149965" y="120841"/>
                </a:lnTo>
                <a:lnTo>
                  <a:pt x="150337" y="80196"/>
                </a:lnTo>
                <a:lnTo>
                  <a:pt x="116413" y="80196"/>
                </a:lnTo>
                <a:lnTo>
                  <a:pt x="79754" y="79922"/>
                </a:lnTo>
                <a:lnTo>
                  <a:pt x="78502" y="79877"/>
                </a:lnTo>
                <a:lnTo>
                  <a:pt x="74926" y="79695"/>
                </a:lnTo>
                <a:lnTo>
                  <a:pt x="73405" y="79649"/>
                </a:lnTo>
                <a:lnTo>
                  <a:pt x="72155" y="79649"/>
                </a:lnTo>
                <a:lnTo>
                  <a:pt x="70276" y="40919"/>
                </a:lnTo>
                <a:lnTo>
                  <a:pt x="120302" y="38455"/>
                </a:lnTo>
                <a:lnTo>
                  <a:pt x="170193" y="37908"/>
                </a:lnTo>
                <a:lnTo>
                  <a:pt x="170461" y="547"/>
                </a:lnTo>
                <a:lnTo>
                  <a:pt x="115340" y="0"/>
                </a:lnTo>
                <a:close/>
              </a:path>
              <a:path w="176529" h="210820">
                <a:moveTo>
                  <a:pt x="173814" y="154782"/>
                </a:moveTo>
                <a:lnTo>
                  <a:pt x="167629" y="155167"/>
                </a:lnTo>
                <a:lnTo>
                  <a:pt x="158995" y="155500"/>
                </a:lnTo>
                <a:lnTo>
                  <a:pt x="134385" y="156013"/>
                </a:lnTo>
                <a:lnTo>
                  <a:pt x="49086" y="156424"/>
                </a:lnTo>
                <a:lnTo>
                  <a:pt x="173823" y="156424"/>
                </a:lnTo>
                <a:lnTo>
                  <a:pt x="173814" y="154782"/>
                </a:lnTo>
                <a:close/>
              </a:path>
              <a:path w="176529" h="210820">
                <a:moveTo>
                  <a:pt x="149965" y="120841"/>
                </a:moveTo>
                <a:lnTo>
                  <a:pt x="91467" y="120841"/>
                </a:lnTo>
                <a:lnTo>
                  <a:pt x="149942" y="123305"/>
                </a:lnTo>
                <a:lnTo>
                  <a:pt x="149965" y="120841"/>
                </a:lnTo>
                <a:close/>
              </a:path>
              <a:path w="176529" h="210820">
                <a:moveTo>
                  <a:pt x="150345" y="79375"/>
                </a:moveTo>
                <a:lnTo>
                  <a:pt x="147036" y="79649"/>
                </a:lnTo>
                <a:lnTo>
                  <a:pt x="143146" y="79855"/>
                </a:lnTo>
                <a:lnTo>
                  <a:pt x="134205" y="80128"/>
                </a:lnTo>
                <a:lnTo>
                  <a:pt x="126785" y="80196"/>
                </a:lnTo>
                <a:lnTo>
                  <a:pt x="150337" y="80196"/>
                </a:lnTo>
                <a:lnTo>
                  <a:pt x="150345" y="793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bk object 31"/>
          <p:cNvSpPr/>
          <p:nvPr/>
        </p:nvSpPr>
        <p:spPr>
          <a:xfrm>
            <a:off x="4377413" y="6394512"/>
            <a:ext cx="136525" cy="156210"/>
          </a:xfrm>
          <a:custGeom>
            <a:avLst/>
            <a:gdLst/>
            <a:ahLst/>
            <a:cxnLst/>
            <a:rect l="l" t="t" r="r" b="b"/>
            <a:pathLst>
              <a:path w="136525" h="156209">
                <a:moveTo>
                  <a:pt x="1610" y="107293"/>
                </a:moveTo>
                <a:lnTo>
                  <a:pt x="1610" y="108388"/>
                </a:lnTo>
                <a:lnTo>
                  <a:pt x="2679" y="119259"/>
                </a:lnTo>
                <a:lnTo>
                  <a:pt x="28228" y="148828"/>
                </a:lnTo>
                <a:lnTo>
                  <a:pt x="68399" y="155602"/>
                </a:lnTo>
                <a:lnTo>
                  <a:pt x="83542" y="154743"/>
                </a:lnTo>
                <a:lnTo>
                  <a:pt x="126192" y="134309"/>
                </a:lnTo>
                <a:lnTo>
                  <a:pt x="133032" y="121662"/>
                </a:lnTo>
                <a:lnTo>
                  <a:pt x="96161" y="121662"/>
                </a:lnTo>
                <a:lnTo>
                  <a:pt x="48014" y="120841"/>
                </a:lnTo>
                <a:lnTo>
                  <a:pt x="45600" y="110714"/>
                </a:lnTo>
                <a:lnTo>
                  <a:pt x="1610" y="107293"/>
                </a:lnTo>
                <a:close/>
              </a:path>
              <a:path w="136525" h="156209">
                <a:moveTo>
                  <a:pt x="62096" y="0"/>
                </a:moveTo>
                <a:lnTo>
                  <a:pt x="22540" y="6196"/>
                </a:lnTo>
                <a:lnTo>
                  <a:pt x="0" y="47077"/>
                </a:lnTo>
                <a:lnTo>
                  <a:pt x="1198" y="60147"/>
                </a:lnTo>
                <a:lnTo>
                  <a:pt x="31182" y="92385"/>
                </a:lnTo>
                <a:lnTo>
                  <a:pt x="69674" y="99843"/>
                </a:lnTo>
                <a:lnTo>
                  <a:pt x="96161" y="101955"/>
                </a:lnTo>
                <a:lnTo>
                  <a:pt x="96161" y="121662"/>
                </a:lnTo>
                <a:lnTo>
                  <a:pt x="133032" y="121662"/>
                </a:lnTo>
                <a:lnTo>
                  <a:pt x="135144" y="115252"/>
                </a:lnTo>
                <a:lnTo>
                  <a:pt x="136263" y="103734"/>
                </a:lnTo>
                <a:lnTo>
                  <a:pt x="134997" y="91080"/>
                </a:lnTo>
                <a:lnTo>
                  <a:pt x="103673" y="59338"/>
                </a:lnTo>
                <a:lnTo>
                  <a:pt x="65717" y="52256"/>
                </a:lnTo>
                <a:lnTo>
                  <a:pt x="40101" y="50499"/>
                </a:lnTo>
                <a:lnTo>
                  <a:pt x="40101" y="30518"/>
                </a:lnTo>
                <a:lnTo>
                  <a:pt x="124398" y="30518"/>
                </a:lnTo>
                <a:lnTo>
                  <a:pt x="121392" y="23418"/>
                </a:lnTo>
                <a:lnTo>
                  <a:pt x="77063" y="628"/>
                </a:lnTo>
                <a:lnTo>
                  <a:pt x="62096" y="0"/>
                </a:lnTo>
                <a:close/>
              </a:path>
              <a:path w="136525" h="156209">
                <a:moveTo>
                  <a:pt x="124398" y="30518"/>
                </a:moveTo>
                <a:lnTo>
                  <a:pt x="82885" y="30518"/>
                </a:lnTo>
                <a:lnTo>
                  <a:pt x="86506" y="42287"/>
                </a:lnTo>
                <a:lnTo>
                  <a:pt x="94159" y="42355"/>
                </a:lnTo>
                <a:lnTo>
                  <a:pt x="103438" y="42561"/>
                </a:lnTo>
                <a:lnTo>
                  <a:pt x="126875" y="43381"/>
                </a:lnTo>
                <a:lnTo>
                  <a:pt x="127679" y="43381"/>
                </a:lnTo>
                <a:lnTo>
                  <a:pt x="125269" y="32575"/>
                </a:lnTo>
                <a:lnTo>
                  <a:pt x="124398" y="3051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bk object 32"/>
          <p:cNvSpPr/>
          <p:nvPr/>
        </p:nvSpPr>
        <p:spPr>
          <a:xfrm>
            <a:off x="4525478" y="6360572"/>
            <a:ext cx="118110" cy="189865"/>
          </a:xfrm>
          <a:custGeom>
            <a:avLst/>
            <a:gdLst/>
            <a:ahLst/>
            <a:cxnLst/>
            <a:rect l="l" t="t" r="r" b="b"/>
            <a:pathLst>
              <a:path w="118110" h="189865">
                <a:moveTo>
                  <a:pt x="70813" y="0"/>
                </a:moveTo>
                <a:lnTo>
                  <a:pt x="44392" y="1367"/>
                </a:lnTo>
                <a:lnTo>
                  <a:pt x="24945" y="47077"/>
                </a:lnTo>
                <a:lnTo>
                  <a:pt x="1579" y="47077"/>
                </a:lnTo>
                <a:lnTo>
                  <a:pt x="0" y="76500"/>
                </a:lnTo>
                <a:lnTo>
                  <a:pt x="21592" y="78827"/>
                </a:lnTo>
                <a:lnTo>
                  <a:pt x="20041" y="89181"/>
                </a:lnTo>
                <a:lnTo>
                  <a:pt x="15892" y="130609"/>
                </a:lnTo>
                <a:lnTo>
                  <a:pt x="15557" y="156834"/>
                </a:lnTo>
                <a:lnTo>
                  <a:pt x="16094" y="161213"/>
                </a:lnTo>
                <a:lnTo>
                  <a:pt x="18239" y="167234"/>
                </a:lnTo>
                <a:lnTo>
                  <a:pt x="20027" y="170063"/>
                </a:lnTo>
                <a:lnTo>
                  <a:pt x="22531" y="172709"/>
                </a:lnTo>
                <a:lnTo>
                  <a:pt x="27806" y="178365"/>
                </a:lnTo>
                <a:lnTo>
                  <a:pt x="68399" y="189542"/>
                </a:lnTo>
                <a:lnTo>
                  <a:pt x="79694" y="188913"/>
                </a:lnTo>
                <a:lnTo>
                  <a:pt x="114586" y="167217"/>
                </a:lnTo>
                <a:lnTo>
                  <a:pt x="117510" y="153275"/>
                </a:lnTo>
                <a:lnTo>
                  <a:pt x="90260" y="153275"/>
                </a:lnTo>
                <a:lnTo>
                  <a:pt x="64778" y="153002"/>
                </a:lnTo>
                <a:lnTo>
                  <a:pt x="66923" y="80742"/>
                </a:lnTo>
                <a:lnTo>
                  <a:pt x="108501" y="80195"/>
                </a:lnTo>
                <a:lnTo>
                  <a:pt x="110624" y="47077"/>
                </a:lnTo>
                <a:lnTo>
                  <a:pt x="24945" y="47077"/>
                </a:lnTo>
                <a:lnTo>
                  <a:pt x="1609" y="46530"/>
                </a:lnTo>
                <a:lnTo>
                  <a:pt x="110659" y="46530"/>
                </a:lnTo>
                <a:lnTo>
                  <a:pt x="110914" y="42561"/>
                </a:lnTo>
                <a:lnTo>
                  <a:pt x="69204" y="40919"/>
                </a:lnTo>
                <a:lnTo>
                  <a:pt x="70813" y="0"/>
                </a:lnTo>
                <a:close/>
              </a:path>
              <a:path w="118110" h="189865">
                <a:moveTo>
                  <a:pt x="116681" y="134252"/>
                </a:moveTo>
                <a:lnTo>
                  <a:pt x="89188" y="134252"/>
                </a:lnTo>
                <a:lnTo>
                  <a:pt x="90260" y="153275"/>
                </a:lnTo>
                <a:lnTo>
                  <a:pt x="117510" y="153275"/>
                </a:lnTo>
                <a:lnTo>
                  <a:pt x="117754" y="150538"/>
                </a:lnTo>
                <a:lnTo>
                  <a:pt x="117665" y="144540"/>
                </a:lnTo>
                <a:lnTo>
                  <a:pt x="117307" y="139157"/>
                </a:lnTo>
                <a:lnTo>
                  <a:pt x="117039" y="136625"/>
                </a:lnTo>
                <a:lnTo>
                  <a:pt x="116681" y="1342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" name="bk object 33"/>
          <p:cNvSpPr/>
          <p:nvPr/>
        </p:nvSpPr>
        <p:spPr>
          <a:xfrm>
            <a:off x="4661339" y="6474981"/>
            <a:ext cx="69215" cy="66675"/>
          </a:xfrm>
          <a:custGeom>
            <a:avLst/>
            <a:gdLst/>
            <a:ahLst/>
            <a:cxnLst/>
            <a:rect l="l" t="t" r="r" b="b"/>
            <a:pathLst>
              <a:path w="69214" h="66675">
                <a:moveTo>
                  <a:pt x="43676" y="0"/>
                </a:moveTo>
                <a:lnTo>
                  <a:pt x="35808" y="0"/>
                </a:lnTo>
                <a:lnTo>
                  <a:pt x="28969" y="611"/>
                </a:lnTo>
                <a:lnTo>
                  <a:pt x="0" y="23766"/>
                </a:lnTo>
                <a:lnTo>
                  <a:pt x="0" y="32160"/>
                </a:lnTo>
                <a:lnTo>
                  <a:pt x="27728" y="65536"/>
                </a:lnTo>
                <a:lnTo>
                  <a:pt x="35540" y="66100"/>
                </a:lnTo>
                <a:lnTo>
                  <a:pt x="42678" y="65501"/>
                </a:lnTo>
                <a:lnTo>
                  <a:pt x="68605" y="32160"/>
                </a:lnTo>
                <a:lnTo>
                  <a:pt x="68667" y="25044"/>
                </a:lnTo>
                <a:lnTo>
                  <a:pt x="65158" y="18247"/>
                </a:lnTo>
                <a:lnTo>
                  <a:pt x="51120" y="3649"/>
                </a:lnTo>
                <a:lnTo>
                  <a:pt x="4367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" name="bk object 34"/>
          <p:cNvSpPr/>
          <p:nvPr/>
        </p:nvSpPr>
        <p:spPr>
          <a:xfrm>
            <a:off x="4878608" y="6332791"/>
            <a:ext cx="85431" cy="211712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" name="bk object 35"/>
          <p:cNvSpPr/>
          <p:nvPr/>
        </p:nvSpPr>
        <p:spPr>
          <a:xfrm>
            <a:off x="5032709" y="6326906"/>
            <a:ext cx="164176" cy="224029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" name="bk object 36"/>
          <p:cNvSpPr/>
          <p:nvPr/>
        </p:nvSpPr>
        <p:spPr>
          <a:xfrm>
            <a:off x="5217387" y="6326906"/>
            <a:ext cx="168584" cy="224029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" name="bk object 37"/>
          <p:cNvSpPr/>
          <p:nvPr/>
        </p:nvSpPr>
        <p:spPr>
          <a:xfrm>
            <a:off x="5439887" y="6332791"/>
            <a:ext cx="85431" cy="211712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02920" y="310896"/>
            <a:ext cx="9052560" cy="12435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02920" y="1787652"/>
            <a:ext cx="9052560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419856" y="7228332"/>
            <a:ext cx="321868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242048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2018-05-23T21:25:58Z</dcterms:created>
  <dcterms:modified xsi:type="dcterms:W3CDTF">2018-05-23T21:25:58Z</dcterms:modified>
</cp:coreProperties>
</file>