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4287500" cy="14287500"/>
  <p:notesSz cx="6858000" cy="9144000"/>
  <p:embeddedFontLst>
    <p:embeddedFont>
      <p:font typeface="Montserrat" panose="020B0604020202020204" charset="0"/>
      <p:regular r:id="rId33"/>
      <p:bold r:id="rId34"/>
      <p:italic r:id="rId35"/>
      <p:boldItalic r:id="rId36"/>
    </p:embeddedFont>
    <p:embeddedFont>
      <p:font typeface="Oswald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500">
          <p15:clr>
            <a:srgbClr val="A4A3A4"/>
          </p15:clr>
        </p15:guide>
        <p15:guide id="2" pos="45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662" y="72"/>
      </p:cViewPr>
      <p:guideLst>
        <p:guide orient="horz" pos="4500"/>
        <p:guide pos="4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08b172d02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08b172d02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09f7f1b0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09f7f1b0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09f7f1b0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09f7f1b0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08b172d02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08b172d02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09f7f1b0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09f7f1b0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09f7f1b0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09f7f1b0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09f7f1b0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09f7f1b0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Paint splatter can be removed, resized and repositioned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09f7f1b0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09f7f1b0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09f7f1b0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09f7f1b0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09f7f1b0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09f7f1b0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09f7f1b0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09f7f1b02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402521562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402521562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09f7f1b0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09f7f1b0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Paint splatter can be removed, resized and repositioned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09f7f1b0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09f7f1b0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Paint splatter can be removed, resized and repositioned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09f7f1b0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09f7f1b0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Paint splatter can be removed, resized and repositioned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08b172d02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08b172d02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0de6ec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0de6ec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0de6ec33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0de6ec33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0de6ec33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0de6ec33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0de6ec33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0de6ec33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0de6ec33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0de6ec33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0de6ec33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0de6ec33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402521562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402521562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0de6ec33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0de6ec33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Paint splatter can be removed, resized and repositioned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02521562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02521562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02521562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02521562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02521562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02521562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02521562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02521562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09f7f1b0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09f7f1b0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Paint splatter can be removed, resized and repositioned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7044" y="2068264"/>
            <a:ext cx="13313400" cy="5701800"/>
          </a:xfrm>
          <a:prstGeom prst="rect">
            <a:avLst/>
          </a:prstGeom>
        </p:spPr>
        <p:txBody>
          <a:bodyPr spcFirstLastPara="1" wrap="square" lIns="179875" tIns="179875" rIns="179875" bIns="1798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87031" y="7872569"/>
            <a:ext cx="13313400" cy="2201700"/>
          </a:xfrm>
          <a:prstGeom prst="rect">
            <a:avLst/>
          </a:prstGeom>
        </p:spPr>
        <p:txBody>
          <a:bodyPr spcFirstLastPara="1" wrap="square" lIns="179875" tIns="179875" rIns="179875" bIns="1798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3238215" y="12953380"/>
            <a:ext cx="857400" cy="1093200"/>
          </a:xfrm>
          <a:prstGeom prst="rect">
            <a:avLst/>
          </a:prstGeom>
        </p:spPr>
        <p:txBody>
          <a:bodyPr spcFirstLastPara="1" wrap="square" lIns="179875" tIns="179875" rIns="179875" bIns="179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versed Logo - Bottom Left">
  <p:cSld name="SECTION_HEADER_1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4900" y="11513700"/>
            <a:ext cx="4330549" cy="20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versed Logo - Bottom Right">
  <p:cSld name="SECTION_HEADER_1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57225" y="11513700"/>
            <a:ext cx="4330549" cy="20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versed Logo - Bottom Center">
  <p:cSld name="SECTION_HEADER_1_1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78475" y="11531175"/>
            <a:ext cx="4330549" cy="20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versed Logo - Top Right">
  <p:cSld name="SECTION_HEADER_2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57225" y="503000"/>
            <a:ext cx="4330549" cy="20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- Top Left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4900" y="581850"/>
            <a:ext cx="4330549" cy="20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- Center">
  <p:cSld name="SECTION_HEADER_4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78475" y="564375"/>
            <a:ext cx="4330549" cy="20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- Bottom Left">
  <p:cSld name="SECTION_HEADER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4900" y="11513700"/>
            <a:ext cx="4330549" cy="20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- Bottom Right">
  <p:cSld name="SECTION_HEADER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57225" y="11513700"/>
            <a:ext cx="4330549" cy="20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- Bottom Center">
  <p:cSld name="SECTION_HEADER_1_1_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78475" y="11513700"/>
            <a:ext cx="4330549" cy="20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- Top Right">
  <p:cSld name="SECTION_HEADER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57225" y="503000"/>
            <a:ext cx="4330549" cy="20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versed Logo - Top Left">
  <p:cSld name="SECTION_HEADER_3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4900" y="581850"/>
            <a:ext cx="4330549" cy="20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versed Logo - Center">
  <p:cSld name="SECTION_HEADER_3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78475" y="616775"/>
            <a:ext cx="4330549" cy="20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7031" y="1236181"/>
            <a:ext cx="13313400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87031" y="3201319"/>
            <a:ext cx="13313400" cy="9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/>
          <a:lstStyle>
            <a:lvl1pPr marL="457200" lvl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3100"/>
              </a:spcBef>
              <a:spcAft>
                <a:spcPts val="310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3238215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ctrTitle"/>
          </p:nvPr>
        </p:nvSpPr>
        <p:spPr>
          <a:xfrm>
            <a:off x="487044" y="2068264"/>
            <a:ext cx="13313400" cy="5701800"/>
          </a:xfrm>
          <a:prstGeom prst="rect">
            <a:avLst/>
          </a:prstGeom>
        </p:spPr>
        <p:txBody>
          <a:bodyPr spcFirstLastPara="1" wrap="square" lIns="179875" tIns="179875" rIns="179875" bIns="1798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Overlay</a:t>
            </a:r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ubTitle" idx="1"/>
          </p:nvPr>
        </p:nvSpPr>
        <p:spPr>
          <a:xfrm>
            <a:off x="487031" y="7872569"/>
            <a:ext cx="13313400" cy="2201700"/>
          </a:xfrm>
          <a:prstGeom prst="rect">
            <a:avLst/>
          </a:prstGeom>
        </p:spPr>
        <p:txBody>
          <a:bodyPr spcFirstLastPara="1" wrap="square" lIns="179875" tIns="179875" rIns="179875" bIns="179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green splat can be removed, repositioned and resized.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To change location of the logo: select slide &gt; select “Layout” &gt; select logo color and position</a:t>
            </a:r>
            <a:br>
              <a:rPr lang="en" sz="3600"/>
            </a:br>
            <a:br>
              <a:rPr lang="en" sz="3600"/>
            </a:br>
            <a:r>
              <a:rPr lang="en" sz="3600"/>
              <a:t>To save a slide for use, once finalized, click on “File” &gt; “Download as…” &gt; “JPEG Image (current slide)”   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/>
        </p:nvSpPr>
        <p:spPr>
          <a:xfrm>
            <a:off x="0" y="9498300"/>
            <a:ext cx="142875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95D600"/>
                </a:solidFill>
                <a:latin typeface="Oswald"/>
                <a:ea typeface="Oswald"/>
                <a:cs typeface="Oswald"/>
                <a:sym typeface="Oswald"/>
              </a:rPr>
              <a:t>LIFE GOALS</a:t>
            </a:r>
            <a:endParaRPr sz="20000"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5" name="Google Shape;105;p24"/>
          <p:cNvSpPr txBox="1"/>
          <p:nvPr/>
        </p:nvSpPr>
        <p:spPr>
          <a:xfrm>
            <a:off x="0" y="8613575"/>
            <a:ext cx="142875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START REACHING YOUR</a:t>
            </a:r>
            <a:endParaRPr sz="6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6" name="Google Shape;10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">
            <a:off x="3506256" y="11429379"/>
            <a:ext cx="7274989" cy="231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/>
        </p:nvSpPr>
        <p:spPr>
          <a:xfrm>
            <a:off x="247188" y="4967025"/>
            <a:ext cx="64548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FEED YOUR</a:t>
            </a:r>
            <a:endParaRPr sz="5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" name="Google Shape;112;p25"/>
          <p:cNvSpPr txBox="1"/>
          <p:nvPr/>
        </p:nvSpPr>
        <p:spPr>
          <a:xfrm>
            <a:off x="186000" y="5401575"/>
            <a:ext cx="1115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WANDERLUST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00" y="7386175"/>
            <a:ext cx="5827275" cy="18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ctrTitle"/>
          </p:nvPr>
        </p:nvSpPr>
        <p:spPr>
          <a:xfrm>
            <a:off x="487044" y="2068264"/>
            <a:ext cx="13313400" cy="5701800"/>
          </a:xfrm>
          <a:prstGeom prst="rect">
            <a:avLst/>
          </a:prstGeom>
        </p:spPr>
        <p:txBody>
          <a:bodyPr spcFirstLastPara="1" wrap="square" lIns="179875" tIns="179875" rIns="179875" bIns="1798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Overlay</a:t>
            </a:r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subTitle" idx="1"/>
          </p:nvPr>
        </p:nvSpPr>
        <p:spPr>
          <a:xfrm>
            <a:off x="487031" y="7872569"/>
            <a:ext cx="13313400" cy="2201700"/>
          </a:xfrm>
          <a:prstGeom prst="rect">
            <a:avLst/>
          </a:prstGeom>
        </p:spPr>
        <p:txBody>
          <a:bodyPr spcFirstLastPara="1" wrap="square" lIns="179875" tIns="179875" rIns="179875" bIns="179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green splat can be removed, repositioned and resized.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To change location of the logo: select slide &gt; select “Layout” &gt; select logo color and position</a:t>
            </a:r>
            <a:br>
              <a:rPr lang="en" sz="3600"/>
            </a:br>
            <a:br>
              <a:rPr lang="en" sz="3600"/>
            </a:br>
            <a:r>
              <a:rPr lang="en" sz="3600"/>
              <a:t>To save a slide for use, once finalized, click on “File” &gt; “Download as…” &gt; “JPEG Image (current slide)”  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/>
        </p:nvSpPr>
        <p:spPr>
          <a:xfrm>
            <a:off x="7090563" y="1844350"/>
            <a:ext cx="64548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 REACHING</a:t>
            </a:r>
            <a:endParaRPr sz="5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5993163" y="2532250"/>
            <a:ext cx="86496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NEW</a:t>
            </a:r>
            <a:endParaRPr sz="30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6510663" y="6012125"/>
            <a:ext cx="7309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HEIGHTS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7" name="Google Shape;12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4825" y="8001349"/>
            <a:ext cx="6826286" cy="21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/>
        </p:nvSpPr>
        <p:spPr>
          <a:xfrm>
            <a:off x="451500" y="7991425"/>
            <a:ext cx="128685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YOUR BACKYARD</a:t>
            </a:r>
            <a:endParaRPr sz="7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451500" y="4009925"/>
            <a:ext cx="112074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>
                <a:solidFill>
                  <a:srgbClr val="95D600"/>
                </a:solidFill>
                <a:latin typeface="Oswald"/>
                <a:ea typeface="Oswald"/>
                <a:cs typeface="Oswald"/>
                <a:sym typeface="Oswald"/>
              </a:rPr>
              <a:t>START EXPLORING</a:t>
            </a:r>
            <a:endParaRPr sz="12000"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4" name="Google Shape;134;p28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150170">
            <a:off x="571244" y="8623474"/>
            <a:ext cx="7083360" cy="2257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/>
        </p:nvSpPr>
        <p:spPr>
          <a:xfrm>
            <a:off x="800400" y="9487100"/>
            <a:ext cx="128685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 YOU CAN</a:t>
            </a:r>
            <a:endParaRPr sz="7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800400" y="10541350"/>
            <a:ext cx="112074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KEEP UP</a:t>
            </a:r>
            <a:endParaRPr sz="20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1" name="Google Shape;14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3155299" y="7553725"/>
            <a:ext cx="11132201" cy="1113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4025" y="5402050"/>
            <a:ext cx="7315125" cy="23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0"/>
          <p:cNvSpPr txBox="1"/>
          <p:nvPr/>
        </p:nvSpPr>
        <p:spPr>
          <a:xfrm>
            <a:off x="3536700" y="3517217"/>
            <a:ext cx="106194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THAT MOUNTAIN</a:t>
            </a:r>
            <a:endParaRPr sz="1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8" name="Google Shape;148;p30"/>
          <p:cNvSpPr txBox="1"/>
          <p:nvPr/>
        </p:nvSpPr>
        <p:spPr>
          <a:xfrm>
            <a:off x="3571197" y="5149699"/>
            <a:ext cx="10716300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YOU’VE ALWAYS WANTED TO CLIMB</a:t>
            </a:r>
            <a:endParaRPr sz="4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10275" y="9249025"/>
            <a:ext cx="14287500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0"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4" name="Google Shape;154;p31"/>
          <p:cNvSpPr txBox="1"/>
          <p:nvPr/>
        </p:nvSpPr>
        <p:spPr>
          <a:xfrm>
            <a:off x="376975" y="4582800"/>
            <a:ext cx="128685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 EXPLORING WHERE</a:t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5" name="Google Shape;155;p31"/>
          <p:cNvSpPr txBox="1"/>
          <p:nvPr/>
        </p:nvSpPr>
        <p:spPr>
          <a:xfrm>
            <a:off x="376975" y="5289500"/>
            <a:ext cx="142074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YOU CAN </a:t>
            </a:r>
            <a:r>
              <a:rPr lang="en" sz="14000">
                <a:solidFill>
                  <a:srgbClr val="95D600"/>
                </a:solidFill>
                <a:latin typeface="Oswald"/>
                <a:ea typeface="Oswald"/>
                <a:cs typeface="Oswald"/>
                <a:sym typeface="Oswald"/>
              </a:rPr>
              <a:t>GO</a:t>
            </a:r>
            <a:endParaRPr sz="14000"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0"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/>
          <p:nvPr/>
        </p:nvSpPr>
        <p:spPr>
          <a:xfrm>
            <a:off x="0" y="12831800"/>
            <a:ext cx="142875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YOU’VE ALWAYS WANTED TO RUN</a:t>
            </a:r>
            <a:endParaRPr sz="4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" name="Google Shape;161;p32"/>
          <p:cNvSpPr txBox="1"/>
          <p:nvPr/>
        </p:nvSpPr>
        <p:spPr>
          <a:xfrm>
            <a:off x="40350" y="10085750"/>
            <a:ext cx="142068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RACE</a:t>
            </a:r>
            <a:endParaRPr sz="20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2" name="Google Shape;16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6188" y="8873650"/>
            <a:ext cx="7315125" cy="23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/>
          <p:nvPr/>
        </p:nvSpPr>
        <p:spPr>
          <a:xfrm>
            <a:off x="820175" y="10837625"/>
            <a:ext cx="76584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YOUR BACKYARD</a:t>
            </a:r>
            <a:endParaRPr sz="6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8" name="Google Shape;168;p33"/>
          <p:cNvSpPr txBox="1"/>
          <p:nvPr/>
        </p:nvSpPr>
        <p:spPr>
          <a:xfrm>
            <a:off x="603950" y="7070550"/>
            <a:ext cx="142068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START</a:t>
            </a:r>
            <a:endParaRPr sz="1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EXPLORING</a:t>
            </a:r>
            <a:endParaRPr sz="1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9" name="Google Shape;16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950" y="11368300"/>
            <a:ext cx="7315125" cy="23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/>
        </p:nvSpPr>
        <p:spPr>
          <a:xfrm>
            <a:off x="7090563" y="1141675"/>
            <a:ext cx="64548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START REACHING</a:t>
            </a:r>
            <a:endParaRPr sz="5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" name="Google Shape;48;p16"/>
          <p:cNvSpPr txBox="1"/>
          <p:nvPr/>
        </p:nvSpPr>
        <p:spPr>
          <a:xfrm>
            <a:off x="5993163" y="2532250"/>
            <a:ext cx="86496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NEW</a:t>
            </a:r>
            <a:endParaRPr sz="30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" name="Google Shape;49;p16"/>
          <p:cNvSpPr txBox="1"/>
          <p:nvPr/>
        </p:nvSpPr>
        <p:spPr>
          <a:xfrm>
            <a:off x="6510663" y="6012125"/>
            <a:ext cx="7309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HEIGHTS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0" name="Google Shape;5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4825" y="8001349"/>
            <a:ext cx="6826286" cy="21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/>
          <p:nvPr/>
        </p:nvSpPr>
        <p:spPr>
          <a:xfrm>
            <a:off x="663175" y="7947800"/>
            <a:ext cx="11775300" cy="41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latin typeface="Oswald"/>
                <a:ea typeface="Oswald"/>
                <a:cs typeface="Oswald"/>
                <a:sym typeface="Oswald"/>
              </a:rPr>
              <a:t>DARE</a:t>
            </a:r>
            <a:endParaRPr sz="20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latin typeface="Oswald"/>
                <a:ea typeface="Oswald"/>
                <a:cs typeface="Oswald"/>
                <a:sym typeface="Oswald"/>
              </a:rPr>
              <a:t>YOURSELF</a:t>
            </a:r>
            <a:endParaRPr sz="20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5" name="Google Shape;17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5450" y="9983550"/>
            <a:ext cx="6733226" cy="21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833952">
            <a:off x="1900100" y="6156214"/>
            <a:ext cx="12036824" cy="1203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00" y="11506725"/>
            <a:ext cx="9409076" cy="299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5"/>
          <p:cNvSpPr txBox="1"/>
          <p:nvPr/>
        </p:nvSpPr>
        <p:spPr>
          <a:xfrm>
            <a:off x="0" y="9498300"/>
            <a:ext cx="142875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LIFE GOALS</a:t>
            </a:r>
            <a:endParaRPr sz="20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3" name="Google Shape;183;p35"/>
          <p:cNvSpPr txBox="1"/>
          <p:nvPr/>
        </p:nvSpPr>
        <p:spPr>
          <a:xfrm>
            <a:off x="0" y="8613575"/>
            <a:ext cx="142875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 REACHING YOUR</a:t>
            </a:r>
            <a:endParaRPr sz="6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/>
        </p:nvSpPr>
        <p:spPr>
          <a:xfrm>
            <a:off x="247188" y="4967025"/>
            <a:ext cx="64548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FEED YOUR</a:t>
            </a:r>
            <a:endParaRPr sz="5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36"/>
          <p:cNvSpPr txBox="1"/>
          <p:nvPr/>
        </p:nvSpPr>
        <p:spPr>
          <a:xfrm>
            <a:off x="186000" y="5401575"/>
            <a:ext cx="1115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WANDERLUST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0" name="Google Shape;19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00" y="7386175"/>
            <a:ext cx="5827275" cy="18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>
            <a:spLocks noGrp="1"/>
          </p:cNvSpPr>
          <p:nvPr>
            <p:ph type="ctrTitle"/>
          </p:nvPr>
        </p:nvSpPr>
        <p:spPr>
          <a:xfrm>
            <a:off x="487044" y="2068264"/>
            <a:ext cx="13313400" cy="5701800"/>
          </a:xfrm>
          <a:prstGeom prst="rect">
            <a:avLst/>
          </a:prstGeom>
        </p:spPr>
        <p:txBody>
          <a:bodyPr spcFirstLastPara="1" wrap="square" lIns="179875" tIns="179875" rIns="179875" bIns="1798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Cutouts</a:t>
            </a:r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subTitle" idx="1"/>
          </p:nvPr>
        </p:nvSpPr>
        <p:spPr>
          <a:xfrm>
            <a:off x="487031" y="7872569"/>
            <a:ext cx="13313400" cy="2201700"/>
          </a:xfrm>
          <a:prstGeom prst="rect">
            <a:avLst/>
          </a:prstGeom>
        </p:spPr>
        <p:txBody>
          <a:bodyPr spcFirstLastPara="1" wrap="square" lIns="179875" tIns="179875" rIns="179875" bIns="179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To change location of the logo: select slide &gt; select “Layout” &gt; select logo color and position  </a:t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/>
          <p:nvPr/>
        </p:nvSpPr>
        <p:spPr>
          <a:xfrm>
            <a:off x="74950" y="2333693"/>
            <a:ext cx="142125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LIFE GOALS</a:t>
            </a:r>
            <a:endParaRPr sz="1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2" name="Google Shape;202;p38"/>
          <p:cNvSpPr txBox="1"/>
          <p:nvPr/>
        </p:nvSpPr>
        <p:spPr>
          <a:xfrm>
            <a:off x="74950" y="1560500"/>
            <a:ext cx="142125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 REACHING YOUR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/>
          <p:nvPr/>
        </p:nvSpPr>
        <p:spPr>
          <a:xfrm>
            <a:off x="7053163" y="729825"/>
            <a:ext cx="64548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 REACHING</a:t>
            </a:r>
            <a:endParaRPr sz="5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8" name="Google Shape;208;p39"/>
          <p:cNvSpPr txBox="1"/>
          <p:nvPr/>
        </p:nvSpPr>
        <p:spPr>
          <a:xfrm>
            <a:off x="5955763" y="1417725"/>
            <a:ext cx="86496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NEW</a:t>
            </a:r>
            <a:endParaRPr sz="30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9" name="Google Shape;209;p39"/>
          <p:cNvSpPr txBox="1"/>
          <p:nvPr/>
        </p:nvSpPr>
        <p:spPr>
          <a:xfrm>
            <a:off x="6473263" y="4897600"/>
            <a:ext cx="7309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HEIGHTS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0" name="Google Shape;21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7425" y="6886824"/>
            <a:ext cx="6826286" cy="21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/>
        </p:nvSpPr>
        <p:spPr>
          <a:xfrm>
            <a:off x="451500" y="7991425"/>
            <a:ext cx="128685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YOUR BACKYARD</a:t>
            </a:r>
            <a:endParaRPr sz="7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6" name="Google Shape;216;p40"/>
          <p:cNvSpPr txBox="1"/>
          <p:nvPr/>
        </p:nvSpPr>
        <p:spPr>
          <a:xfrm>
            <a:off x="451500" y="4009925"/>
            <a:ext cx="112074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START EXPLORING</a:t>
            </a:r>
            <a:endParaRPr sz="1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7" name="Google Shape;21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000" y="8775599"/>
            <a:ext cx="6826286" cy="21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4025" y="5783050"/>
            <a:ext cx="7315125" cy="23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1"/>
          <p:cNvSpPr txBox="1"/>
          <p:nvPr/>
        </p:nvSpPr>
        <p:spPr>
          <a:xfrm>
            <a:off x="3536700" y="3898217"/>
            <a:ext cx="106194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THAT MOUNTAIN</a:t>
            </a:r>
            <a:endParaRPr sz="1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4" name="Google Shape;224;p41"/>
          <p:cNvSpPr txBox="1"/>
          <p:nvPr/>
        </p:nvSpPr>
        <p:spPr>
          <a:xfrm>
            <a:off x="3571197" y="5530699"/>
            <a:ext cx="10716300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YOU’VE ALWAYS WANTED TO CLIMB</a:t>
            </a:r>
            <a:endParaRPr sz="4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/>
        </p:nvSpPr>
        <p:spPr>
          <a:xfrm>
            <a:off x="663175" y="7947800"/>
            <a:ext cx="11775300" cy="41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latin typeface="Oswald"/>
                <a:ea typeface="Oswald"/>
                <a:cs typeface="Oswald"/>
                <a:sym typeface="Oswald"/>
              </a:rPr>
              <a:t>DARE</a:t>
            </a:r>
            <a:endParaRPr sz="20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latin typeface="Oswald"/>
                <a:ea typeface="Oswald"/>
                <a:cs typeface="Oswald"/>
                <a:sym typeface="Oswald"/>
              </a:rPr>
              <a:t>YOURSELF</a:t>
            </a:r>
            <a:endParaRPr sz="20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0" name="Google Shape;23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5450" y="9983550"/>
            <a:ext cx="6733226" cy="21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833952">
            <a:off x="1900100" y="6156214"/>
            <a:ext cx="12036824" cy="1203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/>
          <p:nvPr/>
        </p:nvSpPr>
        <p:spPr>
          <a:xfrm>
            <a:off x="0" y="4134475"/>
            <a:ext cx="142875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YOU’VE ALWAYS WANTED TO RUN</a:t>
            </a:r>
            <a:endParaRPr sz="4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7" name="Google Shape;237;p43"/>
          <p:cNvSpPr txBox="1"/>
          <p:nvPr/>
        </p:nvSpPr>
        <p:spPr>
          <a:xfrm>
            <a:off x="80625" y="1388425"/>
            <a:ext cx="142068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RACE</a:t>
            </a:r>
            <a:endParaRPr sz="20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/>
        </p:nvSpPr>
        <p:spPr>
          <a:xfrm>
            <a:off x="451500" y="8143825"/>
            <a:ext cx="128685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YOUR BACKYARD</a:t>
            </a:r>
            <a:endParaRPr sz="7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Google Shape;56;p17"/>
          <p:cNvSpPr txBox="1"/>
          <p:nvPr/>
        </p:nvSpPr>
        <p:spPr>
          <a:xfrm>
            <a:off x="451500" y="4009925"/>
            <a:ext cx="112074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>
                <a:solidFill>
                  <a:srgbClr val="95D600"/>
                </a:solidFill>
                <a:latin typeface="Oswald"/>
                <a:ea typeface="Oswald"/>
                <a:cs typeface="Oswald"/>
                <a:sym typeface="Oswald"/>
              </a:rPr>
              <a:t>START EXPLORING</a:t>
            </a:r>
            <a:endParaRPr sz="12000"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7" name="Google Shape;5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">
            <a:off x="469599" y="8907300"/>
            <a:ext cx="8122328" cy="2588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/>
        </p:nvSpPr>
        <p:spPr>
          <a:xfrm>
            <a:off x="10275" y="9249025"/>
            <a:ext cx="14287500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0"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3" name="Google Shape;243;p44"/>
          <p:cNvSpPr txBox="1"/>
          <p:nvPr/>
        </p:nvSpPr>
        <p:spPr>
          <a:xfrm>
            <a:off x="40050" y="4277750"/>
            <a:ext cx="142875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 EXPLORING WHERE</a:t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4" name="Google Shape;244;p44"/>
          <p:cNvSpPr txBox="1"/>
          <p:nvPr/>
        </p:nvSpPr>
        <p:spPr>
          <a:xfrm>
            <a:off x="40050" y="4984450"/>
            <a:ext cx="142875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YOU CAN GO</a:t>
            </a:r>
            <a:endParaRPr sz="14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0"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/>
        </p:nvSpPr>
        <p:spPr>
          <a:xfrm>
            <a:off x="800400" y="9487100"/>
            <a:ext cx="128685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 YOU CAN</a:t>
            </a:r>
            <a:endParaRPr sz="7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" name="Google Shape;63;p18"/>
          <p:cNvSpPr txBox="1"/>
          <p:nvPr/>
        </p:nvSpPr>
        <p:spPr>
          <a:xfrm>
            <a:off x="800400" y="10541350"/>
            <a:ext cx="112074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95D600"/>
                </a:solidFill>
                <a:latin typeface="Oswald"/>
                <a:ea typeface="Oswald"/>
                <a:cs typeface="Oswald"/>
                <a:sym typeface="Oswald"/>
              </a:rPr>
              <a:t>KEEP UP</a:t>
            </a:r>
            <a:endParaRPr sz="20000"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4" name="Google Shape;6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3155299" y="7553725"/>
            <a:ext cx="11132201" cy="1113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9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150170">
            <a:off x="6624669" y="5465924"/>
            <a:ext cx="7083360" cy="225722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9"/>
          <p:cNvSpPr txBox="1"/>
          <p:nvPr/>
        </p:nvSpPr>
        <p:spPr>
          <a:xfrm>
            <a:off x="3536700" y="3517217"/>
            <a:ext cx="106194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95D600"/>
                </a:solidFill>
                <a:latin typeface="Oswald"/>
                <a:ea typeface="Oswald"/>
                <a:cs typeface="Oswald"/>
                <a:sym typeface="Oswald"/>
              </a:rPr>
              <a:t>THAT MOUNTAIN</a:t>
            </a:r>
            <a:endParaRPr sz="12000"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1" name="Google Shape;71;p19"/>
          <p:cNvSpPr txBox="1"/>
          <p:nvPr/>
        </p:nvSpPr>
        <p:spPr>
          <a:xfrm>
            <a:off x="3571197" y="5149699"/>
            <a:ext cx="10716300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YOU’VE ALWAYS WANTED TO CLIMB</a:t>
            </a:r>
            <a:endParaRPr sz="4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/>
        </p:nvSpPr>
        <p:spPr>
          <a:xfrm>
            <a:off x="10275" y="9249025"/>
            <a:ext cx="14287500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0"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20"/>
          <p:cNvSpPr txBox="1"/>
          <p:nvPr/>
        </p:nvSpPr>
        <p:spPr>
          <a:xfrm>
            <a:off x="376975" y="4582800"/>
            <a:ext cx="128685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 EXPLORING WHERE</a:t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20"/>
          <p:cNvSpPr txBox="1"/>
          <p:nvPr/>
        </p:nvSpPr>
        <p:spPr>
          <a:xfrm>
            <a:off x="376975" y="5289500"/>
            <a:ext cx="142074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YOU CAN </a:t>
            </a:r>
            <a:r>
              <a:rPr lang="en" sz="14000">
                <a:solidFill>
                  <a:srgbClr val="95D600"/>
                </a:solidFill>
                <a:latin typeface="Oswald"/>
                <a:ea typeface="Oswald"/>
                <a:cs typeface="Oswald"/>
                <a:sym typeface="Oswald"/>
              </a:rPr>
              <a:t>GO</a:t>
            </a:r>
            <a:endParaRPr sz="14000"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0"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/>
        </p:nvSpPr>
        <p:spPr>
          <a:xfrm>
            <a:off x="0" y="12831800"/>
            <a:ext cx="142875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YOU’VE ALWAYS WANTED TO RUN</a:t>
            </a:r>
            <a:endParaRPr sz="4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21"/>
          <p:cNvSpPr txBox="1"/>
          <p:nvPr/>
        </p:nvSpPr>
        <p:spPr>
          <a:xfrm>
            <a:off x="80625" y="10085750"/>
            <a:ext cx="142068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95D600"/>
                </a:solidFill>
                <a:latin typeface="Oswald"/>
                <a:ea typeface="Oswald"/>
                <a:cs typeface="Oswald"/>
                <a:sym typeface="Oswald"/>
              </a:rPr>
              <a:t>THE RACE</a:t>
            </a:r>
            <a:endParaRPr sz="20000"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08625">
            <a:off x="1989199" y="9261539"/>
            <a:ext cx="5604672" cy="1786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">
            <a:off x="726055" y="11316129"/>
            <a:ext cx="7274989" cy="231829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2"/>
          <p:cNvSpPr txBox="1"/>
          <p:nvPr/>
        </p:nvSpPr>
        <p:spPr>
          <a:xfrm>
            <a:off x="820175" y="10837625"/>
            <a:ext cx="76584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YOUR BACKYARD</a:t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Google Shape;92;p22"/>
          <p:cNvSpPr txBox="1"/>
          <p:nvPr/>
        </p:nvSpPr>
        <p:spPr>
          <a:xfrm>
            <a:off x="603950" y="7070550"/>
            <a:ext cx="142068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>
                <a:solidFill>
                  <a:srgbClr val="95D600"/>
                </a:solidFill>
                <a:latin typeface="Oswald"/>
                <a:ea typeface="Oswald"/>
                <a:cs typeface="Oswald"/>
                <a:sym typeface="Oswald"/>
              </a:rPr>
              <a:t>START</a:t>
            </a:r>
            <a:endParaRPr sz="13000"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>
                <a:solidFill>
                  <a:srgbClr val="95D600"/>
                </a:solidFill>
                <a:latin typeface="Oswald"/>
                <a:ea typeface="Oswald"/>
                <a:cs typeface="Oswald"/>
                <a:sym typeface="Oswald"/>
              </a:rPr>
              <a:t>EXPLORING</a:t>
            </a:r>
            <a:endParaRPr sz="13000">
              <a:solidFill>
                <a:srgbClr val="95D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833952">
            <a:off x="1900100" y="6156214"/>
            <a:ext cx="12036824" cy="120368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3"/>
          <p:cNvSpPr txBox="1"/>
          <p:nvPr/>
        </p:nvSpPr>
        <p:spPr>
          <a:xfrm>
            <a:off x="64488" y="8157100"/>
            <a:ext cx="141585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latin typeface="Oswald"/>
                <a:ea typeface="Oswald"/>
                <a:cs typeface="Oswald"/>
                <a:sym typeface="Oswald"/>
              </a:rPr>
              <a:t>DARE YOURSELF</a:t>
            </a:r>
            <a:endParaRPr sz="20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9" name="Google Shape;9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7650" y="10426250"/>
            <a:ext cx="5827275" cy="18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Custom</PresentationFormat>
  <Paragraphs>75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Montserrat</vt:lpstr>
      <vt:lpstr>Oswald</vt:lpstr>
      <vt:lpstr>Arial</vt:lpstr>
      <vt:lpstr>Simple Light</vt:lpstr>
      <vt:lpstr>Dark Overlay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 Overlay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Cutouts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Overlay</dc:title>
  <dc:creator>Jolene Clampitt</dc:creator>
  <cp:lastModifiedBy>Jolene Clampitt</cp:lastModifiedBy>
  <cp:revision>1</cp:revision>
  <dcterms:modified xsi:type="dcterms:W3CDTF">2019-04-23T16:59:22Z</dcterms:modified>
</cp:coreProperties>
</file>