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6" r:id="rId1"/>
    <p:sldMasterId id="2147483738" r:id="rId2"/>
    <p:sldMasterId id="2147483739" r:id="rId3"/>
    <p:sldMasterId id="2147483740" r:id="rId4"/>
  </p:sldMasterIdLst>
  <p:notesMasterIdLst>
    <p:notesMasterId r:id="rId9"/>
  </p:notesMasterIdLst>
  <p:sldIdLst>
    <p:sldId id="256" r:id="rId5"/>
    <p:sldId id="257" r:id="rId6"/>
    <p:sldId id="268" r:id="rId7"/>
    <p:sldId id="271" r:id="rId8"/>
  </p:sldIdLst>
  <p:sldSz cx="9144000" cy="5143500" type="screen16x9"/>
  <p:notesSz cx="6858000" cy="9144000"/>
  <p:embeddedFontLst>
    <p:embeddedFont>
      <p:font typeface="Calibri" panose="020F0502020204030204" pitchFamily="34" charset="0"/>
      <p:regular r:id="rId10"/>
      <p:bold r:id="rId11"/>
      <p:italic r:id="rId12"/>
      <p:boldItalic r:id="rId13"/>
    </p:embeddedFont>
    <p:embeddedFont>
      <p:font typeface="Helvetica Neue" panose="020B0604020202020204" charset="0"/>
      <p:regular r:id="rId14"/>
      <p:bold r:id="rId15"/>
      <p:italic r:id="rId16"/>
      <p:boldItalic r:id="rId17"/>
    </p:embeddedFont>
    <p:embeddedFont>
      <p:font typeface="Helvetica Neue Light" panose="020B0604020202020204"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Lato Light" panose="020B0604020202020204" charset="0"/>
      <p:regular r:id="rId26"/>
      <p:bold r:id="rId27"/>
      <p:italic r:id="rId28"/>
      <p:boldItalic r:id="rId29"/>
    </p:embeddedFont>
    <p:embeddedFont>
      <p:font typeface="Montserrat" panose="020B0604020202020204" charset="0"/>
      <p:regular r:id="rId30"/>
      <p:bold r:id="rId31"/>
      <p:italic r:id="rId32"/>
      <p:boldItalic r:id="rId33"/>
    </p:embeddedFont>
    <p:embeddedFont>
      <p:font typeface="Montserrat Light" panose="020B0604020202020204" charset="0"/>
      <p:regular r:id="rId34"/>
      <p:bold r:id="rId35"/>
      <p:italic r:id="rId36"/>
      <p:boldItalic r:id="rId37"/>
    </p:embeddedFont>
    <p:embeddedFont>
      <p:font typeface="Montserrat Medium" panose="020B0604020202020204" charset="0"/>
      <p:regular r:id="rId38"/>
      <p:bold r:id="rId39"/>
      <p:italic r:id="rId40"/>
      <p:boldItalic r:id="rId41"/>
    </p:embeddedFont>
    <p:embeddedFont>
      <p:font typeface="Proxima Nova" panose="020B0604020202020204" charset="0"/>
      <p:regular r:id="rId42"/>
      <p:bold r:id="rId43"/>
      <p:italic r:id="rId44"/>
      <p:boldItalic r:id="rId45"/>
    </p:embeddedFont>
    <p:embeddedFont>
      <p:font typeface="Raleway"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B9E086-02C4-4CFC-99BD-7DACDE3A66C6}">
  <a:tblStyle styleId="{6BB9E086-02C4-4CFC-99BD-7DACDE3A66C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9"/>
  </p:normalViewPr>
  <p:slideViewPr>
    <p:cSldViewPr snapToGrid="0">
      <p:cViewPr varScale="1">
        <p:scale>
          <a:sx n="72" d="100"/>
          <a:sy n="72" d="100"/>
        </p:scale>
        <p:origin x="1242"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9" Type="http://schemas.openxmlformats.org/officeDocument/2006/relationships/font" Target="fonts/font30.fntdata"/><Relationship Id="rId3" Type="http://schemas.openxmlformats.org/officeDocument/2006/relationships/slideMaster" Target="slideMasters/slideMaster3.xml"/><Relationship Id="rId21" Type="http://schemas.openxmlformats.org/officeDocument/2006/relationships/font" Target="fonts/font12.fntdata"/><Relationship Id="rId34" Type="http://schemas.openxmlformats.org/officeDocument/2006/relationships/font" Target="fonts/font25.fntdata"/><Relationship Id="rId42" Type="http://schemas.openxmlformats.org/officeDocument/2006/relationships/font" Target="fonts/font33.fntdata"/><Relationship Id="rId47" Type="http://schemas.openxmlformats.org/officeDocument/2006/relationships/font" Target="fonts/font38.fntdata"/><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font" Target="fonts/font24.fntdata"/><Relationship Id="rId38" Type="http://schemas.openxmlformats.org/officeDocument/2006/relationships/font" Target="fonts/font29.fntdata"/><Relationship Id="rId46" Type="http://schemas.openxmlformats.org/officeDocument/2006/relationships/font" Target="fonts/font37.fntdata"/><Relationship Id="rId2" Type="http://schemas.openxmlformats.org/officeDocument/2006/relationships/slideMaster" Target="slideMasters/slideMaster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41"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font" Target="fonts/font23.fntdata"/><Relationship Id="rId37" Type="http://schemas.openxmlformats.org/officeDocument/2006/relationships/font" Target="fonts/font28.fntdata"/><Relationship Id="rId40" Type="http://schemas.openxmlformats.org/officeDocument/2006/relationships/font" Target="fonts/font31.fntdata"/><Relationship Id="rId45" Type="http://schemas.openxmlformats.org/officeDocument/2006/relationships/font" Target="fonts/font36.fntdata"/><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36" Type="http://schemas.openxmlformats.org/officeDocument/2006/relationships/font" Target="fonts/font27.fntdata"/><Relationship Id="rId49" Type="http://schemas.openxmlformats.org/officeDocument/2006/relationships/font" Target="fonts/font40.fnt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font" Target="fonts/font22.fntdata"/><Relationship Id="rId44" Type="http://schemas.openxmlformats.org/officeDocument/2006/relationships/font" Target="fonts/font35.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font" Target="fonts/font21.fntdata"/><Relationship Id="rId35" Type="http://schemas.openxmlformats.org/officeDocument/2006/relationships/font" Target="fonts/font26.fntdata"/><Relationship Id="rId43" Type="http://schemas.openxmlformats.org/officeDocument/2006/relationships/font" Target="fonts/font34.fntdata"/><Relationship Id="rId48" Type="http://schemas.openxmlformats.org/officeDocument/2006/relationships/font" Target="fonts/font39.fntdata"/><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515948798e_1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515948798e_1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515948798e_1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515948798e_1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SzPts val="1000"/>
              <a:buFont typeface="Proxima Nova"/>
              <a:buChar char="●"/>
            </a:pPr>
            <a:r>
              <a:rPr lang="en" sz="1000">
                <a:latin typeface="Proxima Nova"/>
                <a:ea typeface="Proxima Nova"/>
                <a:cs typeface="Proxima Nova"/>
                <a:sym typeface="Proxima Nova"/>
              </a:rPr>
              <a:t>Amplitude combines real-time user data, analytics, and product best practices to enable product strategies that optimize retention and drive recurring revenue.</a:t>
            </a:r>
            <a:endParaRPr sz="1000">
              <a:latin typeface="Proxima Nova"/>
              <a:ea typeface="Proxima Nova"/>
              <a:cs typeface="Proxima Nova"/>
              <a:sym typeface="Proxima Nova"/>
            </a:endParaRPr>
          </a:p>
          <a:p>
            <a:pPr marL="457200" lvl="0" indent="-292100" algn="l" rtl="0">
              <a:spcBef>
                <a:spcPts val="0"/>
              </a:spcBef>
              <a:spcAft>
                <a:spcPts val="0"/>
              </a:spcAft>
              <a:buSzPts val="1000"/>
              <a:buFont typeface="Proxima Nova"/>
              <a:buChar char="●"/>
            </a:pPr>
            <a:r>
              <a:rPr lang="en" sz="1000">
                <a:latin typeface="Proxima Nova"/>
                <a:ea typeface="Proxima Nova"/>
                <a:cs typeface="Proxima Nova"/>
                <a:sym typeface="Proxima Nova"/>
              </a:rPr>
              <a:t>Work with over 30,000 applications across all industries and are used by 17 of the Fortune 100</a:t>
            </a:r>
            <a:endParaRPr sz="1000">
              <a:latin typeface="Proxima Nova"/>
              <a:ea typeface="Proxima Nova"/>
              <a:cs typeface="Proxima Nova"/>
              <a:sym typeface="Proxima Nova"/>
            </a:endParaRPr>
          </a:p>
          <a:p>
            <a:pPr marL="457200" lvl="0" indent="-292100" algn="l" rtl="0">
              <a:spcBef>
                <a:spcPts val="0"/>
              </a:spcBef>
              <a:spcAft>
                <a:spcPts val="0"/>
              </a:spcAft>
              <a:buSzPts val="1000"/>
              <a:buFont typeface="Proxima Nova"/>
              <a:buChar char="●"/>
            </a:pPr>
            <a:r>
              <a:rPr lang="en" sz="1000">
                <a:latin typeface="Proxima Nova"/>
                <a:ea typeface="Proxima Nova"/>
                <a:cs typeface="Proxima Nova"/>
                <a:sym typeface="Proxima Nova"/>
              </a:rPr>
              <a:t>Lots of experience helping ecommerce companies of all sizes and digital experiences</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515948798e_1_8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515948798e_1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Optional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515948798e_1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515948798e_1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thenounproject.com/" TargetMode="External"/><Relationship Id="rId7" Type="http://schemas.openxmlformats.org/officeDocument/2006/relationships/image" Target="../media/image13.png"/><Relationship Id="rId2" Type="http://schemas.openxmlformats.org/officeDocument/2006/relationships/hyperlink" Target="https://material.io/tools/icons/?style=baseline" TargetMode="External"/><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hyperlink" Target="https://elements.envato.com/" TargetMode="External"/><Relationship Id="rId4" Type="http://schemas.openxmlformats.org/officeDocument/2006/relationships/hyperlink" Target="https://www.canva.com/"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thenounproject.com/" TargetMode="External"/><Relationship Id="rId7" Type="http://schemas.openxmlformats.org/officeDocument/2006/relationships/image" Target="../media/image13.png"/><Relationship Id="rId2" Type="http://schemas.openxmlformats.org/officeDocument/2006/relationships/hyperlink" Target="https://material.io/tools/icons/?style=baseline" TargetMode="External"/><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hyperlink" Target="https://elements.envato.com/" TargetMode="External"/><Relationship Id="rId4" Type="http://schemas.openxmlformats.org/officeDocument/2006/relationships/hyperlink" Target="https://www.canva.com/"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2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mplitude - 16:9" type="title">
  <p:cSld name="TITLE">
    <p:bg>
      <p:bgPr>
        <a:solidFill>
          <a:srgbClr val="007FD2"/>
        </a:solidFill>
        <a:effectLst/>
      </p:bgPr>
    </p:bg>
    <p:spTree>
      <p:nvGrpSpPr>
        <p:cNvPr id="1" name="Shape 55"/>
        <p:cNvGrpSpPr/>
        <p:nvPr/>
      </p:nvGrpSpPr>
      <p:grpSpPr>
        <a:xfrm>
          <a:off x="0" y="0"/>
          <a:ext cx="0" cy="0"/>
          <a:chOff x="0" y="0"/>
          <a:chExt cx="0" cy="0"/>
        </a:xfrm>
      </p:grpSpPr>
      <p:pic>
        <p:nvPicPr>
          <p:cNvPr id="56" name="Google Shape;56;p14" descr="amplitude-lockup-white.png"/>
          <p:cNvPicPr preferRelativeResize="0"/>
          <p:nvPr/>
        </p:nvPicPr>
        <p:blipFill rotWithShape="1">
          <a:blip r:embed="rId2">
            <a:alphaModFix/>
          </a:blip>
          <a:srcRect t="-2669"/>
          <a:stretch/>
        </p:blipFill>
        <p:spPr>
          <a:xfrm>
            <a:off x="3686088" y="1075675"/>
            <a:ext cx="1771824" cy="384300"/>
          </a:xfrm>
          <a:prstGeom prst="rect">
            <a:avLst/>
          </a:prstGeom>
          <a:noFill/>
          <a:ln>
            <a:noFill/>
          </a:ln>
        </p:spPr>
      </p:pic>
      <p:sp>
        <p:nvSpPr>
          <p:cNvPr id="57" name="Google Shape;57;p14"/>
          <p:cNvSpPr txBox="1">
            <a:spLocks noGrp="1"/>
          </p:cNvSpPr>
          <p:nvPr>
            <p:ph type="title"/>
          </p:nvPr>
        </p:nvSpPr>
        <p:spPr>
          <a:xfrm>
            <a:off x="1428750" y="2519650"/>
            <a:ext cx="6286500" cy="507900"/>
          </a:xfrm>
          <a:prstGeom prst="rect">
            <a:avLst/>
          </a:prstGeom>
        </p:spPr>
        <p:txBody>
          <a:bodyPr spcFirstLastPara="1" wrap="square" lIns="91425" tIns="91425" rIns="91425" bIns="91425" anchor="ctr" anchorCtr="0"/>
          <a:lstStyle>
            <a:lvl1pPr lvl="0" algn="ctr" rtl="0">
              <a:spcBef>
                <a:spcPts val="0"/>
              </a:spcBef>
              <a:spcAft>
                <a:spcPts val="0"/>
              </a:spcAft>
              <a:buNone/>
              <a:defRPr sz="3000" b="0">
                <a:solidFill>
                  <a:srgbClr val="FFFFFF"/>
                </a:solidFill>
                <a:latin typeface="Montserrat"/>
                <a:ea typeface="Montserrat"/>
                <a:cs typeface="Montserrat"/>
                <a:sym typeface="Montserrat"/>
              </a:defRPr>
            </a:lvl1pPr>
            <a:lvl2pPr lvl="1" rtl="0">
              <a:spcBef>
                <a:spcPts val="0"/>
              </a:spcBef>
              <a:spcAft>
                <a:spcPts val="0"/>
              </a:spcAft>
              <a:buNone/>
              <a:defRPr b="0">
                <a:latin typeface="Montserrat"/>
                <a:ea typeface="Montserrat"/>
                <a:cs typeface="Montserrat"/>
                <a:sym typeface="Montserrat"/>
              </a:defRPr>
            </a:lvl2pPr>
            <a:lvl3pPr lvl="2" rtl="0">
              <a:spcBef>
                <a:spcPts val="0"/>
              </a:spcBef>
              <a:spcAft>
                <a:spcPts val="0"/>
              </a:spcAft>
              <a:buNone/>
              <a:defRPr b="0">
                <a:latin typeface="Montserrat"/>
                <a:ea typeface="Montserrat"/>
                <a:cs typeface="Montserrat"/>
                <a:sym typeface="Montserrat"/>
              </a:defRPr>
            </a:lvl3pPr>
            <a:lvl4pPr lvl="3" rtl="0">
              <a:spcBef>
                <a:spcPts val="0"/>
              </a:spcBef>
              <a:spcAft>
                <a:spcPts val="0"/>
              </a:spcAft>
              <a:buNone/>
              <a:defRPr b="0">
                <a:latin typeface="Montserrat"/>
                <a:ea typeface="Montserrat"/>
                <a:cs typeface="Montserrat"/>
                <a:sym typeface="Montserrat"/>
              </a:defRPr>
            </a:lvl4pPr>
            <a:lvl5pPr lvl="4" rtl="0">
              <a:spcBef>
                <a:spcPts val="0"/>
              </a:spcBef>
              <a:spcAft>
                <a:spcPts val="0"/>
              </a:spcAft>
              <a:buNone/>
              <a:defRPr b="0">
                <a:latin typeface="Montserrat"/>
                <a:ea typeface="Montserrat"/>
                <a:cs typeface="Montserrat"/>
                <a:sym typeface="Montserrat"/>
              </a:defRPr>
            </a:lvl5pPr>
            <a:lvl6pPr lvl="5" rtl="0">
              <a:spcBef>
                <a:spcPts val="0"/>
              </a:spcBef>
              <a:spcAft>
                <a:spcPts val="0"/>
              </a:spcAft>
              <a:buNone/>
              <a:defRPr b="0">
                <a:latin typeface="Montserrat"/>
                <a:ea typeface="Montserrat"/>
                <a:cs typeface="Montserrat"/>
                <a:sym typeface="Montserrat"/>
              </a:defRPr>
            </a:lvl6pPr>
            <a:lvl7pPr lvl="6" rtl="0">
              <a:spcBef>
                <a:spcPts val="0"/>
              </a:spcBef>
              <a:spcAft>
                <a:spcPts val="0"/>
              </a:spcAft>
              <a:buNone/>
              <a:defRPr b="0">
                <a:latin typeface="Montserrat"/>
                <a:ea typeface="Montserrat"/>
                <a:cs typeface="Montserrat"/>
                <a:sym typeface="Montserrat"/>
              </a:defRPr>
            </a:lvl7pPr>
            <a:lvl8pPr lvl="7" rtl="0">
              <a:spcBef>
                <a:spcPts val="0"/>
              </a:spcBef>
              <a:spcAft>
                <a:spcPts val="0"/>
              </a:spcAft>
              <a:buNone/>
              <a:defRPr b="0">
                <a:latin typeface="Montserrat"/>
                <a:ea typeface="Montserrat"/>
                <a:cs typeface="Montserrat"/>
                <a:sym typeface="Montserrat"/>
              </a:defRPr>
            </a:lvl8pPr>
            <a:lvl9pPr lvl="8" rtl="0">
              <a:spcBef>
                <a:spcPts val="0"/>
              </a:spcBef>
              <a:spcAft>
                <a:spcPts val="0"/>
              </a:spcAft>
              <a:buNone/>
              <a:defRPr b="0">
                <a:latin typeface="Montserrat"/>
                <a:ea typeface="Montserrat"/>
                <a:cs typeface="Montserrat"/>
                <a:sym typeface="Montserrat"/>
              </a:defRPr>
            </a:lvl9pPr>
          </a:lstStyle>
          <a:p>
            <a:endParaRPr/>
          </a:p>
        </p:txBody>
      </p:sp>
      <p:sp>
        <p:nvSpPr>
          <p:cNvPr id="58" name="Google Shape;58;p14"/>
          <p:cNvSpPr txBox="1">
            <a:spLocks noGrp="1"/>
          </p:cNvSpPr>
          <p:nvPr>
            <p:ph type="subTitle" idx="1"/>
          </p:nvPr>
        </p:nvSpPr>
        <p:spPr>
          <a:xfrm>
            <a:off x="1428750" y="3249775"/>
            <a:ext cx="6286500" cy="682500"/>
          </a:xfrm>
          <a:prstGeom prst="rect">
            <a:avLst/>
          </a:prstGeom>
        </p:spPr>
        <p:txBody>
          <a:bodyPr spcFirstLastPara="1" wrap="square" lIns="91425" tIns="91425" rIns="91425" bIns="91425" anchor="ctr" anchorCtr="0"/>
          <a:lstStyle>
            <a:lvl1pPr lvl="0" algn="ctr" rtl="0">
              <a:spcBef>
                <a:spcPts val="0"/>
              </a:spcBef>
              <a:spcAft>
                <a:spcPts val="0"/>
              </a:spcAft>
              <a:buNone/>
              <a:defRPr sz="2200">
                <a:solidFill>
                  <a:srgbClr val="FFFFFF"/>
                </a:solidFill>
                <a:latin typeface="Montserrat Light"/>
                <a:ea typeface="Montserrat Light"/>
                <a:cs typeface="Montserrat Light"/>
                <a:sym typeface="Montserrat Light"/>
              </a:defRPr>
            </a:lvl1pPr>
            <a:lvl2pPr lvl="1" algn="ctr" rtl="0">
              <a:spcBef>
                <a:spcPts val="1600"/>
              </a:spcBef>
              <a:spcAft>
                <a:spcPts val="0"/>
              </a:spcAft>
              <a:buNone/>
              <a:defRPr sz="2200">
                <a:solidFill>
                  <a:srgbClr val="FFFFFF"/>
                </a:solidFill>
                <a:latin typeface="Montserrat Light"/>
                <a:ea typeface="Montserrat Light"/>
                <a:cs typeface="Montserrat Light"/>
                <a:sym typeface="Montserrat Light"/>
              </a:defRPr>
            </a:lvl2pPr>
            <a:lvl3pPr lvl="2" algn="ctr" rtl="0">
              <a:spcBef>
                <a:spcPts val="1600"/>
              </a:spcBef>
              <a:spcAft>
                <a:spcPts val="0"/>
              </a:spcAft>
              <a:buNone/>
              <a:defRPr sz="2200">
                <a:solidFill>
                  <a:srgbClr val="FFFFFF"/>
                </a:solidFill>
                <a:latin typeface="Montserrat Light"/>
                <a:ea typeface="Montserrat Light"/>
                <a:cs typeface="Montserrat Light"/>
                <a:sym typeface="Montserrat Light"/>
              </a:defRPr>
            </a:lvl3pPr>
            <a:lvl4pPr lvl="3" algn="ctr" rtl="0">
              <a:spcBef>
                <a:spcPts val="1600"/>
              </a:spcBef>
              <a:spcAft>
                <a:spcPts val="0"/>
              </a:spcAft>
              <a:buNone/>
              <a:defRPr sz="2200">
                <a:solidFill>
                  <a:srgbClr val="FFFFFF"/>
                </a:solidFill>
                <a:latin typeface="Montserrat Light"/>
                <a:ea typeface="Montserrat Light"/>
                <a:cs typeface="Montserrat Light"/>
                <a:sym typeface="Montserrat Light"/>
              </a:defRPr>
            </a:lvl4pPr>
            <a:lvl5pPr lvl="4" algn="ctr" rtl="0">
              <a:spcBef>
                <a:spcPts val="1600"/>
              </a:spcBef>
              <a:spcAft>
                <a:spcPts val="0"/>
              </a:spcAft>
              <a:buNone/>
              <a:defRPr sz="2200">
                <a:solidFill>
                  <a:srgbClr val="FFFFFF"/>
                </a:solidFill>
                <a:latin typeface="Montserrat Light"/>
                <a:ea typeface="Montserrat Light"/>
                <a:cs typeface="Montserrat Light"/>
                <a:sym typeface="Montserrat Light"/>
              </a:defRPr>
            </a:lvl5pPr>
            <a:lvl6pPr lvl="5" algn="ctr" rtl="0">
              <a:spcBef>
                <a:spcPts val="1600"/>
              </a:spcBef>
              <a:spcAft>
                <a:spcPts val="0"/>
              </a:spcAft>
              <a:buNone/>
              <a:defRPr sz="2200">
                <a:solidFill>
                  <a:srgbClr val="FFFFFF"/>
                </a:solidFill>
                <a:latin typeface="Montserrat Light"/>
                <a:ea typeface="Montserrat Light"/>
                <a:cs typeface="Montserrat Light"/>
                <a:sym typeface="Montserrat Light"/>
              </a:defRPr>
            </a:lvl6pPr>
            <a:lvl7pPr lvl="6" algn="ctr" rtl="0">
              <a:spcBef>
                <a:spcPts val="1600"/>
              </a:spcBef>
              <a:spcAft>
                <a:spcPts val="0"/>
              </a:spcAft>
              <a:buNone/>
              <a:defRPr sz="2200">
                <a:solidFill>
                  <a:srgbClr val="FFFFFF"/>
                </a:solidFill>
                <a:latin typeface="Montserrat Light"/>
                <a:ea typeface="Montserrat Light"/>
                <a:cs typeface="Montserrat Light"/>
                <a:sym typeface="Montserrat Light"/>
              </a:defRPr>
            </a:lvl7pPr>
            <a:lvl8pPr lvl="7" algn="ctr" rtl="0">
              <a:spcBef>
                <a:spcPts val="1600"/>
              </a:spcBef>
              <a:spcAft>
                <a:spcPts val="0"/>
              </a:spcAft>
              <a:buNone/>
              <a:defRPr sz="2200">
                <a:solidFill>
                  <a:srgbClr val="FFFFFF"/>
                </a:solidFill>
                <a:latin typeface="Montserrat Light"/>
                <a:ea typeface="Montserrat Light"/>
                <a:cs typeface="Montserrat Light"/>
                <a:sym typeface="Montserrat Light"/>
              </a:defRPr>
            </a:lvl8pPr>
            <a:lvl9pPr lvl="8" algn="ctr" rtl="0">
              <a:spcBef>
                <a:spcPts val="1600"/>
              </a:spcBef>
              <a:spcAft>
                <a:spcPts val="1600"/>
              </a:spcAft>
              <a:buNone/>
              <a:defRPr sz="2200">
                <a:solidFill>
                  <a:srgbClr val="FFFFFF"/>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3"/>
          <p:cNvSpPr txBox="1">
            <a:spLocks noGrp="1"/>
          </p:cNvSpPr>
          <p:nvPr>
            <p:ph type="body" idx="1"/>
          </p:nvPr>
        </p:nvSpPr>
        <p:spPr>
          <a:xfrm>
            <a:off x="316600" y="444952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200"/>
              <a:buNone/>
              <a:defRPr/>
            </a:lvl1pPr>
          </a:lstStyle>
          <a:p>
            <a:endParaRPr/>
          </a:p>
        </p:txBody>
      </p:sp>
      <p:sp>
        <p:nvSpPr>
          <p:cNvPr id="92" name="Google Shape;92;p23"/>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2899D6"/>
                </a:solidFill>
                <a:latin typeface="Proxima Nova"/>
                <a:ea typeface="Proxima Nova"/>
                <a:cs typeface="Proxima Nova"/>
                <a:sym typeface="Proxima Nova"/>
              </a:defRPr>
            </a:lvl1pPr>
            <a:lvl2pPr lvl="1" algn="r" rtl="0">
              <a:buNone/>
              <a:defRPr sz="800">
                <a:solidFill>
                  <a:srgbClr val="2899D6"/>
                </a:solidFill>
                <a:latin typeface="Proxima Nova"/>
                <a:ea typeface="Proxima Nova"/>
                <a:cs typeface="Proxima Nova"/>
                <a:sym typeface="Proxima Nova"/>
              </a:defRPr>
            </a:lvl2pPr>
            <a:lvl3pPr lvl="2" algn="r" rtl="0">
              <a:buNone/>
              <a:defRPr sz="800">
                <a:solidFill>
                  <a:srgbClr val="2899D6"/>
                </a:solidFill>
                <a:latin typeface="Proxima Nova"/>
                <a:ea typeface="Proxima Nova"/>
                <a:cs typeface="Proxima Nova"/>
                <a:sym typeface="Proxima Nova"/>
              </a:defRPr>
            </a:lvl3pPr>
            <a:lvl4pPr lvl="3" algn="r" rtl="0">
              <a:buNone/>
              <a:defRPr sz="800">
                <a:solidFill>
                  <a:srgbClr val="2899D6"/>
                </a:solidFill>
                <a:latin typeface="Proxima Nova"/>
                <a:ea typeface="Proxima Nova"/>
                <a:cs typeface="Proxima Nova"/>
                <a:sym typeface="Proxima Nova"/>
              </a:defRPr>
            </a:lvl4pPr>
            <a:lvl5pPr lvl="4" algn="r" rtl="0">
              <a:buNone/>
              <a:defRPr sz="800">
                <a:solidFill>
                  <a:srgbClr val="2899D6"/>
                </a:solidFill>
                <a:latin typeface="Proxima Nova"/>
                <a:ea typeface="Proxima Nova"/>
                <a:cs typeface="Proxima Nova"/>
                <a:sym typeface="Proxima Nova"/>
              </a:defRPr>
            </a:lvl5pPr>
            <a:lvl6pPr lvl="5" algn="r" rtl="0">
              <a:buNone/>
              <a:defRPr sz="800">
                <a:solidFill>
                  <a:srgbClr val="2899D6"/>
                </a:solidFill>
                <a:latin typeface="Proxima Nova"/>
                <a:ea typeface="Proxima Nova"/>
                <a:cs typeface="Proxima Nova"/>
                <a:sym typeface="Proxima Nova"/>
              </a:defRPr>
            </a:lvl6pPr>
            <a:lvl7pPr lvl="6" algn="r" rtl="0">
              <a:buNone/>
              <a:defRPr sz="800">
                <a:solidFill>
                  <a:srgbClr val="2899D6"/>
                </a:solidFill>
                <a:latin typeface="Proxima Nova"/>
                <a:ea typeface="Proxima Nova"/>
                <a:cs typeface="Proxima Nova"/>
                <a:sym typeface="Proxima Nova"/>
              </a:defRPr>
            </a:lvl7pPr>
            <a:lvl8pPr lvl="7" algn="r" rtl="0">
              <a:buNone/>
              <a:defRPr sz="800">
                <a:solidFill>
                  <a:srgbClr val="2899D6"/>
                </a:solidFill>
                <a:latin typeface="Proxima Nova"/>
                <a:ea typeface="Proxima Nova"/>
                <a:cs typeface="Proxima Nova"/>
                <a:sym typeface="Proxima Nova"/>
              </a:defRPr>
            </a:lvl8pPr>
            <a:lvl9pPr lvl="8" algn="r" rtl="0">
              <a:buNone/>
              <a:defRPr sz="800">
                <a:solidFill>
                  <a:srgbClr val="2899D6"/>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Clr>
                <a:srgbClr val="007FD2"/>
              </a:buClr>
              <a:buSzPts val="9600"/>
              <a:buNone/>
              <a:defRPr sz="9600">
                <a:solidFill>
                  <a:srgbClr val="007FD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 name="Google Shape;95;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304800" algn="ctr" rtl="0">
              <a:spcBef>
                <a:spcPts val="1600"/>
              </a:spcBef>
              <a:spcAft>
                <a:spcPts val="0"/>
              </a:spcAft>
              <a:buSzPts val="1200"/>
              <a:buChar char="•"/>
              <a:defRPr/>
            </a:lvl3pPr>
            <a:lvl4pPr marL="1828800" lvl="3" indent="-304800" algn="ctr" rtl="0">
              <a:spcBef>
                <a:spcPts val="1600"/>
              </a:spcBef>
              <a:spcAft>
                <a:spcPts val="0"/>
              </a:spcAft>
              <a:buSzPts val="1200"/>
              <a:buChar char="•"/>
              <a:defRPr/>
            </a:lvl4pPr>
            <a:lvl5pPr marL="2286000" lvl="4" indent="-304800" algn="ctr" rtl="0">
              <a:spcBef>
                <a:spcPts val="1600"/>
              </a:spcBef>
              <a:spcAft>
                <a:spcPts val="0"/>
              </a:spcAft>
              <a:buSzPts val="1200"/>
              <a:buChar char="•"/>
              <a:defRPr/>
            </a:lvl5pPr>
            <a:lvl6pPr marL="2743200" lvl="5" indent="-304800" algn="ctr" rtl="0">
              <a:spcBef>
                <a:spcPts val="1600"/>
              </a:spcBef>
              <a:spcAft>
                <a:spcPts val="0"/>
              </a:spcAft>
              <a:buSzPts val="1200"/>
              <a:buChar char="•"/>
              <a:defRPr/>
            </a:lvl6pPr>
            <a:lvl7pPr marL="3200400" lvl="6" indent="-304800" algn="ctr" rtl="0">
              <a:spcBef>
                <a:spcPts val="1600"/>
              </a:spcBef>
              <a:spcAft>
                <a:spcPts val="0"/>
              </a:spcAft>
              <a:buSzPts val="1200"/>
              <a:buChar char="•"/>
              <a:defRPr/>
            </a:lvl7pPr>
            <a:lvl8pPr marL="3657600" lvl="7" indent="-304800" algn="ctr" rtl="0">
              <a:spcBef>
                <a:spcPts val="1600"/>
              </a:spcBef>
              <a:spcAft>
                <a:spcPts val="0"/>
              </a:spcAft>
              <a:buSzPts val="1200"/>
              <a:buChar char="•"/>
              <a:defRPr/>
            </a:lvl8pPr>
            <a:lvl9pPr marL="4114800" lvl="8" indent="-304800" algn="ctr" rtl="0">
              <a:spcBef>
                <a:spcPts val="1600"/>
              </a:spcBef>
              <a:spcAft>
                <a:spcPts val="1600"/>
              </a:spcAft>
              <a:buSzPts val="1200"/>
              <a:buChar char="•"/>
              <a:defRPr/>
            </a:lvl9pPr>
          </a:lstStyle>
          <a:p>
            <a:endParaRPr/>
          </a:p>
        </p:txBody>
      </p:sp>
      <p:sp>
        <p:nvSpPr>
          <p:cNvPr id="96" name="Google Shape;96;p24"/>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2899D6"/>
                </a:solidFill>
                <a:latin typeface="Proxima Nova"/>
                <a:ea typeface="Proxima Nova"/>
                <a:cs typeface="Proxima Nova"/>
                <a:sym typeface="Proxima Nova"/>
              </a:defRPr>
            </a:lvl1pPr>
            <a:lvl2pPr lvl="1" algn="r" rtl="0">
              <a:buNone/>
              <a:defRPr sz="800">
                <a:solidFill>
                  <a:srgbClr val="2899D6"/>
                </a:solidFill>
                <a:latin typeface="Proxima Nova"/>
                <a:ea typeface="Proxima Nova"/>
                <a:cs typeface="Proxima Nova"/>
                <a:sym typeface="Proxima Nova"/>
              </a:defRPr>
            </a:lvl2pPr>
            <a:lvl3pPr lvl="2" algn="r" rtl="0">
              <a:buNone/>
              <a:defRPr sz="800">
                <a:solidFill>
                  <a:srgbClr val="2899D6"/>
                </a:solidFill>
                <a:latin typeface="Proxima Nova"/>
                <a:ea typeface="Proxima Nova"/>
                <a:cs typeface="Proxima Nova"/>
                <a:sym typeface="Proxima Nova"/>
              </a:defRPr>
            </a:lvl3pPr>
            <a:lvl4pPr lvl="3" algn="r" rtl="0">
              <a:buNone/>
              <a:defRPr sz="800">
                <a:solidFill>
                  <a:srgbClr val="2899D6"/>
                </a:solidFill>
                <a:latin typeface="Proxima Nova"/>
                <a:ea typeface="Proxima Nova"/>
                <a:cs typeface="Proxima Nova"/>
                <a:sym typeface="Proxima Nova"/>
              </a:defRPr>
            </a:lvl4pPr>
            <a:lvl5pPr lvl="4" algn="r" rtl="0">
              <a:buNone/>
              <a:defRPr sz="800">
                <a:solidFill>
                  <a:srgbClr val="2899D6"/>
                </a:solidFill>
                <a:latin typeface="Proxima Nova"/>
                <a:ea typeface="Proxima Nova"/>
                <a:cs typeface="Proxima Nova"/>
                <a:sym typeface="Proxima Nova"/>
              </a:defRPr>
            </a:lvl5pPr>
            <a:lvl6pPr lvl="5" algn="r" rtl="0">
              <a:buNone/>
              <a:defRPr sz="800">
                <a:solidFill>
                  <a:srgbClr val="2899D6"/>
                </a:solidFill>
                <a:latin typeface="Proxima Nova"/>
                <a:ea typeface="Proxima Nova"/>
                <a:cs typeface="Proxima Nova"/>
                <a:sym typeface="Proxima Nova"/>
              </a:defRPr>
            </a:lvl6pPr>
            <a:lvl7pPr lvl="6" algn="r" rtl="0">
              <a:buNone/>
              <a:defRPr sz="800">
                <a:solidFill>
                  <a:srgbClr val="2899D6"/>
                </a:solidFill>
                <a:latin typeface="Proxima Nova"/>
                <a:ea typeface="Proxima Nova"/>
                <a:cs typeface="Proxima Nova"/>
                <a:sym typeface="Proxima Nova"/>
              </a:defRPr>
            </a:lvl7pPr>
            <a:lvl8pPr lvl="7" algn="r" rtl="0">
              <a:buNone/>
              <a:defRPr sz="800">
                <a:solidFill>
                  <a:srgbClr val="2899D6"/>
                </a:solidFill>
                <a:latin typeface="Proxima Nova"/>
                <a:ea typeface="Proxima Nova"/>
                <a:cs typeface="Proxima Nova"/>
                <a:sym typeface="Proxima Nova"/>
              </a:defRPr>
            </a:lvl8pPr>
            <a:lvl9pPr lvl="8" algn="r" rtl="0">
              <a:buNone/>
              <a:defRPr sz="800">
                <a:solidFill>
                  <a:srgbClr val="2899D6"/>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5"/>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2899D6"/>
                </a:solidFill>
                <a:latin typeface="Proxima Nova"/>
                <a:ea typeface="Proxima Nova"/>
                <a:cs typeface="Proxima Nova"/>
                <a:sym typeface="Proxima Nova"/>
              </a:defRPr>
            </a:lvl1pPr>
            <a:lvl2pPr lvl="1" algn="r" rtl="0">
              <a:buNone/>
              <a:defRPr sz="800">
                <a:solidFill>
                  <a:srgbClr val="2899D6"/>
                </a:solidFill>
                <a:latin typeface="Proxima Nova"/>
                <a:ea typeface="Proxima Nova"/>
                <a:cs typeface="Proxima Nova"/>
                <a:sym typeface="Proxima Nova"/>
              </a:defRPr>
            </a:lvl2pPr>
            <a:lvl3pPr lvl="2" algn="r" rtl="0">
              <a:buNone/>
              <a:defRPr sz="800">
                <a:solidFill>
                  <a:srgbClr val="2899D6"/>
                </a:solidFill>
                <a:latin typeface="Proxima Nova"/>
                <a:ea typeface="Proxima Nova"/>
                <a:cs typeface="Proxima Nova"/>
                <a:sym typeface="Proxima Nova"/>
              </a:defRPr>
            </a:lvl3pPr>
            <a:lvl4pPr lvl="3" algn="r" rtl="0">
              <a:buNone/>
              <a:defRPr sz="800">
                <a:solidFill>
                  <a:srgbClr val="2899D6"/>
                </a:solidFill>
                <a:latin typeface="Proxima Nova"/>
                <a:ea typeface="Proxima Nova"/>
                <a:cs typeface="Proxima Nova"/>
                <a:sym typeface="Proxima Nova"/>
              </a:defRPr>
            </a:lvl4pPr>
            <a:lvl5pPr lvl="4" algn="r" rtl="0">
              <a:buNone/>
              <a:defRPr sz="800">
                <a:solidFill>
                  <a:srgbClr val="2899D6"/>
                </a:solidFill>
                <a:latin typeface="Proxima Nova"/>
                <a:ea typeface="Proxima Nova"/>
                <a:cs typeface="Proxima Nova"/>
                <a:sym typeface="Proxima Nova"/>
              </a:defRPr>
            </a:lvl5pPr>
            <a:lvl6pPr lvl="5" algn="r" rtl="0">
              <a:buNone/>
              <a:defRPr sz="800">
                <a:solidFill>
                  <a:srgbClr val="2899D6"/>
                </a:solidFill>
                <a:latin typeface="Proxima Nova"/>
                <a:ea typeface="Proxima Nova"/>
                <a:cs typeface="Proxima Nova"/>
                <a:sym typeface="Proxima Nova"/>
              </a:defRPr>
            </a:lvl6pPr>
            <a:lvl7pPr lvl="6" algn="r" rtl="0">
              <a:buNone/>
              <a:defRPr sz="800">
                <a:solidFill>
                  <a:srgbClr val="2899D6"/>
                </a:solidFill>
                <a:latin typeface="Proxima Nova"/>
                <a:ea typeface="Proxima Nova"/>
                <a:cs typeface="Proxima Nova"/>
                <a:sym typeface="Proxima Nova"/>
              </a:defRPr>
            </a:lvl7pPr>
            <a:lvl8pPr lvl="7" algn="r" rtl="0">
              <a:buNone/>
              <a:defRPr sz="800">
                <a:solidFill>
                  <a:srgbClr val="2899D6"/>
                </a:solidFill>
                <a:latin typeface="Proxima Nova"/>
                <a:ea typeface="Proxima Nova"/>
                <a:cs typeface="Proxima Nova"/>
                <a:sym typeface="Proxima Nova"/>
              </a:defRPr>
            </a:lvl8pPr>
            <a:lvl9pPr lvl="8" algn="r" rtl="0">
              <a:buNone/>
              <a:defRPr sz="800">
                <a:solidFill>
                  <a:srgbClr val="2899D6"/>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99"/>
        <p:cNvGrpSpPr/>
        <p:nvPr/>
      </p:nvGrpSpPr>
      <p:grpSpPr>
        <a:xfrm>
          <a:off x="0" y="0"/>
          <a:ext cx="0" cy="0"/>
          <a:chOff x="0" y="0"/>
          <a:chExt cx="0" cy="0"/>
        </a:xfrm>
      </p:grpSpPr>
      <p:sp>
        <p:nvSpPr>
          <p:cNvPr id="100" name="Google Shape;100;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36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1" name="Google Shape;101;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2" name="Google Shape;10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CUSTOM_4">
    <p:spTree>
      <p:nvGrpSpPr>
        <p:cNvPr id="1" name="Shape 103"/>
        <p:cNvGrpSpPr/>
        <p:nvPr/>
      </p:nvGrpSpPr>
      <p:grpSpPr>
        <a:xfrm>
          <a:off x="0" y="0"/>
          <a:ext cx="0" cy="0"/>
          <a:chOff x="0" y="0"/>
          <a:chExt cx="0" cy="0"/>
        </a:xfrm>
      </p:grpSpPr>
      <p:pic>
        <p:nvPicPr>
          <p:cNvPr id="104" name="Google Shape;104;p27"/>
          <p:cNvPicPr preferRelativeResize="0"/>
          <p:nvPr/>
        </p:nvPicPr>
        <p:blipFill rotWithShape="1">
          <a:blip r:embed="rId2">
            <a:alphaModFix/>
          </a:blip>
          <a:srcRect r="7114"/>
          <a:stretch/>
        </p:blipFill>
        <p:spPr>
          <a:xfrm>
            <a:off x="0" y="0"/>
            <a:ext cx="9144000" cy="5143500"/>
          </a:xfrm>
          <a:prstGeom prst="rect">
            <a:avLst/>
          </a:prstGeom>
          <a:noFill/>
          <a:ln>
            <a:noFill/>
          </a:ln>
        </p:spPr>
      </p:pic>
      <p:pic>
        <p:nvPicPr>
          <p:cNvPr id="105" name="Google Shape;105;p27"/>
          <p:cNvPicPr preferRelativeResize="0"/>
          <p:nvPr/>
        </p:nvPicPr>
        <p:blipFill>
          <a:blip r:embed="rId3">
            <a:alphaModFix/>
          </a:blip>
          <a:stretch>
            <a:fillRect/>
          </a:stretch>
        </p:blipFill>
        <p:spPr>
          <a:xfrm>
            <a:off x="3505537" y="3545301"/>
            <a:ext cx="2132929" cy="4446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 Text Slide 1">
  <p:cSld name="CUSTOM_5">
    <p:spTree>
      <p:nvGrpSpPr>
        <p:cNvPr id="1" name="Shape 106"/>
        <p:cNvGrpSpPr/>
        <p:nvPr/>
      </p:nvGrpSpPr>
      <p:grpSpPr>
        <a:xfrm>
          <a:off x="0" y="0"/>
          <a:ext cx="0" cy="0"/>
          <a:chOff x="0" y="0"/>
          <a:chExt cx="0" cy="0"/>
        </a:xfrm>
      </p:grpSpPr>
      <p:sp>
        <p:nvSpPr>
          <p:cNvPr id="107" name="Google Shape;107;p28"/>
          <p:cNvSpPr txBox="1">
            <a:spLocks noGrp="1"/>
          </p:cNvSpPr>
          <p:nvPr>
            <p:ph type="title"/>
          </p:nvPr>
        </p:nvSpPr>
        <p:spPr>
          <a:xfrm>
            <a:off x="390525" y="628650"/>
            <a:ext cx="8229600" cy="495300"/>
          </a:xfrm>
          <a:prstGeom prst="rect">
            <a:avLst/>
          </a:prstGeom>
        </p:spPr>
        <p:txBody>
          <a:bodyPr spcFirstLastPara="1" wrap="square" lIns="91425" tIns="91425" rIns="91425" bIns="91425" anchor="t" anchorCtr="0"/>
          <a:lstStyle>
            <a:lvl1pPr lvl="0" rtl="0">
              <a:spcBef>
                <a:spcPts val="0"/>
              </a:spcBef>
              <a:spcAft>
                <a:spcPts val="0"/>
              </a:spcAft>
              <a:buNone/>
              <a:defRPr sz="2000">
                <a:solidFill>
                  <a:srgbClr val="434343"/>
                </a:solidFill>
                <a:latin typeface="Avenir"/>
                <a:ea typeface="Avenir"/>
                <a:cs typeface="Avenir"/>
                <a:sym typeface="Avenir"/>
              </a:defRPr>
            </a:lvl1pPr>
            <a:lvl2pPr lvl="1" rtl="0">
              <a:spcBef>
                <a:spcPts val="0"/>
              </a:spcBef>
              <a:spcAft>
                <a:spcPts val="0"/>
              </a:spcAft>
              <a:buNone/>
              <a:defRPr>
                <a:solidFill>
                  <a:srgbClr val="434343"/>
                </a:solidFill>
                <a:latin typeface="Avenir"/>
                <a:ea typeface="Avenir"/>
                <a:cs typeface="Avenir"/>
                <a:sym typeface="Avenir"/>
              </a:defRPr>
            </a:lvl2pPr>
            <a:lvl3pPr lvl="2" rtl="0">
              <a:spcBef>
                <a:spcPts val="0"/>
              </a:spcBef>
              <a:spcAft>
                <a:spcPts val="0"/>
              </a:spcAft>
              <a:buNone/>
              <a:defRPr>
                <a:solidFill>
                  <a:srgbClr val="434343"/>
                </a:solidFill>
                <a:latin typeface="Avenir"/>
                <a:ea typeface="Avenir"/>
                <a:cs typeface="Avenir"/>
                <a:sym typeface="Avenir"/>
              </a:defRPr>
            </a:lvl3pPr>
            <a:lvl4pPr lvl="3" rtl="0">
              <a:spcBef>
                <a:spcPts val="0"/>
              </a:spcBef>
              <a:spcAft>
                <a:spcPts val="0"/>
              </a:spcAft>
              <a:buNone/>
              <a:defRPr>
                <a:solidFill>
                  <a:srgbClr val="434343"/>
                </a:solidFill>
                <a:latin typeface="Avenir"/>
                <a:ea typeface="Avenir"/>
                <a:cs typeface="Avenir"/>
                <a:sym typeface="Avenir"/>
              </a:defRPr>
            </a:lvl4pPr>
            <a:lvl5pPr lvl="4" rtl="0">
              <a:spcBef>
                <a:spcPts val="0"/>
              </a:spcBef>
              <a:spcAft>
                <a:spcPts val="0"/>
              </a:spcAft>
              <a:buNone/>
              <a:defRPr>
                <a:solidFill>
                  <a:srgbClr val="434343"/>
                </a:solidFill>
                <a:latin typeface="Avenir"/>
                <a:ea typeface="Avenir"/>
                <a:cs typeface="Avenir"/>
                <a:sym typeface="Avenir"/>
              </a:defRPr>
            </a:lvl5pPr>
            <a:lvl6pPr lvl="5" rtl="0">
              <a:spcBef>
                <a:spcPts val="0"/>
              </a:spcBef>
              <a:spcAft>
                <a:spcPts val="0"/>
              </a:spcAft>
              <a:buNone/>
              <a:defRPr>
                <a:solidFill>
                  <a:srgbClr val="434343"/>
                </a:solidFill>
                <a:latin typeface="Avenir"/>
                <a:ea typeface="Avenir"/>
                <a:cs typeface="Avenir"/>
                <a:sym typeface="Avenir"/>
              </a:defRPr>
            </a:lvl6pPr>
            <a:lvl7pPr lvl="6" rtl="0">
              <a:spcBef>
                <a:spcPts val="0"/>
              </a:spcBef>
              <a:spcAft>
                <a:spcPts val="0"/>
              </a:spcAft>
              <a:buNone/>
              <a:defRPr>
                <a:solidFill>
                  <a:srgbClr val="434343"/>
                </a:solidFill>
                <a:latin typeface="Avenir"/>
                <a:ea typeface="Avenir"/>
                <a:cs typeface="Avenir"/>
                <a:sym typeface="Avenir"/>
              </a:defRPr>
            </a:lvl7pPr>
            <a:lvl8pPr lvl="7" rtl="0">
              <a:spcBef>
                <a:spcPts val="0"/>
              </a:spcBef>
              <a:spcAft>
                <a:spcPts val="0"/>
              </a:spcAft>
              <a:buNone/>
              <a:defRPr>
                <a:solidFill>
                  <a:srgbClr val="434343"/>
                </a:solidFill>
                <a:latin typeface="Avenir"/>
                <a:ea typeface="Avenir"/>
                <a:cs typeface="Avenir"/>
                <a:sym typeface="Avenir"/>
              </a:defRPr>
            </a:lvl8pPr>
            <a:lvl9pPr lvl="8" rtl="0">
              <a:spcBef>
                <a:spcPts val="0"/>
              </a:spcBef>
              <a:spcAft>
                <a:spcPts val="0"/>
              </a:spcAft>
              <a:buNone/>
              <a:defRPr>
                <a:solidFill>
                  <a:srgbClr val="434343"/>
                </a:solidFill>
                <a:latin typeface="Avenir"/>
                <a:ea typeface="Avenir"/>
                <a:cs typeface="Avenir"/>
                <a:sym typeface="Avenir"/>
              </a:defRPr>
            </a:lvl9pPr>
          </a:lstStyle>
          <a:p>
            <a:endParaRPr/>
          </a:p>
        </p:txBody>
      </p:sp>
      <p:sp>
        <p:nvSpPr>
          <p:cNvPr id="108" name="Google Shape;108;p28"/>
          <p:cNvSpPr txBox="1">
            <a:spLocks noGrp="1"/>
          </p:cNvSpPr>
          <p:nvPr>
            <p:ph type="subTitle" idx="1"/>
          </p:nvPr>
        </p:nvSpPr>
        <p:spPr>
          <a:xfrm>
            <a:off x="390525" y="352425"/>
            <a:ext cx="4371900" cy="428700"/>
          </a:xfrm>
          <a:prstGeom prst="rect">
            <a:avLst/>
          </a:prstGeom>
        </p:spPr>
        <p:txBody>
          <a:bodyPr spcFirstLastPara="1" wrap="square" lIns="91425" tIns="91425" rIns="91425" bIns="91425" anchor="t" anchorCtr="0"/>
          <a:lstStyle>
            <a:lvl1pPr lvl="0" rtl="0">
              <a:spcBef>
                <a:spcPts val="0"/>
              </a:spcBef>
              <a:spcAft>
                <a:spcPts val="0"/>
              </a:spcAft>
              <a:buNone/>
              <a:defRPr sz="1400">
                <a:solidFill>
                  <a:srgbClr val="C0C9D1"/>
                </a:solidFill>
              </a:defRPr>
            </a:lvl1pPr>
            <a:lvl2pPr lvl="1" rtl="0">
              <a:spcBef>
                <a:spcPts val="1600"/>
              </a:spcBef>
              <a:spcAft>
                <a:spcPts val="0"/>
              </a:spcAft>
              <a:buNone/>
              <a:defRPr sz="1400">
                <a:solidFill>
                  <a:srgbClr val="999999"/>
                </a:solidFill>
              </a:defRPr>
            </a:lvl2pPr>
            <a:lvl3pPr lvl="2" rtl="0">
              <a:spcBef>
                <a:spcPts val="1600"/>
              </a:spcBef>
              <a:spcAft>
                <a:spcPts val="0"/>
              </a:spcAft>
              <a:buNone/>
              <a:defRPr sz="1400">
                <a:solidFill>
                  <a:srgbClr val="999999"/>
                </a:solidFill>
              </a:defRPr>
            </a:lvl3pPr>
            <a:lvl4pPr lvl="3" rtl="0">
              <a:spcBef>
                <a:spcPts val="1600"/>
              </a:spcBef>
              <a:spcAft>
                <a:spcPts val="0"/>
              </a:spcAft>
              <a:buNone/>
              <a:defRPr sz="1400">
                <a:solidFill>
                  <a:srgbClr val="999999"/>
                </a:solidFill>
              </a:defRPr>
            </a:lvl4pPr>
            <a:lvl5pPr lvl="4" rtl="0">
              <a:spcBef>
                <a:spcPts val="1600"/>
              </a:spcBef>
              <a:spcAft>
                <a:spcPts val="0"/>
              </a:spcAft>
              <a:buNone/>
              <a:defRPr sz="1400">
                <a:solidFill>
                  <a:srgbClr val="999999"/>
                </a:solidFill>
              </a:defRPr>
            </a:lvl5pPr>
            <a:lvl6pPr lvl="5" rtl="0">
              <a:spcBef>
                <a:spcPts val="1600"/>
              </a:spcBef>
              <a:spcAft>
                <a:spcPts val="0"/>
              </a:spcAft>
              <a:buNone/>
              <a:defRPr sz="1400">
                <a:solidFill>
                  <a:srgbClr val="999999"/>
                </a:solidFill>
              </a:defRPr>
            </a:lvl6pPr>
            <a:lvl7pPr lvl="6" rtl="0">
              <a:spcBef>
                <a:spcPts val="1600"/>
              </a:spcBef>
              <a:spcAft>
                <a:spcPts val="0"/>
              </a:spcAft>
              <a:buNone/>
              <a:defRPr sz="1400">
                <a:solidFill>
                  <a:srgbClr val="999999"/>
                </a:solidFill>
              </a:defRPr>
            </a:lvl7pPr>
            <a:lvl8pPr lvl="7" rtl="0">
              <a:spcBef>
                <a:spcPts val="1600"/>
              </a:spcBef>
              <a:spcAft>
                <a:spcPts val="0"/>
              </a:spcAft>
              <a:buNone/>
              <a:defRPr sz="1400">
                <a:solidFill>
                  <a:srgbClr val="999999"/>
                </a:solidFill>
              </a:defRPr>
            </a:lvl8pPr>
            <a:lvl9pPr lvl="8" rtl="0">
              <a:spcBef>
                <a:spcPts val="1600"/>
              </a:spcBef>
              <a:spcAft>
                <a:spcPts val="1600"/>
              </a:spcAft>
              <a:buNone/>
              <a:defRPr sz="1400">
                <a:solidFill>
                  <a:srgbClr val="999999"/>
                </a:solidFill>
              </a:defRPr>
            </a:lvl9pPr>
          </a:lstStyle>
          <a:p>
            <a:endParaRPr/>
          </a:p>
        </p:txBody>
      </p:sp>
      <p:sp>
        <p:nvSpPr>
          <p:cNvPr id="109" name="Google Shape;109;p28"/>
          <p:cNvSpPr txBox="1">
            <a:spLocks noGrp="1"/>
          </p:cNvSpPr>
          <p:nvPr>
            <p:ph type="body" idx="2"/>
          </p:nvPr>
        </p:nvSpPr>
        <p:spPr>
          <a:xfrm>
            <a:off x="391257" y="1339249"/>
            <a:ext cx="8520600" cy="4146000"/>
          </a:xfrm>
          <a:prstGeom prst="rect">
            <a:avLst/>
          </a:prstGeom>
        </p:spPr>
        <p:txBody>
          <a:bodyPr spcFirstLastPara="1" wrap="square" lIns="91425" tIns="91425" rIns="91425" bIns="91425" anchor="t" anchorCtr="0"/>
          <a:lstStyle>
            <a:lvl1pPr marL="457200" lvl="0" indent="-292100" rtl="0">
              <a:lnSpc>
                <a:spcPct val="115000"/>
              </a:lnSpc>
              <a:spcBef>
                <a:spcPts val="0"/>
              </a:spcBef>
              <a:spcAft>
                <a:spcPts val="0"/>
              </a:spcAft>
              <a:buClr>
                <a:srgbClr val="666666"/>
              </a:buClr>
              <a:buSzPts val="1000"/>
              <a:buChar char="•"/>
              <a:defRPr sz="1800">
                <a:solidFill>
                  <a:srgbClr val="666666"/>
                </a:solidFill>
              </a:defRPr>
            </a:lvl1pPr>
            <a:lvl2pPr marL="914400" lvl="1" indent="-292100" rtl="0">
              <a:lnSpc>
                <a:spcPct val="115000"/>
              </a:lnSpc>
              <a:spcBef>
                <a:spcPts val="1600"/>
              </a:spcBef>
              <a:spcAft>
                <a:spcPts val="0"/>
              </a:spcAft>
              <a:buClr>
                <a:srgbClr val="666666"/>
              </a:buClr>
              <a:buSzPts val="1000"/>
              <a:buChar char="•"/>
              <a:defRPr>
                <a:solidFill>
                  <a:srgbClr val="666666"/>
                </a:solidFill>
              </a:defRPr>
            </a:lvl2pPr>
            <a:lvl3pPr marL="1371600" lvl="2" indent="-292100" rtl="0">
              <a:lnSpc>
                <a:spcPct val="115000"/>
              </a:lnSpc>
              <a:spcBef>
                <a:spcPts val="1600"/>
              </a:spcBef>
              <a:spcAft>
                <a:spcPts val="0"/>
              </a:spcAft>
              <a:buClr>
                <a:srgbClr val="666666"/>
              </a:buClr>
              <a:buSzPts val="1000"/>
              <a:buChar char="•"/>
              <a:defRPr sz="1300">
                <a:solidFill>
                  <a:srgbClr val="666666"/>
                </a:solidFill>
              </a:defRPr>
            </a:lvl3pPr>
            <a:lvl4pPr marL="1828800" lvl="3" indent="-292100" rtl="0">
              <a:lnSpc>
                <a:spcPct val="115000"/>
              </a:lnSpc>
              <a:spcBef>
                <a:spcPts val="1600"/>
              </a:spcBef>
              <a:spcAft>
                <a:spcPts val="0"/>
              </a:spcAft>
              <a:buClr>
                <a:srgbClr val="666666"/>
              </a:buClr>
              <a:buSzPts val="1000"/>
              <a:buChar char="•"/>
              <a:defRPr sz="1300">
                <a:solidFill>
                  <a:srgbClr val="666666"/>
                </a:solidFill>
              </a:defRPr>
            </a:lvl4pPr>
            <a:lvl5pPr marL="2286000" lvl="4" indent="-292100" rtl="0">
              <a:lnSpc>
                <a:spcPct val="115000"/>
              </a:lnSpc>
              <a:spcBef>
                <a:spcPts val="1600"/>
              </a:spcBef>
              <a:spcAft>
                <a:spcPts val="0"/>
              </a:spcAft>
              <a:buClr>
                <a:srgbClr val="666666"/>
              </a:buClr>
              <a:buSzPts val="1000"/>
              <a:buChar char="•"/>
              <a:defRPr sz="1300">
                <a:solidFill>
                  <a:srgbClr val="666666"/>
                </a:solidFill>
              </a:defRPr>
            </a:lvl5pPr>
            <a:lvl6pPr marL="2743200" lvl="5" indent="-292100" rtl="0">
              <a:lnSpc>
                <a:spcPct val="115000"/>
              </a:lnSpc>
              <a:spcBef>
                <a:spcPts val="1600"/>
              </a:spcBef>
              <a:spcAft>
                <a:spcPts val="0"/>
              </a:spcAft>
              <a:buClr>
                <a:srgbClr val="666666"/>
              </a:buClr>
              <a:buSzPts val="1000"/>
              <a:buChar char="•"/>
              <a:defRPr sz="1300">
                <a:solidFill>
                  <a:srgbClr val="666666"/>
                </a:solidFill>
              </a:defRPr>
            </a:lvl6pPr>
            <a:lvl7pPr marL="3200400" lvl="6" indent="-292100" rtl="0">
              <a:lnSpc>
                <a:spcPct val="115000"/>
              </a:lnSpc>
              <a:spcBef>
                <a:spcPts val="1600"/>
              </a:spcBef>
              <a:spcAft>
                <a:spcPts val="0"/>
              </a:spcAft>
              <a:buClr>
                <a:srgbClr val="666666"/>
              </a:buClr>
              <a:buSzPts val="1000"/>
              <a:buChar char="•"/>
              <a:defRPr sz="1300">
                <a:solidFill>
                  <a:srgbClr val="666666"/>
                </a:solidFill>
              </a:defRPr>
            </a:lvl7pPr>
            <a:lvl8pPr marL="3657600" lvl="7" indent="-292100" rtl="0">
              <a:lnSpc>
                <a:spcPct val="115000"/>
              </a:lnSpc>
              <a:spcBef>
                <a:spcPts val="1600"/>
              </a:spcBef>
              <a:spcAft>
                <a:spcPts val="0"/>
              </a:spcAft>
              <a:buClr>
                <a:srgbClr val="666666"/>
              </a:buClr>
              <a:buSzPts val="1000"/>
              <a:buChar char="•"/>
              <a:defRPr sz="1300">
                <a:solidFill>
                  <a:srgbClr val="666666"/>
                </a:solidFill>
              </a:defRPr>
            </a:lvl8pPr>
            <a:lvl9pPr marL="4114800" lvl="8" indent="-292100" rtl="0">
              <a:lnSpc>
                <a:spcPct val="115000"/>
              </a:lnSpc>
              <a:spcBef>
                <a:spcPts val="1600"/>
              </a:spcBef>
              <a:spcAft>
                <a:spcPts val="1600"/>
              </a:spcAft>
              <a:buClr>
                <a:srgbClr val="666666"/>
              </a:buClr>
              <a:buSzPts val="1000"/>
              <a:buChar char="•"/>
              <a:defRPr sz="1300">
                <a:solidFill>
                  <a:srgbClr val="666666"/>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hite">
  <p:cSld name="TITLE_5">
    <p:spTree>
      <p:nvGrpSpPr>
        <p:cNvPr id="1" name="Shape 110"/>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tatement Slide">
  <p:cSld name="CUSTOM_6">
    <p:spTree>
      <p:nvGrpSpPr>
        <p:cNvPr id="1" name="Shape 111"/>
        <p:cNvGrpSpPr/>
        <p:nvPr/>
      </p:nvGrpSpPr>
      <p:grpSpPr>
        <a:xfrm>
          <a:off x="0" y="0"/>
          <a:ext cx="0" cy="0"/>
          <a:chOff x="0" y="0"/>
          <a:chExt cx="0" cy="0"/>
        </a:xfrm>
      </p:grpSpPr>
      <p:pic>
        <p:nvPicPr>
          <p:cNvPr id="112" name="Google Shape;112;p30"/>
          <p:cNvPicPr preferRelativeResize="0"/>
          <p:nvPr/>
        </p:nvPicPr>
        <p:blipFill>
          <a:blip r:embed="rId2">
            <a:alphaModFix/>
          </a:blip>
          <a:stretch>
            <a:fillRect/>
          </a:stretch>
        </p:blipFill>
        <p:spPr>
          <a:xfrm>
            <a:off x="8839200" y="4853148"/>
            <a:ext cx="223848" cy="223848"/>
          </a:xfrm>
          <a:prstGeom prst="rect">
            <a:avLst/>
          </a:prstGeom>
          <a:noFill/>
          <a:ln>
            <a:noFill/>
          </a:ln>
        </p:spPr>
      </p:pic>
      <p:pic>
        <p:nvPicPr>
          <p:cNvPr id="113" name="Google Shape;113;p30"/>
          <p:cNvPicPr preferRelativeResize="0"/>
          <p:nvPr/>
        </p:nvPicPr>
        <p:blipFill>
          <a:blip r:embed="rId3">
            <a:alphaModFix/>
          </a:blip>
          <a:stretch>
            <a:fillRect/>
          </a:stretch>
        </p:blipFill>
        <p:spPr>
          <a:xfrm>
            <a:off x="0" y="-1"/>
            <a:ext cx="9143999" cy="5143500"/>
          </a:xfrm>
          <a:prstGeom prst="rect">
            <a:avLst/>
          </a:prstGeom>
          <a:noFill/>
          <a:ln>
            <a:noFill/>
          </a:ln>
        </p:spPr>
      </p:pic>
      <p:pic>
        <p:nvPicPr>
          <p:cNvPr id="114" name="Google Shape;114;p30"/>
          <p:cNvPicPr preferRelativeResize="0"/>
          <p:nvPr/>
        </p:nvPicPr>
        <p:blipFill>
          <a:blip r:embed="rId4">
            <a:alphaModFix/>
          </a:blip>
          <a:stretch>
            <a:fillRect/>
          </a:stretch>
        </p:blipFill>
        <p:spPr>
          <a:xfrm>
            <a:off x="8716725" y="4716225"/>
            <a:ext cx="274875" cy="274875"/>
          </a:xfrm>
          <a:prstGeom prst="rect">
            <a:avLst/>
          </a:prstGeom>
          <a:noFill/>
          <a:ln>
            <a:noFill/>
          </a:ln>
        </p:spPr>
      </p:pic>
      <p:sp>
        <p:nvSpPr>
          <p:cNvPr id="115" name="Google Shape;115;p30"/>
          <p:cNvSpPr txBox="1">
            <a:spLocks noGrp="1"/>
          </p:cNvSpPr>
          <p:nvPr>
            <p:ph type="title"/>
          </p:nvPr>
        </p:nvSpPr>
        <p:spPr>
          <a:xfrm>
            <a:off x="1361550" y="1980450"/>
            <a:ext cx="6420900" cy="725400"/>
          </a:xfrm>
          <a:prstGeom prst="rect">
            <a:avLst/>
          </a:prstGeom>
        </p:spPr>
        <p:txBody>
          <a:bodyPr spcFirstLastPara="1" wrap="square" lIns="91425" tIns="91425" rIns="91425" bIns="91425" anchor="t" anchorCtr="0"/>
          <a:lstStyle>
            <a:lvl1pPr lvl="0" algn="ctr" rtl="0">
              <a:spcBef>
                <a:spcPts val="0"/>
              </a:spcBef>
              <a:spcAft>
                <a:spcPts val="0"/>
              </a:spcAft>
              <a:buNone/>
              <a:defRPr sz="4800">
                <a:solidFill>
                  <a:srgbClr val="FFFFFF"/>
                </a:solidFill>
                <a:latin typeface="Avenir"/>
                <a:ea typeface="Avenir"/>
                <a:cs typeface="Avenir"/>
                <a:sym typeface="Avenir"/>
              </a:defRPr>
            </a:lvl1pPr>
            <a:lvl2pPr lvl="1" rtl="0">
              <a:spcBef>
                <a:spcPts val="0"/>
              </a:spcBef>
              <a:spcAft>
                <a:spcPts val="0"/>
              </a:spcAft>
              <a:buNone/>
              <a:defRPr sz="4800">
                <a:latin typeface="Avenir"/>
                <a:ea typeface="Avenir"/>
                <a:cs typeface="Avenir"/>
                <a:sym typeface="Avenir"/>
              </a:defRPr>
            </a:lvl2pPr>
            <a:lvl3pPr lvl="2" rtl="0">
              <a:spcBef>
                <a:spcPts val="0"/>
              </a:spcBef>
              <a:spcAft>
                <a:spcPts val="0"/>
              </a:spcAft>
              <a:buNone/>
              <a:defRPr sz="4800">
                <a:latin typeface="Avenir"/>
                <a:ea typeface="Avenir"/>
                <a:cs typeface="Avenir"/>
                <a:sym typeface="Avenir"/>
              </a:defRPr>
            </a:lvl3pPr>
            <a:lvl4pPr lvl="3" rtl="0">
              <a:spcBef>
                <a:spcPts val="0"/>
              </a:spcBef>
              <a:spcAft>
                <a:spcPts val="0"/>
              </a:spcAft>
              <a:buNone/>
              <a:defRPr sz="4800">
                <a:latin typeface="Avenir"/>
                <a:ea typeface="Avenir"/>
                <a:cs typeface="Avenir"/>
                <a:sym typeface="Avenir"/>
              </a:defRPr>
            </a:lvl4pPr>
            <a:lvl5pPr lvl="4" rtl="0">
              <a:spcBef>
                <a:spcPts val="0"/>
              </a:spcBef>
              <a:spcAft>
                <a:spcPts val="0"/>
              </a:spcAft>
              <a:buNone/>
              <a:defRPr sz="4800">
                <a:latin typeface="Avenir"/>
                <a:ea typeface="Avenir"/>
                <a:cs typeface="Avenir"/>
                <a:sym typeface="Avenir"/>
              </a:defRPr>
            </a:lvl5pPr>
            <a:lvl6pPr lvl="5" rtl="0">
              <a:spcBef>
                <a:spcPts val="0"/>
              </a:spcBef>
              <a:spcAft>
                <a:spcPts val="0"/>
              </a:spcAft>
              <a:buNone/>
              <a:defRPr sz="4800">
                <a:latin typeface="Avenir"/>
                <a:ea typeface="Avenir"/>
                <a:cs typeface="Avenir"/>
                <a:sym typeface="Avenir"/>
              </a:defRPr>
            </a:lvl6pPr>
            <a:lvl7pPr lvl="6" rtl="0">
              <a:spcBef>
                <a:spcPts val="0"/>
              </a:spcBef>
              <a:spcAft>
                <a:spcPts val="0"/>
              </a:spcAft>
              <a:buNone/>
              <a:defRPr sz="4800">
                <a:latin typeface="Avenir"/>
                <a:ea typeface="Avenir"/>
                <a:cs typeface="Avenir"/>
                <a:sym typeface="Avenir"/>
              </a:defRPr>
            </a:lvl7pPr>
            <a:lvl8pPr lvl="7" rtl="0">
              <a:spcBef>
                <a:spcPts val="0"/>
              </a:spcBef>
              <a:spcAft>
                <a:spcPts val="0"/>
              </a:spcAft>
              <a:buNone/>
              <a:defRPr sz="4800">
                <a:latin typeface="Avenir"/>
                <a:ea typeface="Avenir"/>
                <a:cs typeface="Avenir"/>
                <a:sym typeface="Avenir"/>
              </a:defRPr>
            </a:lvl8pPr>
            <a:lvl9pPr lvl="8" rtl="0">
              <a:spcBef>
                <a:spcPts val="0"/>
              </a:spcBef>
              <a:spcAft>
                <a:spcPts val="0"/>
              </a:spcAft>
              <a:buNone/>
              <a:defRPr sz="4800">
                <a:latin typeface="Avenir"/>
                <a:ea typeface="Avenir"/>
                <a:cs typeface="Avenir"/>
                <a:sym typeface="Aveni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Agenda">
  <p:cSld name="CUSTOM_1">
    <p:spTree>
      <p:nvGrpSpPr>
        <p:cNvPr id="1" name="Shape 116"/>
        <p:cNvGrpSpPr/>
        <p:nvPr/>
      </p:nvGrpSpPr>
      <p:grpSpPr>
        <a:xfrm>
          <a:off x="0" y="0"/>
          <a:ext cx="0" cy="0"/>
          <a:chOff x="0" y="0"/>
          <a:chExt cx="0" cy="0"/>
        </a:xfrm>
      </p:grpSpPr>
      <p:sp>
        <p:nvSpPr>
          <p:cNvPr id="117" name="Google Shape;117;p31"/>
          <p:cNvSpPr txBox="1">
            <a:spLocks noGrp="1"/>
          </p:cNvSpPr>
          <p:nvPr>
            <p:ph type="title"/>
          </p:nvPr>
        </p:nvSpPr>
        <p:spPr>
          <a:xfrm>
            <a:off x="4429125" y="628650"/>
            <a:ext cx="8229600" cy="495300"/>
          </a:xfrm>
          <a:prstGeom prst="rect">
            <a:avLst/>
          </a:prstGeom>
        </p:spPr>
        <p:txBody>
          <a:bodyPr spcFirstLastPara="1" wrap="square" lIns="91425" tIns="91425" rIns="91425" bIns="91425" anchor="t" anchorCtr="0"/>
          <a:lstStyle>
            <a:lvl1pPr lvl="0" rtl="0">
              <a:spcBef>
                <a:spcPts val="0"/>
              </a:spcBef>
              <a:spcAft>
                <a:spcPts val="0"/>
              </a:spcAft>
              <a:buNone/>
              <a:defRPr sz="2000">
                <a:solidFill>
                  <a:srgbClr val="434343"/>
                </a:solidFill>
                <a:latin typeface="Lato"/>
                <a:ea typeface="Lato"/>
                <a:cs typeface="Lato"/>
                <a:sym typeface="Lato"/>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a:endParaRPr/>
          </a:p>
        </p:txBody>
      </p:sp>
      <p:sp>
        <p:nvSpPr>
          <p:cNvPr id="118" name="Google Shape;118;p31"/>
          <p:cNvSpPr txBox="1">
            <a:spLocks noGrp="1"/>
          </p:cNvSpPr>
          <p:nvPr>
            <p:ph type="subTitle" idx="1"/>
          </p:nvPr>
        </p:nvSpPr>
        <p:spPr>
          <a:xfrm>
            <a:off x="4429125" y="352425"/>
            <a:ext cx="4371900" cy="428700"/>
          </a:xfrm>
          <a:prstGeom prst="rect">
            <a:avLst/>
          </a:prstGeom>
        </p:spPr>
        <p:txBody>
          <a:bodyPr spcFirstLastPara="1" wrap="square" lIns="91425" tIns="91425" rIns="91425" bIns="91425" anchor="t" anchorCtr="0"/>
          <a:lstStyle>
            <a:lvl1pPr lvl="0" rtl="0">
              <a:spcBef>
                <a:spcPts val="0"/>
              </a:spcBef>
              <a:spcAft>
                <a:spcPts val="0"/>
              </a:spcAft>
              <a:buNone/>
              <a:defRPr sz="1400">
                <a:solidFill>
                  <a:srgbClr val="C0C9D1"/>
                </a:solidFill>
                <a:latin typeface="Lato"/>
                <a:ea typeface="Lato"/>
                <a:cs typeface="Lato"/>
                <a:sym typeface="Lato"/>
              </a:defRPr>
            </a:lvl1pPr>
            <a:lvl2pPr lvl="1" rtl="0">
              <a:spcBef>
                <a:spcPts val="1600"/>
              </a:spcBef>
              <a:spcAft>
                <a:spcPts val="0"/>
              </a:spcAft>
              <a:buNone/>
              <a:defRPr sz="1400">
                <a:solidFill>
                  <a:srgbClr val="999999"/>
                </a:solidFill>
                <a:latin typeface="Lato"/>
                <a:ea typeface="Lato"/>
                <a:cs typeface="Lato"/>
                <a:sym typeface="Lato"/>
              </a:defRPr>
            </a:lvl2pPr>
            <a:lvl3pPr lvl="2" rtl="0">
              <a:spcBef>
                <a:spcPts val="1600"/>
              </a:spcBef>
              <a:spcAft>
                <a:spcPts val="0"/>
              </a:spcAft>
              <a:buNone/>
              <a:defRPr sz="1400">
                <a:solidFill>
                  <a:srgbClr val="999999"/>
                </a:solidFill>
                <a:latin typeface="Lato"/>
                <a:ea typeface="Lato"/>
                <a:cs typeface="Lato"/>
                <a:sym typeface="Lato"/>
              </a:defRPr>
            </a:lvl3pPr>
            <a:lvl4pPr lvl="3" rtl="0">
              <a:spcBef>
                <a:spcPts val="1600"/>
              </a:spcBef>
              <a:spcAft>
                <a:spcPts val="0"/>
              </a:spcAft>
              <a:buNone/>
              <a:defRPr sz="1400">
                <a:solidFill>
                  <a:srgbClr val="999999"/>
                </a:solidFill>
                <a:latin typeface="Lato"/>
                <a:ea typeface="Lato"/>
                <a:cs typeface="Lato"/>
                <a:sym typeface="Lato"/>
              </a:defRPr>
            </a:lvl4pPr>
            <a:lvl5pPr lvl="4" rtl="0">
              <a:spcBef>
                <a:spcPts val="1600"/>
              </a:spcBef>
              <a:spcAft>
                <a:spcPts val="0"/>
              </a:spcAft>
              <a:buNone/>
              <a:defRPr sz="1400">
                <a:solidFill>
                  <a:srgbClr val="999999"/>
                </a:solidFill>
                <a:latin typeface="Lato"/>
                <a:ea typeface="Lato"/>
                <a:cs typeface="Lato"/>
                <a:sym typeface="Lato"/>
              </a:defRPr>
            </a:lvl5pPr>
            <a:lvl6pPr lvl="5" rtl="0">
              <a:spcBef>
                <a:spcPts val="1600"/>
              </a:spcBef>
              <a:spcAft>
                <a:spcPts val="0"/>
              </a:spcAft>
              <a:buNone/>
              <a:defRPr sz="1400">
                <a:solidFill>
                  <a:srgbClr val="999999"/>
                </a:solidFill>
                <a:latin typeface="Lato"/>
                <a:ea typeface="Lato"/>
                <a:cs typeface="Lato"/>
                <a:sym typeface="Lato"/>
              </a:defRPr>
            </a:lvl6pPr>
            <a:lvl7pPr lvl="6" rtl="0">
              <a:spcBef>
                <a:spcPts val="1600"/>
              </a:spcBef>
              <a:spcAft>
                <a:spcPts val="0"/>
              </a:spcAft>
              <a:buNone/>
              <a:defRPr sz="1400">
                <a:solidFill>
                  <a:srgbClr val="999999"/>
                </a:solidFill>
                <a:latin typeface="Lato"/>
                <a:ea typeface="Lato"/>
                <a:cs typeface="Lato"/>
                <a:sym typeface="Lato"/>
              </a:defRPr>
            </a:lvl7pPr>
            <a:lvl8pPr lvl="7" rtl="0">
              <a:spcBef>
                <a:spcPts val="1600"/>
              </a:spcBef>
              <a:spcAft>
                <a:spcPts val="0"/>
              </a:spcAft>
              <a:buNone/>
              <a:defRPr sz="1400">
                <a:solidFill>
                  <a:srgbClr val="999999"/>
                </a:solidFill>
                <a:latin typeface="Lato"/>
                <a:ea typeface="Lato"/>
                <a:cs typeface="Lato"/>
                <a:sym typeface="Lato"/>
              </a:defRPr>
            </a:lvl8pPr>
            <a:lvl9pPr lvl="8" rtl="0">
              <a:spcBef>
                <a:spcPts val="1600"/>
              </a:spcBef>
              <a:spcAft>
                <a:spcPts val="1600"/>
              </a:spcAft>
              <a:buNone/>
              <a:defRPr sz="1400">
                <a:solidFill>
                  <a:srgbClr val="999999"/>
                </a:solidFill>
                <a:latin typeface="Lato"/>
                <a:ea typeface="Lato"/>
                <a:cs typeface="Lato"/>
                <a:sym typeface="Lato"/>
              </a:defRPr>
            </a:lvl9pPr>
          </a:lstStyle>
          <a:p>
            <a:endParaRPr/>
          </a:p>
        </p:txBody>
      </p:sp>
      <p:sp>
        <p:nvSpPr>
          <p:cNvPr id="119" name="Google Shape;119;p31"/>
          <p:cNvSpPr txBox="1">
            <a:spLocks noGrp="1"/>
          </p:cNvSpPr>
          <p:nvPr>
            <p:ph type="body" idx="2"/>
          </p:nvPr>
        </p:nvSpPr>
        <p:spPr>
          <a:xfrm>
            <a:off x="4429850" y="1339250"/>
            <a:ext cx="4142700" cy="4146000"/>
          </a:xfrm>
          <a:prstGeom prst="rect">
            <a:avLst/>
          </a:prstGeom>
        </p:spPr>
        <p:txBody>
          <a:bodyPr spcFirstLastPara="1" wrap="square" lIns="91425" tIns="91425" rIns="91425" bIns="91425" anchor="t" anchorCtr="0"/>
          <a:lstStyle>
            <a:lvl1pPr marL="457200" lvl="0" indent="-292100" rtl="0">
              <a:lnSpc>
                <a:spcPct val="115000"/>
              </a:lnSpc>
              <a:spcBef>
                <a:spcPts val="0"/>
              </a:spcBef>
              <a:spcAft>
                <a:spcPts val="0"/>
              </a:spcAft>
              <a:buClr>
                <a:srgbClr val="666666"/>
              </a:buClr>
              <a:buSzPts val="1000"/>
              <a:buFont typeface="Lato Light"/>
              <a:buChar char="•"/>
              <a:defRPr sz="1800">
                <a:solidFill>
                  <a:srgbClr val="666666"/>
                </a:solidFill>
                <a:latin typeface="Lato Light"/>
                <a:ea typeface="Lato Light"/>
                <a:cs typeface="Lato Light"/>
                <a:sym typeface="Lato Light"/>
              </a:defRPr>
            </a:lvl1pPr>
            <a:lvl2pPr marL="914400" lvl="1" indent="-292100" rtl="0">
              <a:lnSpc>
                <a:spcPct val="115000"/>
              </a:lnSpc>
              <a:spcBef>
                <a:spcPts val="1600"/>
              </a:spcBef>
              <a:spcAft>
                <a:spcPts val="0"/>
              </a:spcAft>
              <a:buClr>
                <a:srgbClr val="666666"/>
              </a:buClr>
              <a:buSzPts val="1000"/>
              <a:buFont typeface="Lato Light"/>
              <a:buChar char="•"/>
              <a:defRPr>
                <a:solidFill>
                  <a:srgbClr val="666666"/>
                </a:solidFill>
                <a:latin typeface="Lato Light"/>
                <a:ea typeface="Lato Light"/>
                <a:cs typeface="Lato Light"/>
                <a:sym typeface="Lato Light"/>
              </a:defRPr>
            </a:lvl2pPr>
            <a:lvl3pPr marL="1371600" lvl="2"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3pPr>
            <a:lvl4pPr marL="1828800" lvl="3"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4pPr>
            <a:lvl5pPr marL="2286000" lvl="4"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5pPr>
            <a:lvl6pPr marL="2743200" lvl="5"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6pPr>
            <a:lvl7pPr marL="3200400" lvl="6"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7pPr>
            <a:lvl8pPr marL="3657600" lvl="7"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8pPr>
            <a:lvl9pPr marL="4114800" lvl="8" indent="-292100" rtl="0">
              <a:lnSpc>
                <a:spcPct val="115000"/>
              </a:lnSpc>
              <a:spcBef>
                <a:spcPts val="1600"/>
              </a:spcBef>
              <a:spcAft>
                <a:spcPts val="1600"/>
              </a:spcAft>
              <a:buClr>
                <a:srgbClr val="666666"/>
              </a:buClr>
              <a:buSzPts val="1000"/>
              <a:buFont typeface="Lato Light"/>
              <a:buChar char="•"/>
              <a:defRPr sz="1300">
                <a:solidFill>
                  <a:srgbClr val="666666"/>
                </a:solidFill>
                <a:latin typeface="Lato Light"/>
                <a:ea typeface="Lato Light"/>
                <a:cs typeface="Lato Light"/>
                <a:sym typeface="Lato Light"/>
              </a:defRPr>
            </a:lvl9pPr>
          </a:lstStyle>
          <a:p>
            <a:endParaRPr/>
          </a:p>
        </p:txBody>
      </p:sp>
      <p:pic>
        <p:nvPicPr>
          <p:cNvPr id="120" name="Google Shape;120;p31"/>
          <p:cNvPicPr preferRelativeResize="0"/>
          <p:nvPr/>
        </p:nvPicPr>
        <p:blipFill rotWithShape="1">
          <a:blip r:embed="rId2">
            <a:alphaModFix/>
          </a:blip>
          <a:srcRect r="31361"/>
          <a:stretch/>
        </p:blipFill>
        <p:spPr>
          <a:xfrm flipH="1">
            <a:off x="-1" y="0"/>
            <a:ext cx="3968426" cy="51435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21"/>
        <p:cNvGrpSpPr/>
        <p:nvPr/>
      </p:nvGrpSpPr>
      <p:grpSpPr>
        <a:xfrm>
          <a:off x="0" y="0"/>
          <a:ext cx="0" cy="0"/>
          <a:chOff x="0" y="0"/>
          <a:chExt cx="0" cy="0"/>
        </a:xfrm>
      </p:grpSpPr>
      <p:sp>
        <p:nvSpPr>
          <p:cNvPr id="122" name="Google Shape;122;p3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Clr>
                <a:srgbClr val="007FD2"/>
              </a:buClr>
              <a:buSzPts val="2400"/>
              <a:buNone/>
              <a:defRPr sz="2400">
                <a:solidFill>
                  <a:srgbClr val="007FD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6">
  <p:cSld name="TITLE_6">
    <p:spTree>
      <p:nvGrpSpPr>
        <p:cNvPr id="1" name="Shape 123"/>
        <p:cNvGrpSpPr/>
        <p:nvPr/>
      </p:nvGrpSpPr>
      <p:grpSpPr>
        <a:xfrm>
          <a:off x="0" y="0"/>
          <a:ext cx="0" cy="0"/>
          <a:chOff x="0" y="0"/>
          <a:chExt cx="0" cy="0"/>
        </a:xfrm>
      </p:grpSpPr>
      <p:sp>
        <p:nvSpPr>
          <p:cNvPr id="124" name="Google Shape;124;p3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5" name="Google Shape;125;p3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6" name="Google Shape;12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mplitude 2019 - Title slide" type="title">
  <p:cSld name="TITLE">
    <p:bg>
      <p:bgPr>
        <a:solidFill>
          <a:srgbClr val="F1F3F4"/>
        </a:solidFill>
        <a:effectLst/>
      </p:bgPr>
    </p:bg>
    <p:spTree>
      <p:nvGrpSpPr>
        <p:cNvPr id="1" name="Shape 204"/>
        <p:cNvGrpSpPr/>
        <p:nvPr/>
      </p:nvGrpSpPr>
      <p:grpSpPr>
        <a:xfrm>
          <a:off x="0" y="0"/>
          <a:ext cx="0" cy="0"/>
          <a:chOff x="0" y="0"/>
          <a:chExt cx="0" cy="0"/>
        </a:xfrm>
      </p:grpSpPr>
      <p:grpSp>
        <p:nvGrpSpPr>
          <p:cNvPr id="205" name="Google Shape;205;p47"/>
          <p:cNvGrpSpPr/>
          <p:nvPr/>
        </p:nvGrpSpPr>
        <p:grpSpPr>
          <a:xfrm>
            <a:off x="601792" y="1191256"/>
            <a:ext cx="745763" cy="45826"/>
            <a:chOff x="4580561" y="2589004"/>
            <a:chExt cx="1064464" cy="25200"/>
          </a:xfrm>
        </p:grpSpPr>
        <p:sp>
          <p:nvSpPr>
            <p:cNvPr id="206" name="Google Shape;206;p47"/>
            <p:cNvSpPr/>
            <p:nvPr/>
          </p:nvSpPr>
          <p:spPr>
            <a:xfrm rot="-5400000">
              <a:off x="5366325" y="2335504"/>
              <a:ext cx="25200" cy="532200"/>
            </a:xfrm>
            <a:prstGeom prst="rect">
              <a:avLst/>
            </a:prstGeom>
            <a:solidFill>
              <a:srgbClr val="007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7"/>
            <p:cNvSpPr/>
            <p:nvPr/>
          </p:nvSpPr>
          <p:spPr>
            <a:xfrm rot="-5400000">
              <a:off x="4836311" y="2333254"/>
              <a:ext cx="25200" cy="536700"/>
            </a:xfrm>
            <a:prstGeom prst="rect">
              <a:avLst/>
            </a:prstGeom>
            <a:solidFill>
              <a:srgbClr val="001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47"/>
          <p:cNvSpPr txBox="1">
            <a:spLocks noGrp="1"/>
          </p:cNvSpPr>
          <p:nvPr>
            <p:ph type="ctrTitle"/>
          </p:nvPr>
        </p:nvSpPr>
        <p:spPr>
          <a:xfrm>
            <a:off x="500850" y="1322450"/>
            <a:ext cx="7688100" cy="16647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09" name="Google Shape;209;p47"/>
          <p:cNvSpPr txBox="1">
            <a:spLocks noGrp="1"/>
          </p:cNvSpPr>
          <p:nvPr>
            <p:ph type="subTitle" idx="1"/>
          </p:nvPr>
        </p:nvSpPr>
        <p:spPr>
          <a:xfrm>
            <a:off x="5010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mplitude 2019 - Presentation Intro Slide">
  <p:cSld name="TITLE_1">
    <p:bg>
      <p:bgPr>
        <a:solidFill>
          <a:srgbClr val="F1F3F4"/>
        </a:solidFill>
        <a:effectLst/>
      </p:bgPr>
    </p:bg>
    <p:spTree>
      <p:nvGrpSpPr>
        <p:cNvPr id="1" name="Shape 210"/>
        <p:cNvGrpSpPr/>
        <p:nvPr/>
      </p:nvGrpSpPr>
      <p:grpSpPr>
        <a:xfrm>
          <a:off x="0" y="0"/>
          <a:ext cx="0" cy="0"/>
          <a:chOff x="0" y="0"/>
          <a:chExt cx="0" cy="0"/>
        </a:xfrm>
      </p:grpSpPr>
      <p:pic>
        <p:nvPicPr>
          <p:cNvPr id="211" name="Google Shape;211;p48"/>
          <p:cNvPicPr preferRelativeResize="0"/>
          <p:nvPr/>
        </p:nvPicPr>
        <p:blipFill>
          <a:blip r:embed="rId2">
            <a:alphaModFix/>
          </a:blip>
          <a:stretch>
            <a:fillRect/>
          </a:stretch>
        </p:blipFill>
        <p:spPr>
          <a:xfrm>
            <a:off x="0" y="0"/>
            <a:ext cx="9144001" cy="5143501"/>
          </a:xfrm>
          <a:prstGeom prst="rect">
            <a:avLst/>
          </a:prstGeom>
          <a:noFill/>
          <a:ln>
            <a:noFill/>
          </a:ln>
        </p:spPr>
      </p:pic>
      <p:grpSp>
        <p:nvGrpSpPr>
          <p:cNvPr id="212" name="Google Shape;212;p48"/>
          <p:cNvGrpSpPr/>
          <p:nvPr/>
        </p:nvGrpSpPr>
        <p:grpSpPr>
          <a:xfrm>
            <a:off x="4199118" y="1581493"/>
            <a:ext cx="745763" cy="45826"/>
            <a:chOff x="4580561" y="2589004"/>
            <a:chExt cx="1064464" cy="25200"/>
          </a:xfrm>
        </p:grpSpPr>
        <p:sp>
          <p:nvSpPr>
            <p:cNvPr id="213" name="Google Shape;213;p48"/>
            <p:cNvSpPr/>
            <p:nvPr/>
          </p:nvSpPr>
          <p:spPr>
            <a:xfrm rot="-5400000">
              <a:off x="5366325" y="2335504"/>
              <a:ext cx="25200" cy="532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8"/>
            <p:cNvSpPr/>
            <p:nvPr/>
          </p:nvSpPr>
          <p:spPr>
            <a:xfrm rot="-5400000">
              <a:off x="4836311" y="2333254"/>
              <a:ext cx="252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5" name="Google Shape;215;p48"/>
          <p:cNvPicPr preferRelativeResize="0"/>
          <p:nvPr/>
        </p:nvPicPr>
        <p:blipFill>
          <a:blip r:embed="rId3">
            <a:alphaModFix/>
          </a:blip>
          <a:stretch>
            <a:fillRect/>
          </a:stretch>
        </p:blipFill>
        <p:spPr>
          <a:xfrm>
            <a:off x="3685476" y="987975"/>
            <a:ext cx="1773048" cy="374751"/>
          </a:xfrm>
          <a:prstGeom prst="rect">
            <a:avLst/>
          </a:prstGeom>
          <a:noFill/>
          <a:ln>
            <a:noFill/>
          </a:ln>
        </p:spPr>
      </p:pic>
      <p:sp>
        <p:nvSpPr>
          <p:cNvPr id="216" name="Google Shape;216;p48"/>
          <p:cNvSpPr txBox="1">
            <a:spLocks noGrp="1"/>
          </p:cNvSpPr>
          <p:nvPr>
            <p:ph type="ctrTitle"/>
          </p:nvPr>
        </p:nvSpPr>
        <p:spPr>
          <a:xfrm>
            <a:off x="1686900" y="1884773"/>
            <a:ext cx="5770200" cy="16647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217" name="Google Shape;217;p48"/>
          <p:cNvSpPr txBox="1">
            <a:spLocks noGrp="1"/>
          </p:cNvSpPr>
          <p:nvPr>
            <p:ph type="subTitle" idx="1"/>
          </p:nvPr>
        </p:nvSpPr>
        <p:spPr>
          <a:xfrm>
            <a:off x="729627" y="4468300"/>
            <a:ext cx="7688100" cy="5412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1pPr>
            <a:lvl2pPr lvl="1"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2pPr>
            <a:lvl3pPr lvl="2"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3pPr>
            <a:lvl4pPr lvl="3"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4pPr>
            <a:lvl5pPr lvl="4"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5pPr>
            <a:lvl6pPr lvl="5"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6pPr>
            <a:lvl7pPr lvl="6"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7pPr>
            <a:lvl8pPr lvl="7"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8pPr>
            <a:lvl9pPr lvl="8"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mplitude 2019 - Section header" type="secHead">
  <p:cSld name="SECTION_HEADER">
    <p:bg>
      <p:bgPr>
        <a:solidFill>
          <a:schemeClr val="dk1"/>
        </a:solidFill>
        <a:effectLst/>
      </p:bgPr>
    </p:bg>
    <p:spTree>
      <p:nvGrpSpPr>
        <p:cNvPr id="1" name="Shape 218"/>
        <p:cNvGrpSpPr/>
        <p:nvPr/>
      </p:nvGrpSpPr>
      <p:grpSpPr>
        <a:xfrm>
          <a:off x="0" y="0"/>
          <a:ext cx="0" cy="0"/>
          <a:chOff x="0" y="0"/>
          <a:chExt cx="0" cy="0"/>
        </a:xfrm>
      </p:grpSpPr>
      <p:pic>
        <p:nvPicPr>
          <p:cNvPr id="219" name="Google Shape;219;p49"/>
          <p:cNvPicPr preferRelativeResize="0"/>
          <p:nvPr/>
        </p:nvPicPr>
        <p:blipFill>
          <a:blip r:embed="rId2">
            <a:alphaModFix/>
          </a:blip>
          <a:stretch>
            <a:fillRect/>
          </a:stretch>
        </p:blipFill>
        <p:spPr>
          <a:xfrm>
            <a:off x="0" y="0"/>
            <a:ext cx="9144001" cy="5143501"/>
          </a:xfrm>
          <a:prstGeom prst="rect">
            <a:avLst/>
          </a:prstGeom>
          <a:noFill/>
          <a:ln>
            <a:noFill/>
          </a:ln>
        </p:spPr>
      </p:pic>
      <p:grpSp>
        <p:nvGrpSpPr>
          <p:cNvPr id="220" name="Google Shape;220;p49"/>
          <p:cNvGrpSpPr/>
          <p:nvPr/>
        </p:nvGrpSpPr>
        <p:grpSpPr>
          <a:xfrm>
            <a:off x="601792" y="1191256"/>
            <a:ext cx="745763" cy="45826"/>
            <a:chOff x="4580561" y="2589004"/>
            <a:chExt cx="1064464" cy="25200"/>
          </a:xfrm>
        </p:grpSpPr>
        <p:sp>
          <p:nvSpPr>
            <p:cNvPr id="221" name="Google Shape;221;p49"/>
            <p:cNvSpPr/>
            <p:nvPr/>
          </p:nvSpPr>
          <p:spPr>
            <a:xfrm rot="-5400000">
              <a:off x="5366325" y="2335504"/>
              <a:ext cx="25200" cy="532200"/>
            </a:xfrm>
            <a:prstGeom prst="rect">
              <a:avLst/>
            </a:prstGeom>
            <a:solidFill>
              <a:srgbClr val="F1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9"/>
            <p:cNvSpPr/>
            <p:nvPr/>
          </p:nvSpPr>
          <p:spPr>
            <a:xfrm rot="-5400000">
              <a:off x="4836311" y="2333254"/>
              <a:ext cx="252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p49"/>
          <p:cNvSpPr txBox="1">
            <a:spLocks noGrp="1"/>
          </p:cNvSpPr>
          <p:nvPr>
            <p:ph type="title"/>
          </p:nvPr>
        </p:nvSpPr>
        <p:spPr>
          <a:xfrm>
            <a:off x="500850" y="1322450"/>
            <a:ext cx="76884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224" name="Google Shape;224;p49"/>
          <p:cNvPicPr preferRelativeResize="0"/>
          <p:nvPr/>
        </p:nvPicPr>
        <p:blipFill>
          <a:blip r:embed="rId3">
            <a:alphaModFix/>
          </a:blip>
          <a:stretch>
            <a:fillRect/>
          </a:stretch>
        </p:blipFill>
        <p:spPr>
          <a:xfrm>
            <a:off x="7827264" y="4797975"/>
            <a:ext cx="1190613" cy="251651"/>
          </a:xfrm>
          <a:prstGeom prst="rect">
            <a:avLst/>
          </a:prstGeom>
          <a:noFill/>
          <a:ln>
            <a:noFill/>
          </a:ln>
        </p:spPr>
      </p:pic>
      <p:sp>
        <p:nvSpPr>
          <p:cNvPr id="225" name="Google Shape;225;p49"/>
          <p:cNvSpPr txBox="1">
            <a:spLocks noGrp="1"/>
          </p:cNvSpPr>
          <p:nvPr>
            <p:ph type="subTitle" idx="1"/>
          </p:nvPr>
        </p:nvSpPr>
        <p:spPr>
          <a:xfrm>
            <a:off x="5010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rgbClr val="F1F3F4"/>
              </a:buClr>
              <a:buSzPts val="1600"/>
              <a:buNone/>
              <a:defRPr sz="1600">
                <a:solidFill>
                  <a:srgbClr val="F1F3F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mplitude 2019 - Title and body" type="tx">
  <p:cSld name="TITLE_AND_BODY">
    <p:spTree>
      <p:nvGrpSpPr>
        <p:cNvPr id="1" name="Shape 226"/>
        <p:cNvGrpSpPr/>
        <p:nvPr/>
      </p:nvGrpSpPr>
      <p:grpSpPr>
        <a:xfrm>
          <a:off x="0" y="0"/>
          <a:ext cx="0" cy="0"/>
          <a:chOff x="0" y="0"/>
          <a:chExt cx="0" cy="0"/>
        </a:xfrm>
      </p:grpSpPr>
      <p:sp>
        <p:nvSpPr>
          <p:cNvPr id="227" name="Google Shape;227;p50"/>
          <p:cNvSpPr txBox="1">
            <a:spLocks noGrp="1"/>
          </p:cNvSpPr>
          <p:nvPr>
            <p:ph type="title"/>
          </p:nvPr>
        </p:nvSpPr>
        <p:spPr>
          <a:xfrm>
            <a:off x="500850" y="404250"/>
            <a:ext cx="7688700" cy="535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28" name="Google Shape;228;p50"/>
          <p:cNvSpPr txBox="1">
            <a:spLocks noGrp="1"/>
          </p:cNvSpPr>
          <p:nvPr>
            <p:ph type="body" idx="1"/>
          </p:nvPr>
        </p:nvSpPr>
        <p:spPr>
          <a:xfrm>
            <a:off x="500850" y="1164475"/>
            <a:ext cx="7688700" cy="22611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mplitude 2019 - Resources">
  <p:cSld name="TITLE_AND_BODY_1">
    <p:spTree>
      <p:nvGrpSpPr>
        <p:cNvPr id="1" name="Shape 229"/>
        <p:cNvGrpSpPr/>
        <p:nvPr/>
      </p:nvGrpSpPr>
      <p:grpSpPr>
        <a:xfrm>
          <a:off x="0" y="0"/>
          <a:ext cx="0" cy="0"/>
          <a:chOff x="0" y="0"/>
          <a:chExt cx="0" cy="0"/>
        </a:xfrm>
      </p:grpSpPr>
      <p:sp>
        <p:nvSpPr>
          <p:cNvPr id="230" name="Google Shape;230;p51"/>
          <p:cNvSpPr txBox="1"/>
          <p:nvPr/>
        </p:nvSpPr>
        <p:spPr>
          <a:xfrm>
            <a:off x="500850" y="404250"/>
            <a:ext cx="7332300" cy="61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Montserrat Medium"/>
              <a:buNone/>
            </a:pPr>
            <a:r>
              <a:rPr lang="en" sz="2600">
                <a:solidFill>
                  <a:schemeClr val="dk2"/>
                </a:solidFill>
                <a:latin typeface="Montserrat Medium"/>
                <a:ea typeface="Montserrat Medium"/>
                <a:cs typeface="Montserrat Medium"/>
                <a:sym typeface="Montserrat Medium"/>
              </a:rPr>
              <a:t>Resources</a:t>
            </a:r>
            <a:endParaRPr/>
          </a:p>
        </p:txBody>
      </p:sp>
      <p:sp>
        <p:nvSpPr>
          <p:cNvPr id="231" name="Google Shape;231;p51"/>
          <p:cNvSpPr txBox="1"/>
          <p:nvPr/>
        </p:nvSpPr>
        <p:spPr>
          <a:xfrm>
            <a:off x="500850" y="1164475"/>
            <a:ext cx="4605000" cy="3811500"/>
          </a:xfrm>
          <a:prstGeom prst="rect">
            <a:avLst/>
          </a:prstGeom>
          <a:noFill/>
          <a:ln>
            <a:noFill/>
          </a:ln>
        </p:spPr>
        <p:txBody>
          <a:bodyPr spcFirstLastPara="1" wrap="square" lIns="91425" tIns="91425" rIns="91425" bIns="91425" anchor="t" anchorCtr="0">
            <a:noAutofit/>
          </a:bodyPr>
          <a:lstStyle/>
          <a:p>
            <a:pPr marL="457200" marR="0" lvl="0" indent="-311150" algn="l" rtl="0">
              <a:lnSpc>
                <a:spcPct val="115000"/>
              </a:lnSpc>
              <a:spcBef>
                <a:spcPts val="0"/>
              </a:spcBef>
              <a:spcAft>
                <a:spcPts val="0"/>
              </a:spcAft>
              <a:buClr>
                <a:srgbClr val="2D3E50"/>
              </a:buClr>
              <a:buSzPts val="1300"/>
              <a:buFont typeface="Proxima Nova"/>
              <a:buChar char="●"/>
            </a:pPr>
            <a:r>
              <a:rPr lang="en" sz="1300">
                <a:solidFill>
                  <a:srgbClr val="2D3E50"/>
                </a:solidFill>
                <a:latin typeface="Proxima Nova"/>
                <a:ea typeface="Proxima Nova"/>
                <a:cs typeface="Proxima Nova"/>
                <a:sym typeface="Proxima Nova"/>
              </a:rPr>
              <a:t>In need of icons? </a:t>
            </a:r>
            <a:r>
              <a:rPr lang="en" sz="1300" u="sng">
                <a:solidFill>
                  <a:schemeClr val="hlink"/>
                </a:solidFill>
                <a:latin typeface="Proxima Nova"/>
                <a:ea typeface="Proxima Nova"/>
                <a:cs typeface="Proxima Nova"/>
                <a:sym typeface="Proxima Nova"/>
                <a:hlinkClick r:id="rId2"/>
              </a:rPr>
              <a:t>Start here with Material Design Icons</a:t>
            </a:r>
            <a:r>
              <a:rPr lang="en" sz="1300">
                <a:solidFill>
                  <a:srgbClr val="2D3E50"/>
                </a:solidFill>
                <a:latin typeface="Proxima Nova"/>
                <a:ea typeface="Proxima Nova"/>
                <a:cs typeface="Proxima Nova"/>
                <a:sym typeface="Proxima Nova"/>
              </a:rPr>
              <a:t> with Material Design Icons. You can download a white or black, .png or .svg (.png recommended), and in various styles (filled, outlined, rounded, etc). </a:t>
            </a:r>
            <a:endParaRPr sz="1300">
              <a:solidFill>
                <a:srgbClr val="2D3E50"/>
              </a:solidFill>
              <a:latin typeface="Proxima Nova"/>
              <a:ea typeface="Proxima Nova"/>
              <a:cs typeface="Proxima Nova"/>
              <a:sym typeface="Proxima Nova"/>
            </a:endParaRPr>
          </a:p>
          <a:p>
            <a:pPr marL="457200" marR="0" lvl="0" indent="-311150" algn="l" rtl="0">
              <a:lnSpc>
                <a:spcPct val="115000"/>
              </a:lnSpc>
              <a:spcBef>
                <a:spcPts val="1000"/>
              </a:spcBef>
              <a:spcAft>
                <a:spcPts val="0"/>
              </a:spcAft>
              <a:buClr>
                <a:srgbClr val="2D3E50"/>
              </a:buClr>
              <a:buSzPts val="1300"/>
              <a:buFont typeface="Proxima Nova"/>
              <a:buChar char="●"/>
            </a:pPr>
            <a:r>
              <a:rPr lang="en" sz="1300">
                <a:solidFill>
                  <a:srgbClr val="2D3E50"/>
                </a:solidFill>
                <a:latin typeface="Proxima Nova"/>
                <a:ea typeface="Proxima Nova"/>
                <a:cs typeface="Proxima Nova"/>
                <a:sym typeface="Proxima Nova"/>
              </a:rPr>
              <a:t>Didn’t find what you needed? </a:t>
            </a:r>
            <a:r>
              <a:rPr lang="en" sz="1300" u="sng">
                <a:solidFill>
                  <a:schemeClr val="hlink"/>
                </a:solidFill>
                <a:latin typeface="Proxima Nova"/>
                <a:ea typeface="Proxima Nova"/>
                <a:cs typeface="Proxima Nova"/>
                <a:sym typeface="Proxima Nova"/>
                <a:hlinkClick r:id="rId3"/>
              </a:rPr>
              <a:t>Check out Noun Project</a:t>
            </a:r>
            <a:r>
              <a:rPr lang="en" sz="1300">
                <a:solidFill>
                  <a:srgbClr val="2D3E50"/>
                </a:solidFill>
                <a:latin typeface="Proxima Nova"/>
                <a:ea typeface="Proxima Nova"/>
                <a:cs typeface="Proxima Nova"/>
                <a:sym typeface="Proxima Nova"/>
              </a:rPr>
              <a:t> and search for anything you need. If you’re pulling multiple icons from Noun Project try to stay stylistically consistent by clicking the maker’s name or icon collection (see image to the right )</a:t>
            </a:r>
            <a:endParaRPr sz="1300">
              <a:solidFill>
                <a:srgbClr val="2D3E50"/>
              </a:solidFill>
              <a:latin typeface="Proxima Nova"/>
              <a:ea typeface="Proxima Nova"/>
              <a:cs typeface="Proxima Nova"/>
              <a:sym typeface="Proxima Nova"/>
            </a:endParaRPr>
          </a:p>
          <a:p>
            <a:pPr marL="457200" marR="0" lvl="0" indent="-311150" algn="l" rtl="0">
              <a:lnSpc>
                <a:spcPct val="115000"/>
              </a:lnSpc>
              <a:spcBef>
                <a:spcPts val="1000"/>
              </a:spcBef>
              <a:spcAft>
                <a:spcPts val="0"/>
              </a:spcAft>
              <a:buClr>
                <a:srgbClr val="2D3E50"/>
              </a:buClr>
              <a:buSzPts val="1300"/>
              <a:buFont typeface="Proxima Nova"/>
              <a:buChar char="●"/>
            </a:pPr>
            <a:r>
              <a:rPr lang="en" sz="1300" u="sng">
                <a:solidFill>
                  <a:schemeClr val="hlink"/>
                </a:solidFill>
                <a:latin typeface="Proxima Nova"/>
                <a:ea typeface="Proxima Nova"/>
                <a:cs typeface="Proxima Nova"/>
                <a:sym typeface="Proxima Nova"/>
                <a:hlinkClick r:id="rId4"/>
              </a:rPr>
              <a:t>Canva</a:t>
            </a:r>
            <a:r>
              <a:rPr lang="en" sz="1300">
                <a:solidFill>
                  <a:srgbClr val="2D3E50"/>
                </a:solidFill>
                <a:latin typeface="Proxima Nova"/>
                <a:ea typeface="Proxima Nova"/>
                <a:cs typeface="Proxima Nova"/>
                <a:sym typeface="Proxima Nova"/>
              </a:rPr>
              <a:t> is a drag and drop design tool to make custom graphics.</a:t>
            </a:r>
            <a:endParaRPr sz="1300">
              <a:solidFill>
                <a:srgbClr val="2D3E50"/>
              </a:solidFill>
              <a:latin typeface="Proxima Nova"/>
              <a:ea typeface="Proxima Nova"/>
              <a:cs typeface="Proxima Nova"/>
              <a:sym typeface="Proxima Nova"/>
            </a:endParaRPr>
          </a:p>
          <a:p>
            <a:pPr marL="457200" marR="0" lvl="0" indent="-311150" algn="l" rtl="0">
              <a:lnSpc>
                <a:spcPct val="115000"/>
              </a:lnSpc>
              <a:spcBef>
                <a:spcPts val="1000"/>
              </a:spcBef>
              <a:spcAft>
                <a:spcPts val="0"/>
              </a:spcAft>
              <a:buClr>
                <a:srgbClr val="2D3E50"/>
              </a:buClr>
              <a:buSzPts val="1300"/>
              <a:buFont typeface="Proxima Nova"/>
              <a:buChar char="●"/>
            </a:pPr>
            <a:r>
              <a:rPr lang="en" sz="1300" u="sng">
                <a:solidFill>
                  <a:schemeClr val="hlink"/>
                </a:solidFill>
                <a:latin typeface="Proxima Nova"/>
                <a:ea typeface="Proxima Nova"/>
                <a:cs typeface="Proxima Nova"/>
                <a:sym typeface="Proxima Nova"/>
                <a:hlinkClick r:id="rId5"/>
              </a:rPr>
              <a:t>Envato Elements</a:t>
            </a:r>
            <a:r>
              <a:rPr lang="en" sz="1300">
                <a:solidFill>
                  <a:srgbClr val="2D3E50"/>
                </a:solidFill>
                <a:latin typeface="Proxima Nova"/>
                <a:ea typeface="Proxima Nova"/>
                <a:cs typeface="Proxima Nova"/>
                <a:sym typeface="Proxima Nova"/>
              </a:rPr>
              <a:t> has thousands of stock photos, graphics, and templates to get you started. Just search for what you need and download. </a:t>
            </a:r>
            <a:endParaRPr sz="1300">
              <a:solidFill>
                <a:srgbClr val="2D3E50"/>
              </a:solidFill>
              <a:latin typeface="Proxima Nova"/>
              <a:ea typeface="Proxima Nova"/>
              <a:cs typeface="Proxima Nova"/>
              <a:sym typeface="Proxima Nova"/>
            </a:endParaRPr>
          </a:p>
        </p:txBody>
      </p:sp>
      <p:pic>
        <p:nvPicPr>
          <p:cNvPr id="232" name="Google Shape;232;p51"/>
          <p:cNvPicPr preferRelativeResize="0"/>
          <p:nvPr/>
        </p:nvPicPr>
        <p:blipFill>
          <a:blip r:embed="rId6">
            <a:alphaModFix/>
          </a:blip>
          <a:stretch>
            <a:fillRect/>
          </a:stretch>
        </p:blipFill>
        <p:spPr>
          <a:xfrm>
            <a:off x="5827162" y="251850"/>
            <a:ext cx="2894622" cy="1826225"/>
          </a:xfrm>
          <a:prstGeom prst="rect">
            <a:avLst/>
          </a:prstGeom>
          <a:noFill/>
          <a:ln>
            <a:noFill/>
          </a:ln>
        </p:spPr>
      </p:pic>
      <p:sp>
        <p:nvSpPr>
          <p:cNvPr id="233" name="Google Shape;233;p51"/>
          <p:cNvSpPr txBox="1"/>
          <p:nvPr/>
        </p:nvSpPr>
        <p:spPr>
          <a:xfrm>
            <a:off x="5827150" y="2078075"/>
            <a:ext cx="28947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100" i="1">
                <a:solidFill>
                  <a:srgbClr val="2D3E50"/>
                </a:solidFill>
                <a:latin typeface="Proxima Nova"/>
                <a:ea typeface="Proxima Nova"/>
                <a:cs typeface="Proxima Nova"/>
                <a:sym typeface="Proxima Nova"/>
              </a:rPr>
              <a:t>Material Design Icon export</a:t>
            </a:r>
            <a:endParaRPr sz="1100" i="1">
              <a:solidFill>
                <a:srgbClr val="2D3E50"/>
              </a:solidFill>
              <a:latin typeface="Proxima Nova"/>
              <a:ea typeface="Proxima Nova"/>
              <a:cs typeface="Proxima Nova"/>
              <a:sym typeface="Proxima Nova"/>
            </a:endParaRPr>
          </a:p>
        </p:txBody>
      </p:sp>
      <p:pic>
        <p:nvPicPr>
          <p:cNvPr id="234" name="Google Shape;234;p51"/>
          <p:cNvPicPr preferRelativeResize="0"/>
          <p:nvPr/>
        </p:nvPicPr>
        <p:blipFill>
          <a:blip r:embed="rId7">
            <a:alphaModFix/>
          </a:blip>
          <a:stretch>
            <a:fillRect/>
          </a:stretch>
        </p:blipFill>
        <p:spPr>
          <a:xfrm>
            <a:off x="5827150" y="2800475"/>
            <a:ext cx="3180126" cy="1557626"/>
          </a:xfrm>
          <a:prstGeom prst="rect">
            <a:avLst/>
          </a:prstGeom>
          <a:noFill/>
          <a:ln>
            <a:noFill/>
          </a:ln>
        </p:spPr>
      </p:pic>
      <p:sp>
        <p:nvSpPr>
          <p:cNvPr id="235" name="Google Shape;235;p51"/>
          <p:cNvSpPr txBox="1"/>
          <p:nvPr/>
        </p:nvSpPr>
        <p:spPr>
          <a:xfrm>
            <a:off x="5827150" y="4287875"/>
            <a:ext cx="32610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100" i="1">
                <a:solidFill>
                  <a:srgbClr val="2D3E50"/>
                </a:solidFill>
                <a:latin typeface="Proxima Nova"/>
                <a:ea typeface="Proxima Nova"/>
                <a:cs typeface="Proxima Nova"/>
                <a:sym typeface="Proxima Nova"/>
              </a:rPr>
              <a:t>Noun Project export_maker and collection highlighted</a:t>
            </a:r>
            <a:endParaRPr sz="1100" i="1">
              <a:solidFill>
                <a:srgbClr val="2D3E50"/>
              </a:solidFill>
              <a:latin typeface="Proxima Nova"/>
              <a:ea typeface="Proxima Nova"/>
              <a:cs typeface="Proxima Nova"/>
              <a:sym typeface="Proxima Nova"/>
            </a:endParaRPr>
          </a:p>
        </p:txBody>
      </p:sp>
      <p:cxnSp>
        <p:nvCxnSpPr>
          <p:cNvPr id="236" name="Google Shape;236;p51"/>
          <p:cNvCxnSpPr/>
          <p:nvPr/>
        </p:nvCxnSpPr>
        <p:spPr>
          <a:xfrm>
            <a:off x="5863925" y="2585000"/>
            <a:ext cx="3140700" cy="7800"/>
          </a:xfrm>
          <a:prstGeom prst="straightConnector1">
            <a:avLst/>
          </a:prstGeom>
          <a:noFill/>
          <a:ln w="9525" cap="flat" cmpd="sng">
            <a:solidFill>
              <a:srgbClr val="5C6F83"/>
            </a:solidFill>
            <a:prstDash val="solid"/>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mplitude 2019 - Color">
  <p:cSld name="TITLE_AND_BODY_1_1">
    <p:spTree>
      <p:nvGrpSpPr>
        <p:cNvPr id="1" name="Shape 237"/>
        <p:cNvGrpSpPr/>
        <p:nvPr/>
      </p:nvGrpSpPr>
      <p:grpSpPr>
        <a:xfrm>
          <a:off x="0" y="0"/>
          <a:ext cx="0" cy="0"/>
          <a:chOff x="0" y="0"/>
          <a:chExt cx="0" cy="0"/>
        </a:xfrm>
      </p:grpSpPr>
      <p:sp>
        <p:nvSpPr>
          <p:cNvPr id="238" name="Google Shape;238;p52"/>
          <p:cNvSpPr txBox="1"/>
          <p:nvPr/>
        </p:nvSpPr>
        <p:spPr>
          <a:xfrm>
            <a:off x="500850" y="404250"/>
            <a:ext cx="7332300" cy="61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Montserrat Medium"/>
              <a:buNone/>
            </a:pPr>
            <a:r>
              <a:rPr lang="en" sz="2600">
                <a:solidFill>
                  <a:schemeClr val="dk2"/>
                </a:solidFill>
                <a:latin typeface="Montserrat Medium"/>
                <a:ea typeface="Montserrat Medium"/>
                <a:cs typeface="Montserrat Medium"/>
                <a:sym typeface="Montserrat Medium"/>
              </a:rPr>
              <a:t>Colors</a:t>
            </a:r>
            <a:endParaRPr/>
          </a:p>
        </p:txBody>
      </p:sp>
      <p:sp>
        <p:nvSpPr>
          <p:cNvPr id="239" name="Google Shape;239;p52"/>
          <p:cNvSpPr/>
          <p:nvPr/>
        </p:nvSpPr>
        <p:spPr>
          <a:xfrm>
            <a:off x="570625" y="1148450"/>
            <a:ext cx="1190100" cy="1154100"/>
          </a:xfrm>
          <a:prstGeom prst="rect">
            <a:avLst/>
          </a:prstGeom>
          <a:solidFill>
            <a:srgbClr val="007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2"/>
          <p:cNvSpPr/>
          <p:nvPr/>
        </p:nvSpPr>
        <p:spPr>
          <a:xfrm>
            <a:off x="1905636" y="1148450"/>
            <a:ext cx="1190100" cy="1154100"/>
          </a:xfrm>
          <a:prstGeom prst="rect">
            <a:avLst/>
          </a:prstGeom>
          <a:solidFill>
            <a:srgbClr val="6C0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2"/>
          <p:cNvSpPr/>
          <p:nvPr/>
        </p:nvSpPr>
        <p:spPr>
          <a:xfrm>
            <a:off x="3240646" y="1148450"/>
            <a:ext cx="1190100" cy="1154100"/>
          </a:xfrm>
          <a:prstGeom prst="rect">
            <a:avLst/>
          </a:prstGeom>
          <a:solidFill>
            <a:srgbClr val="001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2"/>
          <p:cNvSpPr/>
          <p:nvPr/>
        </p:nvSpPr>
        <p:spPr>
          <a:xfrm>
            <a:off x="4575657" y="1148450"/>
            <a:ext cx="1190100" cy="1154100"/>
          </a:xfrm>
          <a:prstGeom prst="rect">
            <a:avLst/>
          </a:prstGeom>
          <a:solidFill>
            <a:srgbClr val="057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2"/>
          <p:cNvSpPr/>
          <p:nvPr/>
        </p:nvSpPr>
        <p:spPr>
          <a:xfrm>
            <a:off x="570625" y="2431527"/>
            <a:ext cx="1190100" cy="1154100"/>
          </a:xfrm>
          <a:prstGeom prst="rect">
            <a:avLst/>
          </a:prstGeom>
          <a:solidFill>
            <a:srgbClr val="FF9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2"/>
          <p:cNvSpPr/>
          <p:nvPr/>
        </p:nvSpPr>
        <p:spPr>
          <a:xfrm>
            <a:off x="1905636" y="2431527"/>
            <a:ext cx="1190100" cy="1154100"/>
          </a:xfrm>
          <a:prstGeom prst="rect">
            <a:avLst/>
          </a:prstGeom>
          <a:solidFill>
            <a:srgbClr val="F5D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2"/>
          <p:cNvSpPr/>
          <p:nvPr/>
        </p:nvSpPr>
        <p:spPr>
          <a:xfrm>
            <a:off x="3240646" y="2431527"/>
            <a:ext cx="1190100" cy="1154100"/>
          </a:xfrm>
          <a:prstGeom prst="rect">
            <a:avLst/>
          </a:prstGeom>
          <a:solidFill>
            <a:srgbClr val="1D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2"/>
          <p:cNvSpPr/>
          <p:nvPr/>
        </p:nvSpPr>
        <p:spPr>
          <a:xfrm>
            <a:off x="4575657" y="2431527"/>
            <a:ext cx="1190100" cy="1154100"/>
          </a:xfrm>
          <a:prstGeom prst="rect">
            <a:avLst/>
          </a:prstGeom>
          <a:solidFill>
            <a:srgbClr val="45D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2"/>
          <p:cNvSpPr/>
          <p:nvPr/>
        </p:nvSpPr>
        <p:spPr>
          <a:xfrm>
            <a:off x="570625" y="3714602"/>
            <a:ext cx="1190100" cy="11541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2"/>
          <p:cNvSpPr/>
          <p:nvPr/>
        </p:nvSpPr>
        <p:spPr>
          <a:xfrm>
            <a:off x="1905636" y="3714602"/>
            <a:ext cx="1190100" cy="1154100"/>
          </a:xfrm>
          <a:prstGeom prst="rect">
            <a:avLst/>
          </a:prstGeom>
          <a:solidFill>
            <a:srgbClr val="5C6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2"/>
          <p:cNvSpPr/>
          <p:nvPr/>
        </p:nvSpPr>
        <p:spPr>
          <a:xfrm>
            <a:off x="3240646" y="3714602"/>
            <a:ext cx="1190100" cy="1154100"/>
          </a:xfrm>
          <a:prstGeom prst="rect">
            <a:avLst/>
          </a:prstGeom>
          <a:solidFill>
            <a:srgbClr val="F1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mplitude 2019 - Section title and description_Light">
  <p:cSld name="SECTION_TITLE_AND_DESCRIPTION">
    <p:spTree>
      <p:nvGrpSpPr>
        <p:cNvPr id="1" name="Shape 250"/>
        <p:cNvGrpSpPr/>
        <p:nvPr/>
      </p:nvGrpSpPr>
      <p:grpSpPr>
        <a:xfrm>
          <a:off x="0" y="0"/>
          <a:ext cx="0" cy="0"/>
          <a:chOff x="0" y="0"/>
          <a:chExt cx="0" cy="0"/>
        </a:xfrm>
      </p:grpSpPr>
      <p:sp>
        <p:nvSpPr>
          <p:cNvPr id="251" name="Google Shape;251;p53"/>
          <p:cNvSpPr/>
          <p:nvPr/>
        </p:nvSpPr>
        <p:spPr>
          <a:xfrm>
            <a:off x="0" y="0"/>
            <a:ext cx="4572000" cy="5143500"/>
          </a:xfrm>
          <a:prstGeom prst="rect">
            <a:avLst/>
          </a:prstGeom>
          <a:solidFill>
            <a:srgbClr val="F1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3"/>
          <p:cNvSpPr txBox="1">
            <a:spLocks noGrp="1"/>
          </p:cNvSpPr>
          <p:nvPr>
            <p:ph type="title"/>
          </p:nvPr>
        </p:nvSpPr>
        <p:spPr>
          <a:xfrm>
            <a:off x="501400" y="1318650"/>
            <a:ext cx="3300900" cy="1687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53" name="Google Shape;253;p53"/>
          <p:cNvSpPr txBox="1">
            <a:spLocks noGrp="1"/>
          </p:cNvSpPr>
          <p:nvPr>
            <p:ph type="subTitle" idx="1"/>
          </p:nvPr>
        </p:nvSpPr>
        <p:spPr>
          <a:xfrm>
            <a:off x="496350" y="3161525"/>
            <a:ext cx="3300900" cy="7590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54" name="Google Shape;254;p53"/>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grpSp>
        <p:nvGrpSpPr>
          <p:cNvPr id="255" name="Google Shape;255;p53"/>
          <p:cNvGrpSpPr/>
          <p:nvPr/>
        </p:nvGrpSpPr>
        <p:grpSpPr>
          <a:xfrm>
            <a:off x="601792" y="1191256"/>
            <a:ext cx="745763" cy="45826"/>
            <a:chOff x="4580561" y="2589004"/>
            <a:chExt cx="1064464" cy="25200"/>
          </a:xfrm>
        </p:grpSpPr>
        <p:sp>
          <p:nvSpPr>
            <p:cNvPr id="256" name="Google Shape;256;p53"/>
            <p:cNvSpPr/>
            <p:nvPr/>
          </p:nvSpPr>
          <p:spPr>
            <a:xfrm rot="-5400000">
              <a:off x="5366325" y="2335504"/>
              <a:ext cx="25200" cy="532200"/>
            </a:xfrm>
            <a:prstGeom prst="rect">
              <a:avLst/>
            </a:prstGeom>
            <a:solidFill>
              <a:srgbClr val="007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3"/>
            <p:cNvSpPr/>
            <p:nvPr/>
          </p:nvSpPr>
          <p:spPr>
            <a:xfrm rot="-5400000">
              <a:off x="4836311" y="2333254"/>
              <a:ext cx="25200" cy="536700"/>
            </a:xfrm>
            <a:prstGeom prst="rect">
              <a:avLst/>
            </a:prstGeom>
            <a:solidFill>
              <a:srgbClr val="001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mplitude 2019 - Big statement">
  <p:cSld name="BIG_NUMBER">
    <p:bg>
      <p:bgPr>
        <a:solidFill>
          <a:srgbClr val="FFFFFF"/>
        </a:solidFill>
        <a:effectLst/>
      </p:bgPr>
    </p:bg>
    <p:spTree>
      <p:nvGrpSpPr>
        <p:cNvPr id="1" name="Shape 266"/>
        <p:cNvGrpSpPr/>
        <p:nvPr/>
      </p:nvGrpSpPr>
      <p:grpSpPr>
        <a:xfrm>
          <a:off x="0" y="0"/>
          <a:ext cx="0" cy="0"/>
          <a:chOff x="0" y="0"/>
          <a:chExt cx="0" cy="0"/>
        </a:xfrm>
      </p:grpSpPr>
      <p:grpSp>
        <p:nvGrpSpPr>
          <p:cNvPr id="267" name="Google Shape;267;p55"/>
          <p:cNvGrpSpPr/>
          <p:nvPr/>
        </p:nvGrpSpPr>
        <p:grpSpPr>
          <a:xfrm>
            <a:off x="830392" y="4169130"/>
            <a:ext cx="745763" cy="45826"/>
            <a:chOff x="4580561" y="2589004"/>
            <a:chExt cx="1064464" cy="25200"/>
          </a:xfrm>
        </p:grpSpPr>
        <p:sp>
          <p:nvSpPr>
            <p:cNvPr id="268" name="Google Shape;268;p5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0" name="Google Shape;270;p55"/>
          <p:cNvPicPr preferRelativeResize="0"/>
          <p:nvPr/>
        </p:nvPicPr>
        <p:blipFill>
          <a:blip r:embed="rId2">
            <a:alphaModFix/>
          </a:blip>
          <a:stretch>
            <a:fillRect/>
          </a:stretch>
        </p:blipFill>
        <p:spPr>
          <a:xfrm>
            <a:off x="0" y="0"/>
            <a:ext cx="9144001" cy="5143501"/>
          </a:xfrm>
          <a:prstGeom prst="rect">
            <a:avLst/>
          </a:prstGeom>
          <a:noFill/>
          <a:ln>
            <a:noFill/>
          </a:ln>
        </p:spPr>
      </p:pic>
      <p:sp>
        <p:nvSpPr>
          <p:cNvPr id="271" name="Google Shape;271;p55"/>
          <p:cNvSpPr txBox="1">
            <a:spLocks noGrp="1"/>
          </p:cNvSpPr>
          <p:nvPr>
            <p:ph type="title" hasCustomPrompt="1"/>
          </p:nvPr>
        </p:nvSpPr>
        <p:spPr>
          <a:xfrm>
            <a:off x="500850" y="733950"/>
            <a:ext cx="7688400" cy="12447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72" name="Google Shape;272;p55"/>
          <p:cNvSpPr txBox="1">
            <a:spLocks noGrp="1"/>
          </p:cNvSpPr>
          <p:nvPr>
            <p:ph type="body" idx="1"/>
          </p:nvPr>
        </p:nvSpPr>
        <p:spPr>
          <a:xfrm>
            <a:off x="500850" y="2272888"/>
            <a:ext cx="7688400" cy="1580400"/>
          </a:xfrm>
          <a:prstGeom prst="rect">
            <a:avLst/>
          </a:prstGeom>
        </p:spPr>
        <p:txBody>
          <a:bodyPr spcFirstLastPara="1" wrap="square" lIns="91425" tIns="91425" rIns="91425" bIns="91425" anchor="t" anchorCtr="0"/>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pic>
        <p:nvPicPr>
          <p:cNvPr id="273" name="Google Shape;273;p55"/>
          <p:cNvPicPr preferRelativeResize="0"/>
          <p:nvPr/>
        </p:nvPicPr>
        <p:blipFill>
          <a:blip r:embed="rId3">
            <a:alphaModFix/>
          </a:blip>
          <a:stretch>
            <a:fillRect/>
          </a:stretch>
        </p:blipFill>
        <p:spPr>
          <a:xfrm>
            <a:off x="7827264" y="4797975"/>
            <a:ext cx="1190613" cy="25165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mplitude 2019 - Blank" type="blank">
  <p:cSld name="BLANK">
    <p:spTree>
      <p:nvGrpSpPr>
        <p:cNvPr id="1" name="Shape 274"/>
        <p:cNvGrpSpPr/>
        <p:nvPr/>
      </p:nvGrpSpPr>
      <p:grpSpPr>
        <a:xfrm>
          <a:off x="0" y="0"/>
          <a:ext cx="0" cy="0"/>
          <a:chOff x="0" y="0"/>
          <a:chExt cx="0" cy="0"/>
        </a:xfrm>
      </p:grpSpPr>
      <p:sp>
        <p:nvSpPr>
          <p:cNvPr id="275" name="Google Shape;275;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347037"/>
            <a:ext cx="8520600" cy="572700"/>
          </a:xfrm>
          <a:prstGeom prst="rect">
            <a:avLst/>
          </a:prstGeom>
        </p:spPr>
        <p:txBody>
          <a:bodyPr spcFirstLastPara="1" wrap="square" lIns="91425" tIns="91425" rIns="91425" bIns="91425" anchor="t" anchorCtr="0"/>
          <a:lstStyle>
            <a:lvl1pPr lvl="0" rtl="0">
              <a:spcBef>
                <a:spcPts val="0"/>
              </a:spcBef>
              <a:spcAft>
                <a:spcPts val="0"/>
              </a:spcAft>
              <a:buClr>
                <a:srgbClr val="007FD2"/>
              </a:buClr>
              <a:buSzPts val="2000"/>
              <a:buFont typeface="Montserrat"/>
              <a:buNone/>
              <a:defRPr sz="2000" b="0">
                <a:solidFill>
                  <a:srgbClr val="007FD2"/>
                </a:solidFill>
                <a:latin typeface="Montserrat"/>
                <a:ea typeface="Montserrat"/>
                <a:cs typeface="Montserrat"/>
                <a:sym typeface="Montserrat"/>
              </a:defRPr>
            </a:lvl1pPr>
            <a:lvl2pPr lvl="1" rtl="0">
              <a:spcBef>
                <a:spcPts val="0"/>
              </a:spcBef>
              <a:spcAft>
                <a:spcPts val="0"/>
              </a:spcAft>
              <a:buSzPts val="1800"/>
              <a:buFont typeface="Montserrat"/>
              <a:buNone/>
              <a:defRPr sz="1800" b="0">
                <a:latin typeface="Montserrat"/>
                <a:ea typeface="Montserrat"/>
                <a:cs typeface="Montserrat"/>
                <a:sym typeface="Montserrat"/>
              </a:defRPr>
            </a:lvl2pPr>
            <a:lvl3pPr lvl="2" rtl="0">
              <a:spcBef>
                <a:spcPts val="0"/>
              </a:spcBef>
              <a:spcAft>
                <a:spcPts val="0"/>
              </a:spcAft>
              <a:buSzPts val="1800"/>
              <a:buFont typeface="Montserrat"/>
              <a:buNone/>
              <a:defRPr sz="1800" b="0">
                <a:latin typeface="Montserrat"/>
                <a:ea typeface="Montserrat"/>
                <a:cs typeface="Montserrat"/>
                <a:sym typeface="Montserrat"/>
              </a:defRPr>
            </a:lvl3pPr>
            <a:lvl4pPr lvl="3" rtl="0">
              <a:spcBef>
                <a:spcPts val="0"/>
              </a:spcBef>
              <a:spcAft>
                <a:spcPts val="0"/>
              </a:spcAft>
              <a:buSzPts val="1800"/>
              <a:buFont typeface="Montserrat"/>
              <a:buNone/>
              <a:defRPr sz="1800" b="0">
                <a:latin typeface="Montserrat"/>
                <a:ea typeface="Montserrat"/>
                <a:cs typeface="Montserrat"/>
                <a:sym typeface="Montserrat"/>
              </a:defRPr>
            </a:lvl4pPr>
            <a:lvl5pPr lvl="4" rtl="0">
              <a:spcBef>
                <a:spcPts val="0"/>
              </a:spcBef>
              <a:spcAft>
                <a:spcPts val="0"/>
              </a:spcAft>
              <a:buSzPts val="1800"/>
              <a:buFont typeface="Montserrat"/>
              <a:buNone/>
              <a:defRPr sz="1800" b="0">
                <a:latin typeface="Montserrat"/>
                <a:ea typeface="Montserrat"/>
                <a:cs typeface="Montserrat"/>
                <a:sym typeface="Montserrat"/>
              </a:defRPr>
            </a:lvl5pPr>
            <a:lvl6pPr lvl="5" rtl="0">
              <a:spcBef>
                <a:spcPts val="0"/>
              </a:spcBef>
              <a:spcAft>
                <a:spcPts val="0"/>
              </a:spcAft>
              <a:buSzPts val="1800"/>
              <a:buFont typeface="Montserrat"/>
              <a:buNone/>
              <a:defRPr sz="1800" b="0">
                <a:latin typeface="Montserrat"/>
                <a:ea typeface="Montserrat"/>
                <a:cs typeface="Montserrat"/>
                <a:sym typeface="Montserrat"/>
              </a:defRPr>
            </a:lvl6pPr>
            <a:lvl7pPr lvl="6" rtl="0">
              <a:spcBef>
                <a:spcPts val="0"/>
              </a:spcBef>
              <a:spcAft>
                <a:spcPts val="0"/>
              </a:spcAft>
              <a:buSzPts val="1800"/>
              <a:buFont typeface="Montserrat"/>
              <a:buNone/>
              <a:defRPr sz="1800" b="0">
                <a:latin typeface="Montserrat"/>
                <a:ea typeface="Montserrat"/>
                <a:cs typeface="Montserrat"/>
                <a:sym typeface="Montserrat"/>
              </a:defRPr>
            </a:lvl7pPr>
            <a:lvl8pPr lvl="7" rtl="0">
              <a:spcBef>
                <a:spcPts val="0"/>
              </a:spcBef>
              <a:spcAft>
                <a:spcPts val="0"/>
              </a:spcAft>
              <a:buSzPts val="1800"/>
              <a:buFont typeface="Montserrat"/>
              <a:buNone/>
              <a:defRPr sz="1800" b="0">
                <a:latin typeface="Montserrat"/>
                <a:ea typeface="Montserrat"/>
                <a:cs typeface="Montserrat"/>
                <a:sym typeface="Montserrat"/>
              </a:defRPr>
            </a:lvl8pPr>
            <a:lvl9pPr lvl="8" rtl="0">
              <a:spcBef>
                <a:spcPts val="0"/>
              </a:spcBef>
              <a:spcAft>
                <a:spcPts val="0"/>
              </a:spcAft>
              <a:buSzPts val="1800"/>
              <a:buFont typeface="Montserrat"/>
              <a:buNone/>
              <a:defRPr sz="1800" b="0">
                <a:latin typeface="Montserrat"/>
                <a:ea typeface="Montserrat"/>
                <a:cs typeface="Montserrat"/>
                <a:sym typeface="Montserrat"/>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04800" rtl="0">
              <a:lnSpc>
                <a:spcPct val="115000"/>
              </a:lnSpc>
              <a:spcBef>
                <a:spcPts val="0"/>
              </a:spcBef>
              <a:spcAft>
                <a:spcPts val="0"/>
              </a:spcAft>
              <a:buSzPts val="1200"/>
              <a:buChar char="•"/>
              <a:defRPr sz="1200"/>
            </a:lvl1pPr>
            <a:lvl2pPr marL="914400" lvl="1" indent="-304800" rtl="0">
              <a:lnSpc>
                <a:spcPct val="115000"/>
              </a:lnSpc>
              <a:spcBef>
                <a:spcPts val="1600"/>
              </a:spcBef>
              <a:spcAft>
                <a:spcPts val="0"/>
              </a:spcAft>
              <a:buSzPts val="1200"/>
              <a:buChar char="•"/>
              <a:defRPr/>
            </a:lvl2pPr>
            <a:lvl3pPr marL="1371600" lvl="2" indent="-304800" rtl="0">
              <a:lnSpc>
                <a:spcPct val="115000"/>
              </a:lnSpc>
              <a:spcBef>
                <a:spcPts val="1600"/>
              </a:spcBef>
              <a:spcAft>
                <a:spcPts val="0"/>
              </a:spcAft>
              <a:buSzPts val="1200"/>
              <a:buChar char="•"/>
              <a:defRPr/>
            </a:lvl3pPr>
            <a:lvl4pPr marL="1828800" lvl="3" indent="-304800" rtl="0">
              <a:lnSpc>
                <a:spcPct val="115000"/>
              </a:lnSpc>
              <a:spcBef>
                <a:spcPts val="1600"/>
              </a:spcBef>
              <a:spcAft>
                <a:spcPts val="0"/>
              </a:spcAft>
              <a:buSzPts val="1200"/>
              <a:buChar char="•"/>
              <a:defRPr/>
            </a:lvl4pPr>
            <a:lvl5pPr marL="2286000" lvl="4" indent="-304800" rtl="0">
              <a:lnSpc>
                <a:spcPct val="115000"/>
              </a:lnSpc>
              <a:spcBef>
                <a:spcPts val="1600"/>
              </a:spcBef>
              <a:spcAft>
                <a:spcPts val="0"/>
              </a:spcAft>
              <a:buSzPts val="1200"/>
              <a:buChar char="•"/>
              <a:defRPr/>
            </a:lvl5pPr>
            <a:lvl6pPr marL="2743200" lvl="5" indent="-304800" rtl="0">
              <a:lnSpc>
                <a:spcPct val="115000"/>
              </a:lnSpc>
              <a:spcBef>
                <a:spcPts val="1600"/>
              </a:spcBef>
              <a:spcAft>
                <a:spcPts val="0"/>
              </a:spcAft>
              <a:buSzPts val="1200"/>
              <a:buChar char="•"/>
              <a:defRPr/>
            </a:lvl6pPr>
            <a:lvl7pPr marL="3200400" lvl="6" indent="-304800" rtl="0">
              <a:lnSpc>
                <a:spcPct val="115000"/>
              </a:lnSpc>
              <a:spcBef>
                <a:spcPts val="1600"/>
              </a:spcBef>
              <a:spcAft>
                <a:spcPts val="0"/>
              </a:spcAft>
              <a:buSzPts val="1200"/>
              <a:buChar char="•"/>
              <a:defRPr/>
            </a:lvl7pPr>
            <a:lvl8pPr marL="3657600" lvl="7" indent="-304800" rtl="0">
              <a:lnSpc>
                <a:spcPct val="115000"/>
              </a:lnSpc>
              <a:spcBef>
                <a:spcPts val="1600"/>
              </a:spcBef>
              <a:spcAft>
                <a:spcPts val="0"/>
              </a:spcAft>
              <a:buSzPts val="1200"/>
              <a:buChar char="•"/>
              <a:defRPr/>
            </a:lvl8pPr>
            <a:lvl9pPr marL="4114800" lvl="8" indent="-304800" rtl="0">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mplitude 2019 - All Whitespace">
  <p:cSld name="CUSTOM">
    <p:spTree>
      <p:nvGrpSpPr>
        <p:cNvPr id="1" name="Shape 276"/>
        <p:cNvGrpSpPr/>
        <p:nvPr/>
      </p:nvGrpSpPr>
      <p:grpSpPr>
        <a:xfrm>
          <a:off x="0" y="0"/>
          <a:ext cx="0" cy="0"/>
          <a:chOff x="0" y="0"/>
          <a:chExt cx="0" cy="0"/>
        </a:xfrm>
      </p:grpSpPr>
      <p:sp>
        <p:nvSpPr>
          <p:cNvPr id="277" name="Google Shape;277;p57"/>
          <p:cNvSpPr/>
          <p:nvPr/>
        </p:nvSpPr>
        <p:spPr>
          <a:xfrm>
            <a:off x="0" y="0"/>
            <a:ext cx="21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7"/>
          <p:cNvSpPr/>
          <p:nvPr/>
        </p:nvSpPr>
        <p:spPr>
          <a:xfrm>
            <a:off x="7498750" y="4700700"/>
            <a:ext cx="1561200" cy="347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mplitude 2019 - Title slide" type="title">
  <p:cSld name="TITLE">
    <p:bg>
      <p:bgPr>
        <a:solidFill>
          <a:srgbClr val="F1F3F4"/>
        </a:solidFill>
        <a:effectLst/>
      </p:bgPr>
    </p:bg>
    <p:spTree>
      <p:nvGrpSpPr>
        <p:cNvPr id="1" name="Shape 284"/>
        <p:cNvGrpSpPr/>
        <p:nvPr/>
      </p:nvGrpSpPr>
      <p:grpSpPr>
        <a:xfrm>
          <a:off x="0" y="0"/>
          <a:ext cx="0" cy="0"/>
          <a:chOff x="0" y="0"/>
          <a:chExt cx="0" cy="0"/>
        </a:xfrm>
      </p:grpSpPr>
      <p:grpSp>
        <p:nvGrpSpPr>
          <p:cNvPr id="285" name="Google Shape;285;p59"/>
          <p:cNvGrpSpPr/>
          <p:nvPr/>
        </p:nvGrpSpPr>
        <p:grpSpPr>
          <a:xfrm>
            <a:off x="830392" y="1191256"/>
            <a:ext cx="745763" cy="45826"/>
            <a:chOff x="4580561" y="2589004"/>
            <a:chExt cx="1064464" cy="25200"/>
          </a:xfrm>
        </p:grpSpPr>
        <p:sp>
          <p:nvSpPr>
            <p:cNvPr id="286" name="Google Shape;286;p59"/>
            <p:cNvSpPr/>
            <p:nvPr/>
          </p:nvSpPr>
          <p:spPr>
            <a:xfrm rot="-5400000">
              <a:off x="5366325" y="2335504"/>
              <a:ext cx="25200" cy="532200"/>
            </a:xfrm>
            <a:prstGeom prst="rect">
              <a:avLst/>
            </a:prstGeom>
            <a:solidFill>
              <a:srgbClr val="007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9"/>
            <p:cNvSpPr/>
            <p:nvPr/>
          </p:nvSpPr>
          <p:spPr>
            <a:xfrm rot="-5400000">
              <a:off x="4836311" y="2333254"/>
              <a:ext cx="25200" cy="536700"/>
            </a:xfrm>
            <a:prstGeom prst="rect">
              <a:avLst/>
            </a:prstGeom>
            <a:solidFill>
              <a:srgbClr val="001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59"/>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9" name="Google Shape;289;p59"/>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mplitude 2019 - Presentation Intro Slide">
  <p:cSld name="TITLE_1">
    <p:bg>
      <p:bgPr>
        <a:solidFill>
          <a:srgbClr val="F1F3F4"/>
        </a:solidFill>
        <a:effectLst/>
      </p:bgPr>
    </p:bg>
    <p:spTree>
      <p:nvGrpSpPr>
        <p:cNvPr id="1" name="Shape 290"/>
        <p:cNvGrpSpPr/>
        <p:nvPr/>
      </p:nvGrpSpPr>
      <p:grpSpPr>
        <a:xfrm>
          <a:off x="0" y="0"/>
          <a:ext cx="0" cy="0"/>
          <a:chOff x="0" y="0"/>
          <a:chExt cx="0" cy="0"/>
        </a:xfrm>
      </p:grpSpPr>
      <p:pic>
        <p:nvPicPr>
          <p:cNvPr id="291" name="Google Shape;291;p60"/>
          <p:cNvPicPr preferRelativeResize="0"/>
          <p:nvPr/>
        </p:nvPicPr>
        <p:blipFill>
          <a:blip r:embed="rId2">
            <a:alphaModFix/>
          </a:blip>
          <a:stretch>
            <a:fillRect/>
          </a:stretch>
        </p:blipFill>
        <p:spPr>
          <a:xfrm>
            <a:off x="0" y="0"/>
            <a:ext cx="9144001" cy="5143501"/>
          </a:xfrm>
          <a:prstGeom prst="rect">
            <a:avLst/>
          </a:prstGeom>
          <a:noFill/>
          <a:ln>
            <a:noFill/>
          </a:ln>
        </p:spPr>
      </p:pic>
      <p:grpSp>
        <p:nvGrpSpPr>
          <p:cNvPr id="292" name="Google Shape;292;p60"/>
          <p:cNvGrpSpPr/>
          <p:nvPr/>
        </p:nvGrpSpPr>
        <p:grpSpPr>
          <a:xfrm>
            <a:off x="4199118" y="1581493"/>
            <a:ext cx="745763" cy="45826"/>
            <a:chOff x="4580561" y="2589004"/>
            <a:chExt cx="1064464" cy="25200"/>
          </a:xfrm>
        </p:grpSpPr>
        <p:sp>
          <p:nvSpPr>
            <p:cNvPr id="293" name="Google Shape;293;p60"/>
            <p:cNvSpPr/>
            <p:nvPr/>
          </p:nvSpPr>
          <p:spPr>
            <a:xfrm rot="-5400000">
              <a:off x="5366325" y="2335504"/>
              <a:ext cx="25200" cy="532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0"/>
            <p:cNvSpPr/>
            <p:nvPr/>
          </p:nvSpPr>
          <p:spPr>
            <a:xfrm rot="-5400000">
              <a:off x="4836311" y="2333254"/>
              <a:ext cx="252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5" name="Google Shape;295;p60"/>
          <p:cNvPicPr preferRelativeResize="0"/>
          <p:nvPr/>
        </p:nvPicPr>
        <p:blipFill>
          <a:blip r:embed="rId3">
            <a:alphaModFix/>
          </a:blip>
          <a:stretch>
            <a:fillRect/>
          </a:stretch>
        </p:blipFill>
        <p:spPr>
          <a:xfrm>
            <a:off x="3685476" y="987975"/>
            <a:ext cx="1773048" cy="374751"/>
          </a:xfrm>
          <a:prstGeom prst="rect">
            <a:avLst/>
          </a:prstGeom>
          <a:noFill/>
          <a:ln>
            <a:noFill/>
          </a:ln>
        </p:spPr>
      </p:pic>
      <p:sp>
        <p:nvSpPr>
          <p:cNvPr id="296" name="Google Shape;296;p60"/>
          <p:cNvSpPr txBox="1">
            <a:spLocks noGrp="1"/>
          </p:cNvSpPr>
          <p:nvPr>
            <p:ph type="ctrTitle"/>
          </p:nvPr>
        </p:nvSpPr>
        <p:spPr>
          <a:xfrm>
            <a:off x="1686900" y="1884773"/>
            <a:ext cx="5770200" cy="16647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297" name="Google Shape;297;p60"/>
          <p:cNvSpPr txBox="1">
            <a:spLocks noGrp="1"/>
          </p:cNvSpPr>
          <p:nvPr>
            <p:ph type="subTitle" idx="1"/>
          </p:nvPr>
        </p:nvSpPr>
        <p:spPr>
          <a:xfrm>
            <a:off x="729627" y="4468300"/>
            <a:ext cx="7688100" cy="5412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1pPr>
            <a:lvl2pPr lvl="1"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2pPr>
            <a:lvl3pPr lvl="2"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3pPr>
            <a:lvl4pPr lvl="3"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4pPr>
            <a:lvl5pPr lvl="4"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5pPr>
            <a:lvl6pPr lvl="5"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6pPr>
            <a:lvl7pPr lvl="6"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7pPr>
            <a:lvl8pPr lvl="7"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8pPr>
            <a:lvl9pPr lvl="8" algn="ctr" rtl="0">
              <a:lnSpc>
                <a:spcPct val="100000"/>
              </a:lnSpc>
              <a:spcBef>
                <a:spcPts val="0"/>
              </a:spcBef>
              <a:spcAft>
                <a:spcPts val="0"/>
              </a:spcAft>
              <a:buClr>
                <a:srgbClr val="F1F3F4"/>
              </a:buClr>
              <a:buSzPts val="1400"/>
              <a:buFont typeface="Montserrat"/>
              <a:buNone/>
              <a:defRPr sz="1400">
                <a:solidFill>
                  <a:srgbClr val="F1F3F4"/>
                </a:solidFill>
                <a:latin typeface="Montserrat"/>
                <a:ea typeface="Montserrat"/>
                <a:cs typeface="Montserrat"/>
                <a:sym typeface="Montserrat"/>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mplitude 2019 - Section header" type="secHead">
  <p:cSld name="SECTION_HEADER">
    <p:bg>
      <p:bgPr>
        <a:solidFill>
          <a:schemeClr val="dk1"/>
        </a:solidFill>
        <a:effectLst/>
      </p:bgPr>
    </p:bg>
    <p:spTree>
      <p:nvGrpSpPr>
        <p:cNvPr id="1" name="Shape 298"/>
        <p:cNvGrpSpPr/>
        <p:nvPr/>
      </p:nvGrpSpPr>
      <p:grpSpPr>
        <a:xfrm>
          <a:off x="0" y="0"/>
          <a:ext cx="0" cy="0"/>
          <a:chOff x="0" y="0"/>
          <a:chExt cx="0" cy="0"/>
        </a:xfrm>
      </p:grpSpPr>
      <p:pic>
        <p:nvPicPr>
          <p:cNvPr id="299" name="Google Shape;299;p61"/>
          <p:cNvPicPr preferRelativeResize="0"/>
          <p:nvPr/>
        </p:nvPicPr>
        <p:blipFill>
          <a:blip r:embed="rId2">
            <a:alphaModFix/>
          </a:blip>
          <a:stretch>
            <a:fillRect/>
          </a:stretch>
        </p:blipFill>
        <p:spPr>
          <a:xfrm>
            <a:off x="0" y="0"/>
            <a:ext cx="9144001" cy="5143501"/>
          </a:xfrm>
          <a:prstGeom prst="rect">
            <a:avLst/>
          </a:prstGeom>
          <a:noFill/>
          <a:ln>
            <a:noFill/>
          </a:ln>
        </p:spPr>
      </p:pic>
      <p:grpSp>
        <p:nvGrpSpPr>
          <p:cNvPr id="300" name="Google Shape;300;p61"/>
          <p:cNvGrpSpPr/>
          <p:nvPr/>
        </p:nvGrpSpPr>
        <p:grpSpPr>
          <a:xfrm>
            <a:off x="830392" y="1191256"/>
            <a:ext cx="745763" cy="45826"/>
            <a:chOff x="4580561" y="2589004"/>
            <a:chExt cx="1064464" cy="25200"/>
          </a:xfrm>
        </p:grpSpPr>
        <p:sp>
          <p:nvSpPr>
            <p:cNvPr id="301" name="Google Shape;301;p61"/>
            <p:cNvSpPr/>
            <p:nvPr/>
          </p:nvSpPr>
          <p:spPr>
            <a:xfrm rot="-5400000">
              <a:off x="5366325" y="2335504"/>
              <a:ext cx="25200" cy="532200"/>
            </a:xfrm>
            <a:prstGeom prst="rect">
              <a:avLst/>
            </a:prstGeom>
            <a:solidFill>
              <a:srgbClr val="F1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1"/>
            <p:cNvSpPr/>
            <p:nvPr/>
          </p:nvSpPr>
          <p:spPr>
            <a:xfrm rot="-5400000">
              <a:off x="4836311" y="2333254"/>
              <a:ext cx="252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6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304" name="Google Shape;304;p61"/>
          <p:cNvPicPr preferRelativeResize="0"/>
          <p:nvPr/>
        </p:nvPicPr>
        <p:blipFill>
          <a:blip r:embed="rId3">
            <a:alphaModFix/>
          </a:blip>
          <a:stretch>
            <a:fillRect/>
          </a:stretch>
        </p:blipFill>
        <p:spPr>
          <a:xfrm>
            <a:off x="7827264" y="4797975"/>
            <a:ext cx="1190613" cy="251651"/>
          </a:xfrm>
          <a:prstGeom prst="rect">
            <a:avLst/>
          </a:prstGeom>
          <a:noFill/>
          <a:ln>
            <a:noFill/>
          </a:ln>
        </p:spPr>
      </p:pic>
      <p:sp>
        <p:nvSpPr>
          <p:cNvPr id="305" name="Google Shape;305;p61"/>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rgbClr val="F1F3F4"/>
              </a:buClr>
              <a:buSzPts val="1600"/>
              <a:buNone/>
              <a:defRPr sz="1600">
                <a:solidFill>
                  <a:srgbClr val="F1F3F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mplitude 2019 - Resources">
  <p:cSld name="TITLE_AND_BODY_1">
    <p:spTree>
      <p:nvGrpSpPr>
        <p:cNvPr id="1" name="Shape 309"/>
        <p:cNvGrpSpPr/>
        <p:nvPr/>
      </p:nvGrpSpPr>
      <p:grpSpPr>
        <a:xfrm>
          <a:off x="0" y="0"/>
          <a:ext cx="0" cy="0"/>
          <a:chOff x="0" y="0"/>
          <a:chExt cx="0" cy="0"/>
        </a:xfrm>
      </p:grpSpPr>
      <p:sp>
        <p:nvSpPr>
          <p:cNvPr id="310" name="Google Shape;310;p63"/>
          <p:cNvSpPr txBox="1"/>
          <p:nvPr/>
        </p:nvSpPr>
        <p:spPr>
          <a:xfrm>
            <a:off x="424650" y="328050"/>
            <a:ext cx="7332300" cy="61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400"/>
              <a:buFont typeface="Montserrat Medium"/>
              <a:buNone/>
            </a:pPr>
            <a:r>
              <a:rPr lang="en" sz="2400">
                <a:solidFill>
                  <a:schemeClr val="dk2"/>
                </a:solidFill>
                <a:latin typeface="Montserrat Medium"/>
                <a:ea typeface="Montserrat Medium"/>
                <a:cs typeface="Montserrat Medium"/>
                <a:sym typeface="Montserrat Medium"/>
              </a:rPr>
              <a:t>Resources</a:t>
            </a:r>
            <a:endParaRPr sz="2400"/>
          </a:p>
        </p:txBody>
      </p:sp>
      <p:sp>
        <p:nvSpPr>
          <p:cNvPr id="311" name="Google Shape;311;p63"/>
          <p:cNvSpPr txBox="1"/>
          <p:nvPr/>
        </p:nvSpPr>
        <p:spPr>
          <a:xfrm>
            <a:off x="424650" y="1088275"/>
            <a:ext cx="4605000" cy="3811500"/>
          </a:xfrm>
          <a:prstGeom prst="rect">
            <a:avLst/>
          </a:prstGeom>
          <a:noFill/>
          <a:ln>
            <a:noFill/>
          </a:ln>
        </p:spPr>
        <p:txBody>
          <a:bodyPr spcFirstLastPara="1" wrap="square" lIns="91425" tIns="91425" rIns="91425" bIns="91425" anchor="t" anchorCtr="0">
            <a:noAutofit/>
          </a:bodyPr>
          <a:lstStyle/>
          <a:p>
            <a:pPr marL="457200" marR="0" lvl="0" indent="-311150" algn="l" rtl="0">
              <a:lnSpc>
                <a:spcPct val="115000"/>
              </a:lnSpc>
              <a:spcBef>
                <a:spcPts val="0"/>
              </a:spcBef>
              <a:spcAft>
                <a:spcPts val="0"/>
              </a:spcAft>
              <a:buClr>
                <a:srgbClr val="2D3E50"/>
              </a:buClr>
              <a:buSzPts val="1300"/>
              <a:buFont typeface="Proxima Nova"/>
              <a:buChar char="●"/>
            </a:pPr>
            <a:r>
              <a:rPr lang="en" sz="1300">
                <a:solidFill>
                  <a:srgbClr val="2D3E50"/>
                </a:solidFill>
                <a:latin typeface="Proxima Nova"/>
                <a:ea typeface="Proxima Nova"/>
                <a:cs typeface="Proxima Nova"/>
                <a:sym typeface="Proxima Nova"/>
              </a:rPr>
              <a:t>In need of icons? </a:t>
            </a:r>
            <a:r>
              <a:rPr lang="en" sz="1300" u="sng">
                <a:solidFill>
                  <a:schemeClr val="hlink"/>
                </a:solidFill>
                <a:latin typeface="Proxima Nova"/>
                <a:ea typeface="Proxima Nova"/>
                <a:cs typeface="Proxima Nova"/>
                <a:sym typeface="Proxima Nova"/>
                <a:hlinkClick r:id="rId2"/>
              </a:rPr>
              <a:t>Start here with Material Design Icons</a:t>
            </a:r>
            <a:r>
              <a:rPr lang="en" sz="1300">
                <a:solidFill>
                  <a:srgbClr val="2D3E50"/>
                </a:solidFill>
                <a:latin typeface="Proxima Nova"/>
                <a:ea typeface="Proxima Nova"/>
                <a:cs typeface="Proxima Nova"/>
                <a:sym typeface="Proxima Nova"/>
              </a:rPr>
              <a:t> with Material Design Icons. You can download a white or black, .png or .svg (.png recommended), and in various styles (filled, outlined, rounded, etc). </a:t>
            </a:r>
            <a:endParaRPr sz="1300">
              <a:solidFill>
                <a:srgbClr val="2D3E50"/>
              </a:solidFill>
              <a:latin typeface="Proxima Nova"/>
              <a:ea typeface="Proxima Nova"/>
              <a:cs typeface="Proxima Nova"/>
              <a:sym typeface="Proxima Nova"/>
            </a:endParaRPr>
          </a:p>
          <a:p>
            <a:pPr marL="457200" marR="0" lvl="0" indent="-311150" algn="l" rtl="0">
              <a:lnSpc>
                <a:spcPct val="115000"/>
              </a:lnSpc>
              <a:spcBef>
                <a:spcPts val="1000"/>
              </a:spcBef>
              <a:spcAft>
                <a:spcPts val="0"/>
              </a:spcAft>
              <a:buClr>
                <a:srgbClr val="2D3E50"/>
              </a:buClr>
              <a:buSzPts val="1300"/>
              <a:buFont typeface="Proxima Nova"/>
              <a:buChar char="●"/>
            </a:pPr>
            <a:r>
              <a:rPr lang="en" sz="1300">
                <a:solidFill>
                  <a:srgbClr val="2D3E50"/>
                </a:solidFill>
                <a:latin typeface="Proxima Nova"/>
                <a:ea typeface="Proxima Nova"/>
                <a:cs typeface="Proxima Nova"/>
                <a:sym typeface="Proxima Nova"/>
              </a:rPr>
              <a:t>Didn’t find what you needed? </a:t>
            </a:r>
            <a:r>
              <a:rPr lang="en" sz="1300" u="sng">
                <a:solidFill>
                  <a:schemeClr val="hlink"/>
                </a:solidFill>
                <a:latin typeface="Proxima Nova"/>
                <a:ea typeface="Proxima Nova"/>
                <a:cs typeface="Proxima Nova"/>
                <a:sym typeface="Proxima Nova"/>
                <a:hlinkClick r:id="rId3"/>
              </a:rPr>
              <a:t>Check out Noun Project</a:t>
            </a:r>
            <a:r>
              <a:rPr lang="en" sz="1300">
                <a:solidFill>
                  <a:srgbClr val="2D3E50"/>
                </a:solidFill>
                <a:latin typeface="Proxima Nova"/>
                <a:ea typeface="Proxima Nova"/>
                <a:cs typeface="Proxima Nova"/>
                <a:sym typeface="Proxima Nova"/>
              </a:rPr>
              <a:t> and search for anything you need. If you’re pulling multiple icons from Noun Project try to stay stylistically consistent by clicking the maker’s name or icon collection (see image to the right )</a:t>
            </a:r>
            <a:endParaRPr sz="1300">
              <a:solidFill>
                <a:srgbClr val="2D3E50"/>
              </a:solidFill>
              <a:latin typeface="Proxima Nova"/>
              <a:ea typeface="Proxima Nova"/>
              <a:cs typeface="Proxima Nova"/>
              <a:sym typeface="Proxima Nova"/>
            </a:endParaRPr>
          </a:p>
          <a:p>
            <a:pPr marL="457200" marR="0" lvl="0" indent="-311150" algn="l" rtl="0">
              <a:lnSpc>
                <a:spcPct val="115000"/>
              </a:lnSpc>
              <a:spcBef>
                <a:spcPts val="1000"/>
              </a:spcBef>
              <a:spcAft>
                <a:spcPts val="0"/>
              </a:spcAft>
              <a:buClr>
                <a:srgbClr val="2D3E50"/>
              </a:buClr>
              <a:buSzPts val="1300"/>
              <a:buFont typeface="Proxima Nova"/>
              <a:buChar char="●"/>
            </a:pPr>
            <a:r>
              <a:rPr lang="en" sz="1300" u="sng">
                <a:solidFill>
                  <a:schemeClr val="hlink"/>
                </a:solidFill>
                <a:latin typeface="Proxima Nova"/>
                <a:ea typeface="Proxima Nova"/>
                <a:cs typeface="Proxima Nova"/>
                <a:sym typeface="Proxima Nova"/>
                <a:hlinkClick r:id="rId4"/>
              </a:rPr>
              <a:t>Canva</a:t>
            </a:r>
            <a:r>
              <a:rPr lang="en" sz="1300">
                <a:solidFill>
                  <a:srgbClr val="2D3E50"/>
                </a:solidFill>
                <a:latin typeface="Proxima Nova"/>
                <a:ea typeface="Proxima Nova"/>
                <a:cs typeface="Proxima Nova"/>
                <a:sym typeface="Proxima Nova"/>
              </a:rPr>
              <a:t> is a drag and drop design tool to make custom graphics.</a:t>
            </a:r>
            <a:endParaRPr sz="1300">
              <a:solidFill>
                <a:srgbClr val="2D3E50"/>
              </a:solidFill>
              <a:latin typeface="Proxima Nova"/>
              <a:ea typeface="Proxima Nova"/>
              <a:cs typeface="Proxima Nova"/>
              <a:sym typeface="Proxima Nova"/>
            </a:endParaRPr>
          </a:p>
          <a:p>
            <a:pPr marL="457200" marR="0" lvl="0" indent="-311150" algn="l" rtl="0">
              <a:lnSpc>
                <a:spcPct val="115000"/>
              </a:lnSpc>
              <a:spcBef>
                <a:spcPts val="1000"/>
              </a:spcBef>
              <a:spcAft>
                <a:spcPts val="0"/>
              </a:spcAft>
              <a:buClr>
                <a:srgbClr val="2D3E50"/>
              </a:buClr>
              <a:buSzPts val="1300"/>
              <a:buFont typeface="Proxima Nova"/>
              <a:buChar char="●"/>
            </a:pPr>
            <a:r>
              <a:rPr lang="en" sz="1300" u="sng">
                <a:solidFill>
                  <a:schemeClr val="hlink"/>
                </a:solidFill>
                <a:latin typeface="Proxima Nova"/>
                <a:ea typeface="Proxima Nova"/>
                <a:cs typeface="Proxima Nova"/>
                <a:sym typeface="Proxima Nova"/>
                <a:hlinkClick r:id="rId5"/>
              </a:rPr>
              <a:t>Envato Elements</a:t>
            </a:r>
            <a:r>
              <a:rPr lang="en" sz="1300">
                <a:solidFill>
                  <a:srgbClr val="2D3E50"/>
                </a:solidFill>
                <a:latin typeface="Proxima Nova"/>
                <a:ea typeface="Proxima Nova"/>
                <a:cs typeface="Proxima Nova"/>
                <a:sym typeface="Proxima Nova"/>
              </a:rPr>
              <a:t> has thousands of stock photos, graphics, and templates to get you started. Just search for what you need and download. </a:t>
            </a:r>
            <a:endParaRPr sz="1300">
              <a:solidFill>
                <a:srgbClr val="2D3E50"/>
              </a:solidFill>
              <a:latin typeface="Proxima Nova"/>
              <a:ea typeface="Proxima Nova"/>
              <a:cs typeface="Proxima Nova"/>
              <a:sym typeface="Proxima Nova"/>
            </a:endParaRPr>
          </a:p>
        </p:txBody>
      </p:sp>
      <p:pic>
        <p:nvPicPr>
          <p:cNvPr id="312" name="Google Shape;312;p63"/>
          <p:cNvPicPr preferRelativeResize="0"/>
          <p:nvPr/>
        </p:nvPicPr>
        <p:blipFill>
          <a:blip r:embed="rId6">
            <a:alphaModFix/>
          </a:blip>
          <a:stretch>
            <a:fillRect/>
          </a:stretch>
        </p:blipFill>
        <p:spPr>
          <a:xfrm>
            <a:off x="5827162" y="251850"/>
            <a:ext cx="2894622" cy="1826225"/>
          </a:xfrm>
          <a:prstGeom prst="rect">
            <a:avLst/>
          </a:prstGeom>
          <a:noFill/>
          <a:ln>
            <a:noFill/>
          </a:ln>
        </p:spPr>
      </p:pic>
      <p:sp>
        <p:nvSpPr>
          <p:cNvPr id="313" name="Google Shape;313;p63"/>
          <p:cNvSpPr txBox="1"/>
          <p:nvPr/>
        </p:nvSpPr>
        <p:spPr>
          <a:xfrm>
            <a:off x="5827150" y="2078075"/>
            <a:ext cx="28947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100" i="1">
                <a:solidFill>
                  <a:srgbClr val="2D3E50"/>
                </a:solidFill>
                <a:latin typeface="Proxima Nova"/>
                <a:ea typeface="Proxima Nova"/>
                <a:cs typeface="Proxima Nova"/>
                <a:sym typeface="Proxima Nova"/>
              </a:rPr>
              <a:t>Material Design Icon export</a:t>
            </a:r>
            <a:endParaRPr sz="1100" i="1">
              <a:solidFill>
                <a:srgbClr val="2D3E50"/>
              </a:solidFill>
              <a:latin typeface="Proxima Nova"/>
              <a:ea typeface="Proxima Nova"/>
              <a:cs typeface="Proxima Nova"/>
              <a:sym typeface="Proxima Nova"/>
            </a:endParaRPr>
          </a:p>
        </p:txBody>
      </p:sp>
      <p:pic>
        <p:nvPicPr>
          <p:cNvPr id="314" name="Google Shape;314;p63"/>
          <p:cNvPicPr preferRelativeResize="0"/>
          <p:nvPr/>
        </p:nvPicPr>
        <p:blipFill>
          <a:blip r:embed="rId7">
            <a:alphaModFix/>
          </a:blip>
          <a:stretch>
            <a:fillRect/>
          </a:stretch>
        </p:blipFill>
        <p:spPr>
          <a:xfrm>
            <a:off x="5827150" y="2800475"/>
            <a:ext cx="3180126" cy="1557626"/>
          </a:xfrm>
          <a:prstGeom prst="rect">
            <a:avLst/>
          </a:prstGeom>
          <a:noFill/>
          <a:ln>
            <a:noFill/>
          </a:ln>
        </p:spPr>
      </p:pic>
      <p:sp>
        <p:nvSpPr>
          <p:cNvPr id="315" name="Google Shape;315;p63"/>
          <p:cNvSpPr txBox="1"/>
          <p:nvPr/>
        </p:nvSpPr>
        <p:spPr>
          <a:xfrm>
            <a:off x="5827150" y="4287875"/>
            <a:ext cx="32610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100" i="1">
                <a:solidFill>
                  <a:srgbClr val="2D3E50"/>
                </a:solidFill>
                <a:latin typeface="Proxima Nova"/>
                <a:ea typeface="Proxima Nova"/>
                <a:cs typeface="Proxima Nova"/>
                <a:sym typeface="Proxima Nova"/>
              </a:rPr>
              <a:t>Noun Project export_maker and collection highlighted</a:t>
            </a:r>
            <a:endParaRPr sz="1100" i="1">
              <a:solidFill>
                <a:srgbClr val="2D3E50"/>
              </a:solidFill>
              <a:latin typeface="Proxima Nova"/>
              <a:ea typeface="Proxima Nova"/>
              <a:cs typeface="Proxima Nova"/>
              <a:sym typeface="Proxima Nova"/>
            </a:endParaRPr>
          </a:p>
        </p:txBody>
      </p:sp>
      <p:cxnSp>
        <p:nvCxnSpPr>
          <p:cNvPr id="316" name="Google Shape;316;p63"/>
          <p:cNvCxnSpPr/>
          <p:nvPr/>
        </p:nvCxnSpPr>
        <p:spPr>
          <a:xfrm>
            <a:off x="5863925" y="2585000"/>
            <a:ext cx="3140700" cy="7800"/>
          </a:xfrm>
          <a:prstGeom prst="straightConnector1">
            <a:avLst/>
          </a:prstGeom>
          <a:noFill/>
          <a:ln w="9525" cap="flat" cmpd="sng">
            <a:solidFill>
              <a:srgbClr val="5C6F83"/>
            </a:solidFill>
            <a:prstDash val="solid"/>
            <a:round/>
            <a:headEnd type="none" w="med" len="med"/>
            <a:tailEnd type="none" w="med" len="med"/>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mplitude 2019 - Color">
  <p:cSld name="TITLE_AND_BODY_1_1">
    <p:spTree>
      <p:nvGrpSpPr>
        <p:cNvPr id="1" name="Shape 317"/>
        <p:cNvGrpSpPr/>
        <p:nvPr/>
      </p:nvGrpSpPr>
      <p:grpSpPr>
        <a:xfrm>
          <a:off x="0" y="0"/>
          <a:ext cx="0" cy="0"/>
          <a:chOff x="0" y="0"/>
          <a:chExt cx="0" cy="0"/>
        </a:xfrm>
      </p:grpSpPr>
      <p:sp>
        <p:nvSpPr>
          <p:cNvPr id="318" name="Google Shape;318;p64"/>
          <p:cNvSpPr txBox="1"/>
          <p:nvPr/>
        </p:nvSpPr>
        <p:spPr>
          <a:xfrm>
            <a:off x="424650" y="251850"/>
            <a:ext cx="7332300" cy="61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400"/>
              <a:buFont typeface="Montserrat Medium"/>
              <a:buNone/>
            </a:pPr>
            <a:r>
              <a:rPr lang="en" sz="2400">
                <a:solidFill>
                  <a:schemeClr val="dk2"/>
                </a:solidFill>
                <a:latin typeface="Montserrat Medium"/>
                <a:ea typeface="Montserrat Medium"/>
                <a:cs typeface="Montserrat Medium"/>
                <a:sym typeface="Montserrat Medium"/>
              </a:rPr>
              <a:t>Colors</a:t>
            </a:r>
            <a:endParaRPr sz="2400"/>
          </a:p>
        </p:txBody>
      </p:sp>
      <p:sp>
        <p:nvSpPr>
          <p:cNvPr id="319" name="Google Shape;319;p64"/>
          <p:cNvSpPr/>
          <p:nvPr/>
        </p:nvSpPr>
        <p:spPr>
          <a:xfrm>
            <a:off x="494425" y="996050"/>
            <a:ext cx="1190100" cy="1154100"/>
          </a:xfrm>
          <a:prstGeom prst="rect">
            <a:avLst/>
          </a:prstGeom>
          <a:solidFill>
            <a:srgbClr val="007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4"/>
          <p:cNvSpPr/>
          <p:nvPr/>
        </p:nvSpPr>
        <p:spPr>
          <a:xfrm>
            <a:off x="1829436" y="996050"/>
            <a:ext cx="1190100" cy="1154100"/>
          </a:xfrm>
          <a:prstGeom prst="rect">
            <a:avLst/>
          </a:prstGeom>
          <a:solidFill>
            <a:srgbClr val="6C0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4"/>
          <p:cNvSpPr/>
          <p:nvPr/>
        </p:nvSpPr>
        <p:spPr>
          <a:xfrm>
            <a:off x="3164446" y="996050"/>
            <a:ext cx="1190100" cy="1154100"/>
          </a:xfrm>
          <a:prstGeom prst="rect">
            <a:avLst/>
          </a:prstGeom>
          <a:solidFill>
            <a:srgbClr val="001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4"/>
          <p:cNvSpPr/>
          <p:nvPr/>
        </p:nvSpPr>
        <p:spPr>
          <a:xfrm>
            <a:off x="4499457" y="996050"/>
            <a:ext cx="1190100" cy="1154100"/>
          </a:xfrm>
          <a:prstGeom prst="rect">
            <a:avLst/>
          </a:prstGeom>
          <a:solidFill>
            <a:srgbClr val="057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4"/>
          <p:cNvSpPr/>
          <p:nvPr/>
        </p:nvSpPr>
        <p:spPr>
          <a:xfrm>
            <a:off x="494425" y="2279127"/>
            <a:ext cx="1190100" cy="1154100"/>
          </a:xfrm>
          <a:prstGeom prst="rect">
            <a:avLst/>
          </a:prstGeom>
          <a:solidFill>
            <a:srgbClr val="FF9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4"/>
          <p:cNvSpPr/>
          <p:nvPr/>
        </p:nvSpPr>
        <p:spPr>
          <a:xfrm>
            <a:off x="1829436" y="2279127"/>
            <a:ext cx="1190100" cy="1154100"/>
          </a:xfrm>
          <a:prstGeom prst="rect">
            <a:avLst/>
          </a:prstGeom>
          <a:solidFill>
            <a:srgbClr val="F5D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4"/>
          <p:cNvSpPr/>
          <p:nvPr/>
        </p:nvSpPr>
        <p:spPr>
          <a:xfrm>
            <a:off x="3164446" y="2279127"/>
            <a:ext cx="1190100" cy="1154100"/>
          </a:xfrm>
          <a:prstGeom prst="rect">
            <a:avLst/>
          </a:prstGeom>
          <a:solidFill>
            <a:srgbClr val="1D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4"/>
          <p:cNvSpPr/>
          <p:nvPr/>
        </p:nvSpPr>
        <p:spPr>
          <a:xfrm>
            <a:off x="4499457" y="2279127"/>
            <a:ext cx="1190100" cy="1154100"/>
          </a:xfrm>
          <a:prstGeom prst="rect">
            <a:avLst/>
          </a:prstGeom>
          <a:solidFill>
            <a:srgbClr val="45D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4"/>
          <p:cNvSpPr/>
          <p:nvPr/>
        </p:nvSpPr>
        <p:spPr>
          <a:xfrm>
            <a:off x="494425" y="3562202"/>
            <a:ext cx="1190100" cy="11541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4"/>
          <p:cNvSpPr/>
          <p:nvPr/>
        </p:nvSpPr>
        <p:spPr>
          <a:xfrm>
            <a:off x="1829436" y="3562202"/>
            <a:ext cx="1190100" cy="1154100"/>
          </a:xfrm>
          <a:prstGeom prst="rect">
            <a:avLst/>
          </a:prstGeom>
          <a:solidFill>
            <a:srgbClr val="5C6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4"/>
          <p:cNvSpPr/>
          <p:nvPr/>
        </p:nvSpPr>
        <p:spPr>
          <a:xfrm>
            <a:off x="3164446" y="3562202"/>
            <a:ext cx="1190100" cy="1154100"/>
          </a:xfrm>
          <a:prstGeom prst="rect">
            <a:avLst/>
          </a:prstGeom>
          <a:solidFill>
            <a:srgbClr val="F1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mplitude 2019 - Section title and description_Light">
  <p:cSld name="SECTION_TITLE_AND_DESCRIPTION">
    <p:spTree>
      <p:nvGrpSpPr>
        <p:cNvPr id="1" name="Shape 330"/>
        <p:cNvGrpSpPr/>
        <p:nvPr/>
      </p:nvGrpSpPr>
      <p:grpSpPr>
        <a:xfrm>
          <a:off x="0" y="0"/>
          <a:ext cx="0" cy="0"/>
          <a:chOff x="0" y="0"/>
          <a:chExt cx="0" cy="0"/>
        </a:xfrm>
      </p:grpSpPr>
      <p:sp>
        <p:nvSpPr>
          <p:cNvPr id="331" name="Google Shape;331;p65"/>
          <p:cNvSpPr/>
          <p:nvPr/>
        </p:nvSpPr>
        <p:spPr>
          <a:xfrm>
            <a:off x="0" y="0"/>
            <a:ext cx="4572000" cy="5143500"/>
          </a:xfrm>
          <a:prstGeom prst="rect">
            <a:avLst/>
          </a:prstGeom>
          <a:solidFill>
            <a:srgbClr val="F1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5"/>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333" name="Google Shape;333;p65"/>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34" name="Google Shape;334;p65"/>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grpSp>
        <p:nvGrpSpPr>
          <p:cNvPr id="335" name="Google Shape;335;p65"/>
          <p:cNvGrpSpPr/>
          <p:nvPr/>
        </p:nvGrpSpPr>
        <p:grpSpPr>
          <a:xfrm>
            <a:off x="830392" y="1191256"/>
            <a:ext cx="745763" cy="45826"/>
            <a:chOff x="4580561" y="2589004"/>
            <a:chExt cx="1064464" cy="25200"/>
          </a:xfrm>
        </p:grpSpPr>
        <p:sp>
          <p:nvSpPr>
            <p:cNvPr id="336" name="Google Shape;336;p65"/>
            <p:cNvSpPr/>
            <p:nvPr/>
          </p:nvSpPr>
          <p:spPr>
            <a:xfrm rot="-5400000">
              <a:off x="5366325" y="2335504"/>
              <a:ext cx="25200" cy="532200"/>
            </a:xfrm>
            <a:prstGeom prst="rect">
              <a:avLst/>
            </a:prstGeom>
            <a:solidFill>
              <a:srgbClr val="007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5"/>
            <p:cNvSpPr/>
            <p:nvPr/>
          </p:nvSpPr>
          <p:spPr>
            <a:xfrm rot="-5400000">
              <a:off x="4836311" y="2333254"/>
              <a:ext cx="25200" cy="536700"/>
            </a:xfrm>
            <a:prstGeom prst="rect">
              <a:avLst/>
            </a:prstGeom>
            <a:solidFill>
              <a:srgbClr val="001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mplitude 2019 - Section title and description_Dark">
  <p:cSld name="SECTION_TITLE_AND_DESCRIPTION_1">
    <p:spTree>
      <p:nvGrpSpPr>
        <p:cNvPr id="1" name="Shape 338"/>
        <p:cNvGrpSpPr/>
        <p:nvPr/>
      </p:nvGrpSpPr>
      <p:grpSpPr>
        <a:xfrm>
          <a:off x="0" y="0"/>
          <a:ext cx="0" cy="0"/>
          <a:chOff x="0" y="0"/>
          <a:chExt cx="0" cy="0"/>
        </a:xfrm>
      </p:grpSpPr>
      <p:pic>
        <p:nvPicPr>
          <p:cNvPr id="339" name="Google Shape;339;p66"/>
          <p:cNvPicPr preferRelativeResize="0"/>
          <p:nvPr/>
        </p:nvPicPr>
        <p:blipFill>
          <a:blip r:embed="rId2">
            <a:alphaModFix/>
          </a:blip>
          <a:stretch>
            <a:fillRect/>
          </a:stretch>
        </p:blipFill>
        <p:spPr>
          <a:xfrm>
            <a:off x="0" y="0"/>
            <a:ext cx="4571999" cy="5143501"/>
          </a:xfrm>
          <a:prstGeom prst="rect">
            <a:avLst/>
          </a:prstGeom>
          <a:noFill/>
          <a:ln>
            <a:noFill/>
          </a:ln>
        </p:spPr>
      </p:pic>
      <p:sp>
        <p:nvSpPr>
          <p:cNvPr id="340" name="Google Shape;340;p66"/>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341" name="Google Shape;341;p66"/>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rgbClr val="F1F3F4"/>
              </a:buClr>
              <a:buSzPts val="1600"/>
              <a:buNone/>
              <a:defRPr sz="1600">
                <a:solidFill>
                  <a:srgbClr val="F1F3F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42" name="Google Shape;342;p66"/>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grpSp>
        <p:nvGrpSpPr>
          <p:cNvPr id="343" name="Google Shape;343;p66"/>
          <p:cNvGrpSpPr/>
          <p:nvPr/>
        </p:nvGrpSpPr>
        <p:grpSpPr>
          <a:xfrm>
            <a:off x="830392" y="1191256"/>
            <a:ext cx="745763" cy="45826"/>
            <a:chOff x="4580561" y="2589004"/>
            <a:chExt cx="1064464" cy="25200"/>
          </a:xfrm>
        </p:grpSpPr>
        <p:sp>
          <p:nvSpPr>
            <p:cNvPr id="344" name="Google Shape;344;p66"/>
            <p:cNvSpPr/>
            <p:nvPr/>
          </p:nvSpPr>
          <p:spPr>
            <a:xfrm rot="-5400000">
              <a:off x="5366325" y="2335504"/>
              <a:ext cx="25200" cy="532200"/>
            </a:xfrm>
            <a:prstGeom prst="rect">
              <a:avLst/>
            </a:prstGeom>
            <a:solidFill>
              <a:srgbClr val="F1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6"/>
            <p:cNvSpPr/>
            <p:nvPr/>
          </p:nvSpPr>
          <p:spPr>
            <a:xfrm rot="-5400000">
              <a:off x="4836311" y="2333254"/>
              <a:ext cx="252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Amplitude 2019 - Big number">
  <p:cSld name="BIG_NUMBER">
    <p:bg>
      <p:bgPr>
        <a:solidFill>
          <a:schemeClr val="dk1"/>
        </a:solidFill>
        <a:effectLst/>
      </p:bgPr>
    </p:bg>
    <p:spTree>
      <p:nvGrpSpPr>
        <p:cNvPr id="1" name="Shape 346"/>
        <p:cNvGrpSpPr/>
        <p:nvPr/>
      </p:nvGrpSpPr>
      <p:grpSpPr>
        <a:xfrm>
          <a:off x="0" y="0"/>
          <a:ext cx="0" cy="0"/>
          <a:chOff x="0" y="0"/>
          <a:chExt cx="0" cy="0"/>
        </a:xfrm>
      </p:grpSpPr>
      <p:pic>
        <p:nvPicPr>
          <p:cNvPr id="347" name="Google Shape;347;p67"/>
          <p:cNvPicPr preferRelativeResize="0"/>
          <p:nvPr/>
        </p:nvPicPr>
        <p:blipFill>
          <a:blip r:embed="rId2">
            <a:alphaModFix/>
          </a:blip>
          <a:stretch>
            <a:fillRect/>
          </a:stretch>
        </p:blipFill>
        <p:spPr>
          <a:xfrm>
            <a:off x="0" y="0"/>
            <a:ext cx="9144001" cy="5143501"/>
          </a:xfrm>
          <a:prstGeom prst="rect">
            <a:avLst/>
          </a:prstGeom>
          <a:noFill/>
          <a:ln>
            <a:noFill/>
          </a:ln>
        </p:spPr>
      </p:pic>
      <p:grpSp>
        <p:nvGrpSpPr>
          <p:cNvPr id="348" name="Google Shape;348;p67"/>
          <p:cNvGrpSpPr/>
          <p:nvPr/>
        </p:nvGrpSpPr>
        <p:grpSpPr>
          <a:xfrm>
            <a:off x="830392" y="4169130"/>
            <a:ext cx="745763" cy="45826"/>
            <a:chOff x="4580561" y="2589004"/>
            <a:chExt cx="1064464" cy="25200"/>
          </a:xfrm>
        </p:grpSpPr>
        <p:sp>
          <p:nvSpPr>
            <p:cNvPr id="349" name="Google Shape;349;p67"/>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67"/>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352" name="Google Shape;352;p67"/>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pic>
        <p:nvPicPr>
          <p:cNvPr id="353" name="Google Shape;353;p67"/>
          <p:cNvPicPr preferRelativeResize="0"/>
          <p:nvPr/>
        </p:nvPicPr>
        <p:blipFill>
          <a:blip r:embed="rId3">
            <a:alphaModFix/>
          </a:blip>
          <a:stretch>
            <a:fillRect/>
          </a:stretch>
        </p:blipFill>
        <p:spPr>
          <a:xfrm>
            <a:off x="7827264" y="4797975"/>
            <a:ext cx="1190613" cy="25165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64"/>
        <p:cNvGrpSpPr/>
        <p:nvPr/>
      </p:nvGrpSpPr>
      <p:grpSpPr>
        <a:xfrm>
          <a:off x="0" y="0"/>
          <a:ext cx="0" cy="0"/>
          <a:chOff x="0" y="0"/>
          <a:chExt cx="0" cy="0"/>
        </a:xfrm>
      </p:grpSpPr>
      <p:sp>
        <p:nvSpPr>
          <p:cNvPr id="65" name="Google Shape;65;p17"/>
          <p:cNvSpPr/>
          <p:nvPr/>
        </p:nvSpPr>
        <p:spPr>
          <a:xfrm>
            <a:off x="0" y="65971"/>
            <a:ext cx="9144000" cy="853800"/>
          </a:xfrm>
          <a:prstGeom prst="rect">
            <a:avLst/>
          </a:prstGeom>
          <a:solidFill>
            <a:srgbClr val="007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04800" rtl="0">
              <a:lnSpc>
                <a:spcPct val="115000"/>
              </a:lnSpc>
              <a:spcBef>
                <a:spcPts val="0"/>
              </a:spcBef>
              <a:spcAft>
                <a:spcPts val="0"/>
              </a:spcAft>
              <a:buSzPts val="1200"/>
              <a:buChar char="•"/>
              <a:defRPr/>
            </a:lvl1pPr>
            <a:lvl2pPr marL="914400" lvl="1" indent="-304800" rtl="0">
              <a:lnSpc>
                <a:spcPct val="115000"/>
              </a:lnSpc>
              <a:spcBef>
                <a:spcPts val="1600"/>
              </a:spcBef>
              <a:spcAft>
                <a:spcPts val="0"/>
              </a:spcAft>
              <a:buSzPts val="1200"/>
              <a:buChar char="•"/>
              <a:defRPr/>
            </a:lvl2pPr>
            <a:lvl3pPr marL="1371600" lvl="2" indent="-304800" rtl="0">
              <a:lnSpc>
                <a:spcPct val="115000"/>
              </a:lnSpc>
              <a:spcBef>
                <a:spcPts val="1600"/>
              </a:spcBef>
              <a:spcAft>
                <a:spcPts val="0"/>
              </a:spcAft>
              <a:buSzPts val="1200"/>
              <a:buChar char="•"/>
              <a:defRPr/>
            </a:lvl3pPr>
            <a:lvl4pPr marL="1828800" lvl="3" indent="-304800" rtl="0">
              <a:lnSpc>
                <a:spcPct val="115000"/>
              </a:lnSpc>
              <a:spcBef>
                <a:spcPts val="1600"/>
              </a:spcBef>
              <a:spcAft>
                <a:spcPts val="0"/>
              </a:spcAft>
              <a:buSzPts val="1200"/>
              <a:buChar char="•"/>
              <a:defRPr/>
            </a:lvl4pPr>
            <a:lvl5pPr marL="2286000" lvl="4" indent="-304800" rtl="0">
              <a:lnSpc>
                <a:spcPct val="115000"/>
              </a:lnSpc>
              <a:spcBef>
                <a:spcPts val="1600"/>
              </a:spcBef>
              <a:spcAft>
                <a:spcPts val="0"/>
              </a:spcAft>
              <a:buSzPts val="1200"/>
              <a:buChar char="•"/>
              <a:defRPr/>
            </a:lvl5pPr>
            <a:lvl6pPr marL="2743200" lvl="5" indent="-304800" rtl="0">
              <a:lnSpc>
                <a:spcPct val="115000"/>
              </a:lnSpc>
              <a:spcBef>
                <a:spcPts val="1600"/>
              </a:spcBef>
              <a:spcAft>
                <a:spcPts val="0"/>
              </a:spcAft>
              <a:buSzPts val="1200"/>
              <a:buChar char="•"/>
              <a:defRPr/>
            </a:lvl6pPr>
            <a:lvl7pPr marL="3200400" lvl="6" indent="-304800" rtl="0">
              <a:lnSpc>
                <a:spcPct val="115000"/>
              </a:lnSpc>
              <a:spcBef>
                <a:spcPts val="1600"/>
              </a:spcBef>
              <a:spcAft>
                <a:spcPts val="0"/>
              </a:spcAft>
              <a:buSzPts val="1200"/>
              <a:buChar char="•"/>
              <a:defRPr/>
            </a:lvl7pPr>
            <a:lvl8pPr marL="3657600" lvl="7" indent="-304800" rtl="0">
              <a:lnSpc>
                <a:spcPct val="115000"/>
              </a:lnSpc>
              <a:spcBef>
                <a:spcPts val="1600"/>
              </a:spcBef>
              <a:spcAft>
                <a:spcPts val="0"/>
              </a:spcAft>
              <a:buSzPts val="1200"/>
              <a:buChar char="•"/>
              <a:defRPr/>
            </a:lvl8pPr>
            <a:lvl9pPr marL="4114800" lvl="8" indent="-304800" rtl="0">
              <a:lnSpc>
                <a:spcPct val="115000"/>
              </a:lnSpc>
              <a:spcBef>
                <a:spcPts val="1600"/>
              </a:spcBef>
              <a:spcAft>
                <a:spcPts val="1600"/>
              </a:spcAft>
              <a:buSzPts val="1200"/>
              <a:buChar char="•"/>
              <a:defRPr/>
            </a:lvl9pPr>
          </a:lstStyle>
          <a:p>
            <a:endParaRPr/>
          </a:p>
        </p:txBody>
      </p:sp>
      <p:sp>
        <p:nvSpPr>
          <p:cNvPr id="67" name="Google Shape;67;p17"/>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00A7CF"/>
                </a:solidFill>
                <a:latin typeface="Proxima Nova"/>
                <a:ea typeface="Proxima Nova"/>
                <a:cs typeface="Proxima Nova"/>
                <a:sym typeface="Proxima Nova"/>
              </a:defRPr>
            </a:lvl1pPr>
            <a:lvl2pPr lvl="1" algn="r" rtl="0">
              <a:buNone/>
              <a:defRPr sz="800">
                <a:solidFill>
                  <a:srgbClr val="00A7CF"/>
                </a:solidFill>
                <a:latin typeface="Proxima Nova"/>
                <a:ea typeface="Proxima Nova"/>
                <a:cs typeface="Proxima Nova"/>
                <a:sym typeface="Proxima Nova"/>
              </a:defRPr>
            </a:lvl2pPr>
            <a:lvl3pPr lvl="2" algn="r" rtl="0">
              <a:buNone/>
              <a:defRPr sz="800">
                <a:solidFill>
                  <a:srgbClr val="00A7CF"/>
                </a:solidFill>
                <a:latin typeface="Proxima Nova"/>
                <a:ea typeface="Proxima Nova"/>
                <a:cs typeface="Proxima Nova"/>
                <a:sym typeface="Proxima Nova"/>
              </a:defRPr>
            </a:lvl3pPr>
            <a:lvl4pPr lvl="3" algn="r" rtl="0">
              <a:buNone/>
              <a:defRPr sz="800">
                <a:solidFill>
                  <a:srgbClr val="00A7CF"/>
                </a:solidFill>
                <a:latin typeface="Proxima Nova"/>
                <a:ea typeface="Proxima Nova"/>
                <a:cs typeface="Proxima Nova"/>
                <a:sym typeface="Proxima Nova"/>
              </a:defRPr>
            </a:lvl4pPr>
            <a:lvl5pPr lvl="4" algn="r" rtl="0">
              <a:buNone/>
              <a:defRPr sz="800">
                <a:solidFill>
                  <a:srgbClr val="00A7CF"/>
                </a:solidFill>
                <a:latin typeface="Proxima Nova"/>
                <a:ea typeface="Proxima Nova"/>
                <a:cs typeface="Proxima Nova"/>
                <a:sym typeface="Proxima Nova"/>
              </a:defRPr>
            </a:lvl5pPr>
            <a:lvl6pPr lvl="5" algn="r" rtl="0">
              <a:buNone/>
              <a:defRPr sz="800">
                <a:solidFill>
                  <a:srgbClr val="00A7CF"/>
                </a:solidFill>
                <a:latin typeface="Proxima Nova"/>
                <a:ea typeface="Proxima Nova"/>
                <a:cs typeface="Proxima Nova"/>
                <a:sym typeface="Proxima Nova"/>
              </a:defRPr>
            </a:lvl6pPr>
            <a:lvl7pPr lvl="6" algn="r" rtl="0">
              <a:buNone/>
              <a:defRPr sz="800">
                <a:solidFill>
                  <a:srgbClr val="00A7CF"/>
                </a:solidFill>
                <a:latin typeface="Proxima Nova"/>
                <a:ea typeface="Proxima Nova"/>
                <a:cs typeface="Proxima Nova"/>
                <a:sym typeface="Proxima Nova"/>
              </a:defRPr>
            </a:lvl7pPr>
            <a:lvl8pPr lvl="7" algn="r" rtl="0">
              <a:buNone/>
              <a:defRPr sz="800">
                <a:solidFill>
                  <a:srgbClr val="00A7CF"/>
                </a:solidFill>
                <a:latin typeface="Proxima Nova"/>
                <a:ea typeface="Proxima Nova"/>
                <a:cs typeface="Proxima Nova"/>
                <a:sym typeface="Proxima Nova"/>
              </a:defRPr>
            </a:lvl8pPr>
            <a:lvl9pPr lvl="8" algn="r" rtl="0">
              <a:buNone/>
              <a:defRPr sz="800">
                <a:solidFill>
                  <a:srgbClr val="00A7CF"/>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
        <p:nvSpPr>
          <p:cNvPr id="68" name="Google Shape;68;p17"/>
          <p:cNvSpPr txBox="1">
            <a:spLocks noGrp="1"/>
          </p:cNvSpPr>
          <p:nvPr>
            <p:ph type="title"/>
          </p:nvPr>
        </p:nvSpPr>
        <p:spPr>
          <a:xfrm>
            <a:off x="311700" y="347037"/>
            <a:ext cx="8520600" cy="5727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2000"/>
              <a:buFont typeface="Montserrat"/>
              <a:buNone/>
              <a:defRPr sz="2000" b="0">
                <a:solidFill>
                  <a:srgbClr val="FFFFFF"/>
                </a:solidFill>
                <a:latin typeface="Montserrat"/>
                <a:ea typeface="Montserrat"/>
                <a:cs typeface="Montserrat"/>
                <a:sym typeface="Montserrat"/>
              </a:defRPr>
            </a:lvl1pPr>
            <a:lvl2pPr lvl="1" rtl="0">
              <a:spcBef>
                <a:spcPts val="0"/>
              </a:spcBef>
              <a:spcAft>
                <a:spcPts val="0"/>
              </a:spcAft>
              <a:buSzPts val="1800"/>
              <a:buFont typeface="Montserrat"/>
              <a:buNone/>
              <a:defRPr sz="1800" b="0">
                <a:latin typeface="Montserrat"/>
                <a:ea typeface="Montserrat"/>
                <a:cs typeface="Montserrat"/>
                <a:sym typeface="Montserrat"/>
              </a:defRPr>
            </a:lvl2pPr>
            <a:lvl3pPr lvl="2" rtl="0">
              <a:spcBef>
                <a:spcPts val="0"/>
              </a:spcBef>
              <a:spcAft>
                <a:spcPts val="0"/>
              </a:spcAft>
              <a:buSzPts val="1800"/>
              <a:buFont typeface="Montserrat"/>
              <a:buNone/>
              <a:defRPr sz="1800" b="0">
                <a:latin typeface="Montserrat"/>
                <a:ea typeface="Montserrat"/>
                <a:cs typeface="Montserrat"/>
                <a:sym typeface="Montserrat"/>
              </a:defRPr>
            </a:lvl3pPr>
            <a:lvl4pPr lvl="3" rtl="0">
              <a:spcBef>
                <a:spcPts val="0"/>
              </a:spcBef>
              <a:spcAft>
                <a:spcPts val="0"/>
              </a:spcAft>
              <a:buSzPts val="1800"/>
              <a:buFont typeface="Montserrat"/>
              <a:buNone/>
              <a:defRPr sz="1800" b="0">
                <a:latin typeface="Montserrat"/>
                <a:ea typeface="Montserrat"/>
                <a:cs typeface="Montserrat"/>
                <a:sym typeface="Montserrat"/>
              </a:defRPr>
            </a:lvl4pPr>
            <a:lvl5pPr lvl="4" rtl="0">
              <a:spcBef>
                <a:spcPts val="0"/>
              </a:spcBef>
              <a:spcAft>
                <a:spcPts val="0"/>
              </a:spcAft>
              <a:buSzPts val="1800"/>
              <a:buFont typeface="Montserrat"/>
              <a:buNone/>
              <a:defRPr sz="1800" b="0">
                <a:latin typeface="Montserrat"/>
                <a:ea typeface="Montserrat"/>
                <a:cs typeface="Montserrat"/>
                <a:sym typeface="Montserrat"/>
              </a:defRPr>
            </a:lvl5pPr>
            <a:lvl6pPr lvl="5" rtl="0">
              <a:spcBef>
                <a:spcPts val="0"/>
              </a:spcBef>
              <a:spcAft>
                <a:spcPts val="0"/>
              </a:spcAft>
              <a:buSzPts val="1800"/>
              <a:buFont typeface="Montserrat"/>
              <a:buNone/>
              <a:defRPr sz="1800" b="0">
                <a:latin typeface="Montserrat"/>
                <a:ea typeface="Montserrat"/>
                <a:cs typeface="Montserrat"/>
                <a:sym typeface="Montserrat"/>
              </a:defRPr>
            </a:lvl6pPr>
            <a:lvl7pPr lvl="6" rtl="0">
              <a:spcBef>
                <a:spcPts val="0"/>
              </a:spcBef>
              <a:spcAft>
                <a:spcPts val="0"/>
              </a:spcAft>
              <a:buSzPts val="1800"/>
              <a:buFont typeface="Montserrat"/>
              <a:buNone/>
              <a:defRPr sz="1800" b="0">
                <a:latin typeface="Montserrat"/>
                <a:ea typeface="Montserrat"/>
                <a:cs typeface="Montserrat"/>
                <a:sym typeface="Montserrat"/>
              </a:defRPr>
            </a:lvl7pPr>
            <a:lvl8pPr lvl="7" rtl="0">
              <a:spcBef>
                <a:spcPts val="0"/>
              </a:spcBef>
              <a:spcAft>
                <a:spcPts val="0"/>
              </a:spcAft>
              <a:buSzPts val="1800"/>
              <a:buFont typeface="Montserrat"/>
              <a:buNone/>
              <a:defRPr sz="1800" b="0">
                <a:latin typeface="Montserrat"/>
                <a:ea typeface="Montserrat"/>
                <a:cs typeface="Montserrat"/>
                <a:sym typeface="Montserrat"/>
              </a:defRPr>
            </a:lvl8pPr>
            <a:lvl9pPr lvl="8" rtl="0">
              <a:spcBef>
                <a:spcPts val="0"/>
              </a:spcBef>
              <a:spcAft>
                <a:spcPts val="0"/>
              </a:spcAft>
              <a:buSzPts val="1800"/>
              <a:buFont typeface="Montserrat"/>
              <a:buNone/>
              <a:defRPr sz="1800" b="0">
                <a:latin typeface="Montserrat"/>
                <a:ea typeface="Montserrat"/>
                <a:cs typeface="Montserrat"/>
                <a:sym typeface="Montserrat"/>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mplitude - 16:9">
  <p:cSld name="TITLE_2">
    <p:bg>
      <p:bgPr>
        <a:solidFill>
          <a:srgbClr val="0E76C1"/>
        </a:solidFill>
        <a:effectLst/>
      </p:bgPr>
    </p:bg>
    <p:spTree>
      <p:nvGrpSpPr>
        <p:cNvPr id="1" name="Shape 355"/>
        <p:cNvGrpSpPr/>
        <p:nvPr/>
      </p:nvGrpSpPr>
      <p:grpSpPr>
        <a:xfrm>
          <a:off x="0" y="0"/>
          <a:ext cx="0" cy="0"/>
          <a:chOff x="0" y="0"/>
          <a:chExt cx="0" cy="0"/>
        </a:xfrm>
      </p:grpSpPr>
      <p:pic>
        <p:nvPicPr>
          <p:cNvPr id="356" name="Google Shape;356;p69" descr="amplitude-lockup-white.png"/>
          <p:cNvPicPr preferRelativeResize="0"/>
          <p:nvPr/>
        </p:nvPicPr>
        <p:blipFill rotWithShape="1">
          <a:blip r:embed="rId2">
            <a:alphaModFix/>
          </a:blip>
          <a:srcRect t="-2669"/>
          <a:stretch/>
        </p:blipFill>
        <p:spPr>
          <a:xfrm>
            <a:off x="3564074" y="211150"/>
            <a:ext cx="2015852" cy="437225"/>
          </a:xfrm>
          <a:prstGeom prst="rect">
            <a:avLst/>
          </a:prstGeom>
          <a:noFill/>
          <a:ln>
            <a:noFill/>
          </a:ln>
        </p:spPr>
      </p:pic>
      <p:sp>
        <p:nvSpPr>
          <p:cNvPr id="357" name="Google Shape;357;p69"/>
          <p:cNvSpPr txBox="1">
            <a:spLocks noGrp="1"/>
          </p:cNvSpPr>
          <p:nvPr>
            <p:ph type="title"/>
          </p:nvPr>
        </p:nvSpPr>
        <p:spPr>
          <a:xfrm>
            <a:off x="1428750" y="3251700"/>
            <a:ext cx="6286500" cy="507900"/>
          </a:xfrm>
          <a:prstGeom prst="rect">
            <a:avLst/>
          </a:prstGeom>
        </p:spPr>
        <p:txBody>
          <a:bodyPr spcFirstLastPara="1" wrap="square" lIns="91425" tIns="91425" rIns="91425" bIns="91425" anchor="ctr" anchorCtr="0"/>
          <a:lstStyle>
            <a:lvl1pPr lvl="0" algn="ctr" rtl="0">
              <a:spcBef>
                <a:spcPts val="0"/>
              </a:spcBef>
              <a:spcAft>
                <a:spcPts val="0"/>
              </a:spcAft>
              <a:buNone/>
              <a:defRPr b="1">
                <a:solidFill>
                  <a:srgbClr val="FFFFFF"/>
                </a:solidFill>
                <a:latin typeface="Proxima Nova"/>
                <a:ea typeface="Proxima Nova"/>
                <a:cs typeface="Proxima Nova"/>
                <a:sym typeface="Proxima Nova"/>
              </a:defRPr>
            </a:lvl1pPr>
            <a:lvl2pPr lvl="1" rtl="0">
              <a:spcBef>
                <a:spcPts val="0"/>
              </a:spcBef>
              <a:spcAft>
                <a:spcPts val="0"/>
              </a:spcAft>
              <a:buNone/>
              <a:defRPr b="1">
                <a:latin typeface="Proxima Nova"/>
                <a:ea typeface="Proxima Nova"/>
                <a:cs typeface="Proxima Nova"/>
                <a:sym typeface="Proxima Nova"/>
              </a:defRPr>
            </a:lvl2pPr>
            <a:lvl3pPr lvl="2" rtl="0">
              <a:spcBef>
                <a:spcPts val="0"/>
              </a:spcBef>
              <a:spcAft>
                <a:spcPts val="0"/>
              </a:spcAft>
              <a:buNone/>
              <a:defRPr b="1">
                <a:latin typeface="Proxima Nova"/>
                <a:ea typeface="Proxima Nova"/>
                <a:cs typeface="Proxima Nova"/>
                <a:sym typeface="Proxima Nova"/>
              </a:defRPr>
            </a:lvl3pPr>
            <a:lvl4pPr lvl="3" rtl="0">
              <a:spcBef>
                <a:spcPts val="0"/>
              </a:spcBef>
              <a:spcAft>
                <a:spcPts val="0"/>
              </a:spcAft>
              <a:buNone/>
              <a:defRPr b="1">
                <a:latin typeface="Proxima Nova"/>
                <a:ea typeface="Proxima Nova"/>
                <a:cs typeface="Proxima Nova"/>
                <a:sym typeface="Proxima Nova"/>
              </a:defRPr>
            </a:lvl4pPr>
            <a:lvl5pPr lvl="4" rtl="0">
              <a:spcBef>
                <a:spcPts val="0"/>
              </a:spcBef>
              <a:spcAft>
                <a:spcPts val="0"/>
              </a:spcAft>
              <a:buNone/>
              <a:defRPr b="1">
                <a:latin typeface="Proxima Nova"/>
                <a:ea typeface="Proxima Nova"/>
                <a:cs typeface="Proxima Nova"/>
                <a:sym typeface="Proxima Nova"/>
              </a:defRPr>
            </a:lvl5pPr>
            <a:lvl6pPr lvl="5" rtl="0">
              <a:spcBef>
                <a:spcPts val="0"/>
              </a:spcBef>
              <a:spcAft>
                <a:spcPts val="0"/>
              </a:spcAft>
              <a:buNone/>
              <a:defRPr b="1">
                <a:latin typeface="Proxima Nova"/>
                <a:ea typeface="Proxima Nova"/>
                <a:cs typeface="Proxima Nova"/>
                <a:sym typeface="Proxima Nova"/>
              </a:defRPr>
            </a:lvl6pPr>
            <a:lvl7pPr lvl="6" rtl="0">
              <a:spcBef>
                <a:spcPts val="0"/>
              </a:spcBef>
              <a:spcAft>
                <a:spcPts val="0"/>
              </a:spcAft>
              <a:buNone/>
              <a:defRPr b="1">
                <a:latin typeface="Proxima Nova"/>
                <a:ea typeface="Proxima Nova"/>
                <a:cs typeface="Proxima Nova"/>
                <a:sym typeface="Proxima Nova"/>
              </a:defRPr>
            </a:lvl7pPr>
            <a:lvl8pPr lvl="7" rtl="0">
              <a:spcBef>
                <a:spcPts val="0"/>
              </a:spcBef>
              <a:spcAft>
                <a:spcPts val="0"/>
              </a:spcAft>
              <a:buNone/>
              <a:defRPr b="1">
                <a:latin typeface="Proxima Nova"/>
                <a:ea typeface="Proxima Nova"/>
                <a:cs typeface="Proxima Nova"/>
                <a:sym typeface="Proxima Nova"/>
              </a:defRPr>
            </a:lvl8pPr>
            <a:lvl9pPr lvl="8" rtl="0">
              <a:spcBef>
                <a:spcPts val="0"/>
              </a:spcBef>
              <a:spcAft>
                <a:spcPts val="0"/>
              </a:spcAft>
              <a:buNone/>
              <a:defRPr b="1">
                <a:latin typeface="Proxima Nova"/>
                <a:ea typeface="Proxima Nova"/>
                <a:cs typeface="Proxima Nova"/>
                <a:sym typeface="Proxima Nova"/>
              </a:defRPr>
            </a:lvl9pPr>
          </a:lstStyle>
          <a:p>
            <a:endParaRPr/>
          </a:p>
        </p:txBody>
      </p:sp>
      <p:sp>
        <p:nvSpPr>
          <p:cNvPr id="358" name="Google Shape;358;p69"/>
          <p:cNvSpPr txBox="1">
            <a:spLocks noGrp="1"/>
          </p:cNvSpPr>
          <p:nvPr>
            <p:ph type="subTitle" idx="1"/>
          </p:nvPr>
        </p:nvSpPr>
        <p:spPr>
          <a:xfrm>
            <a:off x="1428750" y="3756250"/>
            <a:ext cx="6286500" cy="682500"/>
          </a:xfrm>
          <a:prstGeom prst="rect">
            <a:avLst/>
          </a:prstGeom>
        </p:spPr>
        <p:txBody>
          <a:bodyPr spcFirstLastPara="1" wrap="square" lIns="91425" tIns="91425" rIns="91425" bIns="91425" anchor="ctr" anchorCtr="0"/>
          <a:lstStyle>
            <a:lvl1pPr lvl="0" algn="ctr" rtl="0">
              <a:spcBef>
                <a:spcPts val="0"/>
              </a:spcBef>
              <a:spcAft>
                <a:spcPts val="0"/>
              </a:spcAft>
              <a:buNone/>
              <a:defRPr sz="2200">
                <a:solidFill>
                  <a:srgbClr val="FFFFFF"/>
                </a:solidFill>
              </a:defRPr>
            </a:lvl1pPr>
            <a:lvl2pPr lvl="1" algn="ctr" rtl="0">
              <a:spcBef>
                <a:spcPts val="1600"/>
              </a:spcBef>
              <a:spcAft>
                <a:spcPts val="0"/>
              </a:spcAft>
              <a:buNone/>
              <a:defRPr sz="2200">
                <a:solidFill>
                  <a:srgbClr val="FFFFFF"/>
                </a:solidFill>
              </a:defRPr>
            </a:lvl2pPr>
            <a:lvl3pPr lvl="2" algn="ctr" rtl="0">
              <a:spcBef>
                <a:spcPts val="1600"/>
              </a:spcBef>
              <a:spcAft>
                <a:spcPts val="0"/>
              </a:spcAft>
              <a:buNone/>
              <a:defRPr sz="2200">
                <a:solidFill>
                  <a:srgbClr val="FFFFFF"/>
                </a:solidFill>
              </a:defRPr>
            </a:lvl3pPr>
            <a:lvl4pPr lvl="3" algn="ctr" rtl="0">
              <a:spcBef>
                <a:spcPts val="1600"/>
              </a:spcBef>
              <a:spcAft>
                <a:spcPts val="0"/>
              </a:spcAft>
              <a:buNone/>
              <a:defRPr sz="2200">
                <a:solidFill>
                  <a:srgbClr val="FFFFFF"/>
                </a:solidFill>
              </a:defRPr>
            </a:lvl4pPr>
            <a:lvl5pPr lvl="4" algn="ctr" rtl="0">
              <a:spcBef>
                <a:spcPts val="1600"/>
              </a:spcBef>
              <a:spcAft>
                <a:spcPts val="0"/>
              </a:spcAft>
              <a:buNone/>
              <a:defRPr sz="2200">
                <a:solidFill>
                  <a:srgbClr val="FFFFFF"/>
                </a:solidFill>
              </a:defRPr>
            </a:lvl5pPr>
            <a:lvl6pPr lvl="5" algn="ctr" rtl="0">
              <a:spcBef>
                <a:spcPts val="1600"/>
              </a:spcBef>
              <a:spcAft>
                <a:spcPts val="0"/>
              </a:spcAft>
              <a:buNone/>
              <a:defRPr sz="2200">
                <a:solidFill>
                  <a:srgbClr val="FFFFFF"/>
                </a:solidFill>
              </a:defRPr>
            </a:lvl6pPr>
            <a:lvl7pPr lvl="6" algn="ctr" rtl="0">
              <a:spcBef>
                <a:spcPts val="1600"/>
              </a:spcBef>
              <a:spcAft>
                <a:spcPts val="0"/>
              </a:spcAft>
              <a:buNone/>
              <a:defRPr sz="2200">
                <a:solidFill>
                  <a:srgbClr val="FFFFFF"/>
                </a:solidFill>
              </a:defRPr>
            </a:lvl7pPr>
            <a:lvl8pPr lvl="7" algn="ctr" rtl="0">
              <a:spcBef>
                <a:spcPts val="1600"/>
              </a:spcBef>
              <a:spcAft>
                <a:spcPts val="0"/>
              </a:spcAft>
              <a:buNone/>
              <a:defRPr sz="2200">
                <a:solidFill>
                  <a:srgbClr val="FFFFFF"/>
                </a:solidFill>
              </a:defRPr>
            </a:lvl8pPr>
            <a:lvl9pPr lvl="8" algn="ctr" rtl="0">
              <a:spcBef>
                <a:spcPts val="1600"/>
              </a:spcBef>
              <a:spcAft>
                <a:spcPts val="1600"/>
              </a:spcAft>
              <a:buNone/>
              <a:defRPr sz="2200">
                <a:solidFill>
                  <a:srgbClr val="FFFFFF"/>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mplitude 2019 - Section header 1">
  <p:cSld name="SECTION_HEADER_1">
    <p:spTree>
      <p:nvGrpSpPr>
        <p:cNvPr id="1" name="Shape 359"/>
        <p:cNvGrpSpPr/>
        <p:nvPr/>
      </p:nvGrpSpPr>
      <p:grpSpPr>
        <a:xfrm>
          <a:off x="0" y="0"/>
          <a:ext cx="0" cy="0"/>
          <a:chOff x="0" y="0"/>
          <a:chExt cx="0" cy="0"/>
        </a:xfrm>
      </p:grpSpPr>
      <p:sp>
        <p:nvSpPr>
          <p:cNvPr id="360" name="Google Shape;360;p7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mplitude 2019 - Blank White">
  <p:cSld name="TITLE_3">
    <p:spTree>
      <p:nvGrpSpPr>
        <p:cNvPr id="1" name="Shape 361"/>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White 1">
  <p:cSld name="TITLE_4">
    <p:spTree>
      <p:nvGrpSpPr>
        <p:cNvPr id="1" name="Shape 362"/>
        <p:cNvGrpSpPr/>
        <p:nvPr/>
      </p:nvGrpSpPr>
      <p:grpSpPr>
        <a:xfrm>
          <a:off x="0" y="0"/>
          <a:ext cx="0" cy="0"/>
          <a:chOff x="0" y="0"/>
          <a:chExt cx="0" cy="0"/>
        </a:xfrm>
      </p:grpSpPr>
      <p:pic>
        <p:nvPicPr>
          <p:cNvPr id="363" name="Google Shape;363;p72"/>
          <p:cNvPicPr preferRelativeResize="0"/>
          <p:nvPr/>
        </p:nvPicPr>
        <p:blipFill rotWithShape="1">
          <a:blip r:embed="rId2">
            <a:alphaModFix/>
          </a:blip>
          <a:srcRect/>
          <a:stretch/>
        </p:blipFill>
        <p:spPr>
          <a:xfrm>
            <a:off x="8839200" y="4853148"/>
            <a:ext cx="223848" cy="22384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tatement Slide">
  <p:cSld name="Statement Slide">
    <p:spTree>
      <p:nvGrpSpPr>
        <p:cNvPr id="1" name="Shape 364"/>
        <p:cNvGrpSpPr/>
        <p:nvPr/>
      </p:nvGrpSpPr>
      <p:grpSpPr>
        <a:xfrm>
          <a:off x="0" y="0"/>
          <a:ext cx="0" cy="0"/>
          <a:chOff x="0" y="0"/>
          <a:chExt cx="0" cy="0"/>
        </a:xfrm>
      </p:grpSpPr>
      <p:sp>
        <p:nvSpPr>
          <p:cNvPr id="365" name="Google Shape;365;p73"/>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66" name="Google Shape;366;p73"/>
          <p:cNvPicPr preferRelativeResize="0"/>
          <p:nvPr/>
        </p:nvPicPr>
        <p:blipFill rotWithShape="1">
          <a:blip r:embed="rId3">
            <a:alphaModFix/>
          </a:blip>
          <a:srcRect/>
          <a:stretch/>
        </p:blipFill>
        <p:spPr>
          <a:xfrm>
            <a:off x="8839200" y="4853148"/>
            <a:ext cx="223848" cy="223848"/>
          </a:xfrm>
          <a:prstGeom prst="rect">
            <a:avLst/>
          </a:prstGeom>
          <a:noFill/>
          <a:ln>
            <a:noFill/>
          </a:ln>
        </p:spPr>
      </p:pic>
      <p:sp>
        <p:nvSpPr>
          <p:cNvPr id="367" name="Google Shape;367;p73"/>
          <p:cNvSpPr txBox="1">
            <a:spLocks noGrp="1"/>
          </p:cNvSpPr>
          <p:nvPr>
            <p:ph type="title"/>
          </p:nvPr>
        </p:nvSpPr>
        <p:spPr>
          <a:xfrm>
            <a:off x="1123950" y="2047875"/>
            <a:ext cx="6915000" cy="1428900"/>
          </a:xfrm>
          <a:prstGeom prst="rect">
            <a:avLst/>
          </a:prstGeom>
          <a:noFill/>
          <a:ln>
            <a:noFill/>
          </a:ln>
        </p:spPr>
        <p:txBody>
          <a:bodyPr spcFirstLastPara="1" wrap="square" lIns="34275" tIns="34275" rIns="34275" bIns="34275" anchor="t" anchorCtr="0"/>
          <a:lstStyle>
            <a:lvl1pPr marR="0" lvl="0" algn="ctr" rtl="0">
              <a:lnSpc>
                <a:spcPct val="100000"/>
              </a:lnSpc>
              <a:spcBef>
                <a:spcPts val="0"/>
              </a:spcBef>
              <a:spcAft>
                <a:spcPts val="0"/>
              </a:spcAft>
              <a:buClr>
                <a:srgbClr val="000000"/>
              </a:buClr>
              <a:buSzPts val="4000"/>
              <a:buFont typeface="Arial"/>
              <a:buNone/>
              <a:defRPr sz="4000" b="1" i="0" u="none" strike="noStrike" cap="none">
                <a:solidFill>
                  <a:srgbClr val="FFFFFF"/>
                </a:solidFill>
                <a:latin typeface="Avenir"/>
                <a:ea typeface="Avenir"/>
                <a:cs typeface="Avenir"/>
                <a:sym typeface="Avenir"/>
              </a:defRPr>
            </a:lvl1pPr>
            <a:lvl2pPr marR="0" lvl="1" algn="ctr" rtl="0">
              <a:lnSpc>
                <a:spcPct val="100000"/>
              </a:lnSpc>
              <a:spcBef>
                <a:spcPts val="0"/>
              </a:spcBef>
              <a:spcAft>
                <a:spcPts val="0"/>
              </a:spcAft>
              <a:buClr>
                <a:srgbClr val="000000"/>
              </a:buClr>
              <a:buSzPts val="4000"/>
              <a:buFont typeface="Arial"/>
              <a:buNone/>
              <a:defRPr sz="4000"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000000"/>
              </a:buClr>
              <a:buSzPts val="4000"/>
              <a:buFont typeface="Arial"/>
              <a:buNone/>
              <a:defRPr sz="4000"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000000"/>
              </a:buClr>
              <a:buSzPts val="4000"/>
              <a:buFont typeface="Arial"/>
              <a:buNone/>
              <a:defRPr sz="4000"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000000"/>
              </a:buClr>
              <a:buSzPts val="4000"/>
              <a:buFont typeface="Arial"/>
              <a:buNone/>
              <a:defRPr sz="4000"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000000"/>
              </a:buClr>
              <a:buSzPts val="4000"/>
              <a:buFont typeface="Arial"/>
              <a:buNone/>
              <a:defRPr sz="4000"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000000"/>
              </a:buClr>
              <a:buSzPts val="4000"/>
              <a:buFont typeface="Arial"/>
              <a:buNone/>
              <a:defRPr sz="4000"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000000"/>
              </a:buClr>
              <a:buSzPts val="4000"/>
              <a:buFont typeface="Arial"/>
              <a:buNone/>
              <a:defRPr sz="4000"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000000"/>
              </a:buClr>
              <a:buSzPts val="4000"/>
              <a:buFont typeface="Arial"/>
              <a:buNone/>
              <a:defRPr sz="4000" b="1"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368"/>
        <p:cNvGrpSpPr/>
        <p:nvPr/>
      </p:nvGrpSpPr>
      <p:grpSpPr>
        <a:xfrm>
          <a:off x="0" y="0"/>
          <a:ext cx="0" cy="0"/>
          <a:chOff x="0" y="0"/>
          <a:chExt cx="0" cy="0"/>
        </a:xfrm>
      </p:grpSpPr>
      <p:sp>
        <p:nvSpPr>
          <p:cNvPr id="369" name="Google Shape;369;p7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mp; Subtitle">
  <p:cSld name="TITLE_5">
    <p:spTree>
      <p:nvGrpSpPr>
        <p:cNvPr id="1" name="Shape 370"/>
        <p:cNvGrpSpPr/>
        <p:nvPr/>
      </p:nvGrpSpPr>
      <p:grpSpPr>
        <a:xfrm>
          <a:off x="0" y="0"/>
          <a:ext cx="0" cy="0"/>
          <a:chOff x="0" y="0"/>
          <a:chExt cx="0" cy="0"/>
        </a:xfrm>
      </p:grpSpPr>
      <p:sp>
        <p:nvSpPr>
          <p:cNvPr id="371" name="Google Shape;371;p75"/>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lstStyle>
            <a:lvl1pPr marR="0" lvl="0"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372" name="Google Shape;372;p75"/>
          <p:cNvSpPr txBox="1">
            <a:spLocks noGrp="1"/>
          </p:cNvSpPr>
          <p:nvPr>
            <p:ph type="body" idx="1"/>
          </p:nvPr>
        </p:nvSpPr>
        <p:spPr>
          <a:xfrm>
            <a:off x="666750" y="2652713"/>
            <a:ext cx="7810500" cy="595500"/>
          </a:xfrm>
          <a:prstGeom prst="rect">
            <a:avLst/>
          </a:prstGeom>
          <a:noFill/>
          <a:ln>
            <a:noFill/>
          </a:ln>
        </p:spPr>
        <p:txBody>
          <a:bodyPr spcFirstLastPara="1" wrap="square" lIns="19050" tIns="19050" rIns="19050" bIns="19050" anchor="t" anchorCtr="0"/>
          <a:lstStyle>
            <a:lvl1pPr marL="457200" marR="0" lvl="0"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1pPr>
            <a:lvl2pPr marL="914400" marR="0" lvl="1"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2pPr>
            <a:lvl3pPr marL="1371600" marR="0" lvl="2"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3pPr>
            <a:lvl4pPr marL="1828800" marR="0" lvl="3"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373" name="Google Shape;373;p75"/>
          <p:cNvSpPr txBox="1">
            <a:spLocks noGrp="1"/>
          </p:cNvSpPr>
          <p:nvPr>
            <p:ph type="sldNum" idx="12"/>
          </p:nvPr>
        </p:nvSpPr>
        <p:spPr>
          <a:xfrm>
            <a:off x="4484637" y="4905375"/>
            <a:ext cx="170100" cy="1728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‹N°›</a:t>
            </a:fld>
            <a:endParaRPr sz="1400">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mp; Subtitle 1">
  <p:cSld name="TITLE_6">
    <p:spTree>
      <p:nvGrpSpPr>
        <p:cNvPr id="1" name="Shape 374"/>
        <p:cNvGrpSpPr/>
        <p:nvPr/>
      </p:nvGrpSpPr>
      <p:grpSpPr>
        <a:xfrm>
          <a:off x="0" y="0"/>
          <a:ext cx="0" cy="0"/>
          <a:chOff x="0" y="0"/>
          <a:chExt cx="0" cy="0"/>
        </a:xfrm>
      </p:grpSpPr>
      <p:sp>
        <p:nvSpPr>
          <p:cNvPr id="375" name="Google Shape;375;p76"/>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lstStyle>
            <a:lvl1pPr marR="0" lvl="0"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376" name="Google Shape;376;p76"/>
          <p:cNvSpPr txBox="1">
            <a:spLocks noGrp="1"/>
          </p:cNvSpPr>
          <p:nvPr>
            <p:ph type="body" idx="1"/>
          </p:nvPr>
        </p:nvSpPr>
        <p:spPr>
          <a:xfrm>
            <a:off x="666750" y="2652713"/>
            <a:ext cx="7810500" cy="595500"/>
          </a:xfrm>
          <a:prstGeom prst="rect">
            <a:avLst/>
          </a:prstGeom>
          <a:noFill/>
          <a:ln>
            <a:noFill/>
          </a:ln>
        </p:spPr>
        <p:txBody>
          <a:bodyPr spcFirstLastPara="1" wrap="square" lIns="19050" tIns="19050" rIns="19050" bIns="19050" anchor="t" anchorCtr="0"/>
          <a:lstStyle>
            <a:lvl1pPr marL="457200" marR="0" lvl="0"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1pPr>
            <a:lvl2pPr marL="914400" marR="0" lvl="1"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2pPr>
            <a:lvl3pPr marL="1371600" marR="0" lvl="2"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3pPr>
            <a:lvl4pPr marL="1828800" marR="0" lvl="3"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377" name="Google Shape;377;p76"/>
          <p:cNvSpPr txBox="1">
            <a:spLocks noGrp="1"/>
          </p:cNvSpPr>
          <p:nvPr>
            <p:ph type="sldNum" idx="12"/>
          </p:nvPr>
        </p:nvSpPr>
        <p:spPr>
          <a:xfrm>
            <a:off x="4484637" y="4905375"/>
            <a:ext cx="170100" cy="1728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‹N°›</a:t>
            </a:fld>
            <a:endParaRPr sz="1400">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78"/>
        <p:cNvGrpSpPr/>
        <p:nvPr/>
      </p:nvGrpSpPr>
      <p:grpSpPr>
        <a:xfrm>
          <a:off x="0" y="0"/>
          <a:ext cx="0" cy="0"/>
          <a:chOff x="0" y="0"/>
          <a:chExt cx="0" cy="0"/>
        </a:xfrm>
      </p:grpSpPr>
      <p:sp>
        <p:nvSpPr>
          <p:cNvPr id="379" name="Google Shape;379;p77"/>
          <p:cNvSpPr txBox="1">
            <a:spLocks noGrp="1"/>
          </p:cNvSpPr>
          <p:nvPr>
            <p:ph type="title"/>
          </p:nvPr>
        </p:nvSpPr>
        <p:spPr>
          <a:xfrm>
            <a:off x="633413" y="133350"/>
            <a:ext cx="7877100" cy="857400"/>
          </a:xfrm>
          <a:prstGeom prst="rect">
            <a:avLst/>
          </a:prstGeom>
          <a:noFill/>
          <a:ln>
            <a:noFill/>
          </a:ln>
        </p:spPr>
        <p:txBody>
          <a:bodyPr spcFirstLastPara="1" wrap="square" lIns="19050" tIns="19050" rIns="19050" bIns="19050" anchor="ctr" anchorCtr="0"/>
          <a:lstStyle>
            <a:lvl1pPr marR="0" lvl="0"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380" name="Google Shape;380;p77"/>
          <p:cNvSpPr txBox="1">
            <a:spLocks noGrp="1"/>
          </p:cNvSpPr>
          <p:nvPr>
            <p:ph type="body" idx="1"/>
          </p:nvPr>
        </p:nvSpPr>
        <p:spPr>
          <a:xfrm>
            <a:off x="633413" y="1181100"/>
            <a:ext cx="7877100" cy="3486300"/>
          </a:xfrm>
          <a:prstGeom prst="rect">
            <a:avLst/>
          </a:prstGeom>
          <a:noFill/>
          <a:ln>
            <a:noFill/>
          </a:ln>
        </p:spPr>
        <p:txBody>
          <a:bodyPr spcFirstLastPara="1" wrap="square" lIns="19050" tIns="19050" rIns="19050" bIns="19050" anchor="ctr" anchorCtr="0"/>
          <a:lstStyle>
            <a:lvl1pPr marL="457200" marR="0" lvl="0"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1pPr>
            <a:lvl2pPr marL="914400" marR="0" lvl="1"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381" name="Google Shape;381;p77"/>
          <p:cNvSpPr txBox="1">
            <a:spLocks noGrp="1"/>
          </p:cNvSpPr>
          <p:nvPr>
            <p:ph type="sldNum" idx="12"/>
          </p:nvPr>
        </p:nvSpPr>
        <p:spPr>
          <a:xfrm>
            <a:off x="4484637" y="4905375"/>
            <a:ext cx="170100" cy="1728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‹N°›</a:t>
            </a:fld>
            <a:endParaRPr sz="1400">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2"/>
        <p:cNvGrpSpPr/>
        <p:nvPr/>
      </p:nvGrpSpPr>
      <p:grpSpPr>
        <a:xfrm>
          <a:off x="0" y="0"/>
          <a:ext cx="0" cy="0"/>
          <a:chOff x="0" y="0"/>
          <a:chExt cx="0" cy="0"/>
        </a:xfrm>
      </p:grpSpPr>
      <p:sp>
        <p:nvSpPr>
          <p:cNvPr id="383" name="Google Shape;383;p78"/>
          <p:cNvSpPr txBox="1">
            <a:spLocks noGrp="1"/>
          </p:cNvSpPr>
          <p:nvPr>
            <p:ph type="title"/>
          </p:nvPr>
        </p:nvSpPr>
        <p:spPr>
          <a:xfrm>
            <a:off x="311700" y="347037"/>
            <a:ext cx="8520600" cy="572700"/>
          </a:xfrm>
          <a:prstGeom prst="rect">
            <a:avLst/>
          </a:prstGeom>
        </p:spPr>
        <p:txBody>
          <a:bodyPr spcFirstLastPara="1" wrap="square" lIns="91425" tIns="91425" rIns="91425" bIns="91425" anchor="t" anchorCtr="0"/>
          <a:lstStyle>
            <a:lvl1pPr lvl="0" rtl="0">
              <a:spcBef>
                <a:spcPts val="0"/>
              </a:spcBef>
              <a:spcAft>
                <a:spcPts val="0"/>
              </a:spcAft>
              <a:buClr>
                <a:srgbClr val="007FD2"/>
              </a:buClr>
              <a:buSzPts val="2000"/>
              <a:buNone/>
              <a:defRPr sz="2000">
                <a:solidFill>
                  <a:srgbClr val="007FD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78"/>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00A7CF"/>
                </a:solidFill>
                <a:latin typeface="Proxima Nova"/>
                <a:ea typeface="Proxima Nova"/>
                <a:cs typeface="Proxima Nova"/>
                <a:sym typeface="Proxima Nova"/>
              </a:defRPr>
            </a:lvl1pPr>
            <a:lvl2pPr lvl="1" algn="r" rtl="0">
              <a:buNone/>
              <a:defRPr sz="800">
                <a:solidFill>
                  <a:srgbClr val="00A7CF"/>
                </a:solidFill>
                <a:latin typeface="Proxima Nova"/>
                <a:ea typeface="Proxima Nova"/>
                <a:cs typeface="Proxima Nova"/>
                <a:sym typeface="Proxima Nova"/>
              </a:defRPr>
            </a:lvl2pPr>
            <a:lvl3pPr lvl="2" algn="r" rtl="0">
              <a:buNone/>
              <a:defRPr sz="800">
                <a:solidFill>
                  <a:srgbClr val="00A7CF"/>
                </a:solidFill>
                <a:latin typeface="Proxima Nova"/>
                <a:ea typeface="Proxima Nova"/>
                <a:cs typeface="Proxima Nova"/>
                <a:sym typeface="Proxima Nova"/>
              </a:defRPr>
            </a:lvl3pPr>
            <a:lvl4pPr lvl="3" algn="r" rtl="0">
              <a:buNone/>
              <a:defRPr sz="800">
                <a:solidFill>
                  <a:srgbClr val="00A7CF"/>
                </a:solidFill>
                <a:latin typeface="Proxima Nova"/>
                <a:ea typeface="Proxima Nova"/>
                <a:cs typeface="Proxima Nova"/>
                <a:sym typeface="Proxima Nova"/>
              </a:defRPr>
            </a:lvl4pPr>
            <a:lvl5pPr lvl="4" algn="r" rtl="0">
              <a:buNone/>
              <a:defRPr sz="800">
                <a:solidFill>
                  <a:srgbClr val="00A7CF"/>
                </a:solidFill>
                <a:latin typeface="Proxima Nova"/>
                <a:ea typeface="Proxima Nova"/>
                <a:cs typeface="Proxima Nova"/>
                <a:sym typeface="Proxima Nova"/>
              </a:defRPr>
            </a:lvl5pPr>
            <a:lvl6pPr lvl="5" algn="r" rtl="0">
              <a:buNone/>
              <a:defRPr sz="800">
                <a:solidFill>
                  <a:srgbClr val="00A7CF"/>
                </a:solidFill>
                <a:latin typeface="Proxima Nova"/>
                <a:ea typeface="Proxima Nova"/>
                <a:cs typeface="Proxima Nova"/>
                <a:sym typeface="Proxima Nova"/>
              </a:defRPr>
            </a:lvl6pPr>
            <a:lvl7pPr lvl="6" algn="r" rtl="0">
              <a:buNone/>
              <a:defRPr sz="800">
                <a:solidFill>
                  <a:srgbClr val="00A7CF"/>
                </a:solidFill>
                <a:latin typeface="Proxima Nova"/>
                <a:ea typeface="Proxima Nova"/>
                <a:cs typeface="Proxima Nova"/>
                <a:sym typeface="Proxima Nova"/>
              </a:defRPr>
            </a:lvl7pPr>
            <a:lvl8pPr lvl="7" algn="r" rtl="0">
              <a:buNone/>
              <a:defRPr sz="800">
                <a:solidFill>
                  <a:srgbClr val="00A7CF"/>
                </a:solidFill>
                <a:latin typeface="Proxima Nova"/>
                <a:ea typeface="Proxima Nova"/>
                <a:cs typeface="Proxima Nova"/>
                <a:sym typeface="Proxima Nova"/>
              </a:defRPr>
            </a:lvl8pPr>
            <a:lvl9pPr lvl="8" algn="r" rtl="0">
              <a:buNone/>
              <a:defRPr sz="800">
                <a:solidFill>
                  <a:srgbClr val="00A7CF"/>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11700" y="347037"/>
            <a:ext cx="8520600" cy="572700"/>
          </a:xfrm>
          <a:prstGeom prst="rect">
            <a:avLst/>
          </a:prstGeom>
        </p:spPr>
        <p:txBody>
          <a:bodyPr spcFirstLastPara="1" wrap="square" lIns="91425" tIns="91425" rIns="91425" bIns="91425" anchor="t" anchorCtr="0"/>
          <a:lstStyle>
            <a:lvl1pPr lvl="0" rtl="0">
              <a:spcBef>
                <a:spcPts val="0"/>
              </a:spcBef>
              <a:spcAft>
                <a:spcPts val="0"/>
              </a:spcAft>
              <a:buClr>
                <a:srgbClr val="007FD2"/>
              </a:buClr>
              <a:buSzPts val="2000"/>
              <a:buNone/>
              <a:defRPr sz="2000">
                <a:solidFill>
                  <a:srgbClr val="007FD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1" name="Google Shape;71;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Google Shape;72;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3" name="Google Shape;73;p18"/>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00A7CF"/>
                </a:solidFill>
                <a:latin typeface="Proxima Nova"/>
                <a:ea typeface="Proxima Nova"/>
                <a:cs typeface="Proxima Nova"/>
                <a:sym typeface="Proxima Nova"/>
              </a:defRPr>
            </a:lvl1pPr>
            <a:lvl2pPr lvl="1" algn="r" rtl="0">
              <a:buNone/>
              <a:defRPr sz="800">
                <a:solidFill>
                  <a:srgbClr val="00A7CF"/>
                </a:solidFill>
                <a:latin typeface="Proxima Nova"/>
                <a:ea typeface="Proxima Nova"/>
                <a:cs typeface="Proxima Nova"/>
                <a:sym typeface="Proxima Nova"/>
              </a:defRPr>
            </a:lvl2pPr>
            <a:lvl3pPr lvl="2" algn="r" rtl="0">
              <a:buNone/>
              <a:defRPr sz="800">
                <a:solidFill>
                  <a:srgbClr val="00A7CF"/>
                </a:solidFill>
                <a:latin typeface="Proxima Nova"/>
                <a:ea typeface="Proxima Nova"/>
                <a:cs typeface="Proxima Nova"/>
                <a:sym typeface="Proxima Nova"/>
              </a:defRPr>
            </a:lvl3pPr>
            <a:lvl4pPr lvl="3" algn="r" rtl="0">
              <a:buNone/>
              <a:defRPr sz="800">
                <a:solidFill>
                  <a:srgbClr val="00A7CF"/>
                </a:solidFill>
                <a:latin typeface="Proxima Nova"/>
                <a:ea typeface="Proxima Nova"/>
                <a:cs typeface="Proxima Nova"/>
                <a:sym typeface="Proxima Nova"/>
              </a:defRPr>
            </a:lvl4pPr>
            <a:lvl5pPr lvl="4" algn="r" rtl="0">
              <a:buNone/>
              <a:defRPr sz="800">
                <a:solidFill>
                  <a:srgbClr val="00A7CF"/>
                </a:solidFill>
                <a:latin typeface="Proxima Nova"/>
                <a:ea typeface="Proxima Nova"/>
                <a:cs typeface="Proxima Nova"/>
                <a:sym typeface="Proxima Nova"/>
              </a:defRPr>
            </a:lvl5pPr>
            <a:lvl6pPr lvl="5" algn="r" rtl="0">
              <a:buNone/>
              <a:defRPr sz="800">
                <a:solidFill>
                  <a:srgbClr val="00A7CF"/>
                </a:solidFill>
                <a:latin typeface="Proxima Nova"/>
                <a:ea typeface="Proxima Nova"/>
                <a:cs typeface="Proxima Nova"/>
                <a:sym typeface="Proxima Nova"/>
              </a:defRPr>
            </a:lvl6pPr>
            <a:lvl7pPr lvl="6" algn="r" rtl="0">
              <a:buNone/>
              <a:defRPr sz="800">
                <a:solidFill>
                  <a:srgbClr val="00A7CF"/>
                </a:solidFill>
                <a:latin typeface="Proxima Nova"/>
                <a:ea typeface="Proxima Nova"/>
                <a:cs typeface="Proxima Nova"/>
                <a:sym typeface="Proxima Nova"/>
              </a:defRPr>
            </a:lvl7pPr>
            <a:lvl8pPr lvl="7" algn="r" rtl="0">
              <a:buNone/>
              <a:defRPr sz="800">
                <a:solidFill>
                  <a:srgbClr val="00A7CF"/>
                </a:solidFill>
                <a:latin typeface="Proxima Nova"/>
                <a:ea typeface="Proxima Nova"/>
                <a:cs typeface="Proxima Nova"/>
                <a:sym typeface="Proxima Nova"/>
              </a:defRPr>
            </a:lvl8pPr>
            <a:lvl9pPr lvl="8" algn="r" rtl="0">
              <a:buNone/>
              <a:defRPr sz="800">
                <a:solidFill>
                  <a:srgbClr val="00A7CF"/>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amp; Subtitle 2">
  <p:cSld name="TITLE_7">
    <p:spTree>
      <p:nvGrpSpPr>
        <p:cNvPr id="1" name="Shape 385"/>
        <p:cNvGrpSpPr/>
        <p:nvPr/>
      </p:nvGrpSpPr>
      <p:grpSpPr>
        <a:xfrm>
          <a:off x="0" y="0"/>
          <a:ext cx="0" cy="0"/>
          <a:chOff x="0" y="0"/>
          <a:chExt cx="0" cy="0"/>
        </a:xfrm>
      </p:grpSpPr>
      <p:sp>
        <p:nvSpPr>
          <p:cNvPr id="386" name="Google Shape;386;p79"/>
          <p:cNvSpPr txBox="1">
            <a:spLocks noGrp="1"/>
          </p:cNvSpPr>
          <p:nvPr>
            <p:ph type="title"/>
          </p:nvPr>
        </p:nvSpPr>
        <p:spPr>
          <a:xfrm>
            <a:off x="1812726" y="863947"/>
            <a:ext cx="5518500" cy="17412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78909C"/>
              </a:buClr>
              <a:buSzPts val="2800"/>
              <a:buFont typeface="Helvetica Neue"/>
              <a:buNone/>
              <a:defRPr sz="2800" b="0" i="0" u="none" strike="noStrike" cap="none">
                <a:solidFill>
                  <a:srgbClr val="78909C"/>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78909C"/>
              </a:buClr>
              <a:buSzPts val="2800"/>
              <a:buFont typeface="Helvetica Neue"/>
              <a:buNone/>
              <a:defRPr sz="2800" b="0" i="0" u="none" strike="noStrike" cap="none">
                <a:solidFill>
                  <a:srgbClr val="78909C"/>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78909C"/>
              </a:buClr>
              <a:buSzPts val="2800"/>
              <a:buFont typeface="Helvetica Neue"/>
              <a:buNone/>
              <a:defRPr sz="2800" b="0" i="0" u="none" strike="noStrike" cap="none">
                <a:solidFill>
                  <a:srgbClr val="78909C"/>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78909C"/>
              </a:buClr>
              <a:buSzPts val="2800"/>
              <a:buFont typeface="Helvetica Neue"/>
              <a:buNone/>
              <a:defRPr sz="2800" b="0" i="0" u="none" strike="noStrike" cap="none">
                <a:solidFill>
                  <a:srgbClr val="78909C"/>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78909C"/>
              </a:buClr>
              <a:buSzPts val="2800"/>
              <a:buFont typeface="Helvetica Neue"/>
              <a:buNone/>
              <a:defRPr sz="2800" b="0" i="0" u="none" strike="noStrike" cap="none">
                <a:solidFill>
                  <a:srgbClr val="78909C"/>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78909C"/>
              </a:buClr>
              <a:buSzPts val="2800"/>
              <a:buFont typeface="Helvetica Neue"/>
              <a:buNone/>
              <a:defRPr sz="2800" b="0" i="0" u="none" strike="noStrike" cap="none">
                <a:solidFill>
                  <a:srgbClr val="78909C"/>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78909C"/>
              </a:buClr>
              <a:buSzPts val="2800"/>
              <a:buFont typeface="Helvetica Neue"/>
              <a:buNone/>
              <a:defRPr sz="2800" b="0" i="0" u="none" strike="noStrike" cap="none">
                <a:solidFill>
                  <a:srgbClr val="78909C"/>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78909C"/>
              </a:buClr>
              <a:buSzPts val="2800"/>
              <a:buFont typeface="Helvetica Neue"/>
              <a:buNone/>
              <a:defRPr sz="2800" b="0" i="0" u="none" strike="noStrike" cap="none">
                <a:solidFill>
                  <a:srgbClr val="78909C"/>
                </a:solidFill>
                <a:latin typeface="Helvetica Neue"/>
                <a:ea typeface="Helvetica Neue"/>
                <a:cs typeface="Helvetica Neue"/>
                <a:sym typeface="Helvetica Neue"/>
              </a:defRPr>
            </a:lvl9pPr>
          </a:lstStyle>
          <a:p>
            <a:endParaRPr/>
          </a:p>
        </p:txBody>
      </p:sp>
      <p:sp>
        <p:nvSpPr>
          <p:cNvPr id="387" name="Google Shape;387;p79"/>
          <p:cNvSpPr txBox="1">
            <a:spLocks noGrp="1"/>
          </p:cNvSpPr>
          <p:nvPr>
            <p:ph type="body" idx="1"/>
          </p:nvPr>
        </p:nvSpPr>
        <p:spPr>
          <a:xfrm>
            <a:off x="1812726" y="2652117"/>
            <a:ext cx="5518500" cy="596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1700"/>
              <a:buFont typeface="Helvetica Neue"/>
              <a:buNone/>
              <a:defRPr sz="17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1700"/>
              <a:buFont typeface="Helvetica Neue"/>
              <a:buNone/>
              <a:defRPr sz="17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1700"/>
              <a:buFont typeface="Helvetica Neue"/>
              <a:buNone/>
              <a:defRPr sz="17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1700"/>
              <a:buFont typeface="Helvetica Neue"/>
              <a:buNone/>
              <a:defRPr sz="17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1700"/>
              <a:buFont typeface="Helvetica Neue"/>
              <a:buNone/>
              <a:defRPr sz="1700" b="0" i="0" u="none" strike="noStrike" cap="none">
                <a:solidFill>
                  <a:srgbClr val="000000"/>
                </a:solidFill>
                <a:latin typeface="Helvetica Neue Light"/>
                <a:ea typeface="Helvetica Neue Light"/>
                <a:cs typeface="Helvetica Neue Light"/>
                <a:sym typeface="Helvetica Neue Light"/>
              </a:defRPr>
            </a:lvl5pPr>
            <a:lvl6pPr marL="2743200" marR="0" lvl="5" indent="-304800" algn="l" rtl="0">
              <a:lnSpc>
                <a:spcPct val="115000"/>
              </a:lnSpc>
              <a:spcBef>
                <a:spcPts val="1600"/>
              </a:spcBef>
              <a:spcAft>
                <a:spcPts val="0"/>
              </a:spcAft>
              <a:buClr>
                <a:srgbClr val="595959"/>
              </a:buClr>
              <a:buSzPts val="1200"/>
              <a:buFont typeface="Helvetica Neue"/>
              <a:buChar char="■"/>
              <a:defRPr sz="1200" b="0" i="0" u="none" strike="noStrike" cap="none">
                <a:solidFill>
                  <a:srgbClr val="595959"/>
                </a:solidFill>
                <a:latin typeface="Helvetica Neue"/>
                <a:ea typeface="Helvetica Neue"/>
                <a:cs typeface="Helvetica Neue"/>
                <a:sym typeface="Helvetica Neue"/>
              </a:defRPr>
            </a:lvl6pPr>
            <a:lvl7pPr marL="3200400" marR="0" lvl="6" indent="-304800" algn="l" rtl="0">
              <a:lnSpc>
                <a:spcPct val="115000"/>
              </a:lnSpc>
              <a:spcBef>
                <a:spcPts val="1600"/>
              </a:spcBef>
              <a:spcAft>
                <a:spcPts val="0"/>
              </a:spcAft>
              <a:buClr>
                <a:srgbClr val="595959"/>
              </a:buClr>
              <a:buSzPts val="1200"/>
              <a:buFont typeface="Helvetica Neue"/>
              <a:buChar char="●"/>
              <a:defRPr sz="1200" b="0" i="0" u="none" strike="noStrike" cap="none">
                <a:solidFill>
                  <a:srgbClr val="595959"/>
                </a:solidFill>
                <a:latin typeface="Helvetica Neue"/>
                <a:ea typeface="Helvetica Neue"/>
                <a:cs typeface="Helvetica Neue"/>
                <a:sym typeface="Helvetica Neue"/>
              </a:defRPr>
            </a:lvl7pPr>
            <a:lvl8pPr marL="3657600" marR="0" lvl="7" indent="-304800" algn="l" rtl="0">
              <a:lnSpc>
                <a:spcPct val="115000"/>
              </a:lnSpc>
              <a:spcBef>
                <a:spcPts val="1600"/>
              </a:spcBef>
              <a:spcAft>
                <a:spcPts val="0"/>
              </a:spcAft>
              <a:buClr>
                <a:srgbClr val="595959"/>
              </a:buClr>
              <a:buSzPts val="1200"/>
              <a:buFont typeface="Helvetica Neue"/>
              <a:buChar char="○"/>
              <a:defRPr sz="1200" b="0" i="0" u="none" strike="noStrike" cap="none">
                <a:solidFill>
                  <a:srgbClr val="595959"/>
                </a:solidFill>
                <a:latin typeface="Helvetica Neue"/>
                <a:ea typeface="Helvetica Neue"/>
                <a:cs typeface="Helvetica Neue"/>
                <a:sym typeface="Helvetica Neue"/>
              </a:defRPr>
            </a:lvl8pPr>
            <a:lvl9pPr marL="4114800" marR="0" lvl="8" indent="-304800" algn="l" rtl="0">
              <a:lnSpc>
                <a:spcPct val="115000"/>
              </a:lnSpc>
              <a:spcBef>
                <a:spcPts val="1600"/>
              </a:spcBef>
              <a:spcAft>
                <a:spcPts val="0"/>
              </a:spcAft>
              <a:buClr>
                <a:srgbClr val="595959"/>
              </a:buClr>
              <a:buSzPts val="1200"/>
              <a:buFont typeface="Helvetica Neue"/>
              <a:buChar char="■"/>
              <a:defRPr sz="1200" b="0" i="0" u="none" strike="noStrike" cap="none">
                <a:solidFill>
                  <a:srgbClr val="595959"/>
                </a:solidFill>
                <a:latin typeface="Helvetica Neue"/>
                <a:ea typeface="Helvetica Neue"/>
                <a:cs typeface="Helvetica Neue"/>
                <a:sym typeface="Helvetica Neue"/>
              </a:defRPr>
            </a:lvl9pPr>
          </a:lstStyle>
          <a:p>
            <a:endParaRPr/>
          </a:p>
        </p:txBody>
      </p:sp>
      <p:sp>
        <p:nvSpPr>
          <p:cNvPr id="388" name="Google Shape;388;p79"/>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‹N°›</a:t>
            </a:fld>
            <a:endParaRPr sz="1400">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White Text Slide">
  <p:cSld name="CUSTOM_5">
    <p:spTree>
      <p:nvGrpSpPr>
        <p:cNvPr id="1" name="Shape 389"/>
        <p:cNvGrpSpPr/>
        <p:nvPr/>
      </p:nvGrpSpPr>
      <p:grpSpPr>
        <a:xfrm>
          <a:off x="0" y="0"/>
          <a:ext cx="0" cy="0"/>
          <a:chOff x="0" y="0"/>
          <a:chExt cx="0" cy="0"/>
        </a:xfrm>
      </p:grpSpPr>
      <p:sp>
        <p:nvSpPr>
          <p:cNvPr id="390" name="Google Shape;390;p80"/>
          <p:cNvSpPr txBox="1">
            <a:spLocks noGrp="1"/>
          </p:cNvSpPr>
          <p:nvPr>
            <p:ph type="title"/>
          </p:nvPr>
        </p:nvSpPr>
        <p:spPr>
          <a:xfrm>
            <a:off x="390525" y="628650"/>
            <a:ext cx="8229600" cy="495300"/>
          </a:xfrm>
          <a:prstGeom prst="rect">
            <a:avLst/>
          </a:prstGeom>
        </p:spPr>
        <p:txBody>
          <a:bodyPr spcFirstLastPara="1" wrap="square" lIns="91425" tIns="91425" rIns="91425" bIns="91425" anchor="t" anchorCtr="0"/>
          <a:lstStyle>
            <a:lvl1pPr lvl="0" rtl="0">
              <a:spcBef>
                <a:spcPts val="0"/>
              </a:spcBef>
              <a:spcAft>
                <a:spcPts val="0"/>
              </a:spcAft>
              <a:buNone/>
              <a:defRPr sz="2000">
                <a:solidFill>
                  <a:srgbClr val="434343"/>
                </a:solidFill>
                <a:latin typeface="Lato"/>
                <a:ea typeface="Lato"/>
                <a:cs typeface="Lato"/>
                <a:sym typeface="Lato"/>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a:endParaRPr/>
          </a:p>
        </p:txBody>
      </p:sp>
      <p:sp>
        <p:nvSpPr>
          <p:cNvPr id="391" name="Google Shape;391;p80"/>
          <p:cNvSpPr txBox="1">
            <a:spLocks noGrp="1"/>
          </p:cNvSpPr>
          <p:nvPr>
            <p:ph type="subTitle" idx="1"/>
          </p:nvPr>
        </p:nvSpPr>
        <p:spPr>
          <a:xfrm>
            <a:off x="390525" y="352425"/>
            <a:ext cx="4371900" cy="428700"/>
          </a:xfrm>
          <a:prstGeom prst="rect">
            <a:avLst/>
          </a:prstGeom>
        </p:spPr>
        <p:txBody>
          <a:bodyPr spcFirstLastPara="1" wrap="square" lIns="91425" tIns="91425" rIns="91425" bIns="91425" anchor="t" anchorCtr="0"/>
          <a:lstStyle>
            <a:lvl1pPr lvl="0" rtl="0">
              <a:spcBef>
                <a:spcPts val="0"/>
              </a:spcBef>
              <a:spcAft>
                <a:spcPts val="0"/>
              </a:spcAft>
              <a:buNone/>
              <a:defRPr sz="1400">
                <a:solidFill>
                  <a:srgbClr val="C0C9D1"/>
                </a:solidFill>
                <a:latin typeface="Lato"/>
                <a:ea typeface="Lato"/>
                <a:cs typeface="Lato"/>
                <a:sym typeface="Lato"/>
              </a:defRPr>
            </a:lvl1pPr>
            <a:lvl2pPr lvl="1" rtl="0">
              <a:spcBef>
                <a:spcPts val="1600"/>
              </a:spcBef>
              <a:spcAft>
                <a:spcPts val="0"/>
              </a:spcAft>
              <a:buNone/>
              <a:defRPr sz="1400">
                <a:solidFill>
                  <a:srgbClr val="999999"/>
                </a:solidFill>
                <a:latin typeface="Lato"/>
                <a:ea typeface="Lato"/>
                <a:cs typeface="Lato"/>
                <a:sym typeface="Lato"/>
              </a:defRPr>
            </a:lvl2pPr>
            <a:lvl3pPr lvl="2" rtl="0">
              <a:spcBef>
                <a:spcPts val="1600"/>
              </a:spcBef>
              <a:spcAft>
                <a:spcPts val="0"/>
              </a:spcAft>
              <a:buNone/>
              <a:defRPr sz="1400">
                <a:solidFill>
                  <a:srgbClr val="999999"/>
                </a:solidFill>
                <a:latin typeface="Lato"/>
                <a:ea typeface="Lato"/>
                <a:cs typeface="Lato"/>
                <a:sym typeface="Lato"/>
              </a:defRPr>
            </a:lvl3pPr>
            <a:lvl4pPr lvl="3" rtl="0">
              <a:spcBef>
                <a:spcPts val="1600"/>
              </a:spcBef>
              <a:spcAft>
                <a:spcPts val="0"/>
              </a:spcAft>
              <a:buNone/>
              <a:defRPr sz="1400">
                <a:solidFill>
                  <a:srgbClr val="999999"/>
                </a:solidFill>
                <a:latin typeface="Lato"/>
                <a:ea typeface="Lato"/>
                <a:cs typeface="Lato"/>
                <a:sym typeface="Lato"/>
              </a:defRPr>
            </a:lvl4pPr>
            <a:lvl5pPr lvl="4" rtl="0">
              <a:spcBef>
                <a:spcPts val="1600"/>
              </a:spcBef>
              <a:spcAft>
                <a:spcPts val="0"/>
              </a:spcAft>
              <a:buNone/>
              <a:defRPr sz="1400">
                <a:solidFill>
                  <a:srgbClr val="999999"/>
                </a:solidFill>
                <a:latin typeface="Lato"/>
                <a:ea typeface="Lato"/>
                <a:cs typeface="Lato"/>
                <a:sym typeface="Lato"/>
              </a:defRPr>
            </a:lvl5pPr>
            <a:lvl6pPr lvl="5" rtl="0">
              <a:spcBef>
                <a:spcPts val="1600"/>
              </a:spcBef>
              <a:spcAft>
                <a:spcPts val="0"/>
              </a:spcAft>
              <a:buNone/>
              <a:defRPr sz="1400">
                <a:solidFill>
                  <a:srgbClr val="999999"/>
                </a:solidFill>
                <a:latin typeface="Lato"/>
                <a:ea typeface="Lato"/>
                <a:cs typeface="Lato"/>
                <a:sym typeface="Lato"/>
              </a:defRPr>
            </a:lvl6pPr>
            <a:lvl7pPr lvl="6" rtl="0">
              <a:spcBef>
                <a:spcPts val="1600"/>
              </a:spcBef>
              <a:spcAft>
                <a:spcPts val="0"/>
              </a:spcAft>
              <a:buNone/>
              <a:defRPr sz="1400">
                <a:solidFill>
                  <a:srgbClr val="999999"/>
                </a:solidFill>
                <a:latin typeface="Lato"/>
                <a:ea typeface="Lato"/>
                <a:cs typeface="Lato"/>
                <a:sym typeface="Lato"/>
              </a:defRPr>
            </a:lvl7pPr>
            <a:lvl8pPr lvl="7" rtl="0">
              <a:spcBef>
                <a:spcPts val="1600"/>
              </a:spcBef>
              <a:spcAft>
                <a:spcPts val="0"/>
              </a:spcAft>
              <a:buNone/>
              <a:defRPr sz="1400">
                <a:solidFill>
                  <a:srgbClr val="999999"/>
                </a:solidFill>
                <a:latin typeface="Lato"/>
                <a:ea typeface="Lato"/>
                <a:cs typeface="Lato"/>
                <a:sym typeface="Lato"/>
              </a:defRPr>
            </a:lvl8pPr>
            <a:lvl9pPr lvl="8" rtl="0">
              <a:spcBef>
                <a:spcPts val="1600"/>
              </a:spcBef>
              <a:spcAft>
                <a:spcPts val="1600"/>
              </a:spcAft>
              <a:buNone/>
              <a:defRPr sz="1400">
                <a:solidFill>
                  <a:srgbClr val="999999"/>
                </a:solidFill>
                <a:latin typeface="Lato"/>
                <a:ea typeface="Lato"/>
                <a:cs typeface="Lato"/>
                <a:sym typeface="Lato"/>
              </a:defRPr>
            </a:lvl9pPr>
          </a:lstStyle>
          <a:p>
            <a:endParaRPr/>
          </a:p>
        </p:txBody>
      </p:sp>
      <p:sp>
        <p:nvSpPr>
          <p:cNvPr id="392" name="Google Shape;392;p80"/>
          <p:cNvSpPr txBox="1">
            <a:spLocks noGrp="1"/>
          </p:cNvSpPr>
          <p:nvPr>
            <p:ph type="body" idx="2"/>
          </p:nvPr>
        </p:nvSpPr>
        <p:spPr>
          <a:xfrm>
            <a:off x="391257" y="1339249"/>
            <a:ext cx="8520600" cy="4146000"/>
          </a:xfrm>
          <a:prstGeom prst="rect">
            <a:avLst/>
          </a:prstGeom>
        </p:spPr>
        <p:txBody>
          <a:bodyPr spcFirstLastPara="1" wrap="square" lIns="91425" tIns="91425" rIns="91425" bIns="91425" anchor="t" anchorCtr="0"/>
          <a:lstStyle>
            <a:lvl1pPr marL="457200" lvl="0" indent="-292100" rtl="0">
              <a:lnSpc>
                <a:spcPct val="115000"/>
              </a:lnSpc>
              <a:spcBef>
                <a:spcPts val="0"/>
              </a:spcBef>
              <a:spcAft>
                <a:spcPts val="0"/>
              </a:spcAft>
              <a:buClr>
                <a:srgbClr val="666666"/>
              </a:buClr>
              <a:buSzPts val="1000"/>
              <a:buFont typeface="Lato Light"/>
              <a:buChar char="●"/>
              <a:defRPr sz="1800">
                <a:solidFill>
                  <a:srgbClr val="666666"/>
                </a:solidFill>
                <a:latin typeface="Lato Light"/>
                <a:ea typeface="Lato Light"/>
                <a:cs typeface="Lato Light"/>
                <a:sym typeface="Lato Light"/>
              </a:defRPr>
            </a:lvl1pPr>
            <a:lvl2pPr marL="914400" lvl="1" indent="-292100" rtl="0">
              <a:lnSpc>
                <a:spcPct val="115000"/>
              </a:lnSpc>
              <a:spcBef>
                <a:spcPts val="1600"/>
              </a:spcBef>
              <a:spcAft>
                <a:spcPts val="0"/>
              </a:spcAft>
              <a:buClr>
                <a:srgbClr val="666666"/>
              </a:buClr>
              <a:buSzPts val="1000"/>
              <a:buFont typeface="Lato Light"/>
              <a:buChar char="○"/>
              <a:defRPr>
                <a:solidFill>
                  <a:srgbClr val="666666"/>
                </a:solidFill>
                <a:latin typeface="Lato Light"/>
                <a:ea typeface="Lato Light"/>
                <a:cs typeface="Lato Light"/>
                <a:sym typeface="Lato Light"/>
              </a:defRPr>
            </a:lvl2pPr>
            <a:lvl3pPr marL="1371600" lvl="2"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3pPr>
            <a:lvl4pPr marL="1828800" lvl="3"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4pPr>
            <a:lvl5pPr marL="2286000" lvl="4"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5pPr>
            <a:lvl6pPr marL="2743200" lvl="5"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6pPr>
            <a:lvl7pPr marL="3200400" lvl="6"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7pPr>
            <a:lvl8pPr marL="3657600" lvl="7"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8pPr>
            <a:lvl9pPr marL="4114800" lvl="8" indent="-292100" rtl="0">
              <a:lnSpc>
                <a:spcPct val="115000"/>
              </a:lnSpc>
              <a:spcBef>
                <a:spcPts val="1600"/>
              </a:spcBef>
              <a:spcAft>
                <a:spcPts val="1600"/>
              </a:spcAft>
              <a:buClr>
                <a:srgbClr val="666666"/>
              </a:buClr>
              <a:buSzPts val="1000"/>
              <a:buFont typeface="Lato Light"/>
              <a:buChar char="■"/>
              <a:defRPr sz="1300">
                <a:solidFill>
                  <a:srgbClr val="666666"/>
                </a:solidFill>
                <a:latin typeface="Lato Light"/>
                <a:ea typeface="Lato Light"/>
                <a:cs typeface="Lato Light"/>
                <a:sym typeface="Lato Light"/>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White 2">
  <p:cSld name="TITLE_8">
    <p:spTree>
      <p:nvGrpSpPr>
        <p:cNvPr id="1" name="Shape 393"/>
        <p:cNvGrpSpPr/>
        <p:nvPr/>
      </p:nvGrpSpPr>
      <p:grpSpPr>
        <a:xfrm>
          <a:off x="0" y="0"/>
          <a:ext cx="0" cy="0"/>
          <a:chOff x="0" y="0"/>
          <a:chExt cx="0" cy="0"/>
        </a:xfrm>
      </p:grpSpPr>
      <p:pic>
        <p:nvPicPr>
          <p:cNvPr id="394" name="Google Shape;394;p81"/>
          <p:cNvPicPr preferRelativeResize="0"/>
          <p:nvPr/>
        </p:nvPicPr>
        <p:blipFill>
          <a:blip r:embed="rId2">
            <a:alphaModFix/>
          </a:blip>
          <a:stretch>
            <a:fillRect/>
          </a:stretch>
        </p:blipFill>
        <p:spPr>
          <a:xfrm>
            <a:off x="8839200" y="4853148"/>
            <a:ext cx="223848" cy="22384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White" type="title">
  <p:cSld name="TITLE">
    <p:spTree>
      <p:nvGrpSpPr>
        <p:cNvPr id="1" name="Shape 398"/>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Colors">
  <p:cSld name="CUSTOM_7">
    <p:spTree>
      <p:nvGrpSpPr>
        <p:cNvPr id="1" name="Shape 399"/>
        <p:cNvGrpSpPr/>
        <p:nvPr/>
      </p:nvGrpSpPr>
      <p:grpSpPr>
        <a:xfrm>
          <a:off x="0" y="0"/>
          <a:ext cx="0" cy="0"/>
          <a:chOff x="0" y="0"/>
          <a:chExt cx="0" cy="0"/>
        </a:xfrm>
      </p:grpSpPr>
      <p:sp>
        <p:nvSpPr>
          <p:cNvPr id="400" name="Google Shape;400;p84"/>
          <p:cNvSpPr/>
          <p:nvPr/>
        </p:nvSpPr>
        <p:spPr>
          <a:xfrm>
            <a:off x="905525" y="1423375"/>
            <a:ext cx="1274700" cy="1184100"/>
          </a:xfrm>
          <a:prstGeom prst="rect">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4"/>
          <p:cNvSpPr/>
          <p:nvPr/>
        </p:nvSpPr>
        <p:spPr>
          <a:xfrm>
            <a:off x="4665438" y="2759775"/>
            <a:ext cx="1274700" cy="1184100"/>
          </a:xfrm>
          <a:prstGeom prst="rect">
            <a:avLst/>
          </a:prstGeom>
          <a:solidFill>
            <a:srgbClr val="00A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4"/>
          <p:cNvSpPr/>
          <p:nvPr/>
        </p:nvSpPr>
        <p:spPr>
          <a:xfrm>
            <a:off x="3131213" y="2759775"/>
            <a:ext cx="1274700" cy="1184100"/>
          </a:xfrm>
          <a:prstGeom prst="rect">
            <a:avLst/>
          </a:prstGeom>
          <a:gradFill>
            <a:gsLst>
              <a:gs pos="0">
                <a:srgbClr val="0D429E"/>
              </a:gs>
              <a:gs pos="50000">
                <a:srgbClr val="0489C0"/>
              </a:gs>
              <a:gs pos="100000">
                <a:srgbClr val="00A7C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4"/>
          <p:cNvSpPr/>
          <p:nvPr/>
        </p:nvSpPr>
        <p:spPr>
          <a:xfrm>
            <a:off x="2401925" y="1423375"/>
            <a:ext cx="1274700" cy="1184100"/>
          </a:xfrm>
          <a:prstGeom prst="rect">
            <a:avLst/>
          </a:prstGeom>
          <a:solidFill>
            <a:srgbClr val="FF8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4"/>
          <p:cNvSpPr/>
          <p:nvPr/>
        </p:nvSpPr>
        <p:spPr>
          <a:xfrm>
            <a:off x="3898325" y="1423375"/>
            <a:ext cx="1274700" cy="1184100"/>
          </a:xfrm>
          <a:prstGeom prst="rect">
            <a:avLst/>
          </a:prstGeom>
          <a:solidFill>
            <a:srgbClr val="5CC6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4"/>
          <p:cNvSpPr/>
          <p:nvPr/>
        </p:nvSpPr>
        <p:spPr>
          <a:xfrm>
            <a:off x="5394725" y="1423375"/>
            <a:ext cx="1274700" cy="1184100"/>
          </a:xfrm>
          <a:prstGeom prst="rect">
            <a:avLst/>
          </a:prstGeom>
          <a:solidFill>
            <a:srgbClr val="2F36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4"/>
          <p:cNvSpPr/>
          <p:nvPr/>
        </p:nvSpPr>
        <p:spPr>
          <a:xfrm>
            <a:off x="6835125" y="1423375"/>
            <a:ext cx="1274700" cy="1184100"/>
          </a:xfrm>
          <a:prstGeom prst="rect">
            <a:avLst/>
          </a:prstGeom>
          <a:solidFill>
            <a:srgbClr val="2FB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White Text Slide">
  <p:cSld name="CUSTOM_5">
    <p:spTree>
      <p:nvGrpSpPr>
        <p:cNvPr id="1" name="Shape 407"/>
        <p:cNvGrpSpPr/>
        <p:nvPr/>
      </p:nvGrpSpPr>
      <p:grpSpPr>
        <a:xfrm>
          <a:off x="0" y="0"/>
          <a:ext cx="0" cy="0"/>
          <a:chOff x="0" y="0"/>
          <a:chExt cx="0" cy="0"/>
        </a:xfrm>
      </p:grpSpPr>
      <p:sp>
        <p:nvSpPr>
          <p:cNvPr id="408" name="Google Shape;408;p85"/>
          <p:cNvSpPr txBox="1">
            <a:spLocks noGrp="1"/>
          </p:cNvSpPr>
          <p:nvPr>
            <p:ph type="title"/>
          </p:nvPr>
        </p:nvSpPr>
        <p:spPr>
          <a:xfrm>
            <a:off x="390525" y="628650"/>
            <a:ext cx="8229600" cy="4953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000">
                <a:solidFill>
                  <a:srgbClr val="434343"/>
                </a:solidFill>
                <a:latin typeface="Lato"/>
                <a:ea typeface="Lato"/>
                <a:cs typeface="Lato"/>
                <a:sym typeface="Lato"/>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a:endParaRPr/>
          </a:p>
        </p:txBody>
      </p:sp>
      <p:sp>
        <p:nvSpPr>
          <p:cNvPr id="409" name="Google Shape;409;p85"/>
          <p:cNvSpPr txBox="1">
            <a:spLocks noGrp="1"/>
          </p:cNvSpPr>
          <p:nvPr>
            <p:ph type="subTitle" idx="1"/>
          </p:nvPr>
        </p:nvSpPr>
        <p:spPr>
          <a:xfrm>
            <a:off x="390525" y="352425"/>
            <a:ext cx="4371900" cy="428700"/>
          </a:xfrm>
          <a:prstGeom prst="rect">
            <a:avLst/>
          </a:prstGeom>
        </p:spPr>
        <p:txBody>
          <a:bodyPr spcFirstLastPara="1" wrap="square" lIns="91425" tIns="91425" rIns="91425" bIns="91425" anchor="t" anchorCtr="0"/>
          <a:lstStyle>
            <a:lvl1pPr lvl="0" rtl="0">
              <a:spcBef>
                <a:spcPts val="0"/>
              </a:spcBef>
              <a:spcAft>
                <a:spcPts val="0"/>
              </a:spcAft>
              <a:buNone/>
              <a:defRPr sz="1400">
                <a:solidFill>
                  <a:srgbClr val="C0C9D1"/>
                </a:solidFill>
                <a:latin typeface="Lato"/>
                <a:ea typeface="Lato"/>
                <a:cs typeface="Lato"/>
                <a:sym typeface="Lato"/>
              </a:defRPr>
            </a:lvl1pPr>
            <a:lvl2pPr lvl="1" rtl="0">
              <a:spcBef>
                <a:spcPts val="1600"/>
              </a:spcBef>
              <a:spcAft>
                <a:spcPts val="0"/>
              </a:spcAft>
              <a:buNone/>
              <a:defRPr sz="1400">
                <a:solidFill>
                  <a:srgbClr val="999999"/>
                </a:solidFill>
                <a:latin typeface="Lato"/>
                <a:ea typeface="Lato"/>
                <a:cs typeface="Lato"/>
                <a:sym typeface="Lato"/>
              </a:defRPr>
            </a:lvl2pPr>
            <a:lvl3pPr lvl="2" rtl="0">
              <a:spcBef>
                <a:spcPts val="1600"/>
              </a:spcBef>
              <a:spcAft>
                <a:spcPts val="0"/>
              </a:spcAft>
              <a:buNone/>
              <a:defRPr sz="1400">
                <a:solidFill>
                  <a:srgbClr val="999999"/>
                </a:solidFill>
                <a:latin typeface="Lato"/>
                <a:ea typeface="Lato"/>
                <a:cs typeface="Lato"/>
                <a:sym typeface="Lato"/>
              </a:defRPr>
            </a:lvl3pPr>
            <a:lvl4pPr lvl="3" rtl="0">
              <a:spcBef>
                <a:spcPts val="1600"/>
              </a:spcBef>
              <a:spcAft>
                <a:spcPts val="0"/>
              </a:spcAft>
              <a:buNone/>
              <a:defRPr sz="1400">
                <a:solidFill>
                  <a:srgbClr val="999999"/>
                </a:solidFill>
                <a:latin typeface="Lato"/>
                <a:ea typeface="Lato"/>
                <a:cs typeface="Lato"/>
                <a:sym typeface="Lato"/>
              </a:defRPr>
            </a:lvl4pPr>
            <a:lvl5pPr lvl="4" rtl="0">
              <a:spcBef>
                <a:spcPts val="1600"/>
              </a:spcBef>
              <a:spcAft>
                <a:spcPts val="0"/>
              </a:spcAft>
              <a:buNone/>
              <a:defRPr sz="1400">
                <a:solidFill>
                  <a:srgbClr val="999999"/>
                </a:solidFill>
                <a:latin typeface="Lato"/>
                <a:ea typeface="Lato"/>
                <a:cs typeface="Lato"/>
                <a:sym typeface="Lato"/>
              </a:defRPr>
            </a:lvl5pPr>
            <a:lvl6pPr lvl="5" rtl="0">
              <a:spcBef>
                <a:spcPts val="1600"/>
              </a:spcBef>
              <a:spcAft>
                <a:spcPts val="0"/>
              </a:spcAft>
              <a:buNone/>
              <a:defRPr sz="1400">
                <a:solidFill>
                  <a:srgbClr val="999999"/>
                </a:solidFill>
                <a:latin typeface="Lato"/>
                <a:ea typeface="Lato"/>
                <a:cs typeface="Lato"/>
                <a:sym typeface="Lato"/>
              </a:defRPr>
            </a:lvl6pPr>
            <a:lvl7pPr lvl="6" rtl="0">
              <a:spcBef>
                <a:spcPts val="1600"/>
              </a:spcBef>
              <a:spcAft>
                <a:spcPts val="0"/>
              </a:spcAft>
              <a:buNone/>
              <a:defRPr sz="1400">
                <a:solidFill>
                  <a:srgbClr val="999999"/>
                </a:solidFill>
                <a:latin typeface="Lato"/>
                <a:ea typeface="Lato"/>
                <a:cs typeface="Lato"/>
                <a:sym typeface="Lato"/>
              </a:defRPr>
            </a:lvl7pPr>
            <a:lvl8pPr lvl="7" rtl="0">
              <a:spcBef>
                <a:spcPts val="1600"/>
              </a:spcBef>
              <a:spcAft>
                <a:spcPts val="0"/>
              </a:spcAft>
              <a:buNone/>
              <a:defRPr sz="1400">
                <a:solidFill>
                  <a:srgbClr val="999999"/>
                </a:solidFill>
                <a:latin typeface="Lato"/>
                <a:ea typeface="Lato"/>
                <a:cs typeface="Lato"/>
                <a:sym typeface="Lato"/>
              </a:defRPr>
            </a:lvl8pPr>
            <a:lvl9pPr lvl="8" rtl="0">
              <a:spcBef>
                <a:spcPts val="1600"/>
              </a:spcBef>
              <a:spcAft>
                <a:spcPts val="1600"/>
              </a:spcAft>
              <a:buNone/>
              <a:defRPr sz="1400">
                <a:solidFill>
                  <a:srgbClr val="999999"/>
                </a:solidFill>
                <a:latin typeface="Lato"/>
                <a:ea typeface="Lato"/>
                <a:cs typeface="Lato"/>
                <a:sym typeface="Lato"/>
              </a:defRPr>
            </a:lvl9pPr>
          </a:lstStyle>
          <a:p>
            <a:endParaRPr/>
          </a:p>
        </p:txBody>
      </p:sp>
      <p:sp>
        <p:nvSpPr>
          <p:cNvPr id="410" name="Google Shape;410;p85"/>
          <p:cNvSpPr txBox="1">
            <a:spLocks noGrp="1"/>
          </p:cNvSpPr>
          <p:nvPr>
            <p:ph type="body" idx="2"/>
          </p:nvPr>
        </p:nvSpPr>
        <p:spPr>
          <a:xfrm>
            <a:off x="391257" y="1339249"/>
            <a:ext cx="8520600" cy="4146000"/>
          </a:xfrm>
          <a:prstGeom prst="rect">
            <a:avLst/>
          </a:prstGeom>
        </p:spPr>
        <p:txBody>
          <a:bodyPr spcFirstLastPara="1" wrap="square" lIns="91425" tIns="91425" rIns="91425" bIns="91425" anchor="t" anchorCtr="0"/>
          <a:lstStyle>
            <a:lvl1pPr marL="457200" lvl="0" indent="-292100" rtl="0">
              <a:lnSpc>
                <a:spcPct val="115000"/>
              </a:lnSpc>
              <a:spcBef>
                <a:spcPts val="0"/>
              </a:spcBef>
              <a:spcAft>
                <a:spcPts val="0"/>
              </a:spcAft>
              <a:buClr>
                <a:srgbClr val="666666"/>
              </a:buClr>
              <a:buSzPts val="1000"/>
              <a:buFont typeface="Lato Light"/>
              <a:buChar char="●"/>
              <a:defRPr sz="1800">
                <a:solidFill>
                  <a:srgbClr val="666666"/>
                </a:solidFill>
                <a:latin typeface="Lato Light"/>
                <a:ea typeface="Lato Light"/>
                <a:cs typeface="Lato Light"/>
                <a:sym typeface="Lato Light"/>
              </a:defRPr>
            </a:lvl1pPr>
            <a:lvl2pPr marL="914400" lvl="1" indent="-292100" rtl="0">
              <a:lnSpc>
                <a:spcPct val="115000"/>
              </a:lnSpc>
              <a:spcBef>
                <a:spcPts val="1600"/>
              </a:spcBef>
              <a:spcAft>
                <a:spcPts val="0"/>
              </a:spcAft>
              <a:buClr>
                <a:srgbClr val="666666"/>
              </a:buClr>
              <a:buSzPts val="1000"/>
              <a:buFont typeface="Lato Light"/>
              <a:buChar char="○"/>
              <a:defRPr>
                <a:solidFill>
                  <a:srgbClr val="666666"/>
                </a:solidFill>
                <a:latin typeface="Lato Light"/>
                <a:ea typeface="Lato Light"/>
                <a:cs typeface="Lato Light"/>
                <a:sym typeface="Lato Light"/>
              </a:defRPr>
            </a:lvl2pPr>
            <a:lvl3pPr marL="1371600" lvl="2"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3pPr>
            <a:lvl4pPr marL="1828800" lvl="3"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4pPr>
            <a:lvl5pPr marL="2286000" lvl="4"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5pPr>
            <a:lvl6pPr marL="2743200" lvl="5"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6pPr>
            <a:lvl7pPr marL="3200400" lvl="6"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7pPr>
            <a:lvl8pPr marL="3657600" lvl="7"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8pPr>
            <a:lvl9pPr marL="4114800" lvl="8" indent="-292100" rtl="0">
              <a:lnSpc>
                <a:spcPct val="115000"/>
              </a:lnSpc>
              <a:spcBef>
                <a:spcPts val="1600"/>
              </a:spcBef>
              <a:spcAft>
                <a:spcPts val="1600"/>
              </a:spcAft>
              <a:buClr>
                <a:srgbClr val="666666"/>
              </a:buClr>
              <a:buSzPts val="1000"/>
              <a:buFont typeface="Lato Light"/>
              <a:buChar char="■"/>
              <a:defRPr sz="1300">
                <a:solidFill>
                  <a:srgbClr val="666666"/>
                </a:solidFill>
                <a:latin typeface="Lato Light"/>
                <a:ea typeface="Lato Light"/>
                <a:cs typeface="Lato Light"/>
                <a:sym typeface="Lato Light"/>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White Text Slide 3">
  <p:cSld name="CUSTOM_5_2">
    <p:spTree>
      <p:nvGrpSpPr>
        <p:cNvPr id="1" name="Shape 411"/>
        <p:cNvGrpSpPr/>
        <p:nvPr/>
      </p:nvGrpSpPr>
      <p:grpSpPr>
        <a:xfrm>
          <a:off x="0" y="0"/>
          <a:ext cx="0" cy="0"/>
          <a:chOff x="0" y="0"/>
          <a:chExt cx="0" cy="0"/>
        </a:xfrm>
      </p:grpSpPr>
      <p:pic>
        <p:nvPicPr>
          <p:cNvPr id="412" name="Google Shape;412;p86"/>
          <p:cNvPicPr preferRelativeResize="0"/>
          <p:nvPr/>
        </p:nvPicPr>
        <p:blipFill>
          <a:blip r:embed="rId2">
            <a:alphaModFix/>
          </a:blip>
          <a:stretch>
            <a:fillRect/>
          </a:stretch>
        </p:blipFill>
        <p:spPr>
          <a:xfrm>
            <a:off x="4762425" y="1605000"/>
            <a:ext cx="4044775" cy="2636024"/>
          </a:xfrm>
          <a:prstGeom prst="rect">
            <a:avLst/>
          </a:prstGeom>
          <a:noFill/>
          <a:ln>
            <a:noFill/>
          </a:ln>
        </p:spPr>
      </p:pic>
      <p:sp>
        <p:nvSpPr>
          <p:cNvPr id="413" name="Google Shape;413;p86"/>
          <p:cNvSpPr txBox="1">
            <a:spLocks noGrp="1"/>
          </p:cNvSpPr>
          <p:nvPr>
            <p:ph type="title"/>
          </p:nvPr>
        </p:nvSpPr>
        <p:spPr>
          <a:xfrm>
            <a:off x="390525" y="628650"/>
            <a:ext cx="8229600" cy="4953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000">
                <a:solidFill>
                  <a:srgbClr val="434343"/>
                </a:solidFill>
                <a:latin typeface="Lato"/>
                <a:ea typeface="Lato"/>
                <a:cs typeface="Lato"/>
                <a:sym typeface="Lato"/>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a:endParaRPr/>
          </a:p>
        </p:txBody>
      </p:sp>
      <p:sp>
        <p:nvSpPr>
          <p:cNvPr id="414" name="Google Shape;414;p86"/>
          <p:cNvSpPr txBox="1">
            <a:spLocks noGrp="1"/>
          </p:cNvSpPr>
          <p:nvPr>
            <p:ph type="subTitle" idx="1"/>
          </p:nvPr>
        </p:nvSpPr>
        <p:spPr>
          <a:xfrm>
            <a:off x="390525" y="352425"/>
            <a:ext cx="4371900" cy="428700"/>
          </a:xfrm>
          <a:prstGeom prst="rect">
            <a:avLst/>
          </a:prstGeom>
        </p:spPr>
        <p:txBody>
          <a:bodyPr spcFirstLastPara="1" wrap="square" lIns="91425" tIns="91425" rIns="91425" bIns="91425" anchor="t" anchorCtr="0"/>
          <a:lstStyle>
            <a:lvl1pPr lvl="0" rtl="0">
              <a:spcBef>
                <a:spcPts val="0"/>
              </a:spcBef>
              <a:spcAft>
                <a:spcPts val="0"/>
              </a:spcAft>
              <a:buNone/>
              <a:defRPr sz="1400">
                <a:solidFill>
                  <a:srgbClr val="C0C9D1"/>
                </a:solidFill>
                <a:latin typeface="Lato"/>
                <a:ea typeface="Lato"/>
                <a:cs typeface="Lato"/>
                <a:sym typeface="Lato"/>
              </a:defRPr>
            </a:lvl1pPr>
            <a:lvl2pPr lvl="1" rtl="0">
              <a:spcBef>
                <a:spcPts val="1600"/>
              </a:spcBef>
              <a:spcAft>
                <a:spcPts val="0"/>
              </a:spcAft>
              <a:buNone/>
              <a:defRPr sz="1400">
                <a:solidFill>
                  <a:srgbClr val="999999"/>
                </a:solidFill>
                <a:latin typeface="Lato"/>
                <a:ea typeface="Lato"/>
                <a:cs typeface="Lato"/>
                <a:sym typeface="Lato"/>
              </a:defRPr>
            </a:lvl2pPr>
            <a:lvl3pPr lvl="2" rtl="0">
              <a:spcBef>
                <a:spcPts val="1600"/>
              </a:spcBef>
              <a:spcAft>
                <a:spcPts val="0"/>
              </a:spcAft>
              <a:buNone/>
              <a:defRPr sz="1400">
                <a:solidFill>
                  <a:srgbClr val="999999"/>
                </a:solidFill>
                <a:latin typeface="Lato"/>
                <a:ea typeface="Lato"/>
                <a:cs typeface="Lato"/>
                <a:sym typeface="Lato"/>
              </a:defRPr>
            </a:lvl3pPr>
            <a:lvl4pPr lvl="3" rtl="0">
              <a:spcBef>
                <a:spcPts val="1600"/>
              </a:spcBef>
              <a:spcAft>
                <a:spcPts val="0"/>
              </a:spcAft>
              <a:buNone/>
              <a:defRPr sz="1400">
                <a:solidFill>
                  <a:srgbClr val="999999"/>
                </a:solidFill>
                <a:latin typeface="Lato"/>
                <a:ea typeface="Lato"/>
                <a:cs typeface="Lato"/>
                <a:sym typeface="Lato"/>
              </a:defRPr>
            </a:lvl4pPr>
            <a:lvl5pPr lvl="4" rtl="0">
              <a:spcBef>
                <a:spcPts val="1600"/>
              </a:spcBef>
              <a:spcAft>
                <a:spcPts val="0"/>
              </a:spcAft>
              <a:buNone/>
              <a:defRPr sz="1400">
                <a:solidFill>
                  <a:srgbClr val="999999"/>
                </a:solidFill>
                <a:latin typeface="Lato"/>
                <a:ea typeface="Lato"/>
                <a:cs typeface="Lato"/>
                <a:sym typeface="Lato"/>
              </a:defRPr>
            </a:lvl5pPr>
            <a:lvl6pPr lvl="5" rtl="0">
              <a:spcBef>
                <a:spcPts val="1600"/>
              </a:spcBef>
              <a:spcAft>
                <a:spcPts val="0"/>
              </a:spcAft>
              <a:buNone/>
              <a:defRPr sz="1400">
                <a:solidFill>
                  <a:srgbClr val="999999"/>
                </a:solidFill>
                <a:latin typeface="Lato"/>
                <a:ea typeface="Lato"/>
                <a:cs typeface="Lato"/>
                <a:sym typeface="Lato"/>
              </a:defRPr>
            </a:lvl6pPr>
            <a:lvl7pPr lvl="6" rtl="0">
              <a:spcBef>
                <a:spcPts val="1600"/>
              </a:spcBef>
              <a:spcAft>
                <a:spcPts val="0"/>
              </a:spcAft>
              <a:buNone/>
              <a:defRPr sz="1400">
                <a:solidFill>
                  <a:srgbClr val="999999"/>
                </a:solidFill>
                <a:latin typeface="Lato"/>
                <a:ea typeface="Lato"/>
                <a:cs typeface="Lato"/>
                <a:sym typeface="Lato"/>
              </a:defRPr>
            </a:lvl7pPr>
            <a:lvl8pPr lvl="7" rtl="0">
              <a:spcBef>
                <a:spcPts val="1600"/>
              </a:spcBef>
              <a:spcAft>
                <a:spcPts val="0"/>
              </a:spcAft>
              <a:buNone/>
              <a:defRPr sz="1400">
                <a:solidFill>
                  <a:srgbClr val="999999"/>
                </a:solidFill>
                <a:latin typeface="Lato"/>
                <a:ea typeface="Lato"/>
                <a:cs typeface="Lato"/>
                <a:sym typeface="Lato"/>
              </a:defRPr>
            </a:lvl8pPr>
            <a:lvl9pPr lvl="8" rtl="0">
              <a:spcBef>
                <a:spcPts val="1600"/>
              </a:spcBef>
              <a:spcAft>
                <a:spcPts val="1600"/>
              </a:spcAft>
              <a:buNone/>
              <a:defRPr sz="1400">
                <a:solidFill>
                  <a:srgbClr val="999999"/>
                </a:solidFill>
                <a:latin typeface="Lato"/>
                <a:ea typeface="Lato"/>
                <a:cs typeface="Lato"/>
                <a:sym typeface="Lato"/>
              </a:defRPr>
            </a:lvl9pPr>
          </a:lstStyle>
          <a:p>
            <a:endParaRPr/>
          </a:p>
        </p:txBody>
      </p:sp>
      <p:sp>
        <p:nvSpPr>
          <p:cNvPr id="415" name="Google Shape;415;p86"/>
          <p:cNvSpPr txBox="1">
            <a:spLocks noGrp="1"/>
          </p:cNvSpPr>
          <p:nvPr>
            <p:ph type="body" idx="2"/>
          </p:nvPr>
        </p:nvSpPr>
        <p:spPr>
          <a:xfrm>
            <a:off x="391254" y="1339250"/>
            <a:ext cx="4011300" cy="4146000"/>
          </a:xfrm>
          <a:prstGeom prst="rect">
            <a:avLst/>
          </a:prstGeom>
        </p:spPr>
        <p:txBody>
          <a:bodyPr spcFirstLastPara="1" wrap="square" lIns="91425" tIns="91425" rIns="91425" bIns="91425" anchor="t" anchorCtr="0"/>
          <a:lstStyle>
            <a:lvl1pPr marL="457200" lvl="0" indent="-292100" rtl="0">
              <a:lnSpc>
                <a:spcPct val="115000"/>
              </a:lnSpc>
              <a:spcBef>
                <a:spcPts val="0"/>
              </a:spcBef>
              <a:spcAft>
                <a:spcPts val="0"/>
              </a:spcAft>
              <a:buClr>
                <a:srgbClr val="666666"/>
              </a:buClr>
              <a:buSzPts val="1000"/>
              <a:buFont typeface="Lato Light"/>
              <a:buChar char="●"/>
              <a:defRPr sz="1800">
                <a:solidFill>
                  <a:srgbClr val="666666"/>
                </a:solidFill>
                <a:latin typeface="Lato Light"/>
                <a:ea typeface="Lato Light"/>
                <a:cs typeface="Lato Light"/>
                <a:sym typeface="Lato Light"/>
              </a:defRPr>
            </a:lvl1pPr>
            <a:lvl2pPr marL="914400" lvl="1" indent="-292100" rtl="0">
              <a:lnSpc>
                <a:spcPct val="115000"/>
              </a:lnSpc>
              <a:spcBef>
                <a:spcPts val="1600"/>
              </a:spcBef>
              <a:spcAft>
                <a:spcPts val="0"/>
              </a:spcAft>
              <a:buClr>
                <a:srgbClr val="666666"/>
              </a:buClr>
              <a:buSzPts val="1000"/>
              <a:buFont typeface="Lato Light"/>
              <a:buChar char="○"/>
              <a:defRPr>
                <a:solidFill>
                  <a:srgbClr val="666666"/>
                </a:solidFill>
                <a:latin typeface="Lato Light"/>
                <a:ea typeface="Lato Light"/>
                <a:cs typeface="Lato Light"/>
                <a:sym typeface="Lato Light"/>
              </a:defRPr>
            </a:lvl2pPr>
            <a:lvl3pPr marL="1371600" lvl="2"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3pPr>
            <a:lvl4pPr marL="1828800" lvl="3"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4pPr>
            <a:lvl5pPr marL="2286000" lvl="4"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5pPr>
            <a:lvl6pPr marL="2743200" lvl="5"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6pPr>
            <a:lvl7pPr marL="3200400" lvl="6"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7pPr>
            <a:lvl8pPr marL="3657600" lvl="7"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8pPr>
            <a:lvl9pPr marL="4114800" lvl="8" indent="-292100" rtl="0">
              <a:lnSpc>
                <a:spcPct val="115000"/>
              </a:lnSpc>
              <a:spcBef>
                <a:spcPts val="1600"/>
              </a:spcBef>
              <a:spcAft>
                <a:spcPts val="1600"/>
              </a:spcAft>
              <a:buClr>
                <a:srgbClr val="666666"/>
              </a:buClr>
              <a:buSzPts val="1000"/>
              <a:buFont typeface="Lato Light"/>
              <a:buChar char="■"/>
              <a:defRPr sz="1300">
                <a:solidFill>
                  <a:srgbClr val="666666"/>
                </a:solidFill>
                <a:latin typeface="Lato Light"/>
                <a:ea typeface="Lato Light"/>
                <a:cs typeface="Lato Light"/>
                <a:sym typeface="Lato Light"/>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White Text Slide 2">
  <p:cSld name="CUSTOM_5_2_1">
    <p:spTree>
      <p:nvGrpSpPr>
        <p:cNvPr id="1" name="Shape 416"/>
        <p:cNvGrpSpPr/>
        <p:nvPr/>
      </p:nvGrpSpPr>
      <p:grpSpPr>
        <a:xfrm>
          <a:off x="0" y="0"/>
          <a:ext cx="0" cy="0"/>
          <a:chOff x="0" y="0"/>
          <a:chExt cx="0" cy="0"/>
        </a:xfrm>
      </p:grpSpPr>
      <p:pic>
        <p:nvPicPr>
          <p:cNvPr id="417" name="Google Shape;417;p87"/>
          <p:cNvPicPr preferRelativeResize="0"/>
          <p:nvPr/>
        </p:nvPicPr>
        <p:blipFill>
          <a:blip r:embed="rId2">
            <a:alphaModFix/>
          </a:blip>
          <a:stretch>
            <a:fillRect/>
          </a:stretch>
        </p:blipFill>
        <p:spPr>
          <a:xfrm>
            <a:off x="5574500" y="1373650"/>
            <a:ext cx="2996601" cy="2996601"/>
          </a:xfrm>
          <a:prstGeom prst="rect">
            <a:avLst/>
          </a:prstGeom>
          <a:noFill/>
          <a:ln>
            <a:noFill/>
          </a:ln>
        </p:spPr>
      </p:pic>
      <p:pic>
        <p:nvPicPr>
          <p:cNvPr id="418" name="Google Shape;418;p87"/>
          <p:cNvPicPr preferRelativeResize="0"/>
          <p:nvPr/>
        </p:nvPicPr>
        <p:blipFill>
          <a:blip r:embed="rId3">
            <a:alphaModFix/>
          </a:blip>
          <a:stretch>
            <a:fillRect/>
          </a:stretch>
        </p:blipFill>
        <p:spPr>
          <a:xfrm>
            <a:off x="8719650" y="4719150"/>
            <a:ext cx="271950" cy="271950"/>
          </a:xfrm>
          <a:prstGeom prst="rect">
            <a:avLst/>
          </a:prstGeom>
          <a:noFill/>
          <a:ln>
            <a:noFill/>
          </a:ln>
        </p:spPr>
      </p:pic>
      <p:sp>
        <p:nvSpPr>
          <p:cNvPr id="419" name="Google Shape;419;p87"/>
          <p:cNvSpPr txBox="1">
            <a:spLocks noGrp="1"/>
          </p:cNvSpPr>
          <p:nvPr>
            <p:ph type="title"/>
          </p:nvPr>
        </p:nvSpPr>
        <p:spPr>
          <a:xfrm>
            <a:off x="390525" y="628650"/>
            <a:ext cx="8229600" cy="4953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000">
                <a:solidFill>
                  <a:srgbClr val="434343"/>
                </a:solidFill>
                <a:latin typeface="Lato"/>
                <a:ea typeface="Lato"/>
                <a:cs typeface="Lato"/>
                <a:sym typeface="Lato"/>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a:endParaRPr/>
          </a:p>
        </p:txBody>
      </p:sp>
      <p:sp>
        <p:nvSpPr>
          <p:cNvPr id="420" name="Google Shape;420;p87"/>
          <p:cNvSpPr txBox="1">
            <a:spLocks noGrp="1"/>
          </p:cNvSpPr>
          <p:nvPr>
            <p:ph type="subTitle" idx="1"/>
          </p:nvPr>
        </p:nvSpPr>
        <p:spPr>
          <a:xfrm>
            <a:off x="390525" y="352425"/>
            <a:ext cx="4371900" cy="428700"/>
          </a:xfrm>
          <a:prstGeom prst="rect">
            <a:avLst/>
          </a:prstGeom>
        </p:spPr>
        <p:txBody>
          <a:bodyPr spcFirstLastPara="1" wrap="square" lIns="91425" tIns="91425" rIns="91425" bIns="91425" anchor="t" anchorCtr="0"/>
          <a:lstStyle>
            <a:lvl1pPr lvl="0" rtl="0">
              <a:spcBef>
                <a:spcPts val="0"/>
              </a:spcBef>
              <a:spcAft>
                <a:spcPts val="0"/>
              </a:spcAft>
              <a:buNone/>
              <a:defRPr sz="1400">
                <a:solidFill>
                  <a:srgbClr val="C0C9D1"/>
                </a:solidFill>
                <a:latin typeface="Lato"/>
                <a:ea typeface="Lato"/>
                <a:cs typeface="Lato"/>
                <a:sym typeface="Lato"/>
              </a:defRPr>
            </a:lvl1pPr>
            <a:lvl2pPr lvl="1" rtl="0">
              <a:spcBef>
                <a:spcPts val="1600"/>
              </a:spcBef>
              <a:spcAft>
                <a:spcPts val="0"/>
              </a:spcAft>
              <a:buNone/>
              <a:defRPr sz="1400">
                <a:solidFill>
                  <a:srgbClr val="999999"/>
                </a:solidFill>
                <a:latin typeface="Lato"/>
                <a:ea typeface="Lato"/>
                <a:cs typeface="Lato"/>
                <a:sym typeface="Lato"/>
              </a:defRPr>
            </a:lvl2pPr>
            <a:lvl3pPr lvl="2" rtl="0">
              <a:spcBef>
                <a:spcPts val="1600"/>
              </a:spcBef>
              <a:spcAft>
                <a:spcPts val="0"/>
              </a:spcAft>
              <a:buNone/>
              <a:defRPr sz="1400">
                <a:solidFill>
                  <a:srgbClr val="999999"/>
                </a:solidFill>
                <a:latin typeface="Lato"/>
                <a:ea typeface="Lato"/>
                <a:cs typeface="Lato"/>
                <a:sym typeface="Lato"/>
              </a:defRPr>
            </a:lvl3pPr>
            <a:lvl4pPr lvl="3" rtl="0">
              <a:spcBef>
                <a:spcPts val="1600"/>
              </a:spcBef>
              <a:spcAft>
                <a:spcPts val="0"/>
              </a:spcAft>
              <a:buNone/>
              <a:defRPr sz="1400">
                <a:solidFill>
                  <a:srgbClr val="999999"/>
                </a:solidFill>
                <a:latin typeface="Lato"/>
                <a:ea typeface="Lato"/>
                <a:cs typeface="Lato"/>
                <a:sym typeface="Lato"/>
              </a:defRPr>
            </a:lvl4pPr>
            <a:lvl5pPr lvl="4" rtl="0">
              <a:spcBef>
                <a:spcPts val="1600"/>
              </a:spcBef>
              <a:spcAft>
                <a:spcPts val="0"/>
              </a:spcAft>
              <a:buNone/>
              <a:defRPr sz="1400">
                <a:solidFill>
                  <a:srgbClr val="999999"/>
                </a:solidFill>
                <a:latin typeface="Lato"/>
                <a:ea typeface="Lato"/>
                <a:cs typeface="Lato"/>
                <a:sym typeface="Lato"/>
              </a:defRPr>
            </a:lvl5pPr>
            <a:lvl6pPr lvl="5" rtl="0">
              <a:spcBef>
                <a:spcPts val="1600"/>
              </a:spcBef>
              <a:spcAft>
                <a:spcPts val="0"/>
              </a:spcAft>
              <a:buNone/>
              <a:defRPr sz="1400">
                <a:solidFill>
                  <a:srgbClr val="999999"/>
                </a:solidFill>
                <a:latin typeface="Lato"/>
                <a:ea typeface="Lato"/>
                <a:cs typeface="Lato"/>
                <a:sym typeface="Lato"/>
              </a:defRPr>
            </a:lvl6pPr>
            <a:lvl7pPr lvl="6" rtl="0">
              <a:spcBef>
                <a:spcPts val="1600"/>
              </a:spcBef>
              <a:spcAft>
                <a:spcPts val="0"/>
              </a:spcAft>
              <a:buNone/>
              <a:defRPr sz="1400">
                <a:solidFill>
                  <a:srgbClr val="999999"/>
                </a:solidFill>
                <a:latin typeface="Lato"/>
                <a:ea typeface="Lato"/>
                <a:cs typeface="Lato"/>
                <a:sym typeface="Lato"/>
              </a:defRPr>
            </a:lvl7pPr>
            <a:lvl8pPr lvl="7" rtl="0">
              <a:spcBef>
                <a:spcPts val="1600"/>
              </a:spcBef>
              <a:spcAft>
                <a:spcPts val="0"/>
              </a:spcAft>
              <a:buNone/>
              <a:defRPr sz="1400">
                <a:solidFill>
                  <a:srgbClr val="999999"/>
                </a:solidFill>
                <a:latin typeface="Lato"/>
                <a:ea typeface="Lato"/>
                <a:cs typeface="Lato"/>
                <a:sym typeface="Lato"/>
              </a:defRPr>
            </a:lvl8pPr>
            <a:lvl9pPr lvl="8" rtl="0">
              <a:spcBef>
                <a:spcPts val="1600"/>
              </a:spcBef>
              <a:spcAft>
                <a:spcPts val="1600"/>
              </a:spcAft>
              <a:buNone/>
              <a:defRPr sz="1400">
                <a:solidFill>
                  <a:srgbClr val="999999"/>
                </a:solidFill>
                <a:latin typeface="Lato"/>
                <a:ea typeface="Lato"/>
                <a:cs typeface="Lato"/>
                <a:sym typeface="Lato"/>
              </a:defRPr>
            </a:lvl9pPr>
          </a:lstStyle>
          <a:p>
            <a:endParaRPr/>
          </a:p>
        </p:txBody>
      </p:sp>
      <p:sp>
        <p:nvSpPr>
          <p:cNvPr id="421" name="Google Shape;421;p87"/>
          <p:cNvSpPr txBox="1">
            <a:spLocks noGrp="1"/>
          </p:cNvSpPr>
          <p:nvPr>
            <p:ph type="body" idx="2"/>
          </p:nvPr>
        </p:nvSpPr>
        <p:spPr>
          <a:xfrm>
            <a:off x="391253" y="1339250"/>
            <a:ext cx="4560000" cy="4146000"/>
          </a:xfrm>
          <a:prstGeom prst="rect">
            <a:avLst/>
          </a:prstGeom>
        </p:spPr>
        <p:txBody>
          <a:bodyPr spcFirstLastPara="1" wrap="square" lIns="91425" tIns="91425" rIns="91425" bIns="91425" anchor="t" anchorCtr="0"/>
          <a:lstStyle>
            <a:lvl1pPr marL="457200" lvl="0" indent="-292100" rtl="0">
              <a:lnSpc>
                <a:spcPct val="115000"/>
              </a:lnSpc>
              <a:spcBef>
                <a:spcPts val="0"/>
              </a:spcBef>
              <a:spcAft>
                <a:spcPts val="0"/>
              </a:spcAft>
              <a:buClr>
                <a:srgbClr val="666666"/>
              </a:buClr>
              <a:buSzPts val="1000"/>
              <a:buFont typeface="Lato Light"/>
              <a:buChar char="●"/>
              <a:defRPr sz="1800">
                <a:solidFill>
                  <a:srgbClr val="666666"/>
                </a:solidFill>
                <a:latin typeface="Lato Light"/>
                <a:ea typeface="Lato Light"/>
                <a:cs typeface="Lato Light"/>
                <a:sym typeface="Lato Light"/>
              </a:defRPr>
            </a:lvl1pPr>
            <a:lvl2pPr marL="914400" lvl="1" indent="-292100" rtl="0">
              <a:lnSpc>
                <a:spcPct val="115000"/>
              </a:lnSpc>
              <a:spcBef>
                <a:spcPts val="1600"/>
              </a:spcBef>
              <a:spcAft>
                <a:spcPts val="0"/>
              </a:spcAft>
              <a:buClr>
                <a:srgbClr val="666666"/>
              </a:buClr>
              <a:buSzPts val="1000"/>
              <a:buFont typeface="Lato Light"/>
              <a:buChar char="○"/>
              <a:defRPr>
                <a:solidFill>
                  <a:srgbClr val="666666"/>
                </a:solidFill>
                <a:latin typeface="Lato Light"/>
                <a:ea typeface="Lato Light"/>
                <a:cs typeface="Lato Light"/>
                <a:sym typeface="Lato Light"/>
              </a:defRPr>
            </a:lvl2pPr>
            <a:lvl3pPr marL="1371600" lvl="2"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3pPr>
            <a:lvl4pPr marL="1828800" lvl="3"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4pPr>
            <a:lvl5pPr marL="2286000" lvl="4"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5pPr>
            <a:lvl6pPr marL="2743200" lvl="5"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6pPr>
            <a:lvl7pPr marL="3200400" lvl="6"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7pPr>
            <a:lvl8pPr marL="3657600" lvl="7"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8pPr>
            <a:lvl9pPr marL="4114800" lvl="8" indent="-292100" rtl="0">
              <a:lnSpc>
                <a:spcPct val="115000"/>
              </a:lnSpc>
              <a:spcBef>
                <a:spcPts val="1600"/>
              </a:spcBef>
              <a:spcAft>
                <a:spcPts val="1600"/>
              </a:spcAft>
              <a:buClr>
                <a:srgbClr val="666666"/>
              </a:buClr>
              <a:buSzPts val="1000"/>
              <a:buFont typeface="Lato Light"/>
              <a:buChar char="■"/>
              <a:defRPr sz="1300">
                <a:solidFill>
                  <a:srgbClr val="666666"/>
                </a:solidFill>
                <a:latin typeface="Lato Light"/>
                <a:ea typeface="Lato Light"/>
                <a:cs typeface="Lato Light"/>
                <a:sym typeface="Lato Light"/>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Agenda">
  <p:cSld name="CUSTOM_1">
    <p:spTree>
      <p:nvGrpSpPr>
        <p:cNvPr id="1" name="Shape 422"/>
        <p:cNvGrpSpPr/>
        <p:nvPr/>
      </p:nvGrpSpPr>
      <p:grpSpPr>
        <a:xfrm>
          <a:off x="0" y="0"/>
          <a:ext cx="0" cy="0"/>
          <a:chOff x="0" y="0"/>
          <a:chExt cx="0" cy="0"/>
        </a:xfrm>
      </p:grpSpPr>
      <p:sp>
        <p:nvSpPr>
          <p:cNvPr id="423" name="Google Shape;423;p88"/>
          <p:cNvSpPr txBox="1">
            <a:spLocks noGrp="1"/>
          </p:cNvSpPr>
          <p:nvPr>
            <p:ph type="title"/>
          </p:nvPr>
        </p:nvSpPr>
        <p:spPr>
          <a:xfrm>
            <a:off x="4429125" y="628650"/>
            <a:ext cx="8229600" cy="4953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000">
                <a:solidFill>
                  <a:srgbClr val="434343"/>
                </a:solidFill>
                <a:latin typeface="Lato"/>
                <a:ea typeface="Lato"/>
                <a:cs typeface="Lato"/>
                <a:sym typeface="Lato"/>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a:endParaRPr/>
          </a:p>
        </p:txBody>
      </p:sp>
      <p:sp>
        <p:nvSpPr>
          <p:cNvPr id="424" name="Google Shape;424;p88"/>
          <p:cNvSpPr txBox="1">
            <a:spLocks noGrp="1"/>
          </p:cNvSpPr>
          <p:nvPr>
            <p:ph type="subTitle" idx="1"/>
          </p:nvPr>
        </p:nvSpPr>
        <p:spPr>
          <a:xfrm>
            <a:off x="4429125" y="352425"/>
            <a:ext cx="4371900" cy="428700"/>
          </a:xfrm>
          <a:prstGeom prst="rect">
            <a:avLst/>
          </a:prstGeom>
        </p:spPr>
        <p:txBody>
          <a:bodyPr spcFirstLastPara="1" wrap="square" lIns="91425" tIns="91425" rIns="91425" bIns="91425" anchor="t" anchorCtr="0"/>
          <a:lstStyle>
            <a:lvl1pPr lvl="0" rtl="0">
              <a:spcBef>
                <a:spcPts val="0"/>
              </a:spcBef>
              <a:spcAft>
                <a:spcPts val="0"/>
              </a:spcAft>
              <a:buNone/>
              <a:defRPr sz="1400">
                <a:solidFill>
                  <a:srgbClr val="C0C9D1"/>
                </a:solidFill>
                <a:latin typeface="Lato"/>
                <a:ea typeface="Lato"/>
                <a:cs typeface="Lato"/>
                <a:sym typeface="Lato"/>
              </a:defRPr>
            </a:lvl1pPr>
            <a:lvl2pPr lvl="1" rtl="0">
              <a:spcBef>
                <a:spcPts val="1600"/>
              </a:spcBef>
              <a:spcAft>
                <a:spcPts val="0"/>
              </a:spcAft>
              <a:buNone/>
              <a:defRPr sz="1400">
                <a:solidFill>
                  <a:srgbClr val="999999"/>
                </a:solidFill>
                <a:latin typeface="Lato"/>
                <a:ea typeface="Lato"/>
                <a:cs typeface="Lato"/>
                <a:sym typeface="Lato"/>
              </a:defRPr>
            </a:lvl2pPr>
            <a:lvl3pPr lvl="2" rtl="0">
              <a:spcBef>
                <a:spcPts val="1600"/>
              </a:spcBef>
              <a:spcAft>
                <a:spcPts val="0"/>
              </a:spcAft>
              <a:buNone/>
              <a:defRPr sz="1400">
                <a:solidFill>
                  <a:srgbClr val="999999"/>
                </a:solidFill>
                <a:latin typeface="Lato"/>
                <a:ea typeface="Lato"/>
                <a:cs typeface="Lato"/>
                <a:sym typeface="Lato"/>
              </a:defRPr>
            </a:lvl3pPr>
            <a:lvl4pPr lvl="3" rtl="0">
              <a:spcBef>
                <a:spcPts val="1600"/>
              </a:spcBef>
              <a:spcAft>
                <a:spcPts val="0"/>
              </a:spcAft>
              <a:buNone/>
              <a:defRPr sz="1400">
                <a:solidFill>
                  <a:srgbClr val="999999"/>
                </a:solidFill>
                <a:latin typeface="Lato"/>
                <a:ea typeface="Lato"/>
                <a:cs typeface="Lato"/>
                <a:sym typeface="Lato"/>
              </a:defRPr>
            </a:lvl4pPr>
            <a:lvl5pPr lvl="4" rtl="0">
              <a:spcBef>
                <a:spcPts val="1600"/>
              </a:spcBef>
              <a:spcAft>
                <a:spcPts val="0"/>
              </a:spcAft>
              <a:buNone/>
              <a:defRPr sz="1400">
                <a:solidFill>
                  <a:srgbClr val="999999"/>
                </a:solidFill>
                <a:latin typeface="Lato"/>
                <a:ea typeface="Lato"/>
                <a:cs typeface="Lato"/>
                <a:sym typeface="Lato"/>
              </a:defRPr>
            </a:lvl5pPr>
            <a:lvl6pPr lvl="5" rtl="0">
              <a:spcBef>
                <a:spcPts val="1600"/>
              </a:spcBef>
              <a:spcAft>
                <a:spcPts val="0"/>
              </a:spcAft>
              <a:buNone/>
              <a:defRPr sz="1400">
                <a:solidFill>
                  <a:srgbClr val="999999"/>
                </a:solidFill>
                <a:latin typeface="Lato"/>
                <a:ea typeface="Lato"/>
                <a:cs typeface="Lato"/>
                <a:sym typeface="Lato"/>
              </a:defRPr>
            </a:lvl6pPr>
            <a:lvl7pPr lvl="6" rtl="0">
              <a:spcBef>
                <a:spcPts val="1600"/>
              </a:spcBef>
              <a:spcAft>
                <a:spcPts val="0"/>
              </a:spcAft>
              <a:buNone/>
              <a:defRPr sz="1400">
                <a:solidFill>
                  <a:srgbClr val="999999"/>
                </a:solidFill>
                <a:latin typeface="Lato"/>
                <a:ea typeface="Lato"/>
                <a:cs typeface="Lato"/>
                <a:sym typeface="Lato"/>
              </a:defRPr>
            </a:lvl7pPr>
            <a:lvl8pPr lvl="7" rtl="0">
              <a:spcBef>
                <a:spcPts val="1600"/>
              </a:spcBef>
              <a:spcAft>
                <a:spcPts val="0"/>
              </a:spcAft>
              <a:buNone/>
              <a:defRPr sz="1400">
                <a:solidFill>
                  <a:srgbClr val="999999"/>
                </a:solidFill>
                <a:latin typeface="Lato"/>
                <a:ea typeface="Lato"/>
                <a:cs typeface="Lato"/>
                <a:sym typeface="Lato"/>
              </a:defRPr>
            </a:lvl8pPr>
            <a:lvl9pPr lvl="8" rtl="0">
              <a:spcBef>
                <a:spcPts val="1600"/>
              </a:spcBef>
              <a:spcAft>
                <a:spcPts val="1600"/>
              </a:spcAft>
              <a:buNone/>
              <a:defRPr sz="1400">
                <a:solidFill>
                  <a:srgbClr val="999999"/>
                </a:solidFill>
                <a:latin typeface="Lato"/>
                <a:ea typeface="Lato"/>
                <a:cs typeface="Lato"/>
                <a:sym typeface="Lato"/>
              </a:defRPr>
            </a:lvl9pPr>
          </a:lstStyle>
          <a:p>
            <a:endParaRPr/>
          </a:p>
        </p:txBody>
      </p:sp>
      <p:sp>
        <p:nvSpPr>
          <p:cNvPr id="425" name="Google Shape;425;p88"/>
          <p:cNvSpPr txBox="1">
            <a:spLocks noGrp="1"/>
          </p:cNvSpPr>
          <p:nvPr>
            <p:ph type="body" idx="2"/>
          </p:nvPr>
        </p:nvSpPr>
        <p:spPr>
          <a:xfrm>
            <a:off x="4429850" y="1339250"/>
            <a:ext cx="4142700" cy="4146000"/>
          </a:xfrm>
          <a:prstGeom prst="rect">
            <a:avLst/>
          </a:prstGeom>
        </p:spPr>
        <p:txBody>
          <a:bodyPr spcFirstLastPara="1" wrap="square" lIns="91425" tIns="91425" rIns="91425" bIns="91425" anchor="t" anchorCtr="0"/>
          <a:lstStyle>
            <a:lvl1pPr marL="457200" lvl="0" indent="-292100" rtl="0">
              <a:lnSpc>
                <a:spcPct val="115000"/>
              </a:lnSpc>
              <a:spcBef>
                <a:spcPts val="0"/>
              </a:spcBef>
              <a:spcAft>
                <a:spcPts val="0"/>
              </a:spcAft>
              <a:buClr>
                <a:srgbClr val="666666"/>
              </a:buClr>
              <a:buSzPts val="1000"/>
              <a:buFont typeface="Lato Light"/>
              <a:buChar char="●"/>
              <a:defRPr sz="1800">
                <a:solidFill>
                  <a:srgbClr val="666666"/>
                </a:solidFill>
                <a:latin typeface="Lato Light"/>
                <a:ea typeface="Lato Light"/>
                <a:cs typeface="Lato Light"/>
                <a:sym typeface="Lato Light"/>
              </a:defRPr>
            </a:lvl1pPr>
            <a:lvl2pPr marL="914400" lvl="1" indent="-292100" rtl="0">
              <a:lnSpc>
                <a:spcPct val="115000"/>
              </a:lnSpc>
              <a:spcBef>
                <a:spcPts val="1600"/>
              </a:spcBef>
              <a:spcAft>
                <a:spcPts val="0"/>
              </a:spcAft>
              <a:buClr>
                <a:srgbClr val="666666"/>
              </a:buClr>
              <a:buSzPts val="1000"/>
              <a:buFont typeface="Lato Light"/>
              <a:buChar char="○"/>
              <a:defRPr>
                <a:solidFill>
                  <a:srgbClr val="666666"/>
                </a:solidFill>
                <a:latin typeface="Lato Light"/>
                <a:ea typeface="Lato Light"/>
                <a:cs typeface="Lato Light"/>
                <a:sym typeface="Lato Light"/>
              </a:defRPr>
            </a:lvl2pPr>
            <a:lvl3pPr marL="1371600" lvl="2"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3pPr>
            <a:lvl4pPr marL="1828800" lvl="3"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4pPr>
            <a:lvl5pPr marL="2286000" lvl="4"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5pPr>
            <a:lvl6pPr marL="2743200" lvl="5"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6pPr>
            <a:lvl7pPr marL="3200400" lvl="6"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7pPr>
            <a:lvl8pPr marL="3657600" lvl="7"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8pPr>
            <a:lvl9pPr marL="4114800" lvl="8" indent="-292100" rtl="0">
              <a:lnSpc>
                <a:spcPct val="115000"/>
              </a:lnSpc>
              <a:spcBef>
                <a:spcPts val="1600"/>
              </a:spcBef>
              <a:spcAft>
                <a:spcPts val="1600"/>
              </a:spcAft>
              <a:buClr>
                <a:srgbClr val="666666"/>
              </a:buClr>
              <a:buSzPts val="1000"/>
              <a:buFont typeface="Lato Light"/>
              <a:buChar char="■"/>
              <a:defRPr sz="1300">
                <a:solidFill>
                  <a:srgbClr val="666666"/>
                </a:solidFill>
                <a:latin typeface="Lato Light"/>
                <a:ea typeface="Lato Light"/>
                <a:cs typeface="Lato Light"/>
                <a:sym typeface="Lato Light"/>
              </a:defRPr>
            </a:lvl9pPr>
          </a:lstStyle>
          <a:p>
            <a:endParaRPr/>
          </a:p>
        </p:txBody>
      </p:sp>
      <p:pic>
        <p:nvPicPr>
          <p:cNvPr id="426" name="Google Shape;426;p88"/>
          <p:cNvPicPr preferRelativeResize="0"/>
          <p:nvPr/>
        </p:nvPicPr>
        <p:blipFill rotWithShape="1">
          <a:blip r:embed="rId2">
            <a:alphaModFix/>
          </a:blip>
          <a:srcRect r="31361"/>
          <a:stretch/>
        </p:blipFill>
        <p:spPr>
          <a:xfrm flipH="1">
            <a:off x="-1" y="0"/>
            <a:ext cx="3968426" cy="51435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tatement Slide">
  <p:cSld name="CUSTOM_6">
    <p:spTree>
      <p:nvGrpSpPr>
        <p:cNvPr id="1" name="Shape 427"/>
        <p:cNvGrpSpPr/>
        <p:nvPr/>
      </p:nvGrpSpPr>
      <p:grpSpPr>
        <a:xfrm>
          <a:off x="0" y="0"/>
          <a:ext cx="0" cy="0"/>
          <a:chOff x="0" y="0"/>
          <a:chExt cx="0" cy="0"/>
        </a:xfrm>
      </p:grpSpPr>
      <p:pic>
        <p:nvPicPr>
          <p:cNvPr id="428" name="Google Shape;428;p89"/>
          <p:cNvPicPr preferRelativeResize="0"/>
          <p:nvPr/>
        </p:nvPicPr>
        <p:blipFill>
          <a:blip r:embed="rId2">
            <a:alphaModFix/>
          </a:blip>
          <a:stretch>
            <a:fillRect/>
          </a:stretch>
        </p:blipFill>
        <p:spPr>
          <a:xfrm>
            <a:off x="8839200" y="4853148"/>
            <a:ext cx="223848" cy="223848"/>
          </a:xfrm>
          <a:prstGeom prst="rect">
            <a:avLst/>
          </a:prstGeom>
          <a:noFill/>
          <a:ln>
            <a:noFill/>
          </a:ln>
        </p:spPr>
      </p:pic>
      <p:pic>
        <p:nvPicPr>
          <p:cNvPr id="429" name="Google Shape;429;p89"/>
          <p:cNvPicPr preferRelativeResize="0"/>
          <p:nvPr/>
        </p:nvPicPr>
        <p:blipFill>
          <a:blip r:embed="rId3">
            <a:alphaModFix/>
          </a:blip>
          <a:stretch>
            <a:fillRect/>
          </a:stretch>
        </p:blipFill>
        <p:spPr>
          <a:xfrm>
            <a:off x="0" y="-1"/>
            <a:ext cx="9143999" cy="5143500"/>
          </a:xfrm>
          <a:prstGeom prst="rect">
            <a:avLst/>
          </a:prstGeom>
          <a:noFill/>
          <a:ln>
            <a:noFill/>
          </a:ln>
        </p:spPr>
      </p:pic>
      <p:pic>
        <p:nvPicPr>
          <p:cNvPr id="430" name="Google Shape;430;p89"/>
          <p:cNvPicPr preferRelativeResize="0"/>
          <p:nvPr/>
        </p:nvPicPr>
        <p:blipFill>
          <a:blip r:embed="rId4">
            <a:alphaModFix/>
          </a:blip>
          <a:stretch>
            <a:fillRect/>
          </a:stretch>
        </p:blipFill>
        <p:spPr>
          <a:xfrm>
            <a:off x="8716725" y="4716225"/>
            <a:ext cx="274875" cy="274875"/>
          </a:xfrm>
          <a:prstGeom prst="rect">
            <a:avLst/>
          </a:prstGeom>
          <a:noFill/>
          <a:ln>
            <a:noFill/>
          </a:ln>
        </p:spPr>
      </p:pic>
      <p:sp>
        <p:nvSpPr>
          <p:cNvPr id="431" name="Google Shape;431;p89"/>
          <p:cNvSpPr txBox="1">
            <a:spLocks noGrp="1"/>
          </p:cNvSpPr>
          <p:nvPr>
            <p:ph type="title"/>
          </p:nvPr>
        </p:nvSpPr>
        <p:spPr>
          <a:xfrm>
            <a:off x="1361550" y="2209050"/>
            <a:ext cx="6420900" cy="725400"/>
          </a:xfrm>
          <a:prstGeom prst="rect">
            <a:avLst/>
          </a:prstGeom>
          <a:noFill/>
          <a:ln>
            <a:noFill/>
          </a:ln>
        </p:spPr>
        <p:txBody>
          <a:bodyPr spcFirstLastPara="1" wrap="square" lIns="91425" tIns="91425" rIns="91425" bIns="91425" anchor="t" anchorCtr="0"/>
          <a:lstStyle>
            <a:lvl1pPr lvl="0" algn="ctr" rtl="0">
              <a:spcBef>
                <a:spcPts val="0"/>
              </a:spcBef>
              <a:spcAft>
                <a:spcPts val="0"/>
              </a:spcAft>
              <a:buNone/>
              <a:defRPr sz="3600">
                <a:solidFill>
                  <a:srgbClr val="FFFFFF"/>
                </a:solidFill>
                <a:latin typeface="Lato Light"/>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347037"/>
            <a:ext cx="8520600" cy="572700"/>
          </a:xfrm>
          <a:prstGeom prst="rect">
            <a:avLst/>
          </a:prstGeom>
        </p:spPr>
        <p:txBody>
          <a:bodyPr spcFirstLastPara="1" wrap="square" lIns="91425" tIns="91425" rIns="91425" bIns="91425" anchor="t" anchorCtr="0"/>
          <a:lstStyle>
            <a:lvl1pPr lvl="0" rtl="0">
              <a:spcBef>
                <a:spcPts val="0"/>
              </a:spcBef>
              <a:spcAft>
                <a:spcPts val="0"/>
              </a:spcAft>
              <a:buClr>
                <a:srgbClr val="007FD2"/>
              </a:buClr>
              <a:buSzPts val="2000"/>
              <a:buNone/>
              <a:defRPr sz="2000">
                <a:solidFill>
                  <a:srgbClr val="007FD2"/>
                </a:solidFill>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76" name="Google Shape;76;p19"/>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00A7CF"/>
                </a:solidFill>
                <a:latin typeface="Proxima Nova"/>
                <a:ea typeface="Proxima Nova"/>
                <a:cs typeface="Proxima Nova"/>
                <a:sym typeface="Proxima Nova"/>
              </a:defRPr>
            </a:lvl1pPr>
            <a:lvl2pPr lvl="1" algn="r" rtl="0">
              <a:buNone/>
              <a:defRPr sz="800">
                <a:solidFill>
                  <a:srgbClr val="00A7CF"/>
                </a:solidFill>
                <a:latin typeface="Proxima Nova"/>
                <a:ea typeface="Proxima Nova"/>
                <a:cs typeface="Proxima Nova"/>
                <a:sym typeface="Proxima Nova"/>
              </a:defRPr>
            </a:lvl2pPr>
            <a:lvl3pPr lvl="2" algn="r" rtl="0">
              <a:buNone/>
              <a:defRPr sz="800">
                <a:solidFill>
                  <a:srgbClr val="00A7CF"/>
                </a:solidFill>
                <a:latin typeface="Proxima Nova"/>
                <a:ea typeface="Proxima Nova"/>
                <a:cs typeface="Proxima Nova"/>
                <a:sym typeface="Proxima Nova"/>
              </a:defRPr>
            </a:lvl3pPr>
            <a:lvl4pPr lvl="3" algn="r" rtl="0">
              <a:buNone/>
              <a:defRPr sz="800">
                <a:solidFill>
                  <a:srgbClr val="00A7CF"/>
                </a:solidFill>
                <a:latin typeface="Proxima Nova"/>
                <a:ea typeface="Proxima Nova"/>
                <a:cs typeface="Proxima Nova"/>
                <a:sym typeface="Proxima Nova"/>
              </a:defRPr>
            </a:lvl4pPr>
            <a:lvl5pPr lvl="4" algn="r" rtl="0">
              <a:buNone/>
              <a:defRPr sz="800">
                <a:solidFill>
                  <a:srgbClr val="00A7CF"/>
                </a:solidFill>
                <a:latin typeface="Proxima Nova"/>
                <a:ea typeface="Proxima Nova"/>
                <a:cs typeface="Proxima Nova"/>
                <a:sym typeface="Proxima Nova"/>
              </a:defRPr>
            </a:lvl5pPr>
            <a:lvl6pPr lvl="5" algn="r" rtl="0">
              <a:buNone/>
              <a:defRPr sz="800">
                <a:solidFill>
                  <a:srgbClr val="00A7CF"/>
                </a:solidFill>
                <a:latin typeface="Proxima Nova"/>
                <a:ea typeface="Proxima Nova"/>
                <a:cs typeface="Proxima Nova"/>
                <a:sym typeface="Proxima Nova"/>
              </a:defRPr>
            </a:lvl6pPr>
            <a:lvl7pPr lvl="6" algn="r" rtl="0">
              <a:buNone/>
              <a:defRPr sz="800">
                <a:solidFill>
                  <a:srgbClr val="00A7CF"/>
                </a:solidFill>
                <a:latin typeface="Proxima Nova"/>
                <a:ea typeface="Proxima Nova"/>
                <a:cs typeface="Proxima Nova"/>
                <a:sym typeface="Proxima Nova"/>
              </a:defRPr>
            </a:lvl7pPr>
            <a:lvl8pPr lvl="7" algn="r" rtl="0">
              <a:buNone/>
              <a:defRPr sz="800">
                <a:solidFill>
                  <a:srgbClr val="00A7CF"/>
                </a:solidFill>
                <a:latin typeface="Proxima Nova"/>
                <a:ea typeface="Proxima Nova"/>
                <a:cs typeface="Proxima Nova"/>
                <a:sym typeface="Proxima Nova"/>
              </a:defRPr>
            </a:lvl8pPr>
            <a:lvl9pPr lvl="8" algn="r" rtl="0">
              <a:buNone/>
              <a:defRPr sz="800">
                <a:solidFill>
                  <a:srgbClr val="00A7CF"/>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cSld name="CUSTOM_4">
    <p:spTree>
      <p:nvGrpSpPr>
        <p:cNvPr id="1" name="Shape 432"/>
        <p:cNvGrpSpPr/>
        <p:nvPr/>
      </p:nvGrpSpPr>
      <p:grpSpPr>
        <a:xfrm>
          <a:off x="0" y="0"/>
          <a:ext cx="0" cy="0"/>
          <a:chOff x="0" y="0"/>
          <a:chExt cx="0" cy="0"/>
        </a:xfrm>
      </p:grpSpPr>
      <p:pic>
        <p:nvPicPr>
          <p:cNvPr id="433" name="Google Shape;433;p90"/>
          <p:cNvPicPr preferRelativeResize="0"/>
          <p:nvPr/>
        </p:nvPicPr>
        <p:blipFill>
          <a:blip r:embed="rId2">
            <a:alphaModFix/>
          </a:blip>
          <a:stretch>
            <a:fillRect/>
          </a:stretch>
        </p:blipFill>
        <p:spPr>
          <a:xfrm>
            <a:off x="0" y="0"/>
            <a:ext cx="9844029" cy="5143500"/>
          </a:xfrm>
          <a:prstGeom prst="rect">
            <a:avLst/>
          </a:prstGeom>
          <a:noFill/>
          <a:ln>
            <a:noFill/>
          </a:ln>
        </p:spPr>
      </p:pic>
      <p:sp>
        <p:nvSpPr>
          <p:cNvPr id="434" name="Google Shape;434;p90"/>
          <p:cNvSpPr txBox="1"/>
          <p:nvPr/>
        </p:nvSpPr>
        <p:spPr>
          <a:xfrm>
            <a:off x="0" y="2580750"/>
            <a:ext cx="9144000" cy="74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FFFFFF"/>
                </a:solidFill>
                <a:latin typeface="Lato Light"/>
                <a:ea typeface="Lato Light"/>
                <a:cs typeface="Lato Light"/>
                <a:sym typeface="Lato Light"/>
              </a:rPr>
              <a:t>Build Better Products</a:t>
            </a:r>
            <a:endParaRPr sz="4800">
              <a:solidFill>
                <a:srgbClr val="FFFFFF"/>
              </a:solidFill>
              <a:latin typeface="Lato Light"/>
              <a:ea typeface="Lato Light"/>
              <a:cs typeface="Lato Light"/>
              <a:sym typeface="Lato Light"/>
            </a:endParaRPr>
          </a:p>
        </p:txBody>
      </p:sp>
      <p:pic>
        <p:nvPicPr>
          <p:cNvPr id="435" name="Google Shape;435;p90"/>
          <p:cNvPicPr preferRelativeResize="0"/>
          <p:nvPr/>
        </p:nvPicPr>
        <p:blipFill>
          <a:blip r:embed="rId3">
            <a:alphaModFix/>
          </a:blip>
          <a:stretch>
            <a:fillRect/>
          </a:stretch>
        </p:blipFill>
        <p:spPr>
          <a:xfrm>
            <a:off x="3505537" y="3545301"/>
            <a:ext cx="2132929" cy="4446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Blue">
  <p:cSld name="CUSTOM_2">
    <p:spTree>
      <p:nvGrpSpPr>
        <p:cNvPr id="1" name="Shape 436"/>
        <p:cNvGrpSpPr/>
        <p:nvPr/>
      </p:nvGrpSpPr>
      <p:grpSpPr>
        <a:xfrm>
          <a:off x="0" y="0"/>
          <a:ext cx="0" cy="0"/>
          <a:chOff x="0" y="0"/>
          <a:chExt cx="0" cy="0"/>
        </a:xfrm>
      </p:grpSpPr>
      <p:grpSp>
        <p:nvGrpSpPr>
          <p:cNvPr id="437" name="Google Shape;437;p91"/>
          <p:cNvGrpSpPr/>
          <p:nvPr/>
        </p:nvGrpSpPr>
        <p:grpSpPr>
          <a:xfrm>
            <a:off x="0" y="-1"/>
            <a:ext cx="9143999" cy="5143501"/>
            <a:chOff x="0" y="-1"/>
            <a:chExt cx="9143999" cy="5143501"/>
          </a:xfrm>
        </p:grpSpPr>
        <p:pic>
          <p:nvPicPr>
            <p:cNvPr id="438" name="Google Shape;438;p91"/>
            <p:cNvPicPr preferRelativeResize="0"/>
            <p:nvPr/>
          </p:nvPicPr>
          <p:blipFill>
            <a:blip r:embed="rId2">
              <a:alphaModFix/>
            </a:blip>
            <a:stretch>
              <a:fillRect/>
            </a:stretch>
          </p:blipFill>
          <p:spPr>
            <a:xfrm>
              <a:off x="0" y="-1"/>
              <a:ext cx="9143999" cy="5143500"/>
            </a:xfrm>
            <a:prstGeom prst="rect">
              <a:avLst/>
            </a:prstGeom>
            <a:noFill/>
            <a:ln>
              <a:noFill/>
            </a:ln>
          </p:spPr>
        </p:pic>
        <p:pic>
          <p:nvPicPr>
            <p:cNvPr id="439" name="Google Shape;439;p91"/>
            <p:cNvPicPr preferRelativeResize="0"/>
            <p:nvPr/>
          </p:nvPicPr>
          <p:blipFill rotWithShape="1">
            <a:blip r:embed="rId3">
              <a:alphaModFix/>
            </a:blip>
            <a:srcRect r="30463"/>
            <a:stretch/>
          </p:blipFill>
          <p:spPr>
            <a:xfrm>
              <a:off x="0" y="0"/>
              <a:ext cx="4240128" cy="5143500"/>
            </a:xfrm>
            <a:prstGeom prst="rect">
              <a:avLst/>
            </a:prstGeom>
            <a:noFill/>
            <a:ln>
              <a:noFill/>
            </a:ln>
          </p:spPr>
        </p:pic>
      </p:grpSp>
      <p:sp>
        <p:nvSpPr>
          <p:cNvPr id="440" name="Google Shape;440;p91"/>
          <p:cNvSpPr/>
          <p:nvPr/>
        </p:nvSpPr>
        <p:spPr>
          <a:xfrm>
            <a:off x="4978555" y="697194"/>
            <a:ext cx="3786000" cy="3785700"/>
          </a:xfrm>
          <a:prstGeom prst="ellipse">
            <a:avLst/>
          </a:prstGeom>
          <a:solidFill>
            <a:srgbClr val="262C98">
              <a:alpha val="13450"/>
            </a:srgbClr>
          </a:solidFill>
          <a:ln>
            <a:noFill/>
          </a:ln>
        </p:spPr>
        <p:txBody>
          <a:bodyPr spcFirstLastPara="1" wrap="square" lIns="41575" tIns="20775" rIns="41575" bIns="20775" anchor="ctr" anchorCtr="0">
            <a:noAutofit/>
          </a:bodyPr>
          <a:lstStyle/>
          <a:p>
            <a:pPr marL="0" marR="0" lvl="0" indent="0" algn="ctr" rtl="0">
              <a:spcBef>
                <a:spcPts val="0"/>
              </a:spcBef>
              <a:spcAft>
                <a:spcPts val="0"/>
              </a:spcAft>
              <a:buNone/>
            </a:pPr>
            <a:endParaRPr sz="800">
              <a:solidFill>
                <a:srgbClr val="FFFFFF"/>
              </a:solidFill>
              <a:latin typeface="Calibri"/>
              <a:ea typeface="Calibri"/>
              <a:cs typeface="Calibri"/>
              <a:sym typeface="Calibri"/>
            </a:endParaRPr>
          </a:p>
        </p:txBody>
      </p:sp>
      <p:sp>
        <p:nvSpPr>
          <p:cNvPr id="441" name="Google Shape;441;p91"/>
          <p:cNvSpPr/>
          <p:nvPr/>
        </p:nvSpPr>
        <p:spPr>
          <a:xfrm>
            <a:off x="4719098" y="453262"/>
            <a:ext cx="5072100" cy="41001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442" name="Google Shape;442;p91"/>
          <p:cNvSpPr txBox="1">
            <a:spLocks noGrp="1"/>
          </p:cNvSpPr>
          <p:nvPr>
            <p:ph type="title"/>
          </p:nvPr>
        </p:nvSpPr>
        <p:spPr>
          <a:xfrm>
            <a:off x="390525" y="628650"/>
            <a:ext cx="8229600" cy="4953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000">
                <a:solidFill>
                  <a:srgbClr val="434343"/>
                </a:solidFill>
                <a:latin typeface="Lato"/>
                <a:ea typeface="Lato"/>
                <a:cs typeface="Lato"/>
                <a:sym typeface="Lato"/>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a:endParaRPr/>
          </a:p>
        </p:txBody>
      </p:sp>
      <p:sp>
        <p:nvSpPr>
          <p:cNvPr id="443" name="Google Shape;443;p91"/>
          <p:cNvSpPr txBox="1">
            <a:spLocks noGrp="1"/>
          </p:cNvSpPr>
          <p:nvPr>
            <p:ph type="subTitle" idx="1"/>
          </p:nvPr>
        </p:nvSpPr>
        <p:spPr>
          <a:xfrm>
            <a:off x="390525" y="352425"/>
            <a:ext cx="4371900" cy="428700"/>
          </a:xfrm>
          <a:prstGeom prst="rect">
            <a:avLst/>
          </a:prstGeom>
        </p:spPr>
        <p:txBody>
          <a:bodyPr spcFirstLastPara="1" wrap="square" lIns="91425" tIns="91425" rIns="91425" bIns="91425" anchor="t" anchorCtr="0"/>
          <a:lstStyle>
            <a:lvl1pPr lvl="0" rtl="0">
              <a:spcBef>
                <a:spcPts val="0"/>
              </a:spcBef>
              <a:spcAft>
                <a:spcPts val="0"/>
              </a:spcAft>
              <a:buNone/>
              <a:defRPr sz="1400">
                <a:solidFill>
                  <a:srgbClr val="C0C9D1"/>
                </a:solidFill>
                <a:latin typeface="Lato"/>
                <a:ea typeface="Lato"/>
                <a:cs typeface="Lato"/>
                <a:sym typeface="Lato"/>
              </a:defRPr>
            </a:lvl1pPr>
            <a:lvl2pPr lvl="1" rtl="0">
              <a:spcBef>
                <a:spcPts val="1600"/>
              </a:spcBef>
              <a:spcAft>
                <a:spcPts val="0"/>
              </a:spcAft>
              <a:buNone/>
              <a:defRPr sz="1400">
                <a:solidFill>
                  <a:srgbClr val="999999"/>
                </a:solidFill>
                <a:latin typeface="Lato"/>
                <a:ea typeface="Lato"/>
                <a:cs typeface="Lato"/>
                <a:sym typeface="Lato"/>
              </a:defRPr>
            </a:lvl2pPr>
            <a:lvl3pPr lvl="2" rtl="0">
              <a:spcBef>
                <a:spcPts val="1600"/>
              </a:spcBef>
              <a:spcAft>
                <a:spcPts val="0"/>
              </a:spcAft>
              <a:buNone/>
              <a:defRPr sz="1400">
                <a:solidFill>
                  <a:srgbClr val="999999"/>
                </a:solidFill>
                <a:latin typeface="Lato"/>
                <a:ea typeface="Lato"/>
                <a:cs typeface="Lato"/>
                <a:sym typeface="Lato"/>
              </a:defRPr>
            </a:lvl3pPr>
            <a:lvl4pPr lvl="3" rtl="0">
              <a:spcBef>
                <a:spcPts val="1600"/>
              </a:spcBef>
              <a:spcAft>
                <a:spcPts val="0"/>
              </a:spcAft>
              <a:buNone/>
              <a:defRPr sz="1400">
                <a:solidFill>
                  <a:srgbClr val="999999"/>
                </a:solidFill>
                <a:latin typeface="Lato"/>
                <a:ea typeface="Lato"/>
                <a:cs typeface="Lato"/>
                <a:sym typeface="Lato"/>
              </a:defRPr>
            </a:lvl4pPr>
            <a:lvl5pPr lvl="4" rtl="0">
              <a:spcBef>
                <a:spcPts val="1600"/>
              </a:spcBef>
              <a:spcAft>
                <a:spcPts val="0"/>
              </a:spcAft>
              <a:buNone/>
              <a:defRPr sz="1400">
                <a:solidFill>
                  <a:srgbClr val="999999"/>
                </a:solidFill>
                <a:latin typeface="Lato"/>
                <a:ea typeface="Lato"/>
                <a:cs typeface="Lato"/>
                <a:sym typeface="Lato"/>
              </a:defRPr>
            </a:lvl5pPr>
            <a:lvl6pPr lvl="5" rtl="0">
              <a:spcBef>
                <a:spcPts val="1600"/>
              </a:spcBef>
              <a:spcAft>
                <a:spcPts val="0"/>
              </a:spcAft>
              <a:buNone/>
              <a:defRPr sz="1400">
                <a:solidFill>
                  <a:srgbClr val="999999"/>
                </a:solidFill>
                <a:latin typeface="Lato"/>
                <a:ea typeface="Lato"/>
                <a:cs typeface="Lato"/>
                <a:sym typeface="Lato"/>
              </a:defRPr>
            </a:lvl6pPr>
            <a:lvl7pPr lvl="6" rtl="0">
              <a:spcBef>
                <a:spcPts val="1600"/>
              </a:spcBef>
              <a:spcAft>
                <a:spcPts val="0"/>
              </a:spcAft>
              <a:buNone/>
              <a:defRPr sz="1400">
                <a:solidFill>
                  <a:srgbClr val="999999"/>
                </a:solidFill>
                <a:latin typeface="Lato"/>
                <a:ea typeface="Lato"/>
                <a:cs typeface="Lato"/>
                <a:sym typeface="Lato"/>
              </a:defRPr>
            </a:lvl7pPr>
            <a:lvl8pPr lvl="7" rtl="0">
              <a:spcBef>
                <a:spcPts val="1600"/>
              </a:spcBef>
              <a:spcAft>
                <a:spcPts val="0"/>
              </a:spcAft>
              <a:buNone/>
              <a:defRPr sz="1400">
                <a:solidFill>
                  <a:srgbClr val="999999"/>
                </a:solidFill>
                <a:latin typeface="Lato"/>
                <a:ea typeface="Lato"/>
                <a:cs typeface="Lato"/>
                <a:sym typeface="Lato"/>
              </a:defRPr>
            </a:lvl8pPr>
            <a:lvl9pPr lvl="8" rtl="0">
              <a:spcBef>
                <a:spcPts val="1600"/>
              </a:spcBef>
              <a:spcAft>
                <a:spcPts val="1600"/>
              </a:spcAft>
              <a:buNone/>
              <a:defRPr sz="1400">
                <a:solidFill>
                  <a:srgbClr val="999999"/>
                </a:solidFill>
                <a:latin typeface="Lato"/>
                <a:ea typeface="Lato"/>
                <a:cs typeface="Lato"/>
                <a:sym typeface="Lato"/>
              </a:defRPr>
            </a:lvl9pPr>
          </a:lstStyle>
          <a:p>
            <a:endParaRPr/>
          </a:p>
        </p:txBody>
      </p:sp>
      <p:sp>
        <p:nvSpPr>
          <p:cNvPr id="444" name="Google Shape;444;p91"/>
          <p:cNvSpPr txBox="1">
            <a:spLocks noGrp="1"/>
          </p:cNvSpPr>
          <p:nvPr>
            <p:ph type="body" idx="2"/>
          </p:nvPr>
        </p:nvSpPr>
        <p:spPr>
          <a:xfrm>
            <a:off x="391250" y="1339250"/>
            <a:ext cx="3468000" cy="4146000"/>
          </a:xfrm>
          <a:prstGeom prst="rect">
            <a:avLst/>
          </a:prstGeom>
        </p:spPr>
        <p:txBody>
          <a:bodyPr spcFirstLastPara="1" wrap="square" lIns="91425" tIns="91425" rIns="91425" bIns="91425" anchor="t" anchorCtr="0"/>
          <a:lstStyle>
            <a:lvl1pPr marL="457200" lvl="0" indent="-292100" rtl="0">
              <a:lnSpc>
                <a:spcPct val="115000"/>
              </a:lnSpc>
              <a:spcBef>
                <a:spcPts val="0"/>
              </a:spcBef>
              <a:spcAft>
                <a:spcPts val="0"/>
              </a:spcAft>
              <a:buClr>
                <a:srgbClr val="666666"/>
              </a:buClr>
              <a:buSzPts val="1000"/>
              <a:buFont typeface="Lato Light"/>
              <a:buChar char="●"/>
              <a:defRPr sz="1800">
                <a:solidFill>
                  <a:srgbClr val="666666"/>
                </a:solidFill>
                <a:latin typeface="Lato Light"/>
                <a:ea typeface="Lato Light"/>
                <a:cs typeface="Lato Light"/>
                <a:sym typeface="Lato Light"/>
              </a:defRPr>
            </a:lvl1pPr>
            <a:lvl2pPr marL="914400" lvl="1" indent="-292100" rtl="0">
              <a:lnSpc>
                <a:spcPct val="115000"/>
              </a:lnSpc>
              <a:spcBef>
                <a:spcPts val="1600"/>
              </a:spcBef>
              <a:spcAft>
                <a:spcPts val="0"/>
              </a:spcAft>
              <a:buClr>
                <a:srgbClr val="666666"/>
              </a:buClr>
              <a:buSzPts val="1000"/>
              <a:buFont typeface="Lato Light"/>
              <a:buChar char="○"/>
              <a:defRPr>
                <a:solidFill>
                  <a:srgbClr val="666666"/>
                </a:solidFill>
                <a:latin typeface="Lato Light"/>
                <a:ea typeface="Lato Light"/>
                <a:cs typeface="Lato Light"/>
                <a:sym typeface="Lato Light"/>
              </a:defRPr>
            </a:lvl2pPr>
            <a:lvl3pPr marL="1371600" lvl="2"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3pPr>
            <a:lvl4pPr marL="1828800" lvl="3"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4pPr>
            <a:lvl5pPr marL="2286000" lvl="4"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5pPr>
            <a:lvl6pPr marL="2743200" lvl="5"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6pPr>
            <a:lvl7pPr marL="3200400" lvl="6"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7pPr>
            <a:lvl8pPr marL="3657600" lvl="7"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8pPr>
            <a:lvl9pPr marL="4114800" lvl="8" indent="-292100" rtl="0">
              <a:lnSpc>
                <a:spcPct val="115000"/>
              </a:lnSpc>
              <a:spcBef>
                <a:spcPts val="1600"/>
              </a:spcBef>
              <a:spcAft>
                <a:spcPts val="1600"/>
              </a:spcAft>
              <a:buClr>
                <a:srgbClr val="666666"/>
              </a:buClr>
              <a:buSzPts val="1000"/>
              <a:buFont typeface="Lato Light"/>
              <a:buChar char="■"/>
              <a:defRPr sz="1300">
                <a:solidFill>
                  <a:srgbClr val="666666"/>
                </a:solidFill>
                <a:latin typeface="Lato Light"/>
                <a:ea typeface="Lato Light"/>
                <a:cs typeface="Lato Light"/>
                <a:sym typeface="Lato Light"/>
              </a:defRPr>
            </a:lvl9pPr>
          </a:lstStyle>
          <a:p>
            <a:endParaRPr/>
          </a:p>
        </p:txBody>
      </p:sp>
      <p:pic>
        <p:nvPicPr>
          <p:cNvPr id="445" name="Google Shape;445;p91"/>
          <p:cNvPicPr preferRelativeResize="0"/>
          <p:nvPr/>
        </p:nvPicPr>
        <p:blipFill>
          <a:blip r:embed="rId5">
            <a:alphaModFix/>
          </a:blip>
          <a:stretch>
            <a:fillRect/>
          </a:stretch>
        </p:blipFill>
        <p:spPr>
          <a:xfrm>
            <a:off x="8716725" y="4716225"/>
            <a:ext cx="274875" cy="2748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artition Slide">
  <p:cSld name="CUSTOM_3">
    <p:spTree>
      <p:nvGrpSpPr>
        <p:cNvPr id="1" name="Shape 446"/>
        <p:cNvGrpSpPr/>
        <p:nvPr/>
      </p:nvGrpSpPr>
      <p:grpSpPr>
        <a:xfrm>
          <a:off x="0" y="0"/>
          <a:ext cx="0" cy="0"/>
          <a:chOff x="0" y="0"/>
          <a:chExt cx="0" cy="0"/>
        </a:xfrm>
      </p:grpSpPr>
      <p:pic>
        <p:nvPicPr>
          <p:cNvPr id="447" name="Google Shape;447;p92"/>
          <p:cNvPicPr preferRelativeResize="0"/>
          <p:nvPr/>
        </p:nvPicPr>
        <p:blipFill>
          <a:blip r:embed="rId2">
            <a:alphaModFix/>
          </a:blip>
          <a:stretch>
            <a:fillRect/>
          </a:stretch>
        </p:blipFill>
        <p:spPr>
          <a:xfrm>
            <a:off x="8839200" y="4853148"/>
            <a:ext cx="223848" cy="223848"/>
          </a:xfrm>
          <a:prstGeom prst="rect">
            <a:avLst/>
          </a:prstGeom>
          <a:noFill/>
          <a:ln>
            <a:noFill/>
          </a:ln>
        </p:spPr>
      </p:pic>
      <p:pic>
        <p:nvPicPr>
          <p:cNvPr id="448" name="Google Shape;448;p92"/>
          <p:cNvPicPr preferRelativeResize="0"/>
          <p:nvPr/>
        </p:nvPicPr>
        <p:blipFill>
          <a:blip r:embed="rId3">
            <a:alphaModFix/>
          </a:blip>
          <a:stretch>
            <a:fillRect/>
          </a:stretch>
        </p:blipFill>
        <p:spPr>
          <a:xfrm>
            <a:off x="0" y="-1"/>
            <a:ext cx="9143999" cy="5143500"/>
          </a:xfrm>
          <a:prstGeom prst="rect">
            <a:avLst/>
          </a:prstGeom>
          <a:noFill/>
          <a:ln>
            <a:noFill/>
          </a:ln>
        </p:spPr>
      </p:pic>
      <p:pic>
        <p:nvPicPr>
          <p:cNvPr id="449" name="Google Shape;449;p92"/>
          <p:cNvPicPr preferRelativeResize="0"/>
          <p:nvPr/>
        </p:nvPicPr>
        <p:blipFill rotWithShape="1">
          <a:blip r:embed="rId4">
            <a:alphaModFix/>
          </a:blip>
          <a:srcRect l="16419" r="14936"/>
          <a:stretch/>
        </p:blipFill>
        <p:spPr>
          <a:xfrm>
            <a:off x="3659375" y="190175"/>
            <a:ext cx="5275200" cy="4760700"/>
          </a:xfrm>
          <a:prstGeom prst="rect">
            <a:avLst/>
          </a:prstGeom>
          <a:noFill/>
          <a:ln>
            <a:noFill/>
          </a:ln>
        </p:spPr>
      </p:pic>
      <p:grpSp>
        <p:nvGrpSpPr>
          <p:cNvPr id="450" name="Google Shape;450;p92"/>
          <p:cNvGrpSpPr/>
          <p:nvPr/>
        </p:nvGrpSpPr>
        <p:grpSpPr>
          <a:xfrm>
            <a:off x="95189" y="628676"/>
            <a:ext cx="3781380" cy="2333422"/>
            <a:chOff x="2088716" y="2301875"/>
            <a:chExt cx="6385310" cy="3936272"/>
          </a:xfrm>
        </p:grpSpPr>
        <p:sp>
          <p:nvSpPr>
            <p:cNvPr id="451" name="Google Shape;451;p92"/>
            <p:cNvSpPr/>
            <p:nvPr/>
          </p:nvSpPr>
          <p:spPr>
            <a:xfrm>
              <a:off x="2550684" y="2659126"/>
              <a:ext cx="1661100" cy="1661100"/>
            </a:xfrm>
            <a:custGeom>
              <a:avLst/>
              <a:gdLst/>
              <a:ahLst/>
              <a:cxnLst/>
              <a:rect l="l" t="t" r="r" b="b"/>
              <a:pathLst>
                <a:path w="120000" h="120000" extrusionOk="0">
                  <a:moveTo>
                    <a:pt x="59998" y="119997"/>
                  </a:moveTo>
                  <a:lnTo>
                    <a:pt x="63524" y="119896"/>
                  </a:lnTo>
                  <a:lnTo>
                    <a:pt x="66995" y="119594"/>
                  </a:lnTo>
                  <a:lnTo>
                    <a:pt x="70408" y="119098"/>
                  </a:lnTo>
                  <a:lnTo>
                    <a:pt x="73755" y="118413"/>
                  </a:lnTo>
                  <a:lnTo>
                    <a:pt x="77032" y="117545"/>
                  </a:lnTo>
                  <a:lnTo>
                    <a:pt x="80233" y="116500"/>
                  </a:lnTo>
                  <a:lnTo>
                    <a:pt x="83352" y="115283"/>
                  </a:lnTo>
                  <a:lnTo>
                    <a:pt x="86384" y="113899"/>
                  </a:lnTo>
                  <a:lnTo>
                    <a:pt x="89323" y="112355"/>
                  </a:lnTo>
                  <a:lnTo>
                    <a:pt x="92163" y="110656"/>
                  </a:lnTo>
                  <a:lnTo>
                    <a:pt x="94898" y="108808"/>
                  </a:lnTo>
                  <a:lnTo>
                    <a:pt x="97524" y="106817"/>
                  </a:lnTo>
                  <a:lnTo>
                    <a:pt x="100035" y="104687"/>
                  </a:lnTo>
                  <a:lnTo>
                    <a:pt x="102424" y="102424"/>
                  </a:lnTo>
                  <a:lnTo>
                    <a:pt x="104686" y="100035"/>
                  </a:lnTo>
                  <a:lnTo>
                    <a:pt x="106816" y="97525"/>
                  </a:lnTo>
                  <a:lnTo>
                    <a:pt x="108808" y="94899"/>
                  </a:lnTo>
                  <a:lnTo>
                    <a:pt x="110656" y="92163"/>
                  </a:lnTo>
                  <a:lnTo>
                    <a:pt x="112355" y="89323"/>
                  </a:lnTo>
                  <a:lnTo>
                    <a:pt x="113898" y="86385"/>
                  </a:lnTo>
                  <a:lnTo>
                    <a:pt x="115282" y="83353"/>
                  </a:lnTo>
                  <a:lnTo>
                    <a:pt x="116499" y="80234"/>
                  </a:lnTo>
                  <a:lnTo>
                    <a:pt x="117544" y="77033"/>
                  </a:lnTo>
                  <a:lnTo>
                    <a:pt x="118412" y="73756"/>
                  </a:lnTo>
                  <a:lnTo>
                    <a:pt x="119097" y="70408"/>
                  </a:lnTo>
                  <a:lnTo>
                    <a:pt x="119593" y="66996"/>
                  </a:lnTo>
                  <a:lnTo>
                    <a:pt x="119895" y="63524"/>
                  </a:lnTo>
                  <a:lnTo>
                    <a:pt x="119997" y="59999"/>
                  </a:lnTo>
                  <a:lnTo>
                    <a:pt x="119895" y="56473"/>
                  </a:lnTo>
                  <a:lnTo>
                    <a:pt x="119593" y="53002"/>
                  </a:lnTo>
                  <a:lnTo>
                    <a:pt x="119097" y="49589"/>
                  </a:lnTo>
                  <a:lnTo>
                    <a:pt x="118412" y="46242"/>
                  </a:lnTo>
                  <a:lnTo>
                    <a:pt x="117544" y="42965"/>
                  </a:lnTo>
                  <a:lnTo>
                    <a:pt x="116499" y="39764"/>
                  </a:lnTo>
                  <a:lnTo>
                    <a:pt x="115282" y="36645"/>
                  </a:lnTo>
                  <a:lnTo>
                    <a:pt x="113898" y="33613"/>
                  </a:lnTo>
                  <a:lnTo>
                    <a:pt x="112355" y="30674"/>
                  </a:lnTo>
                  <a:lnTo>
                    <a:pt x="110656" y="27834"/>
                  </a:lnTo>
                  <a:lnTo>
                    <a:pt x="108808" y="25098"/>
                  </a:lnTo>
                  <a:lnTo>
                    <a:pt x="106816" y="22472"/>
                  </a:lnTo>
                  <a:lnTo>
                    <a:pt x="104686" y="19962"/>
                  </a:lnTo>
                  <a:lnTo>
                    <a:pt x="102424" y="17573"/>
                  </a:lnTo>
                  <a:lnTo>
                    <a:pt x="100035" y="15311"/>
                  </a:lnTo>
                  <a:lnTo>
                    <a:pt x="97524" y="13181"/>
                  </a:lnTo>
                  <a:lnTo>
                    <a:pt x="94898" y="11189"/>
                  </a:lnTo>
                  <a:lnTo>
                    <a:pt x="92163" y="9341"/>
                  </a:lnTo>
                  <a:lnTo>
                    <a:pt x="89323" y="7642"/>
                  </a:lnTo>
                  <a:lnTo>
                    <a:pt x="86384" y="6098"/>
                  </a:lnTo>
                  <a:lnTo>
                    <a:pt x="83352" y="4715"/>
                  </a:lnTo>
                  <a:lnTo>
                    <a:pt x="80233" y="3497"/>
                  </a:lnTo>
                  <a:lnTo>
                    <a:pt x="77032" y="2452"/>
                  </a:lnTo>
                  <a:lnTo>
                    <a:pt x="73755" y="1584"/>
                  </a:lnTo>
                  <a:lnTo>
                    <a:pt x="70408" y="899"/>
                  </a:lnTo>
                  <a:lnTo>
                    <a:pt x="66995" y="403"/>
                  </a:lnTo>
                  <a:lnTo>
                    <a:pt x="63524" y="101"/>
                  </a:lnTo>
                  <a:lnTo>
                    <a:pt x="59998" y="0"/>
                  </a:lnTo>
                  <a:lnTo>
                    <a:pt x="56473" y="101"/>
                  </a:lnTo>
                  <a:lnTo>
                    <a:pt x="53001" y="403"/>
                  </a:lnTo>
                  <a:lnTo>
                    <a:pt x="49588" y="899"/>
                  </a:lnTo>
                  <a:lnTo>
                    <a:pt x="46241" y="1584"/>
                  </a:lnTo>
                  <a:lnTo>
                    <a:pt x="42964" y="2452"/>
                  </a:lnTo>
                  <a:lnTo>
                    <a:pt x="39763" y="3497"/>
                  </a:lnTo>
                  <a:lnTo>
                    <a:pt x="36644" y="4715"/>
                  </a:lnTo>
                  <a:lnTo>
                    <a:pt x="33612" y="6098"/>
                  </a:lnTo>
                  <a:lnTo>
                    <a:pt x="30673" y="7642"/>
                  </a:lnTo>
                  <a:lnTo>
                    <a:pt x="27833" y="9341"/>
                  </a:lnTo>
                  <a:lnTo>
                    <a:pt x="25098" y="11189"/>
                  </a:lnTo>
                  <a:lnTo>
                    <a:pt x="22472" y="13181"/>
                  </a:lnTo>
                  <a:lnTo>
                    <a:pt x="19962" y="15311"/>
                  </a:lnTo>
                  <a:lnTo>
                    <a:pt x="17573" y="17573"/>
                  </a:lnTo>
                  <a:lnTo>
                    <a:pt x="15310" y="19962"/>
                  </a:lnTo>
                  <a:lnTo>
                    <a:pt x="13180" y="22472"/>
                  </a:lnTo>
                  <a:lnTo>
                    <a:pt x="11189" y="25098"/>
                  </a:lnTo>
                  <a:lnTo>
                    <a:pt x="9340" y="27834"/>
                  </a:lnTo>
                  <a:lnTo>
                    <a:pt x="7642" y="30674"/>
                  </a:lnTo>
                  <a:lnTo>
                    <a:pt x="6098" y="33613"/>
                  </a:lnTo>
                  <a:lnTo>
                    <a:pt x="4714" y="36645"/>
                  </a:lnTo>
                  <a:lnTo>
                    <a:pt x="3497" y="39764"/>
                  </a:lnTo>
                  <a:lnTo>
                    <a:pt x="2452" y="42965"/>
                  </a:lnTo>
                  <a:lnTo>
                    <a:pt x="1584" y="46242"/>
                  </a:lnTo>
                  <a:lnTo>
                    <a:pt x="899" y="49589"/>
                  </a:lnTo>
                  <a:lnTo>
                    <a:pt x="403" y="53002"/>
                  </a:lnTo>
                  <a:lnTo>
                    <a:pt x="101" y="56473"/>
                  </a:lnTo>
                  <a:lnTo>
                    <a:pt x="0" y="59999"/>
                  </a:lnTo>
                  <a:lnTo>
                    <a:pt x="101" y="63524"/>
                  </a:lnTo>
                  <a:lnTo>
                    <a:pt x="403" y="66996"/>
                  </a:lnTo>
                  <a:lnTo>
                    <a:pt x="899" y="70408"/>
                  </a:lnTo>
                  <a:lnTo>
                    <a:pt x="1584" y="73756"/>
                  </a:lnTo>
                  <a:lnTo>
                    <a:pt x="2452" y="77033"/>
                  </a:lnTo>
                  <a:lnTo>
                    <a:pt x="3497" y="80234"/>
                  </a:lnTo>
                  <a:lnTo>
                    <a:pt x="4714" y="83353"/>
                  </a:lnTo>
                  <a:lnTo>
                    <a:pt x="6098" y="86385"/>
                  </a:lnTo>
                  <a:lnTo>
                    <a:pt x="7642" y="89323"/>
                  </a:lnTo>
                  <a:lnTo>
                    <a:pt x="9340" y="92163"/>
                  </a:lnTo>
                  <a:lnTo>
                    <a:pt x="11189" y="94899"/>
                  </a:lnTo>
                  <a:lnTo>
                    <a:pt x="13180" y="97525"/>
                  </a:lnTo>
                  <a:lnTo>
                    <a:pt x="15310" y="100035"/>
                  </a:lnTo>
                  <a:lnTo>
                    <a:pt x="17573" y="102424"/>
                  </a:lnTo>
                  <a:lnTo>
                    <a:pt x="19962" y="104687"/>
                  </a:lnTo>
                  <a:lnTo>
                    <a:pt x="22472" y="106817"/>
                  </a:lnTo>
                  <a:lnTo>
                    <a:pt x="25098" y="108808"/>
                  </a:lnTo>
                  <a:lnTo>
                    <a:pt x="27833" y="110656"/>
                  </a:lnTo>
                  <a:lnTo>
                    <a:pt x="30673" y="112355"/>
                  </a:lnTo>
                  <a:lnTo>
                    <a:pt x="33612" y="113899"/>
                  </a:lnTo>
                  <a:lnTo>
                    <a:pt x="36644" y="115283"/>
                  </a:lnTo>
                  <a:lnTo>
                    <a:pt x="39763" y="116500"/>
                  </a:lnTo>
                  <a:lnTo>
                    <a:pt x="42964" y="117545"/>
                  </a:lnTo>
                  <a:lnTo>
                    <a:pt x="46241" y="118413"/>
                  </a:lnTo>
                  <a:lnTo>
                    <a:pt x="49588" y="119098"/>
                  </a:lnTo>
                  <a:lnTo>
                    <a:pt x="53001" y="119594"/>
                  </a:lnTo>
                  <a:lnTo>
                    <a:pt x="56473" y="119896"/>
                  </a:lnTo>
                  <a:lnTo>
                    <a:pt x="59998" y="119997"/>
                  </a:lnTo>
                  <a:close/>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452" name="Google Shape;452;p92"/>
            <p:cNvSpPr/>
            <p:nvPr/>
          </p:nvSpPr>
          <p:spPr>
            <a:xfrm>
              <a:off x="8354626" y="6124447"/>
              <a:ext cx="119400" cy="113700"/>
            </a:xfrm>
            <a:custGeom>
              <a:avLst/>
              <a:gdLst/>
              <a:ahLst/>
              <a:cxnLst/>
              <a:rect l="l" t="t" r="r" b="b"/>
              <a:pathLst>
                <a:path w="120000" h="120000" extrusionOk="0">
                  <a:moveTo>
                    <a:pt x="59994" y="0"/>
                  </a:moveTo>
                  <a:lnTo>
                    <a:pt x="36641" y="4690"/>
                  </a:lnTo>
                  <a:lnTo>
                    <a:pt x="17571" y="17485"/>
                  </a:lnTo>
                  <a:lnTo>
                    <a:pt x="4714" y="36460"/>
                  </a:lnTo>
                  <a:lnTo>
                    <a:pt x="0" y="59693"/>
                  </a:lnTo>
                  <a:lnTo>
                    <a:pt x="4714" y="82928"/>
                  </a:lnTo>
                  <a:lnTo>
                    <a:pt x="17571" y="101903"/>
                  </a:lnTo>
                  <a:lnTo>
                    <a:pt x="36641" y="114697"/>
                  </a:lnTo>
                  <a:lnTo>
                    <a:pt x="59994" y="119388"/>
                  </a:lnTo>
                  <a:lnTo>
                    <a:pt x="83346" y="114697"/>
                  </a:lnTo>
                  <a:lnTo>
                    <a:pt x="102416" y="101903"/>
                  </a:lnTo>
                  <a:lnTo>
                    <a:pt x="115273" y="82928"/>
                  </a:lnTo>
                  <a:lnTo>
                    <a:pt x="119988" y="59693"/>
                  </a:lnTo>
                  <a:lnTo>
                    <a:pt x="115273" y="36460"/>
                  </a:lnTo>
                  <a:lnTo>
                    <a:pt x="102416" y="17485"/>
                  </a:lnTo>
                  <a:lnTo>
                    <a:pt x="83346" y="4690"/>
                  </a:lnTo>
                  <a:lnTo>
                    <a:pt x="5999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453" name="Google Shape;453;p92"/>
            <p:cNvSpPr/>
            <p:nvPr/>
          </p:nvSpPr>
          <p:spPr>
            <a:xfrm>
              <a:off x="3810551" y="4199367"/>
              <a:ext cx="4575900" cy="1993800"/>
            </a:xfrm>
            <a:custGeom>
              <a:avLst/>
              <a:gdLst/>
              <a:ahLst/>
              <a:cxnLst/>
              <a:rect l="l" t="t" r="r" b="b"/>
              <a:pathLst>
                <a:path w="120000" h="120000" extrusionOk="0">
                  <a:moveTo>
                    <a:pt x="0" y="0"/>
                  </a:moveTo>
                  <a:lnTo>
                    <a:pt x="35815" y="119985"/>
                  </a:lnTo>
                  <a:lnTo>
                    <a:pt x="119991" y="119985"/>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454" name="Google Shape;454;p92"/>
            <p:cNvSpPr/>
            <p:nvPr/>
          </p:nvSpPr>
          <p:spPr>
            <a:xfrm>
              <a:off x="3412818" y="3027680"/>
              <a:ext cx="309900" cy="798300"/>
            </a:xfrm>
            <a:custGeom>
              <a:avLst/>
              <a:gdLst/>
              <a:ahLst/>
              <a:cxnLst/>
              <a:rect l="l" t="t" r="r" b="b"/>
              <a:pathLst>
                <a:path w="120000" h="120000" extrusionOk="0">
                  <a:moveTo>
                    <a:pt x="0" y="0"/>
                  </a:moveTo>
                  <a:lnTo>
                    <a:pt x="0" y="74899"/>
                  </a:lnTo>
                  <a:lnTo>
                    <a:pt x="119844" y="119915"/>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455" name="Google Shape;455;p92"/>
            <p:cNvSpPr/>
            <p:nvPr/>
          </p:nvSpPr>
          <p:spPr>
            <a:xfrm>
              <a:off x="3412837" y="3525334"/>
              <a:ext cx="102900" cy="410700"/>
            </a:xfrm>
            <a:custGeom>
              <a:avLst/>
              <a:gdLst/>
              <a:ahLst/>
              <a:cxnLst/>
              <a:rect l="l" t="t" r="r" b="b"/>
              <a:pathLst>
                <a:path w="120000" h="120000" extrusionOk="0">
                  <a:moveTo>
                    <a:pt x="0" y="0"/>
                  </a:moveTo>
                  <a:lnTo>
                    <a:pt x="119323" y="119838"/>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456" name="Google Shape;456;p92"/>
            <p:cNvSpPr/>
            <p:nvPr/>
          </p:nvSpPr>
          <p:spPr>
            <a:xfrm>
              <a:off x="2789472" y="3470555"/>
              <a:ext cx="288900" cy="288300"/>
            </a:xfrm>
            <a:custGeom>
              <a:avLst/>
              <a:gdLst/>
              <a:ahLst/>
              <a:cxnLst/>
              <a:rect l="l" t="t" r="r" b="b"/>
              <a:pathLst>
                <a:path w="120000" h="120000" extrusionOk="0">
                  <a:moveTo>
                    <a:pt x="69173" y="0"/>
                  </a:moveTo>
                  <a:lnTo>
                    <a:pt x="0" y="53195"/>
                  </a:lnTo>
                  <a:lnTo>
                    <a:pt x="51134" y="119985"/>
                  </a:lnTo>
                  <a:lnTo>
                    <a:pt x="119977" y="67037"/>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457" name="Google Shape;457;p92"/>
            <p:cNvSpPr/>
            <p:nvPr/>
          </p:nvSpPr>
          <p:spPr>
            <a:xfrm>
              <a:off x="2877613" y="3324505"/>
              <a:ext cx="435000" cy="398100"/>
            </a:xfrm>
            <a:custGeom>
              <a:avLst/>
              <a:gdLst/>
              <a:ahLst/>
              <a:cxnLst/>
              <a:rect l="l" t="t" r="r" b="b"/>
              <a:pathLst>
                <a:path w="120000" h="120000" extrusionOk="0">
                  <a:moveTo>
                    <a:pt x="55488" y="92303"/>
                  </a:moveTo>
                  <a:lnTo>
                    <a:pt x="66422" y="119996"/>
                  </a:lnTo>
                  <a:lnTo>
                    <a:pt x="119946" y="0"/>
                  </a:lnTo>
                  <a:lnTo>
                    <a:pt x="0" y="25430"/>
                  </a:lnTo>
                  <a:lnTo>
                    <a:pt x="21410" y="43787"/>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458" name="Google Shape;458;p92"/>
            <p:cNvSpPr/>
            <p:nvPr/>
          </p:nvSpPr>
          <p:spPr>
            <a:xfrm>
              <a:off x="2967252" y="3032912"/>
              <a:ext cx="903600" cy="913800"/>
            </a:xfrm>
            <a:custGeom>
              <a:avLst/>
              <a:gdLst/>
              <a:ahLst/>
              <a:cxnLst/>
              <a:rect l="l" t="t" r="r" b="b"/>
              <a:pathLst>
                <a:path w="120000" h="120000" extrusionOk="0">
                  <a:moveTo>
                    <a:pt x="4643" y="86077"/>
                  </a:moveTo>
                  <a:lnTo>
                    <a:pt x="7585" y="91388"/>
                  </a:lnTo>
                  <a:lnTo>
                    <a:pt x="11036" y="96356"/>
                  </a:lnTo>
                  <a:lnTo>
                    <a:pt x="14962" y="100947"/>
                  </a:lnTo>
                  <a:lnTo>
                    <a:pt x="19328" y="105126"/>
                  </a:lnTo>
                  <a:lnTo>
                    <a:pt x="24098" y="108859"/>
                  </a:lnTo>
                  <a:lnTo>
                    <a:pt x="29239" y="112112"/>
                  </a:lnTo>
                  <a:lnTo>
                    <a:pt x="34715" y="114851"/>
                  </a:lnTo>
                  <a:lnTo>
                    <a:pt x="40493" y="117040"/>
                  </a:lnTo>
                  <a:lnTo>
                    <a:pt x="46536" y="118647"/>
                  </a:lnTo>
                  <a:lnTo>
                    <a:pt x="52811" y="119636"/>
                  </a:lnTo>
                  <a:lnTo>
                    <a:pt x="59283" y="119973"/>
                  </a:lnTo>
                  <a:lnTo>
                    <a:pt x="65485" y="119663"/>
                  </a:lnTo>
                  <a:lnTo>
                    <a:pt x="71508" y="118754"/>
                  </a:lnTo>
                  <a:lnTo>
                    <a:pt x="77321" y="117276"/>
                  </a:lnTo>
                  <a:lnTo>
                    <a:pt x="82894" y="115259"/>
                  </a:lnTo>
                  <a:lnTo>
                    <a:pt x="88197" y="112733"/>
                  </a:lnTo>
                  <a:lnTo>
                    <a:pt x="93199" y="109728"/>
                  </a:lnTo>
                  <a:lnTo>
                    <a:pt x="97869" y="106275"/>
                  </a:lnTo>
                  <a:lnTo>
                    <a:pt x="102176" y="102404"/>
                  </a:lnTo>
                  <a:lnTo>
                    <a:pt x="106092" y="98144"/>
                  </a:lnTo>
                  <a:lnTo>
                    <a:pt x="109584" y="93526"/>
                  </a:lnTo>
                  <a:lnTo>
                    <a:pt x="112622" y="88580"/>
                  </a:lnTo>
                  <a:lnTo>
                    <a:pt x="115177" y="83337"/>
                  </a:lnTo>
                  <a:lnTo>
                    <a:pt x="117217" y="77825"/>
                  </a:lnTo>
                  <a:lnTo>
                    <a:pt x="118712" y="72077"/>
                  </a:lnTo>
                  <a:lnTo>
                    <a:pt x="119631" y="66121"/>
                  </a:lnTo>
                  <a:lnTo>
                    <a:pt x="119944" y="59988"/>
                  </a:lnTo>
                  <a:lnTo>
                    <a:pt x="119631" y="53854"/>
                  </a:lnTo>
                  <a:lnTo>
                    <a:pt x="118712" y="47898"/>
                  </a:lnTo>
                  <a:lnTo>
                    <a:pt x="117217" y="42149"/>
                  </a:lnTo>
                  <a:lnTo>
                    <a:pt x="115177" y="36638"/>
                  </a:lnTo>
                  <a:lnTo>
                    <a:pt x="112622" y="31394"/>
                  </a:lnTo>
                  <a:lnTo>
                    <a:pt x="109584" y="26448"/>
                  </a:lnTo>
                  <a:lnTo>
                    <a:pt x="106092" y="21830"/>
                  </a:lnTo>
                  <a:lnTo>
                    <a:pt x="102176" y="17570"/>
                  </a:lnTo>
                  <a:lnTo>
                    <a:pt x="97869" y="13698"/>
                  </a:lnTo>
                  <a:lnTo>
                    <a:pt x="93199" y="10245"/>
                  </a:lnTo>
                  <a:lnTo>
                    <a:pt x="88197" y="7240"/>
                  </a:lnTo>
                  <a:lnTo>
                    <a:pt x="82894" y="4714"/>
                  </a:lnTo>
                  <a:lnTo>
                    <a:pt x="77321" y="2696"/>
                  </a:lnTo>
                  <a:lnTo>
                    <a:pt x="71508" y="1218"/>
                  </a:lnTo>
                  <a:lnTo>
                    <a:pt x="65485" y="309"/>
                  </a:lnTo>
                  <a:lnTo>
                    <a:pt x="59283" y="0"/>
                  </a:lnTo>
                  <a:lnTo>
                    <a:pt x="52666" y="352"/>
                  </a:lnTo>
                  <a:lnTo>
                    <a:pt x="46255" y="1386"/>
                  </a:lnTo>
                  <a:lnTo>
                    <a:pt x="40089" y="3064"/>
                  </a:lnTo>
                  <a:lnTo>
                    <a:pt x="34203" y="5350"/>
                  </a:lnTo>
                  <a:lnTo>
                    <a:pt x="28635" y="8207"/>
                  </a:lnTo>
                  <a:lnTo>
                    <a:pt x="23423" y="11598"/>
                  </a:lnTo>
                  <a:lnTo>
                    <a:pt x="18603" y="15487"/>
                  </a:lnTo>
                  <a:lnTo>
                    <a:pt x="14212" y="19836"/>
                  </a:lnTo>
                  <a:lnTo>
                    <a:pt x="10288" y="24609"/>
                  </a:lnTo>
                  <a:lnTo>
                    <a:pt x="6867" y="29770"/>
                  </a:lnTo>
                  <a:lnTo>
                    <a:pt x="3988" y="35281"/>
                  </a:lnTo>
                  <a:lnTo>
                    <a:pt x="1686" y="41106"/>
                  </a:lnTo>
                  <a:lnTo>
                    <a:pt x="0" y="47209"/>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pic>
          <p:nvPicPr>
            <p:cNvPr id="459" name="Google Shape;459;p92"/>
            <p:cNvPicPr preferRelativeResize="0"/>
            <p:nvPr/>
          </p:nvPicPr>
          <p:blipFill rotWithShape="1">
            <a:blip r:embed="rId5">
              <a:alphaModFix/>
            </a:blip>
            <a:srcRect/>
            <a:stretch/>
          </p:blipFill>
          <p:spPr>
            <a:xfrm>
              <a:off x="2088716" y="2301875"/>
              <a:ext cx="2585100" cy="2490900"/>
            </a:xfrm>
            <a:prstGeom prst="rect">
              <a:avLst/>
            </a:prstGeom>
            <a:noFill/>
            <a:ln>
              <a:noFill/>
            </a:ln>
          </p:spPr>
        </p:pic>
      </p:grpSp>
      <p:pic>
        <p:nvPicPr>
          <p:cNvPr id="460" name="Google Shape;460;p92"/>
          <p:cNvPicPr preferRelativeResize="0"/>
          <p:nvPr/>
        </p:nvPicPr>
        <p:blipFill>
          <a:blip r:embed="rId6">
            <a:alphaModFix/>
          </a:blip>
          <a:stretch>
            <a:fillRect/>
          </a:stretch>
        </p:blipFill>
        <p:spPr>
          <a:xfrm>
            <a:off x="8716725" y="4716225"/>
            <a:ext cx="274875" cy="274875"/>
          </a:xfrm>
          <a:prstGeom prst="rect">
            <a:avLst/>
          </a:prstGeom>
          <a:noFill/>
          <a:ln>
            <a:noFill/>
          </a:ln>
        </p:spPr>
      </p:pic>
      <p:sp>
        <p:nvSpPr>
          <p:cNvPr id="461" name="Google Shape;461;p92"/>
          <p:cNvSpPr txBox="1"/>
          <p:nvPr/>
        </p:nvSpPr>
        <p:spPr>
          <a:xfrm>
            <a:off x="442950" y="3200000"/>
            <a:ext cx="2946900" cy="7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FFFFFF"/>
              </a:solidFill>
              <a:latin typeface="Lato"/>
              <a:ea typeface="Lato"/>
              <a:cs typeface="Lato"/>
              <a:sym typeface="Lato"/>
            </a:endParaRPr>
          </a:p>
        </p:txBody>
      </p:sp>
      <p:sp>
        <p:nvSpPr>
          <p:cNvPr id="462" name="Google Shape;462;p92"/>
          <p:cNvSpPr txBox="1"/>
          <p:nvPr/>
        </p:nvSpPr>
        <p:spPr>
          <a:xfrm>
            <a:off x="1771750" y="804525"/>
            <a:ext cx="1211400" cy="13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0">
              <a:solidFill>
                <a:srgbClr val="FFFFFF"/>
              </a:solidFill>
              <a:latin typeface="Lato"/>
              <a:ea typeface="Lato"/>
              <a:cs typeface="Lato"/>
              <a:sym typeface="La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311700" y="403200"/>
            <a:ext cx="2808000" cy="755700"/>
          </a:xfrm>
          <a:prstGeom prst="rect">
            <a:avLst/>
          </a:prstGeom>
        </p:spPr>
        <p:txBody>
          <a:bodyPr spcFirstLastPara="1" wrap="square" lIns="91425" tIns="91425" rIns="91425" bIns="91425" anchor="b" anchorCtr="0"/>
          <a:lstStyle>
            <a:lvl1pPr lvl="0" rtl="0">
              <a:spcBef>
                <a:spcPts val="0"/>
              </a:spcBef>
              <a:spcAft>
                <a:spcPts val="0"/>
              </a:spcAft>
              <a:buClr>
                <a:srgbClr val="007FD2"/>
              </a:buClr>
              <a:buSzPts val="2000"/>
              <a:buNone/>
              <a:defRPr sz="2000">
                <a:solidFill>
                  <a:srgbClr val="007FD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9" name="Google Shape;79;p20"/>
          <p:cNvSpPr txBox="1">
            <a:spLocks noGrp="1"/>
          </p:cNvSpPr>
          <p:nvPr>
            <p:ph type="body" idx="1"/>
          </p:nvPr>
        </p:nvSpPr>
        <p:spPr>
          <a:xfrm>
            <a:off x="311700" y="1389600"/>
            <a:ext cx="28314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0" name="Google Shape;80;p20"/>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2899D6"/>
                </a:solidFill>
                <a:latin typeface="Proxima Nova"/>
                <a:ea typeface="Proxima Nova"/>
                <a:cs typeface="Proxima Nova"/>
                <a:sym typeface="Proxima Nova"/>
              </a:defRPr>
            </a:lvl1pPr>
            <a:lvl2pPr lvl="1" algn="r" rtl="0">
              <a:buNone/>
              <a:defRPr sz="800">
                <a:solidFill>
                  <a:srgbClr val="2899D6"/>
                </a:solidFill>
                <a:latin typeface="Proxima Nova"/>
                <a:ea typeface="Proxima Nova"/>
                <a:cs typeface="Proxima Nova"/>
                <a:sym typeface="Proxima Nova"/>
              </a:defRPr>
            </a:lvl2pPr>
            <a:lvl3pPr lvl="2" algn="r" rtl="0">
              <a:buNone/>
              <a:defRPr sz="800">
                <a:solidFill>
                  <a:srgbClr val="2899D6"/>
                </a:solidFill>
                <a:latin typeface="Proxima Nova"/>
                <a:ea typeface="Proxima Nova"/>
                <a:cs typeface="Proxima Nova"/>
                <a:sym typeface="Proxima Nova"/>
              </a:defRPr>
            </a:lvl3pPr>
            <a:lvl4pPr lvl="3" algn="r" rtl="0">
              <a:buNone/>
              <a:defRPr sz="800">
                <a:solidFill>
                  <a:srgbClr val="2899D6"/>
                </a:solidFill>
                <a:latin typeface="Proxima Nova"/>
                <a:ea typeface="Proxima Nova"/>
                <a:cs typeface="Proxima Nova"/>
                <a:sym typeface="Proxima Nova"/>
              </a:defRPr>
            </a:lvl4pPr>
            <a:lvl5pPr lvl="4" algn="r" rtl="0">
              <a:buNone/>
              <a:defRPr sz="800">
                <a:solidFill>
                  <a:srgbClr val="2899D6"/>
                </a:solidFill>
                <a:latin typeface="Proxima Nova"/>
                <a:ea typeface="Proxima Nova"/>
                <a:cs typeface="Proxima Nova"/>
                <a:sym typeface="Proxima Nova"/>
              </a:defRPr>
            </a:lvl5pPr>
            <a:lvl6pPr lvl="5" algn="r" rtl="0">
              <a:buNone/>
              <a:defRPr sz="800">
                <a:solidFill>
                  <a:srgbClr val="2899D6"/>
                </a:solidFill>
                <a:latin typeface="Proxima Nova"/>
                <a:ea typeface="Proxima Nova"/>
                <a:cs typeface="Proxima Nova"/>
                <a:sym typeface="Proxima Nova"/>
              </a:defRPr>
            </a:lvl6pPr>
            <a:lvl7pPr lvl="6" algn="r" rtl="0">
              <a:buNone/>
              <a:defRPr sz="800">
                <a:solidFill>
                  <a:srgbClr val="2899D6"/>
                </a:solidFill>
                <a:latin typeface="Proxima Nova"/>
                <a:ea typeface="Proxima Nova"/>
                <a:cs typeface="Proxima Nova"/>
                <a:sym typeface="Proxima Nova"/>
              </a:defRPr>
            </a:lvl7pPr>
            <a:lvl8pPr lvl="7" algn="r" rtl="0">
              <a:buNone/>
              <a:defRPr sz="800">
                <a:solidFill>
                  <a:srgbClr val="2899D6"/>
                </a:solidFill>
                <a:latin typeface="Proxima Nova"/>
                <a:ea typeface="Proxima Nova"/>
                <a:cs typeface="Proxima Nova"/>
                <a:sym typeface="Proxima Nova"/>
              </a:defRPr>
            </a:lvl8pPr>
            <a:lvl9pPr lvl="8" algn="r" rtl="0">
              <a:buNone/>
              <a:defRPr sz="800">
                <a:solidFill>
                  <a:srgbClr val="2899D6"/>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Clr>
                <a:srgbClr val="007FD2"/>
              </a:buClr>
              <a:buSzPts val="3600"/>
              <a:buNone/>
              <a:defRPr sz="3600">
                <a:solidFill>
                  <a:srgbClr val="007FD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83" name="Google Shape;83;p21"/>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2899D6"/>
                </a:solidFill>
                <a:latin typeface="Proxima Nova"/>
                <a:ea typeface="Proxima Nova"/>
                <a:cs typeface="Proxima Nova"/>
                <a:sym typeface="Proxima Nova"/>
              </a:defRPr>
            </a:lvl1pPr>
            <a:lvl2pPr lvl="1" algn="r" rtl="0">
              <a:buNone/>
              <a:defRPr sz="800">
                <a:solidFill>
                  <a:srgbClr val="2899D6"/>
                </a:solidFill>
                <a:latin typeface="Proxima Nova"/>
                <a:ea typeface="Proxima Nova"/>
                <a:cs typeface="Proxima Nova"/>
                <a:sym typeface="Proxima Nova"/>
              </a:defRPr>
            </a:lvl2pPr>
            <a:lvl3pPr lvl="2" algn="r" rtl="0">
              <a:buNone/>
              <a:defRPr sz="800">
                <a:solidFill>
                  <a:srgbClr val="2899D6"/>
                </a:solidFill>
                <a:latin typeface="Proxima Nova"/>
                <a:ea typeface="Proxima Nova"/>
                <a:cs typeface="Proxima Nova"/>
                <a:sym typeface="Proxima Nova"/>
              </a:defRPr>
            </a:lvl3pPr>
            <a:lvl4pPr lvl="3" algn="r" rtl="0">
              <a:buNone/>
              <a:defRPr sz="800">
                <a:solidFill>
                  <a:srgbClr val="2899D6"/>
                </a:solidFill>
                <a:latin typeface="Proxima Nova"/>
                <a:ea typeface="Proxima Nova"/>
                <a:cs typeface="Proxima Nova"/>
                <a:sym typeface="Proxima Nova"/>
              </a:defRPr>
            </a:lvl4pPr>
            <a:lvl5pPr lvl="4" algn="r" rtl="0">
              <a:buNone/>
              <a:defRPr sz="800">
                <a:solidFill>
                  <a:srgbClr val="2899D6"/>
                </a:solidFill>
                <a:latin typeface="Proxima Nova"/>
                <a:ea typeface="Proxima Nova"/>
                <a:cs typeface="Proxima Nova"/>
                <a:sym typeface="Proxima Nova"/>
              </a:defRPr>
            </a:lvl5pPr>
            <a:lvl6pPr lvl="5" algn="r" rtl="0">
              <a:buNone/>
              <a:defRPr sz="800">
                <a:solidFill>
                  <a:srgbClr val="2899D6"/>
                </a:solidFill>
                <a:latin typeface="Proxima Nova"/>
                <a:ea typeface="Proxima Nova"/>
                <a:cs typeface="Proxima Nova"/>
                <a:sym typeface="Proxima Nova"/>
              </a:defRPr>
            </a:lvl6pPr>
            <a:lvl7pPr lvl="6" algn="r" rtl="0">
              <a:buNone/>
              <a:defRPr sz="800">
                <a:solidFill>
                  <a:srgbClr val="2899D6"/>
                </a:solidFill>
                <a:latin typeface="Proxima Nova"/>
                <a:ea typeface="Proxima Nova"/>
                <a:cs typeface="Proxima Nova"/>
                <a:sym typeface="Proxima Nova"/>
              </a:defRPr>
            </a:lvl7pPr>
            <a:lvl8pPr lvl="7" algn="r" rtl="0">
              <a:buNone/>
              <a:defRPr sz="800">
                <a:solidFill>
                  <a:srgbClr val="2899D6"/>
                </a:solidFill>
                <a:latin typeface="Proxima Nova"/>
                <a:ea typeface="Proxima Nova"/>
                <a:cs typeface="Proxima Nova"/>
                <a:sym typeface="Proxima Nova"/>
              </a:defRPr>
            </a:lvl8pPr>
            <a:lvl9pPr lvl="8" algn="r" rtl="0">
              <a:buNone/>
              <a:defRPr sz="800">
                <a:solidFill>
                  <a:srgbClr val="2899D6"/>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rtl="0">
              <a:spcBef>
                <a:spcPts val="0"/>
              </a:spcBef>
              <a:spcAft>
                <a:spcPts val="0"/>
              </a:spcAft>
              <a:buClr>
                <a:srgbClr val="007FD2"/>
              </a:buClr>
              <a:buSzPts val="3600"/>
              <a:buNone/>
              <a:defRPr sz="3600">
                <a:solidFill>
                  <a:srgbClr val="007FD2"/>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7" name="Google Shape;87;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8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89" name="Google Shape;89;p22"/>
          <p:cNvSpPr txBox="1">
            <a:spLocks noGrp="1"/>
          </p:cNvSpPr>
          <p:nvPr>
            <p:ph type="sldNum" idx="12"/>
          </p:nvPr>
        </p:nvSpPr>
        <p:spPr>
          <a:xfrm>
            <a:off x="8466500" y="4804293"/>
            <a:ext cx="548700" cy="201300"/>
          </a:xfrm>
          <a:prstGeom prst="rect">
            <a:avLst/>
          </a:prstGeom>
          <a:noFill/>
          <a:ln>
            <a:noFill/>
          </a:ln>
        </p:spPr>
        <p:txBody>
          <a:bodyPr spcFirstLastPara="1" wrap="square" lIns="91425" tIns="91425" rIns="91425" bIns="91425" anchor="ctr" anchorCtr="0">
            <a:noAutofit/>
          </a:bodyPr>
          <a:lstStyle>
            <a:lvl1pPr lvl="0" algn="r" rtl="0">
              <a:buNone/>
              <a:defRPr sz="800">
                <a:solidFill>
                  <a:srgbClr val="2899D6"/>
                </a:solidFill>
                <a:latin typeface="Proxima Nova"/>
                <a:ea typeface="Proxima Nova"/>
                <a:cs typeface="Proxima Nova"/>
                <a:sym typeface="Proxima Nova"/>
              </a:defRPr>
            </a:lvl1pPr>
            <a:lvl2pPr lvl="1" algn="r" rtl="0">
              <a:buNone/>
              <a:defRPr sz="800">
                <a:solidFill>
                  <a:srgbClr val="2899D6"/>
                </a:solidFill>
                <a:latin typeface="Proxima Nova"/>
                <a:ea typeface="Proxima Nova"/>
                <a:cs typeface="Proxima Nova"/>
                <a:sym typeface="Proxima Nova"/>
              </a:defRPr>
            </a:lvl2pPr>
            <a:lvl3pPr lvl="2" algn="r" rtl="0">
              <a:buNone/>
              <a:defRPr sz="800">
                <a:solidFill>
                  <a:srgbClr val="2899D6"/>
                </a:solidFill>
                <a:latin typeface="Proxima Nova"/>
                <a:ea typeface="Proxima Nova"/>
                <a:cs typeface="Proxima Nova"/>
                <a:sym typeface="Proxima Nova"/>
              </a:defRPr>
            </a:lvl3pPr>
            <a:lvl4pPr lvl="3" algn="r" rtl="0">
              <a:buNone/>
              <a:defRPr sz="800">
                <a:solidFill>
                  <a:srgbClr val="2899D6"/>
                </a:solidFill>
                <a:latin typeface="Proxima Nova"/>
                <a:ea typeface="Proxima Nova"/>
                <a:cs typeface="Proxima Nova"/>
                <a:sym typeface="Proxima Nova"/>
              </a:defRPr>
            </a:lvl4pPr>
            <a:lvl5pPr lvl="4" algn="r" rtl="0">
              <a:buNone/>
              <a:defRPr sz="800">
                <a:solidFill>
                  <a:srgbClr val="2899D6"/>
                </a:solidFill>
                <a:latin typeface="Proxima Nova"/>
                <a:ea typeface="Proxima Nova"/>
                <a:cs typeface="Proxima Nova"/>
                <a:sym typeface="Proxima Nova"/>
              </a:defRPr>
            </a:lvl5pPr>
            <a:lvl6pPr lvl="5" algn="r" rtl="0">
              <a:buNone/>
              <a:defRPr sz="800">
                <a:solidFill>
                  <a:srgbClr val="2899D6"/>
                </a:solidFill>
                <a:latin typeface="Proxima Nova"/>
                <a:ea typeface="Proxima Nova"/>
                <a:cs typeface="Proxima Nova"/>
                <a:sym typeface="Proxima Nova"/>
              </a:defRPr>
            </a:lvl6pPr>
            <a:lvl7pPr lvl="6" algn="r" rtl="0">
              <a:buNone/>
              <a:defRPr sz="800">
                <a:solidFill>
                  <a:srgbClr val="2899D6"/>
                </a:solidFill>
                <a:latin typeface="Proxima Nova"/>
                <a:ea typeface="Proxima Nova"/>
                <a:cs typeface="Proxima Nova"/>
                <a:sym typeface="Proxima Nova"/>
              </a:defRPr>
            </a:lvl7pPr>
            <a:lvl8pPr lvl="7" algn="r" rtl="0">
              <a:buNone/>
              <a:defRPr sz="800">
                <a:solidFill>
                  <a:srgbClr val="2899D6"/>
                </a:solidFill>
                <a:latin typeface="Proxima Nova"/>
                <a:ea typeface="Proxima Nova"/>
                <a:cs typeface="Proxima Nova"/>
                <a:sym typeface="Proxima Nova"/>
              </a:defRPr>
            </a:lvl8pPr>
            <a:lvl9pPr lvl="8" algn="r" rtl="0">
              <a:buNone/>
              <a:defRPr sz="800">
                <a:solidFill>
                  <a:srgbClr val="2899D6"/>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9.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10.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9.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18.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4.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47037"/>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007FD2"/>
              </a:buClr>
              <a:buSzPts val="2200"/>
              <a:buFont typeface="Montserrat"/>
              <a:buNone/>
              <a:defRPr sz="2200">
                <a:solidFill>
                  <a:srgbClr val="007FD2"/>
                </a:solidFill>
                <a:latin typeface="Montserrat"/>
                <a:ea typeface="Montserrat"/>
                <a:cs typeface="Montserrat"/>
                <a:sym typeface="Montserrat"/>
              </a:defRPr>
            </a:lvl1pPr>
            <a:lvl2pPr lvl="1" rtl="0">
              <a:spcBef>
                <a:spcPts val="0"/>
              </a:spcBef>
              <a:spcAft>
                <a:spcPts val="0"/>
              </a:spcAft>
              <a:buClr>
                <a:srgbClr val="00A7CF"/>
              </a:buClr>
              <a:buSzPts val="2200"/>
              <a:buFont typeface="Montserrat"/>
              <a:buNone/>
              <a:defRPr sz="2200">
                <a:solidFill>
                  <a:srgbClr val="00A7CF"/>
                </a:solidFill>
                <a:latin typeface="Montserrat"/>
                <a:ea typeface="Montserrat"/>
                <a:cs typeface="Montserrat"/>
                <a:sym typeface="Montserrat"/>
              </a:defRPr>
            </a:lvl2pPr>
            <a:lvl3pPr lvl="2" rtl="0">
              <a:spcBef>
                <a:spcPts val="0"/>
              </a:spcBef>
              <a:spcAft>
                <a:spcPts val="0"/>
              </a:spcAft>
              <a:buClr>
                <a:srgbClr val="00A7CF"/>
              </a:buClr>
              <a:buSzPts val="2200"/>
              <a:buFont typeface="Montserrat"/>
              <a:buNone/>
              <a:defRPr sz="2200">
                <a:solidFill>
                  <a:srgbClr val="00A7CF"/>
                </a:solidFill>
                <a:latin typeface="Montserrat"/>
                <a:ea typeface="Montserrat"/>
                <a:cs typeface="Montserrat"/>
                <a:sym typeface="Montserrat"/>
              </a:defRPr>
            </a:lvl3pPr>
            <a:lvl4pPr lvl="3" rtl="0">
              <a:spcBef>
                <a:spcPts val="0"/>
              </a:spcBef>
              <a:spcAft>
                <a:spcPts val="0"/>
              </a:spcAft>
              <a:buClr>
                <a:srgbClr val="00A7CF"/>
              </a:buClr>
              <a:buSzPts val="2200"/>
              <a:buFont typeface="Montserrat"/>
              <a:buNone/>
              <a:defRPr sz="2200">
                <a:solidFill>
                  <a:srgbClr val="00A7CF"/>
                </a:solidFill>
                <a:latin typeface="Montserrat"/>
                <a:ea typeface="Montserrat"/>
                <a:cs typeface="Montserrat"/>
                <a:sym typeface="Montserrat"/>
              </a:defRPr>
            </a:lvl4pPr>
            <a:lvl5pPr lvl="4" rtl="0">
              <a:spcBef>
                <a:spcPts val="0"/>
              </a:spcBef>
              <a:spcAft>
                <a:spcPts val="0"/>
              </a:spcAft>
              <a:buClr>
                <a:srgbClr val="00A7CF"/>
              </a:buClr>
              <a:buSzPts val="2200"/>
              <a:buFont typeface="Montserrat"/>
              <a:buNone/>
              <a:defRPr sz="2200">
                <a:solidFill>
                  <a:srgbClr val="00A7CF"/>
                </a:solidFill>
                <a:latin typeface="Montserrat"/>
                <a:ea typeface="Montserrat"/>
                <a:cs typeface="Montserrat"/>
                <a:sym typeface="Montserrat"/>
              </a:defRPr>
            </a:lvl5pPr>
            <a:lvl6pPr lvl="5" rtl="0">
              <a:spcBef>
                <a:spcPts val="0"/>
              </a:spcBef>
              <a:spcAft>
                <a:spcPts val="0"/>
              </a:spcAft>
              <a:buClr>
                <a:srgbClr val="00A7CF"/>
              </a:buClr>
              <a:buSzPts val="2200"/>
              <a:buFont typeface="Montserrat"/>
              <a:buNone/>
              <a:defRPr sz="2200">
                <a:solidFill>
                  <a:srgbClr val="00A7CF"/>
                </a:solidFill>
                <a:latin typeface="Montserrat"/>
                <a:ea typeface="Montserrat"/>
                <a:cs typeface="Montserrat"/>
                <a:sym typeface="Montserrat"/>
              </a:defRPr>
            </a:lvl6pPr>
            <a:lvl7pPr lvl="6" rtl="0">
              <a:spcBef>
                <a:spcPts val="0"/>
              </a:spcBef>
              <a:spcAft>
                <a:spcPts val="0"/>
              </a:spcAft>
              <a:buClr>
                <a:srgbClr val="00A7CF"/>
              </a:buClr>
              <a:buSzPts val="2200"/>
              <a:buFont typeface="Montserrat"/>
              <a:buNone/>
              <a:defRPr sz="2200">
                <a:solidFill>
                  <a:srgbClr val="00A7CF"/>
                </a:solidFill>
                <a:latin typeface="Montserrat"/>
                <a:ea typeface="Montserrat"/>
                <a:cs typeface="Montserrat"/>
                <a:sym typeface="Montserrat"/>
              </a:defRPr>
            </a:lvl7pPr>
            <a:lvl8pPr lvl="7" rtl="0">
              <a:spcBef>
                <a:spcPts val="0"/>
              </a:spcBef>
              <a:spcAft>
                <a:spcPts val="0"/>
              </a:spcAft>
              <a:buClr>
                <a:srgbClr val="00A7CF"/>
              </a:buClr>
              <a:buSzPts val="2200"/>
              <a:buFont typeface="Montserrat"/>
              <a:buNone/>
              <a:defRPr sz="2200">
                <a:solidFill>
                  <a:srgbClr val="00A7CF"/>
                </a:solidFill>
                <a:latin typeface="Montserrat"/>
                <a:ea typeface="Montserrat"/>
                <a:cs typeface="Montserrat"/>
                <a:sym typeface="Montserrat"/>
              </a:defRPr>
            </a:lvl8pPr>
            <a:lvl9pPr lvl="8" rtl="0">
              <a:spcBef>
                <a:spcPts val="0"/>
              </a:spcBef>
              <a:spcAft>
                <a:spcPts val="0"/>
              </a:spcAft>
              <a:buClr>
                <a:srgbClr val="00A7CF"/>
              </a:buClr>
              <a:buSzPts val="2200"/>
              <a:buFont typeface="Montserrat"/>
              <a:buNone/>
              <a:defRPr sz="2200">
                <a:solidFill>
                  <a:srgbClr val="00A7CF"/>
                </a:solidFill>
                <a:latin typeface="Montserrat"/>
                <a:ea typeface="Montserrat"/>
                <a:cs typeface="Montserrat"/>
                <a:sym typeface="Montserrat"/>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04800" rtl="0">
              <a:lnSpc>
                <a:spcPct val="115000"/>
              </a:lnSpc>
              <a:spcBef>
                <a:spcPts val="0"/>
              </a:spcBef>
              <a:spcAft>
                <a:spcPts val="0"/>
              </a:spcAft>
              <a:buClr>
                <a:schemeClr val="dk2"/>
              </a:buClr>
              <a:buSzPts val="1200"/>
              <a:buFont typeface="Proxima Nova"/>
              <a:buChar char="•"/>
              <a:defRPr sz="1200">
                <a:solidFill>
                  <a:schemeClr val="dk2"/>
                </a:solidFill>
                <a:latin typeface="Proxima Nova"/>
                <a:ea typeface="Proxima Nova"/>
                <a:cs typeface="Proxima Nova"/>
                <a:sym typeface="Proxima Nova"/>
              </a:defRPr>
            </a:lvl1pPr>
            <a:lvl2pPr marL="914400" lvl="1" indent="-304800" rtl="0">
              <a:lnSpc>
                <a:spcPct val="115000"/>
              </a:lnSpc>
              <a:spcBef>
                <a:spcPts val="1600"/>
              </a:spcBef>
              <a:spcAft>
                <a:spcPts val="0"/>
              </a:spcAft>
              <a:buClr>
                <a:schemeClr val="dk2"/>
              </a:buClr>
              <a:buSzPts val="1200"/>
              <a:buFont typeface="Proxima Nova"/>
              <a:buChar char="•"/>
              <a:defRPr sz="1200">
                <a:solidFill>
                  <a:schemeClr val="dk2"/>
                </a:solidFill>
                <a:latin typeface="Proxima Nova"/>
                <a:ea typeface="Proxima Nova"/>
                <a:cs typeface="Proxima Nova"/>
                <a:sym typeface="Proxima Nova"/>
              </a:defRPr>
            </a:lvl2pPr>
            <a:lvl3pPr marL="1371600" lvl="2" indent="-304800" rtl="0">
              <a:lnSpc>
                <a:spcPct val="115000"/>
              </a:lnSpc>
              <a:spcBef>
                <a:spcPts val="1600"/>
              </a:spcBef>
              <a:spcAft>
                <a:spcPts val="0"/>
              </a:spcAft>
              <a:buClr>
                <a:schemeClr val="dk2"/>
              </a:buClr>
              <a:buSzPts val="1200"/>
              <a:buFont typeface="Proxima Nova"/>
              <a:buChar char="•"/>
              <a:defRPr sz="1200">
                <a:solidFill>
                  <a:schemeClr val="dk2"/>
                </a:solidFill>
                <a:latin typeface="Proxima Nova"/>
                <a:ea typeface="Proxima Nova"/>
                <a:cs typeface="Proxima Nova"/>
                <a:sym typeface="Proxima Nova"/>
              </a:defRPr>
            </a:lvl3pPr>
            <a:lvl4pPr marL="1828800" lvl="3" indent="-304800" rtl="0">
              <a:lnSpc>
                <a:spcPct val="115000"/>
              </a:lnSpc>
              <a:spcBef>
                <a:spcPts val="1600"/>
              </a:spcBef>
              <a:spcAft>
                <a:spcPts val="0"/>
              </a:spcAft>
              <a:buClr>
                <a:schemeClr val="dk2"/>
              </a:buClr>
              <a:buSzPts val="1200"/>
              <a:buFont typeface="Proxima Nova"/>
              <a:buChar char="•"/>
              <a:defRPr sz="1200">
                <a:solidFill>
                  <a:schemeClr val="dk2"/>
                </a:solidFill>
                <a:latin typeface="Proxima Nova"/>
                <a:ea typeface="Proxima Nova"/>
                <a:cs typeface="Proxima Nova"/>
                <a:sym typeface="Proxima Nova"/>
              </a:defRPr>
            </a:lvl4pPr>
            <a:lvl5pPr marL="2286000" lvl="4" indent="-304800" rtl="0">
              <a:lnSpc>
                <a:spcPct val="115000"/>
              </a:lnSpc>
              <a:spcBef>
                <a:spcPts val="1600"/>
              </a:spcBef>
              <a:spcAft>
                <a:spcPts val="0"/>
              </a:spcAft>
              <a:buClr>
                <a:schemeClr val="dk2"/>
              </a:buClr>
              <a:buSzPts val="1200"/>
              <a:buFont typeface="Proxima Nova"/>
              <a:buChar char="•"/>
              <a:defRPr sz="1200">
                <a:solidFill>
                  <a:schemeClr val="dk2"/>
                </a:solidFill>
                <a:latin typeface="Proxima Nova"/>
                <a:ea typeface="Proxima Nova"/>
                <a:cs typeface="Proxima Nova"/>
                <a:sym typeface="Proxima Nova"/>
              </a:defRPr>
            </a:lvl5pPr>
            <a:lvl6pPr marL="2743200" lvl="5" indent="-304800" rtl="0">
              <a:lnSpc>
                <a:spcPct val="115000"/>
              </a:lnSpc>
              <a:spcBef>
                <a:spcPts val="1600"/>
              </a:spcBef>
              <a:spcAft>
                <a:spcPts val="0"/>
              </a:spcAft>
              <a:buClr>
                <a:schemeClr val="dk2"/>
              </a:buClr>
              <a:buSzPts val="1200"/>
              <a:buFont typeface="Proxima Nova"/>
              <a:buChar char="•"/>
              <a:defRPr sz="1200">
                <a:solidFill>
                  <a:schemeClr val="dk2"/>
                </a:solidFill>
                <a:latin typeface="Proxima Nova"/>
                <a:ea typeface="Proxima Nova"/>
                <a:cs typeface="Proxima Nova"/>
                <a:sym typeface="Proxima Nova"/>
              </a:defRPr>
            </a:lvl6pPr>
            <a:lvl7pPr marL="3200400" lvl="6" indent="-304800" rtl="0">
              <a:lnSpc>
                <a:spcPct val="115000"/>
              </a:lnSpc>
              <a:spcBef>
                <a:spcPts val="1600"/>
              </a:spcBef>
              <a:spcAft>
                <a:spcPts val="0"/>
              </a:spcAft>
              <a:buClr>
                <a:schemeClr val="dk2"/>
              </a:buClr>
              <a:buSzPts val="1200"/>
              <a:buFont typeface="Proxima Nova"/>
              <a:buChar char="•"/>
              <a:defRPr sz="1200">
                <a:solidFill>
                  <a:schemeClr val="dk2"/>
                </a:solidFill>
                <a:latin typeface="Proxima Nova"/>
                <a:ea typeface="Proxima Nova"/>
                <a:cs typeface="Proxima Nova"/>
                <a:sym typeface="Proxima Nova"/>
              </a:defRPr>
            </a:lvl7pPr>
            <a:lvl8pPr marL="3657600" lvl="7" indent="-304800" rtl="0">
              <a:lnSpc>
                <a:spcPct val="115000"/>
              </a:lnSpc>
              <a:spcBef>
                <a:spcPts val="1600"/>
              </a:spcBef>
              <a:spcAft>
                <a:spcPts val="0"/>
              </a:spcAft>
              <a:buClr>
                <a:schemeClr val="dk2"/>
              </a:buClr>
              <a:buSzPts val="1200"/>
              <a:buFont typeface="Proxima Nova"/>
              <a:buChar char="•"/>
              <a:defRPr sz="1200">
                <a:solidFill>
                  <a:schemeClr val="dk2"/>
                </a:solidFill>
                <a:latin typeface="Proxima Nova"/>
                <a:ea typeface="Proxima Nova"/>
                <a:cs typeface="Proxima Nova"/>
                <a:sym typeface="Proxima Nova"/>
              </a:defRPr>
            </a:lvl8pPr>
            <a:lvl9pPr marL="4114800" lvl="8" indent="-304800" rtl="0">
              <a:lnSpc>
                <a:spcPct val="115000"/>
              </a:lnSpc>
              <a:spcBef>
                <a:spcPts val="1600"/>
              </a:spcBef>
              <a:spcAft>
                <a:spcPts val="1600"/>
              </a:spcAft>
              <a:buClr>
                <a:schemeClr val="dk2"/>
              </a:buClr>
              <a:buSzPts val="1200"/>
              <a:buFont typeface="Proxima Nova"/>
              <a:buChar char="•"/>
              <a:defRPr sz="1200">
                <a:solidFill>
                  <a:schemeClr val="dk2"/>
                </a:solidFill>
                <a:latin typeface="Proxima Nova"/>
                <a:ea typeface="Proxima Nova"/>
                <a:cs typeface="Proxima Nova"/>
                <a:sym typeface="Proxima Nova"/>
              </a:defRPr>
            </a:lvl9pPr>
          </a:lstStyle>
          <a:p>
            <a:endParaRPr/>
          </a:p>
        </p:txBody>
      </p:sp>
      <p:sp>
        <p:nvSpPr>
          <p:cNvPr id="53" name="Google Shape;53;p13"/>
          <p:cNvSpPr/>
          <p:nvPr/>
        </p:nvSpPr>
        <p:spPr>
          <a:xfrm>
            <a:off x="-100" y="0"/>
            <a:ext cx="9144000" cy="114300"/>
          </a:xfrm>
          <a:prstGeom prst="rect">
            <a:avLst/>
          </a:prstGeom>
          <a:solidFill>
            <a:srgbClr val="007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Google Shape;54;p13"/>
          <p:cNvPicPr preferRelativeResize="0"/>
          <p:nvPr/>
        </p:nvPicPr>
        <p:blipFill rotWithShape="1">
          <a:blip r:embed="rId22">
            <a:alphaModFix/>
          </a:blip>
          <a:srcRect l="39151" t="38954" r="38954" b="38976"/>
          <a:stretch/>
        </p:blipFill>
        <p:spPr>
          <a:xfrm>
            <a:off x="8603575" y="4623011"/>
            <a:ext cx="328550" cy="3311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198"/>
        <p:cNvGrpSpPr/>
        <p:nvPr/>
      </p:nvGrpSpPr>
      <p:grpSpPr>
        <a:xfrm>
          <a:off x="0" y="0"/>
          <a:ext cx="0" cy="0"/>
          <a:chOff x="0" y="0"/>
          <a:chExt cx="0" cy="0"/>
        </a:xfrm>
      </p:grpSpPr>
      <p:sp>
        <p:nvSpPr>
          <p:cNvPr id="199" name="Google Shape;199;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SzPts val="2400"/>
              <a:buFont typeface="Montserrat Medium"/>
              <a:buNone/>
              <a:defRPr sz="2400">
                <a:latin typeface="Montserrat Medium"/>
                <a:ea typeface="Montserrat Medium"/>
                <a:cs typeface="Montserrat Medium"/>
                <a:sym typeface="Montserrat Medium"/>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200" name="Google Shape;200;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rgbClr val="2D3E50"/>
              </a:buClr>
              <a:buSzPts val="1300"/>
              <a:buFont typeface="Proxima Nova"/>
              <a:buChar char="●"/>
              <a:defRPr sz="1300">
                <a:solidFill>
                  <a:srgbClr val="2D3E50"/>
                </a:solidFill>
                <a:latin typeface="Proxima Nova"/>
                <a:ea typeface="Proxima Nova"/>
                <a:cs typeface="Proxima Nova"/>
                <a:sym typeface="Proxima Nova"/>
              </a:defRPr>
            </a:lvl1pPr>
            <a:lvl2pPr marL="914400" lvl="1" indent="-298450" rtl="0">
              <a:lnSpc>
                <a:spcPct val="115000"/>
              </a:lnSpc>
              <a:spcBef>
                <a:spcPts val="1600"/>
              </a:spcBef>
              <a:spcAft>
                <a:spcPts val="0"/>
              </a:spcAft>
              <a:buClr>
                <a:srgbClr val="2D3E50"/>
              </a:buClr>
              <a:buSzPts val="1100"/>
              <a:buFont typeface="Proxima Nova"/>
              <a:buChar char="○"/>
              <a:defRPr sz="1100">
                <a:solidFill>
                  <a:srgbClr val="2D3E50"/>
                </a:solidFill>
                <a:latin typeface="Proxima Nova"/>
                <a:ea typeface="Proxima Nova"/>
                <a:cs typeface="Proxima Nova"/>
                <a:sym typeface="Proxima Nova"/>
              </a:defRPr>
            </a:lvl2pPr>
            <a:lvl3pPr marL="1371600" lvl="2" indent="-298450" rtl="0">
              <a:lnSpc>
                <a:spcPct val="115000"/>
              </a:lnSpc>
              <a:spcBef>
                <a:spcPts val="1600"/>
              </a:spcBef>
              <a:spcAft>
                <a:spcPts val="0"/>
              </a:spcAft>
              <a:buClr>
                <a:srgbClr val="2D3E50"/>
              </a:buClr>
              <a:buSzPts val="1100"/>
              <a:buFont typeface="Proxima Nova"/>
              <a:buChar char="■"/>
              <a:defRPr sz="1100">
                <a:solidFill>
                  <a:srgbClr val="2D3E50"/>
                </a:solidFill>
                <a:latin typeface="Proxima Nova"/>
                <a:ea typeface="Proxima Nova"/>
                <a:cs typeface="Proxima Nova"/>
                <a:sym typeface="Proxima Nova"/>
              </a:defRPr>
            </a:lvl3pPr>
            <a:lvl4pPr marL="1828800" lvl="3"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4pPr>
            <a:lvl5pPr marL="2286000" lvl="4"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5pPr>
            <a:lvl6pPr marL="2743200" lvl="5"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6pPr>
            <a:lvl7pPr marL="3200400" lvl="6"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7pPr>
            <a:lvl8pPr marL="3657600" lvl="7"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8pPr>
            <a:lvl9pPr marL="4114800" lvl="8" indent="-298450" rtl="0">
              <a:lnSpc>
                <a:spcPct val="115000"/>
              </a:lnSpc>
              <a:spcBef>
                <a:spcPts val="1600"/>
              </a:spcBef>
              <a:spcAft>
                <a:spcPts val="1600"/>
              </a:spcAft>
              <a:buClr>
                <a:srgbClr val="5C6F83"/>
              </a:buClr>
              <a:buSzPts val="1100"/>
              <a:buFont typeface="Proxima Nova"/>
              <a:buChar char="■"/>
              <a:defRPr sz="1100">
                <a:solidFill>
                  <a:srgbClr val="5C6F83"/>
                </a:solidFill>
                <a:latin typeface="Proxima Nova"/>
                <a:ea typeface="Proxima Nova"/>
                <a:cs typeface="Proxima Nova"/>
                <a:sym typeface="Proxima Nova"/>
              </a:defRPr>
            </a:lvl9pPr>
          </a:lstStyle>
          <a:p>
            <a:endParaRPr/>
          </a:p>
        </p:txBody>
      </p:sp>
      <p:pic>
        <p:nvPicPr>
          <p:cNvPr id="201" name="Google Shape;201;p46"/>
          <p:cNvPicPr preferRelativeResize="0"/>
          <p:nvPr/>
        </p:nvPicPr>
        <p:blipFill>
          <a:blip r:embed="rId12">
            <a:alphaModFix/>
          </a:blip>
          <a:stretch>
            <a:fillRect/>
          </a:stretch>
        </p:blipFill>
        <p:spPr>
          <a:xfrm>
            <a:off x="7822700" y="4797975"/>
            <a:ext cx="1190757" cy="251651"/>
          </a:xfrm>
          <a:prstGeom prst="rect">
            <a:avLst/>
          </a:prstGeom>
          <a:noFill/>
          <a:ln>
            <a:noFill/>
          </a:ln>
        </p:spPr>
      </p:pic>
      <p:pic>
        <p:nvPicPr>
          <p:cNvPr id="202" name="Google Shape;202;p46"/>
          <p:cNvPicPr preferRelativeResize="0"/>
          <p:nvPr/>
        </p:nvPicPr>
        <p:blipFill>
          <a:blip r:embed="rId13">
            <a:alphaModFix/>
          </a:blip>
          <a:stretch>
            <a:fillRect/>
          </a:stretch>
        </p:blipFill>
        <p:spPr>
          <a:xfrm>
            <a:off x="-4628" y="0"/>
            <a:ext cx="111050" cy="5143501"/>
          </a:xfrm>
          <a:prstGeom prst="rect">
            <a:avLst/>
          </a:prstGeom>
          <a:noFill/>
          <a:ln>
            <a:noFill/>
          </a:ln>
        </p:spPr>
      </p:pic>
      <p:sp>
        <p:nvSpPr>
          <p:cNvPr id="203" name="Google Shape;203;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rgbClr val="2D3E50"/>
                </a:solidFill>
                <a:latin typeface="Proxima Nova"/>
                <a:ea typeface="Proxima Nova"/>
                <a:cs typeface="Proxima Nova"/>
                <a:sym typeface="Proxima Nova"/>
              </a:defRPr>
            </a:lvl1pPr>
            <a:lvl2pPr lvl="1" algn="r" rtl="0">
              <a:buNone/>
              <a:defRPr sz="1300">
                <a:solidFill>
                  <a:srgbClr val="2D3E50"/>
                </a:solidFill>
                <a:latin typeface="Proxima Nova"/>
                <a:ea typeface="Proxima Nova"/>
                <a:cs typeface="Proxima Nova"/>
                <a:sym typeface="Proxima Nova"/>
              </a:defRPr>
            </a:lvl2pPr>
            <a:lvl3pPr lvl="2" algn="r" rtl="0">
              <a:buNone/>
              <a:defRPr sz="1300">
                <a:solidFill>
                  <a:srgbClr val="2D3E50"/>
                </a:solidFill>
                <a:latin typeface="Proxima Nova"/>
                <a:ea typeface="Proxima Nova"/>
                <a:cs typeface="Proxima Nova"/>
                <a:sym typeface="Proxima Nova"/>
              </a:defRPr>
            </a:lvl3pPr>
            <a:lvl4pPr lvl="3" algn="r" rtl="0">
              <a:buNone/>
              <a:defRPr sz="1300">
                <a:solidFill>
                  <a:srgbClr val="2D3E50"/>
                </a:solidFill>
                <a:latin typeface="Proxima Nova"/>
                <a:ea typeface="Proxima Nova"/>
                <a:cs typeface="Proxima Nova"/>
                <a:sym typeface="Proxima Nova"/>
              </a:defRPr>
            </a:lvl4pPr>
            <a:lvl5pPr lvl="4" algn="r" rtl="0">
              <a:buNone/>
              <a:defRPr sz="1300">
                <a:solidFill>
                  <a:srgbClr val="2D3E50"/>
                </a:solidFill>
                <a:latin typeface="Proxima Nova"/>
                <a:ea typeface="Proxima Nova"/>
                <a:cs typeface="Proxima Nova"/>
                <a:sym typeface="Proxima Nova"/>
              </a:defRPr>
            </a:lvl5pPr>
            <a:lvl6pPr lvl="5" algn="r" rtl="0">
              <a:buNone/>
              <a:defRPr sz="1300">
                <a:solidFill>
                  <a:srgbClr val="2D3E50"/>
                </a:solidFill>
                <a:latin typeface="Proxima Nova"/>
                <a:ea typeface="Proxima Nova"/>
                <a:cs typeface="Proxima Nova"/>
                <a:sym typeface="Proxima Nova"/>
              </a:defRPr>
            </a:lvl6pPr>
            <a:lvl7pPr lvl="6" algn="r" rtl="0">
              <a:buNone/>
              <a:defRPr sz="1300">
                <a:solidFill>
                  <a:srgbClr val="2D3E50"/>
                </a:solidFill>
                <a:latin typeface="Proxima Nova"/>
                <a:ea typeface="Proxima Nova"/>
                <a:cs typeface="Proxima Nova"/>
                <a:sym typeface="Proxima Nova"/>
              </a:defRPr>
            </a:lvl7pPr>
            <a:lvl8pPr lvl="7" algn="r" rtl="0">
              <a:buNone/>
              <a:defRPr sz="1300">
                <a:solidFill>
                  <a:srgbClr val="2D3E50"/>
                </a:solidFill>
                <a:latin typeface="Proxima Nova"/>
                <a:ea typeface="Proxima Nova"/>
                <a:cs typeface="Proxima Nova"/>
                <a:sym typeface="Proxima Nova"/>
              </a:defRPr>
            </a:lvl8pPr>
            <a:lvl9pPr lvl="8" algn="r" rtl="0">
              <a:buNone/>
              <a:defRPr sz="1300">
                <a:solidFill>
                  <a:srgbClr val="2D3E5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8" r:id="rId8"/>
    <p:sldLayoutId id="2147483699" r:id="rId9"/>
    <p:sldLayoutId id="214748370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279"/>
        <p:cNvGrpSpPr/>
        <p:nvPr/>
      </p:nvGrpSpPr>
      <p:grpSpPr>
        <a:xfrm>
          <a:off x="0" y="0"/>
          <a:ext cx="0" cy="0"/>
          <a:chOff x="0" y="0"/>
          <a:chExt cx="0" cy="0"/>
        </a:xfrm>
      </p:grpSpPr>
      <p:sp>
        <p:nvSpPr>
          <p:cNvPr id="280" name="Google Shape;280;p58"/>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SzPts val="2400"/>
              <a:buFont typeface="Montserrat Medium"/>
              <a:buNone/>
              <a:defRPr sz="2400">
                <a:latin typeface="Montserrat Medium"/>
                <a:ea typeface="Montserrat Medium"/>
                <a:cs typeface="Montserrat Medium"/>
                <a:sym typeface="Montserrat Medium"/>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281" name="Google Shape;281;p58"/>
          <p:cNvSpPr txBox="1">
            <a:spLocks noGrp="1"/>
          </p:cNvSpPr>
          <p:nvPr>
            <p:ph type="body" idx="1"/>
          </p:nvPr>
        </p:nvSpPr>
        <p:spPr>
          <a:xfrm>
            <a:off x="311700" y="923875"/>
            <a:ext cx="8520600" cy="34164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rgbClr val="2D3E50"/>
              </a:buClr>
              <a:buSzPts val="1300"/>
              <a:buFont typeface="Proxima Nova"/>
              <a:buChar char="●"/>
              <a:defRPr sz="1300">
                <a:solidFill>
                  <a:srgbClr val="2D3E50"/>
                </a:solidFill>
                <a:latin typeface="Proxima Nova"/>
                <a:ea typeface="Proxima Nova"/>
                <a:cs typeface="Proxima Nova"/>
                <a:sym typeface="Proxima Nova"/>
              </a:defRPr>
            </a:lvl1pPr>
            <a:lvl2pPr marL="914400" lvl="1" indent="-298450" rtl="0">
              <a:lnSpc>
                <a:spcPct val="115000"/>
              </a:lnSpc>
              <a:spcBef>
                <a:spcPts val="1600"/>
              </a:spcBef>
              <a:spcAft>
                <a:spcPts val="0"/>
              </a:spcAft>
              <a:buClr>
                <a:srgbClr val="2D3E50"/>
              </a:buClr>
              <a:buSzPts val="1100"/>
              <a:buFont typeface="Proxima Nova"/>
              <a:buChar char="○"/>
              <a:defRPr sz="1100">
                <a:solidFill>
                  <a:srgbClr val="2D3E50"/>
                </a:solidFill>
                <a:latin typeface="Proxima Nova"/>
                <a:ea typeface="Proxima Nova"/>
                <a:cs typeface="Proxima Nova"/>
                <a:sym typeface="Proxima Nova"/>
              </a:defRPr>
            </a:lvl2pPr>
            <a:lvl3pPr marL="1371600" lvl="2" indent="-298450" rtl="0">
              <a:lnSpc>
                <a:spcPct val="115000"/>
              </a:lnSpc>
              <a:spcBef>
                <a:spcPts val="1600"/>
              </a:spcBef>
              <a:spcAft>
                <a:spcPts val="0"/>
              </a:spcAft>
              <a:buClr>
                <a:srgbClr val="2D3E50"/>
              </a:buClr>
              <a:buSzPts val="1100"/>
              <a:buFont typeface="Proxima Nova"/>
              <a:buChar char="■"/>
              <a:defRPr sz="1100">
                <a:solidFill>
                  <a:srgbClr val="2D3E50"/>
                </a:solidFill>
                <a:latin typeface="Proxima Nova"/>
                <a:ea typeface="Proxima Nova"/>
                <a:cs typeface="Proxima Nova"/>
                <a:sym typeface="Proxima Nova"/>
              </a:defRPr>
            </a:lvl3pPr>
            <a:lvl4pPr marL="1828800" lvl="3"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4pPr>
            <a:lvl5pPr marL="2286000" lvl="4"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5pPr>
            <a:lvl6pPr marL="2743200" lvl="5"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6pPr>
            <a:lvl7pPr marL="3200400" lvl="6"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7pPr>
            <a:lvl8pPr marL="3657600" lvl="7" indent="-298450" rtl="0">
              <a:lnSpc>
                <a:spcPct val="115000"/>
              </a:lnSpc>
              <a:spcBef>
                <a:spcPts val="1600"/>
              </a:spcBef>
              <a:spcAft>
                <a:spcPts val="0"/>
              </a:spcAft>
              <a:buClr>
                <a:srgbClr val="5C6F83"/>
              </a:buClr>
              <a:buSzPts val="1100"/>
              <a:buFont typeface="Proxima Nova"/>
              <a:buChar char="○"/>
              <a:defRPr sz="1100">
                <a:solidFill>
                  <a:srgbClr val="5C6F83"/>
                </a:solidFill>
                <a:latin typeface="Proxima Nova"/>
                <a:ea typeface="Proxima Nova"/>
                <a:cs typeface="Proxima Nova"/>
                <a:sym typeface="Proxima Nova"/>
              </a:defRPr>
            </a:lvl8pPr>
            <a:lvl9pPr marL="4114800" lvl="8" indent="-298450" rtl="0">
              <a:lnSpc>
                <a:spcPct val="115000"/>
              </a:lnSpc>
              <a:spcBef>
                <a:spcPts val="1600"/>
              </a:spcBef>
              <a:spcAft>
                <a:spcPts val="1600"/>
              </a:spcAft>
              <a:buClr>
                <a:srgbClr val="5C6F83"/>
              </a:buClr>
              <a:buSzPts val="1100"/>
              <a:buFont typeface="Proxima Nova"/>
              <a:buChar char="■"/>
              <a:defRPr sz="1100">
                <a:solidFill>
                  <a:srgbClr val="5C6F83"/>
                </a:solidFill>
                <a:latin typeface="Proxima Nova"/>
                <a:ea typeface="Proxima Nova"/>
                <a:cs typeface="Proxima Nova"/>
                <a:sym typeface="Proxima Nova"/>
              </a:defRPr>
            </a:lvl9pPr>
          </a:lstStyle>
          <a:p>
            <a:endParaRPr/>
          </a:p>
        </p:txBody>
      </p:sp>
      <p:pic>
        <p:nvPicPr>
          <p:cNvPr id="282" name="Google Shape;282;p58"/>
          <p:cNvPicPr preferRelativeResize="0"/>
          <p:nvPr/>
        </p:nvPicPr>
        <p:blipFill>
          <a:blip r:embed="rId24">
            <a:alphaModFix/>
          </a:blip>
          <a:stretch>
            <a:fillRect/>
          </a:stretch>
        </p:blipFill>
        <p:spPr>
          <a:xfrm>
            <a:off x="7822700" y="4797975"/>
            <a:ext cx="1190757" cy="251651"/>
          </a:xfrm>
          <a:prstGeom prst="rect">
            <a:avLst/>
          </a:prstGeom>
          <a:noFill/>
          <a:ln>
            <a:noFill/>
          </a:ln>
        </p:spPr>
      </p:pic>
      <p:pic>
        <p:nvPicPr>
          <p:cNvPr id="283" name="Google Shape;283;p58"/>
          <p:cNvPicPr preferRelativeResize="0"/>
          <p:nvPr/>
        </p:nvPicPr>
        <p:blipFill>
          <a:blip r:embed="rId25">
            <a:alphaModFix/>
          </a:blip>
          <a:stretch>
            <a:fillRect/>
          </a:stretch>
        </p:blipFill>
        <p:spPr>
          <a:xfrm>
            <a:off x="-4628" y="0"/>
            <a:ext cx="111050" cy="51435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95"/>
        <p:cNvGrpSpPr/>
        <p:nvPr/>
      </p:nvGrpSpPr>
      <p:grpSpPr>
        <a:xfrm>
          <a:off x="0" y="0"/>
          <a:ext cx="0" cy="0"/>
          <a:chOff x="0" y="0"/>
          <a:chExt cx="0" cy="0"/>
        </a:xfrm>
      </p:grpSpPr>
      <p:sp>
        <p:nvSpPr>
          <p:cNvPr id="396" name="Google Shape;396;p82"/>
          <p:cNvSpPr txBox="1">
            <a:spLocks noGrp="1"/>
          </p:cNvSpPr>
          <p:nvPr>
            <p:ph type="body" idx="1"/>
          </p:nvPr>
        </p:nvSpPr>
        <p:spPr>
          <a:xfrm>
            <a:off x="426875" y="567700"/>
            <a:ext cx="8520600" cy="4146000"/>
          </a:xfrm>
          <a:prstGeom prst="rect">
            <a:avLst/>
          </a:prstGeom>
          <a:noFill/>
          <a:ln>
            <a:noFill/>
          </a:ln>
        </p:spPr>
        <p:txBody>
          <a:bodyPr spcFirstLastPara="1" wrap="square" lIns="91425" tIns="91425" rIns="91425" bIns="91425" anchor="t" anchorCtr="0"/>
          <a:lstStyle>
            <a:lvl1pPr marL="457200" lvl="0" indent="-292100" rtl="0">
              <a:lnSpc>
                <a:spcPct val="115000"/>
              </a:lnSpc>
              <a:spcBef>
                <a:spcPts val="0"/>
              </a:spcBef>
              <a:spcAft>
                <a:spcPts val="0"/>
              </a:spcAft>
              <a:buClr>
                <a:srgbClr val="666666"/>
              </a:buClr>
              <a:buSzPts val="1000"/>
              <a:buFont typeface="Lato Light"/>
              <a:buChar char="●"/>
              <a:defRPr sz="1800">
                <a:solidFill>
                  <a:srgbClr val="666666"/>
                </a:solidFill>
                <a:latin typeface="Lato Light"/>
                <a:ea typeface="Lato Light"/>
                <a:cs typeface="Lato Light"/>
                <a:sym typeface="Lato Light"/>
              </a:defRPr>
            </a:lvl1pPr>
            <a:lvl2pPr marL="914400" lvl="1" indent="-292100" rtl="0">
              <a:lnSpc>
                <a:spcPct val="115000"/>
              </a:lnSpc>
              <a:spcBef>
                <a:spcPts val="1600"/>
              </a:spcBef>
              <a:spcAft>
                <a:spcPts val="0"/>
              </a:spcAft>
              <a:buClr>
                <a:srgbClr val="666666"/>
              </a:buClr>
              <a:buSzPts val="1000"/>
              <a:buFont typeface="Lato Light"/>
              <a:buChar char="○"/>
              <a:defRPr>
                <a:solidFill>
                  <a:srgbClr val="666666"/>
                </a:solidFill>
                <a:latin typeface="Lato Light"/>
                <a:ea typeface="Lato Light"/>
                <a:cs typeface="Lato Light"/>
                <a:sym typeface="Lato Light"/>
              </a:defRPr>
            </a:lvl2pPr>
            <a:lvl3pPr marL="1371600" lvl="2"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3pPr>
            <a:lvl4pPr marL="1828800" lvl="3"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4pPr>
            <a:lvl5pPr marL="2286000" lvl="4"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5pPr>
            <a:lvl6pPr marL="2743200" lvl="5"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6pPr>
            <a:lvl7pPr marL="3200400" lvl="6"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7pPr>
            <a:lvl8pPr marL="3657600" lvl="7" indent="-292100" rtl="0">
              <a:lnSpc>
                <a:spcPct val="115000"/>
              </a:lnSpc>
              <a:spcBef>
                <a:spcPts val="1600"/>
              </a:spcBef>
              <a:spcAft>
                <a:spcPts val="0"/>
              </a:spcAft>
              <a:buClr>
                <a:srgbClr val="666666"/>
              </a:buClr>
              <a:buSzPts val="1000"/>
              <a:buFont typeface="Lato Light"/>
              <a:buChar char="○"/>
              <a:defRPr sz="1300">
                <a:solidFill>
                  <a:srgbClr val="666666"/>
                </a:solidFill>
                <a:latin typeface="Lato Light"/>
                <a:ea typeface="Lato Light"/>
                <a:cs typeface="Lato Light"/>
                <a:sym typeface="Lato Light"/>
              </a:defRPr>
            </a:lvl8pPr>
            <a:lvl9pPr marL="4114800" lvl="8" indent="-292100" rtl="0">
              <a:lnSpc>
                <a:spcPct val="115000"/>
              </a:lnSpc>
              <a:spcBef>
                <a:spcPts val="1600"/>
              </a:spcBef>
              <a:spcAft>
                <a:spcPts val="1600"/>
              </a:spcAft>
              <a:buClr>
                <a:srgbClr val="666666"/>
              </a:buClr>
              <a:buSzPts val="1000"/>
              <a:buFont typeface="Lato Light"/>
              <a:buChar char="■"/>
              <a:defRPr sz="1300">
                <a:solidFill>
                  <a:srgbClr val="666666"/>
                </a:solidFill>
                <a:latin typeface="Lato Light"/>
                <a:ea typeface="Lato Light"/>
                <a:cs typeface="Lato Light"/>
                <a:sym typeface="Lato Light"/>
              </a:defRPr>
            </a:lvl9pPr>
          </a:lstStyle>
          <a:p>
            <a:endParaRPr/>
          </a:p>
        </p:txBody>
      </p:sp>
      <p:pic>
        <p:nvPicPr>
          <p:cNvPr id="397" name="Google Shape;397;p82"/>
          <p:cNvPicPr preferRelativeResize="0"/>
          <p:nvPr/>
        </p:nvPicPr>
        <p:blipFill>
          <a:blip r:embed="rId12">
            <a:alphaModFix/>
          </a:blip>
          <a:stretch>
            <a:fillRect/>
          </a:stretch>
        </p:blipFill>
        <p:spPr>
          <a:xfrm>
            <a:off x="8719650" y="4719150"/>
            <a:ext cx="271950" cy="2719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95"/>
          <p:cNvPicPr preferRelativeResize="0"/>
          <p:nvPr/>
        </p:nvPicPr>
        <p:blipFill>
          <a:blip r:embed="rId3">
            <a:alphaModFix/>
          </a:blip>
          <a:stretch>
            <a:fillRect/>
          </a:stretch>
        </p:blipFill>
        <p:spPr>
          <a:xfrm>
            <a:off x="2640863" y="3353050"/>
            <a:ext cx="3862272" cy="805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96"/>
          <p:cNvSpPr/>
          <p:nvPr/>
        </p:nvSpPr>
        <p:spPr>
          <a:xfrm>
            <a:off x="2814766" y="1692494"/>
            <a:ext cx="300" cy="19500"/>
          </a:xfrm>
          <a:custGeom>
            <a:avLst/>
            <a:gdLst/>
            <a:ahLst/>
            <a:cxnLst/>
            <a:rect l="l" t="t" r="r" b="b"/>
            <a:pathLst>
              <a:path w="120000" h="120000" extrusionOk="0">
                <a:moveTo>
                  <a:pt x="0" y="119105"/>
                </a:moveTo>
                <a:lnTo>
                  <a:pt x="51401" y="99345"/>
                </a:lnTo>
                <a:lnTo>
                  <a:pt x="78992" y="79499"/>
                </a:lnTo>
                <a:lnTo>
                  <a:pt x="78992" y="59537"/>
                </a:lnTo>
                <a:lnTo>
                  <a:pt x="78992" y="39602"/>
                </a:lnTo>
                <a:lnTo>
                  <a:pt x="51401" y="19756"/>
                </a:lnTo>
                <a:lnTo>
                  <a:pt x="0" y="0"/>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78" name="Google Shape;478;p96"/>
          <p:cNvSpPr/>
          <p:nvPr/>
        </p:nvSpPr>
        <p:spPr>
          <a:xfrm>
            <a:off x="2556147" y="1454843"/>
            <a:ext cx="19500" cy="300"/>
          </a:xfrm>
          <a:custGeom>
            <a:avLst/>
            <a:gdLst/>
            <a:ahLst/>
            <a:cxnLst/>
            <a:rect l="l" t="t" r="r" b="b"/>
            <a:pathLst>
              <a:path w="120000" h="120000" extrusionOk="0">
                <a:moveTo>
                  <a:pt x="119132" y="77102"/>
                </a:moveTo>
                <a:lnTo>
                  <a:pt x="99376" y="25700"/>
                </a:lnTo>
                <a:lnTo>
                  <a:pt x="79499" y="0"/>
                </a:lnTo>
                <a:lnTo>
                  <a:pt x="59565" y="0"/>
                </a:lnTo>
                <a:lnTo>
                  <a:pt x="39602" y="0"/>
                </a:lnTo>
                <a:lnTo>
                  <a:pt x="19756" y="25700"/>
                </a:lnTo>
                <a:lnTo>
                  <a:pt x="0" y="77102"/>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79" name="Google Shape;479;p96"/>
          <p:cNvSpPr/>
          <p:nvPr/>
        </p:nvSpPr>
        <p:spPr>
          <a:xfrm>
            <a:off x="2316835" y="1692494"/>
            <a:ext cx="300" cy="19500"/>
          </a:xfrm>
          <a:custGeom>
            <a:avLst/>
            <a:gdLst/>
            <a:ahLst/>
            <a:cxnLst/>
            <a:rect l="l" t="t" r="r" b="b"/>
            <a:pathLst>
              <a:path w="120000" h="120000" extrusionOk="0">
                <a:moveTo>
                  <a:pt x="78992" y="0"/>
                </a:moveTo>
                <a:lnTo>
                  <a:pt x="25700" y="19756"/>
                </a:lnTo>
                <a:lnTo>
                  <a:pt x="0" y="39602"/>
                </a:lnTo>
                <a:lnTo>
                  <a:pt x="0" y="59537"/>
                </a:lnTo>
                <a:lnTo>
                  <a:pt x="0" y="79499"/>
                </a:lnTo>
                <a:lnTo>
                  <a:pt x="25700" y="99345"/>
                </a:lnTo>
                <a:lnTo>
                  <a:pt x="78992" y="119105"/>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0" name="Google Shape;480;p96"/>
          <p:cNvSpPr/>
          <p:nvPr/>
        </p:nvSpPr>
        <p:spPr>
          <a:xfrm>
            <a:off x="2556147" y="1949446"/>
            <a:ext cx="19500" cy="300"/>
          </a:xfrm>
          <a:custGeom>
            <a:avLst/>
            <a:gdLst/>
            <a:ahLst/>
            <a:cxnLst/>
            <a:rect l="l" t="t" r="r" b="b"/>
            <a:pathLst>
              <a:path w="120000" h="120000" extrusionOk="0">
                <a:moveTo>
                  <a:pt x="0" y="0"/>
                </a:moveTo>
                <a:lnTo>
                  <a:pt x="19756" y="51401"/>
                </a:lnTo>
                <a:lnTo>
                  <a:pt x="39602" y="77102"/>
                </a:lnTo>
                <a:lnTo>
                  <a:pt x="59565" y="77102"/>
                </a:lnTo>
                <a:lnTo>
                  <a:pt x="79499" y="77102"/>
                </a:lnTo>
                <a:lnTo>
                  <a:pt x="99376" y="51401"/>
                </a:lnTo>
                <a:lnTo>
                  <a:pt x="119132" y="0"/>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1" name="Google Shape;481;p96"/>
          <p:cNvSpPr/>
          <p:nvPr/>
        </p:nvSpPr>
        <p:spPr>
          <a:xfrm>
            <a:off x="2814766" y="2323877"/>
            <a:ext cx="300" cy="19500"/>
          </a:xfrm>
          <a:custGeom>
            <a:avLst/>
            <a:gdLst/>
            <a:ahLst/>
            <a:cxnLst/>
            <a:rect l="l" t="t" r="r" b="b"/>
            <a:pathLst>
              <a:path w="120000" h="120000" extrusionOk="0">
                <a:moveTo>
                  <a:pt x="0" y="119105"/>
                </a:moveTo>
                <a:lnTo>
                  <a:pt x="51401" y="99345"/>
                </a:lnTo>
                <a:lnTo>
                  <a:pt x="78992" y="79499"/>
                </a:lnTo>
                <a:lnTo>
                  <a:pt x="78992" y="59537"/>
                </a:lnTo>
                <a:lnTo>
                  <a:pt x="78992" y="39602"/>
                </a:lnTo>
                <a:lnTo>
                  <a:pt x="51401" y="19756"/>
                </a:lnTo>
                <a:lnTo>
                  <a:pt x="0" y="0"/>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2" name="Google Shape;482;p96"/>
          <p:cNvSpPr/>
          <p:nvPr/>
        </p:nvSpPr>
        <p:spPr>
          <a:xfrm>
            <a:off x="2556147" y="2086226"/>
            <a:ext cx="19500" cy="300"/>
          </a:xfrm>
          <a:custGeom>
            <a:avLst/>
            <a:gdLst/>
            <a:ahLst/>
            <a:cxnLst/>
            <a:rect l="l" t="t" r="r" b="b"/>
            <a:pathLst>
              <a:path w="120000" h="120000" extrusionOk="0">
                <a:moveTo>
                  <a:pt x="119132" y="77102"/>
                </a:moveTo>
                <a:lnTo>
                  <a:pt x="99376" y="25700"/>
                </a:lnTo>
                <a:lnTo>
                  <a:pt x="79499" y="0"/>
                </a:lnTo>
                <a:lnTo>
                  <a:pt x="59565" y="0"/>
                </a:lnTo>
                <a:lnTo>
                  <a:pt x="39602" y="0"/>
                </a:lnTo>
                <a:lnTo>
                  <a:pt x="19756" y="25700"/>
                </a:lnTo>
                <a:lnTo>
                  <a:pt x="0" y="77102"/>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3" name="Google Shape;483;p96"/>
          <p:cNvSpPr/>
          <p:nvPr/>
        </p:nvSpPr>
        <p:spPr>
          <a:xfrm>
            <a:off x="2316835" y="2323877"/>
            <a:ext cx="300" cy="19500"/>
          </a:xfrm>
          <a:custGeom>
            <a:avLst/>
            <a:gdLst/>
            <a:ahLst/>
            <a:cxnLst/>
            <a:rect l="l" t="t" r="r" b="b"/>
            <a:pathLst>
              <a:path w="120000" h="120000" extrusionOk="0">
                <a:moveTo>
                  <a:pt x="78992" y="0"/>
                </a:moveTo>
                <a:lnTo>
                  <a:pt x="25700" y="19756"/>
                </a:lnTo>
                <a:lnTo>
                  <a:pt x="0" y="39602"/>
                </a:lnTo>
                <a:lnTo>
                  <a:pt x="0" y="59537"/>
                </a:lnTo>
                <a:lnTo>
                  <a:pt x="0" y="79499"/>
                </a:lnTo>
                <a:lnTo>
                  <a:pt x="25700" y="99345"/>
                </a:lnTo>
                <a:lnTo>
                  <a:pt x="78992" y="119105"/>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4" name="Google Shape;484;p96"/>
          <p:cNvSpPr/>
          <p:nvPr/>
        </p:nvSpPr>
        <p:spPr>
          <a:xfrm>
            <a:off x="2556147" y="2580829"/>
            <a:ext cx="19500" cy="300"/>
          </a:xfrm>
          <a:custGeom>
            <a:avLst/>
            <a:gdLst/>
            <a:ahLst/>
            <a:cxnLst/>
            <a:rect l="l" t="t" r="r" b="b"/>
            <a:pathLst>
              <a:path w="120000" h="120000" extrusionOk="0">
                <a:moveTo>
                  <a:pt x="0" y="0"/>
                </a:moveTo>
                <a:lnTo>
                  <a:pt x="19756" y="51401"/>
                </a:lnTo>
                <a:lnTo>
                  <a:pt x="39602" y="77102"/>
                </a:lnTo>
                <a:lnTo>
                  <a:pt x="59565" y="77102"/>
                </a:lnTo>
                <a:lnTo>
                  <a:pt x="79499" y="77102"/>
                </a:lnTo>
                <a:lnTo>
                  <a:pt x="99376" y="51401"/>
                </a:lnTo>
                <a:lnTo>
                  <a:pt x="119132" y="0"/>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5" name="Google Shape;485;p96"/>
          <p:cNvSpPr/>
          <p:nvPr/>
        </p:nvSpPr>
        <p:spPr>
          <a:xfrm>
            <a:off x="2556147" y="2717609"/>
            <a:ext cx="19500" cy="300"/>
          </a:xfrm>
          <a:custGeom>
            <a:avLst/>
            <a:gdLst/>
            <a:ahLst/>
            <a:cxnLst/>
            <a:rect l="l" t="t" r="r" b="b"/>
            <a:pathLst>
              <a:path w="120000" h="120000" extrusionOk="0">
                <a:moveTo>
                  <a:pt x="119132" y="77102"/>
                </a:moveTo>
                <a:lnTo>
                  <a:pt x="99376" y="25700"/>
                </a:lnTo>
                <a:lnTo>
                  <a:pt x="79499" y="0"/>
                </a:lnTo>
                <a:lnTo>
                  <a:pt x="59565" y="0"/>
                </a:lnTo>
                <a:lnTo>
                  <a:pt x="39602" y="0"/>
                </a:lnTo>
                <a:lnTo>
                  <a:pt x="19756" y="25700"/>
                </a:lnTo>
                <a:lnTo>
                  <a:pt x="0" y="77102"/>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6" name="Google Shape;486;p96"/>
          <p:cNvSpPr/>
          <p:nvPr/>
        </p:nvSpPr>
        <p:spPr>
          <a:xfrm>
            <a:off x="2814766" y="2955260"/>
            <a:ext cx="300" cy="19500"/>
          </a:xfrm>
          <a:custGeom>
            <a:avLst/>
            <a:gdLst/>
            <a:ahLst/>
            <a:cxnLst/>
            <a:rect l="l" t="t" r="r" b="b"/>
            <a:pathLst>
              <a:path w="120000" h="120000" extrusionOk="0">
                <a:moveTo>
                  <a:pt x="0" y="119105"/>
                </a:moveTo>
                <a:lnTo>
                  <a:pt x="51401" y="99345"/>
                </a:lnTo>
                <a:lnTo>
                  <a:pt x="78992" y="79499"/>
                </a:lnTo>
                <a:lnTo>
                  <a:pt x="78992" y="59537"/>
                </a:lnTo>
                <a:lnTo>
                  <a:pt x="78992" y="39602"/>
                </a:lnTo>
                <a:lnTo>
                  <a:pt x="51401" y="19756"/>
                </a:lnTo>
                <a:lnTo>
                  <a:pt x="0" y="0"/>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7" name="Google Shape;487;p96"/>
          <p:cNvSpPr/>
          <p:nvPr/>
        </p:nvSpPr>
        <p:spPr>
          <a:xfrm>
            <a:off x="2316835" y="2955260"/>
            <a:ext cx="300" cy="19500"/>
          </a:xfrm>
          <a:custGeom>
            <a:avLst/>
            <a:gdLst/>
            <a:ahLst/>
            <a:cxnLst/>
            <a:rect l="l" t="t" r="r" b="b"/>
            <a:pathLst>
              <a:path w="120000" h="120000" extrusionOk="0">
                <a:moveTo>
                  <a:pt x="78992" y="0"/>
                </a:moveTo>
                <a:lnTo>
                  <a:pt x="25700" y="19756"/>
                </a:lnTo>
                <a:lnTo>
                  <a:pt x="0" y="39602"/>
                </a:lnTo>
                <a:lnTo>
                  <a:pt x="0" y="59537"/>
                </a:lnTo>
                <a:lnTo>
                  <a:pt x="0" y="79499"/>
                </a:lnTo>
                <a:lnTo>
                  <a:pt x="25700" y="99345"/>
                </a:lnTo>
                <a:lnTo>
                  <a:pt x="78992" y="119105"/>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8" name="Google Shape;488;p96"/>
          <p:cNvSpPr/>
          <p:nvPr/>
        </p:nvSpPr>
        <p:spPr>
          <a:xfrm>
            <a:off x="2556147" y="3212211"/>
            <a:ext cx="19500" cy="300"/>
          </a:xfrm>
          <a:custGeom>
            <a:avLst/>
            <a:gdLst/>
            <a:ahLst/>
            <a:cxnLst/>
            <a:rect l="l" t="t" r="r" b="b"/>
            <a:pathLst>
              <a:path w="120000" h="120000" extrusionOk="0">
                <a:moveTo>
                  <a:pt x="0" y="0"/>
                </a:moveTo>
                <a:lnTo>
                  <a:pt x="19756" y="51482"/>
                </a:lnTo>
                <a:lnTo>
                  <a:pt x="39602" y="77223"/>
                </a:lnTo>
                <a:lnTo>
                  <a:pt x="59565" y="77223"/>
                </a:lnTo>
                <a:lnTo>
                  <a:pt x="79499" y="77223"/>
                </a:lnTo>
                <a:lnTo>
                  <a:pt x="99376" y="51482"/>
                </a:lnTo>
                <a:lnTo>
                  <a:pt x="119132" y="0"/>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89" name="Google Shape;489;p96"/>
          <p:cNvSpPr/>
          <p:nvPr/>
        </p:nvSpPr>
        <p:spPr>
          <a:xfrm>
            <a:off x="2814766" y="3586643"/>
            <a:ext cx="300" cy="19500"/>
          </a:xfrm>
          <a:custGeom>
            <a:avLst/>
            <a:gdLst/>
            <a:ahLst/>
            <a:cxnLst/>
            <a:rect l="l" t="t" r="r" b="b"/>
            <a:pathLst>
              <a:path w="120000" h="120000" extrusionOk="0">
                <a:moveTo>
                  <a:pt x="0" y="119105"/>
                </a:moveTo>
                <a:lnTo>
                  <a:pt x="51401" y="99345"/>
                </a:lnTo>
                <a:lnTo>
                  <a:pt x="78992" y="79499"/>
                </a:lnTo>
                <a:lnTo>
                  <a:pt x="78992" y="59537"/>
                </a:lnTo>
                <a:lnTo>
                  <a:pt x="78992" y="39602"/>
                </a:lnTo>
                <a:lnTo>
                  <a:pt x="51401" y="19756"/>
                </a:lnTo>
                <a:lnTo>
                  <a:pt x="0" y="0"/>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90" name="Google Shape;490;p96"/>
          <p:cNvSpPr/>
          <p:nvPr/>
        </p:nvSpPr>
        <p:spPr>
          <a:xfrm>
            <a:off x="2556147" y="3348992"/>
            <a:ext cx="19500" cy="300"/>
          </a:xfrm>
          <a:custGeom>
            <a:avLst/>
            <a:gdLst/>
            <a:ahLst/>
            <a:cxnLst/>
            <a:rect l="l" t="t" r="r" b="b"/>
            <a:pathLst>
              <a:path w="120000" h="120000" extrusionOk="0">
                <a:moveTo>
                  <a:pt x="119132" y="77223"/>
                </a:moveTo>
                <a:lnTo>
                  <a:pt x="99376" y="25741"/>
                </a:lnTo>
                <a:lnTo>
                  <a:pt x="79499" y="0"/>
                </a:lnTo>
                <a:lnTo>
                  <a:pt x="59565" y="0"/>
                </a:lnTo>
                <a:lnTo>
                  <a:pt x="39602" y="0"/>
                </a:lnTo>
                <a:lnTo>
                  <a:pt x="19756" y="25741"/>
                </a:lnTo>
                <a:lnTo>
                  <a:pt x="0" y="77223"/>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91" name="Google Shape;491;p96"/>
          <p:cNvSpPr/>
          <p:nvPr/>
        </p:nvSpPr>
        <p:spPr>
          <a:xfrm>
            <a:off x="2316835" y="3586643"/>
            <a:ext cx="300" cy="19500"/>
          </a:xfrm>
          <a:custGeom>
            <a:avLst/>
            <a:gdLst/>
            <a:ahLst/>
            <a:cxnLst/>
            <a:rect l="l" t="t" r="r" b="b"/>
            <a:pathLst>
              <a:path w="120000" h="120000" extrusionOk="0">
                <a:moveTo>
                  <a:pt x="78992" y="0"/>
                </a:moveTo>
                <a:lnTo>
                  <a:pt x="25700" y="19756"/>
                </a:lnTo>
                <a:lnTo>
                  <a:pt x="0" y="39602"/>
                </a:lnTo>
                <a:lnTo>
                  <a:pt x="0" y="59537"/>
                </a:lnTo>
                <a:lnTo>
                  <a:pt x="0" y="79499"/>
                </a:lnTo>
                <a:lnTo>
                  <a:pt x="25700" y="99345"/>
                </a:lnTo>
                <a:lnTo>
                  <a:pt x="78992" y="119105"/>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92" name="Google Shape;492;p96"/>
          <p:cNvSpPr/>
          <p:nvPr/>
        </p:nvSpPr>
        <p:spPr>
          <a:xfrm>
            <a:off x="2556147" y="3843594"/>
            <a:ext cx="19500" cy="300"/>
          </a:xfrm>
          <a:custGeom>
            <a:avLst/>
            <a:gdLst/>
            <a:ahLst/>
            <a:cxnLst/>
            <a:rect l="l" t="t" r="r" b="b"/>
            <a:pathLst>
              <a:path w="120000" h="120000" extrusionOk="0">
                <a:moveTo>
                  <a:pt x="0" y="0"/>
                </a:moveTo>
                <a:lnTo>
                  <a:pt x="19756" y="51482"/>
                </a:lnTo>
                <a:lnTo>
                  <a:pt x="39602" y="77223"/>
                </a:lnTo>
                <a:lnTo>
                  <a:pt x="59565" y="77223"/>
                </a:lnTo>
                <a:lnTo>
                  <a:pt x="79499" y="77223"/>
                </a:lnTo>
                <a:lnTo>
                  <a:pt x="99376" y="51482"/>
                </a:lnTo>
                <a:lnTo>
                  <a:pt x="119132" y="0"/>
                </a:lnTo>
              </a:path>
            </a:pathLst>
          </a:custGeom>
          <a:noFill/>
          <a:ln w="10450" cap="flat" cmpd="sng">
            <a:solidFill>
              <a:srgbClr val="B7B7B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493" name="Google Shape;493;p96"/>
          <p:cNvSpPr txBox="1"/>
          <p:nvPr/>
        </p:nvSpPr>
        <p:spPr>
          <a:xfrm>
            <a:off x="4352925" y="628650"/>
            <a:ext cx="8229600" cy="4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rgbClr val="595959"/>
              </a:solidFill>
              <a:latin typeface="Lato"/>
              <a:ea typeface="Lato"/>
              <a:cs typeface="Lato"/>
              <a:sym typeface="Lato"/>
            </a:endParaRPr>
          </a:p>
        </p:txBody>
      </p:sp>
      <p:sp>
        <p:nvSpPr>
          <p:cNvPr id="494" name="Google Shape;494;p96"/>
          <p:cNvSpPr txBox="1"/>
          <p:nvPr/>
        </p:nvSpPr>
        <p:spPr>
          <a:xfrm>
            <a:off x="4700775" y="1455625"/>
            <a:ext cx="3149700" cy="356700"/>
          </a:xfrm>
          <a:prstGeom prst="rect">
            <a:avLst/>
          </a:pr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15000"/>
              </a:lnSpc>
              <a:spcBef>
                <a:spcPts val="0"/>
              </a:spcBef>
              <a:spcAft>
                <a:spcPts val="1600"/>
              </a:spcAft>
              <a:buNone/>
            </a:pPr>
            <a:r>
              <a:rPr lang="en" sz="1600">
                <a:solidFill>
                  <a:srgbClr val="666666"/>
                </a:solidFill>
                <a:latin typeface="Montserrat Medium"/>
                <a:ea typeface="Montserrat Medium"/>
                <a:cs typeface="Montserrat Medium"/>
                <a:sym typeface="Montserrat Medium"/>
              </a:rPr>
              <a:t>About Amplitude</a:t>
            </a:r>
            <a:endParaRPr sz="1600">
              <a:solidFill>
                <a:srgbClr val="666666"/>
              </a:solidFill>
              <a:latin typeface="Montserrat Medium"/>
              <a:ea typeface="Montserrat Medium"/>
              <a:cs typeface="Montserrat Medium"/>
              <a:sym typeface="Montserrat Medium"/>
            </a:endParaRPr>
          </a:p>
        </p:txBody>
      </p:sp>
      <p:grpSp>
        <p:nvGrpSpPr>
          <p:cNvPr id="495" name="Google Shape;495;p96"/>
          <p:cNvGrpSpPr/>
          <p:nvPr/>
        </p:nvGrpSpPr>
        <p:grpSpPr>
          <a:xfrm>
            <a:off x="2360027" y="1379389"/>
            <a:ext cx="2079914" cy="493331"/>
            <a:chOff x="2317595" y="1455589"/>
            <a:chExt cx="2079914" cy="493331"/>
          </a:xfrm>
        </p:grpSpPr>
        <p:sp>
          <p:nvSpPr>
            <p:cNvPr id="496" name="Google Shape;496;p96"/>
            <p:cNvSpPr/>
            <p:nvPr/>
          </p:nvSpPr>
          <p:spPr>
            <a:xfrm>
              <a:off x="2375885" y="1516039"/>
              <a:ext cx="372600" cy="372600"/>
            </a:xfrm>
            <a:custGeom>
              <a:avLst/>
              <a:gdLst/>
              <a:ahLst/>
              <a:cxnLst/>
              <a:rect l="l" t="t" r="r" b="b"/>
              <a:pathLst>
                <a:path w="120000" h="120000" extrusionOk="0">
                  <a:moveTo>
                    <a:pt x="59975" y="119952"/>
                  </a:moveTo>
                  <a:lnTo>
                    <a:pt x="66970" y="119548"/>
                  </a:lnTo>
                  <a:lnTo>
                    <a:pt x="73727" y="118368"/>
                  </a:lnTo>
                  <a:lnTo>
                    <a:pt x="80203" y="116455"/>
                  </a:lnTo>
                  <a:lnTo>
                    <a:pt x="86351" y="113855"/>
                  </a:lnTo>
                  <a:lnTo>
                    <a:pt x="92128" y="110614"/>
                  </a:lnTo>
                  <a:lnTo>
                    <a:pt x="97487" y="106775"/>
                  </a:lnTo>
                  <a:lnTo>
                    <a:pt x="102385" y="102385"/>
                  </a:lnTo>
                  <a:lnTo>
                    <a:pt x="106775" y="97487"/>
                  </a:lnTo>
                  <a:lnTo>
                    <a:pt x="110614" y="92128"/>
                  </a:lnTo>
                  <a:lnTo>
                    <a:pt x="113855" y="86351"/>
                  </a:lnTo>
                  <a:lnTo>
                    <a:pt x="116455" y="80203"/>
                  </a:lnTo>
                  <a:lnTo>
                    <a:pt x="118368" y="73727"/>
                  </a:lnTo>
                  <a:lnTo>
                    <a:pt x="119548" y="66970"/>
                  </a:lnTo>
                  <a:lnTo>
                    <a:pt x="119952" y="59975"/>
                  </a:lnTo>
                  <a:lnTo>
                    <a:pt x="119548" y="52981"/>
                  </a:lnTo>
                  <a:lnTo>
                    <a:pt x="118368" y="46224"/>
                  </a:lnTo>
                  <a:lnTo>
                    <a:pt x="116455" y="39748"/>
                  </a:lnTo>
                  <a:lnTo>
                    <a:pt x="113855" y="33600"/>
                  </a:lnTo>
                  <a:lnTo>
                    <a:pt x="110614" y="27823"/>
                  </a:lnTo>
                  <a:lnTo>
                    <a:pt x="106775" y="22464"/>
                  </a:lnTo>
                  <a:lnTo>
                    <a:pt x="102385" y="17566"/>
                  </a:lnTo>
                  <a:lnTo>
                    <a:pt x="97487" y="13176"/>
                  </a:lnTo>
                  <a:lnTo>
                    <a:pt x="92128" y="9337"/>
                  </a:lnTo>
                  <a:lnTo>
                    <a:pt x="86351" y="6096"/>
                  </a:lnTo>
                  <a:lnTo>
                    <a:pt x="80203" y="3496"/>
                  </a:lnTo>
                  <a:lnTo>
                    <a:pt x="73727" y="1584"/>
                  </a:lnTo>
                  <a:lnTo>
                    <a:pt x="66970" y="403"/>
                  </a:lnTo>
                  <a:lnTo>
                    <a:pt x="59975" y="0"/>
                  </a:lnTo>
                  <a:lnTo>
                    <a:pt x="52981" y="403"/>
                  </a:lnTo>
                  <a:lnTo>
                    <a:pt x="46224" y="1584"/>
                  </a:lnTo>
                  <a:lnTo>
                    <a:pt x="39748" y="3496"/>
                  </a:lnTo>
                  <a:lnTo>
                    <a:pt x="33600" y="6096"/>
                  </a:lnTo>
                  <a:lnTo>
                    <a:pt x="27823" y="9337"/>
                  </a:lnTo>
                  <a:lnTo>
                    <a:pt x="22464" y="13176"/>
                  </a:lnTo>
                  <a:lnTo>
                    <a:pt x="17566" y="17566"/>
                  </a:lnTo>
                  <a:lnTo>
                    <a:pt x="13176" y="22464"/>
                  </a:lnTo>
                  <a:lnTo>
                    <a:pt x="9337" y="27823"/>
                  </a:lnTo>
                  <a:lnTo>
                    <a:pt x="6096" y="33600"/>
                  </a:lnTo>
                  <a:lnTo>
                    <a:pt x="3496" y="39748"/>
                  </a:lnTo>
                  <a:lnTo>
                    <a:pt x="1584" y="46224"/>
                  </a:lnTo>
                  <a:lnTo>
                    <a:pt x="403" y="52981"/>
                  </a:lnTo>
                  <a:lnTo>
                    <a:pt x="0" y="59975"/>
                  </a:lnTo>
                  <a:lnTo>
                    <a:pt x="403" y="66970"/>
                  </a:lnTo>
                  <a:lnTo>
                    <a:pt x="1584" y="73727"/>
                  </a:lnTo>
                  <a:lnTo>
                    <a:pt x="3496" y="80203"/>
                  </a:lnTo>
                  <a:lnTo>
                    <a:pt x="6096" y="86351"/>
                  </a:lnTo>
                  <a:lnTo>
                    <a:pt x="9337" y="92128"/>
                  </a:lnTo>
                  <a:lnTo>
                    <a:pt x="13176" y="97487"/>
                  </a:lnTo>
                  <a:lnTo>
                    <a:pt x="17566" y="102385"/>
                  </a:lnTo>
                  <a:lnTo>
                    <a:pt x="22464" y="106775"/>
                  </a:lnTo>
                  <a:lnTo>
                    <a:pt x="27823" y="110614"/>
                  </a:lnTo>
                  <a:lnTo>
                    <a:pt x="33600" y="113855"/>
                  </a:lnTo>
                  <a:lnTo>
                    <a:pt x="39748" y="116455"/>
                  </a:lnTo>
                  <a:lnTo>
                    <a:pt x="46224" y="118368"/>
                  </a:lnTo>
                  <a:lnTo>
                    <a:pt x="52981" y="119548"/>
                  </a:lnTo>
                  <a:lnTo>
                    <a:pt x="59975" y="119952"/>
                  </a:lnTo>
                  <a:close/>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497" name="Google Shape;497;p96"/>
            <p:cNvSpPr/>
            <p:nvPr/>
          </p:nvSpPr>
          <p:spPr>
            <a:xfrm>
              <a:off x="2595078" y="1721717"/>
              <a:ext cx="219300" cy="226500"/>
            </a:xfrm>
            <a:custGeom>
              <a:avLst/>
              <a:gdLst/>
              <a:ahLst/>
              <a:cxnLst/>
              <a:rect l="l" t="t" r="r" b="b"/>
              <a:pathLst>
                <a:path w="120000" h="120000" extrusionOk="0">
                  <a:moveTo>
                    <a:pt x="0" y="119903"/>
                  </a:moveTo>
                  <a:lnTo>
                    <a:pt x="11883" y="118055"/>
                  </a:lnTo>
                  <a:lnTo>
                    <a:pt x="23399" y="115244"/>
                  </a:lnTo>
                  <a:lnTo>
                    <a:pt x="34502" y="111515"/>
                  </a:lnTo>
                  <a:lnTo>
                    <a:pt x="45146" y="106914"/>
                  </a:lnTo>
                  <a:lnTo>
                    <a:pt x="55282" y="101485"/>
                  </a:lnTo>
                  <a:lnTo>
                    <a:pt x="64864" y="95273"/>
                  </a:lnTo>
                  <a:lnTo>
                    <a:pt x="73847" y="88324"/>
                  </a:lnTo>
                  <a:lnTo>
                    <a:pt x="82181" y="80682"/>
                  </a:lnTo>
                  <a:lnTo>
                    <a:pt x="89823" y="72392"/>
                  </a:lnTo>
                  <a:lnTo>
                    <a:pt x="96723" y="63499"/>
                  </a:lnTo>
                  <a:lnTo>
                    <a:pt x="102836" y="54049"/>
                  </a:lnTo>
                  <a:lnTo>
                    <a:pt x="108115" y="44085"/>
                  </a:lnTo>
                  <a:lnTo>
                    <a:pt x="112514" y="33653"/>
                  </a:lnTo>
                  <a:lnTo>
                    <a:pt x="115984" y="22798"/>
                  </a:lnTo>
                  <a:lnTo>
                    <a:pt x="118480" y="11566"/>
                  </a:lnTo>
                  <a:lnTo>
                    <a:pt x="119955" y="0"/>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498" name="Google Shape;498;p96"/>
            <p:cNvSpPr/>
            <p:nvPr/>
          </p:nvSpPr>
          <p:spPr>
            <a:xfrm>
              <a:off x="2585372" y="1455589"/>
              <a:ext cx="228000" cy="217500"/>
            </a:xfrm>
            <a:custGeom>
              <a:avLst/>
              <a:gdLst/>
              <a:ahLst/>
              <a:cxnLst/>
              <a:rect l="l" t="t" r="r" b="b"/>
              <a:pathLst>
                <a:path w="120000" h="120000" extrusionOk="0">
                  <a:moveTo>
                    <a:pt x="119851" y="120002"/>
                  </a:moveTo>
                  <a:lnTo>
                    <a:pt x="117996" y="108109"/>
                  </a:lnTo>
                  <a:lnTo>
                    <a:pt x="115180" y="96584"/>
                  </a:lnTo>
                  <a:lnTo>
                    <a:pt x="111448" y="85473"/>
                  </a:lnTo>
                  <a:lnTo>
                    <a:pt x="106845" y="74823"/>
                  </a:lnTo>
                  <a:lnTo>
                    <a:pt x="101415" y="64680"/>
                  </a:lnTo>
                  <a:lnTo>
                    <a:pt x="95204" y="55092"/>
                  </a:lnTo>
                  <a:lnTo>
                    <a:pt x="88257" y="46106"/>
                  </a:lnTo>
                  <a:lnTo>
                    <a:pt x="80619" y="37767"/>
                  </a:lnTo>
                  <a:lnTo>
                    <a:pt x="72333" y="30123"/>
                  </a:lnTo>
                  <a:lnTo>
                    <a:pt x="63446" y="23221"/>
                  </a:lnTo>
                  <a:lnTo>
                    <a:pt x="54002" y="17107"/>
                  </a:lnTo>
                  <a:lnTo>
                    <a:pt x="44046" y="11828"/>
                  </a:lnTo>
                  <a:lnTo>
                    <a:pt x="33623" y="7431"/>
                  </a:lnTo>
                  <a:lnTo>
                    <a:pt x="22778" y="3963"/>
                  </a:lnTo>
                  <a:lnTo>
                    <a:pt x="11555" y="1470"/>
                  </a:lnTo>
                  <a:lnTo>
                    <a:pt x="0" y="0"/>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499" name="Google Shape;499;p96"/>
            <p:cNvSpPr/>
            <p:nvPr/>
          </p:nvSpPr>
          <p:spPr>
            <a:xfrm>
              <a:off x="2317595" y="1456525"/>
              <a:ext cx="219300" cy="226500"/>
            </a:xfrm>
            <a:custGeom>
              <a:avLst/>
              <a:gdLst/>
              <a:ahLst/>
              <a:cxnLst/>
              <a:rect l="l" t="t" r="r" b="b"/>
              <a:pathLst>
                <a:path w="120000" h="120000" extrusionOk="0">
                  <a:moveTo>
                    <a:pt x="119955" y="0"/>
                  </a:moveTo>
                  <a:lnTo>
                    <a:pt x="108072" y="1848"/>
                  </a:lnTo>
                  <a:lnTo>
                    <a:pt x="96555" y="4659"/>
                  </a:lnTo>
                  <a:lnTo>
                    <a:pt x="85452" y="8388"/>
                  </a:lnTo>
                  <a:lnTo>
                    <a:pt x="74809" y="12989"/>
                  </a:lnTo>
                  <a:lnTo>
                    <a:pt x="64673" y="18418"/>
                  </a:lnTo>
                  <a:lnTo>
                    <a:pt x="55090" y="24630"/>
                  </a:lnTo>
                  <a:lnTo>
                    <a:pt x="46108" y="31580"/>
                  </a:lnTo>
                  <a:lnTo>
                    <a:pt x="37773" y="39222"/>
                  </a:lnTo>
                  <a:lnTo>
                    <a:pt x="30132" y="47512"/>
                  </a:lnTo>
                  <a:lnTo>
                    <a:pt x="23231" y="56404"/>
                  </a:lnTo>
                  <a:lnTo>
                    <a:pt x="17118" y="65855"/>
                  </a:lnTo>
                  <a:lnTo>
                    <a:pt x="11839" y="75819"/>
                  </a:lnTo>
                  <a:lnTo>
                    <a:pt x="7441" y="86250"/>
                  </a:lnTo>
                  <a:lnTo>
                    <a:pt x="3971" y="97105"/>
                  </a:lnTo>
                  <a:lnTo>
                    <a:pt x="1474" y="108338"/>
                  </a:lnTo>
                  <a:lnTo>
                    <a:pt x="0" y="119903"/>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00" name="Google Shape;500;p96"/>
            <p:cNvSpPr/>
            <p:nvPr/>
          </p:nvSpPr>
          <p:spPr>
            <a:xfrm>
              <a:off x="2318548" y="1731420"/>
              <a:ext cx="228000" cy="217500"/>
            </a:xfrm>
            <a:custGeom>
              <a:avLst/>
              <a:gdLst/>
              <a:ahLst/>
              <a:cxnLst/>
              <a:rect l="l" t="t" r="r" b="b"/>
              <a:pathLst>
                <a:path w="120000" h="120000" extrusionOk="0">
                  <a:moveTo>
                    <a:pt x="0" y="0"/>
                  </a:moveTo>
                  <a:lnTo>
                    <a:pt x="1855" y="11892"/>
                  </a:lnTo>
                  <a:lnTo>
                    <a:pt x="4671" y="23417"/>
                  </a:lnTo>
                  <a:lnTo>
                    <a:pt x="8403" y="34528"/>
                  </a:lnTo>
                  <a:lnTo>
                    <a:pt x="13006" y="45179"/>
                  </a:lnTo>
                  <a:lnTo>
                    <a:pt x="18436" y="55321"/>
                  </a:lnTo>
                  <a:lnTo>
                    <a:pt x="24647" y="64909"/>
                  </a:lnTo>
                  <a:lnTo>
                    <a:pt x="31593" y="73895"/>
                  </a:lnTo>
                  <a:lnTo>
                    <a:pt x="39232" y="82234"/>
                  </a:lnTo>
                  <a:lnTo>
                    <a:pt x="47517" y="89878"/>
                  </a:lnTo>
                  <a:lnTo>
                    <a:pt x="56405" y="96780"/>
                  </a:lnTo>
                  <a:lnTo>
                    <a:pt x="65848" y="102894"/>
                  </a:lnTo>
                  <a:lnTo>
                    <a:pt x="75805" y="108173"/>
                  </a:lnTo>
                  <a:lnTo>
                    <a:pt x="86228" y="112570"/>
                  </a:lnTo>
                  <a:lnTo>
                    <a:pt x="97073" y="116038"/>
                  </a:lnTo>
                  <a:lnTo>
                    <a:pt x="108296" y="118531"/>
                  </a:lnTo>
                  <a:lnTo>
                    <a:pt x="119851" y="120002"/>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01" name="Google Shape;501;p96"/>
            <p:cNvSpPr/>
            <p:nvPr/>
          </p:nvSpPr>
          <p:spPr>
            <a:xfrm>
              <a:off x="2747809" y="1702239"/>
              <a:ext cx="1649700" cy="0"/>
            </a:xfrm>
            <a:custGeom>
              <a:avLst/>
              <a:gdLst/>
              <a:ahLst/>
              <a:cxnLst/>
              <a:rect l="l" t="t" r="r" b="b"/>
              <a:pathLst>
                <a:path w="120000" h="120000" extrusionOk="0">
                  <a:moveTo>
                    <a:pt x="0" y="0"/>
                  </a:moveTo>
                  <a:lnTo>
                    <a:pt x="119999" y="0"/>
                  </a:lnTo>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02" name="Google Shape;502;p96"/>
            <p:cNvSpPr txBox="1"/>
            <p:nvPr/>
          </p:nvSpPr>
          <p:spPr>
            <a:xfrm>
              <a:off x="2513729" y="1556143"/>
              <a:ext cx="136200" cy="29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800">
                  <a:solidFill>
                    <a:srgbClr val="F1F3F4"/>
                  </a:solidFill>
                  <a:latin typeface="Montserrat Medium"/>
                  <a:ea typeface="Montserrat Medium"/>
                  <a:cs typeface="Montserrat Medium"/>
                  <a:sym typeface="Montserrat Medium"/>
                </a:rPr>
                <a:t>1</a:t>
              </a:r>
              <a:endParaRPr sz="1800">
                <a:solidFill>
                  <a:srgbClr val="F1F3F4"/>
                </a:solidFill>
                <a:latin typeface="Montserrat Medium"/>
                <a:ea typeface="Montserrat Medium"/>
                <a:cs typeface="Montserrat Medium"/>
                <a:sym typeface="Montserrat Medium"/>
              </a:endParaRPr>
            </a:p>
          </p:txBody>
        </p:sp>
      </p:grpSp>
      <p:sp>
        <p:nvSpPr>
          <p:cNvPr id="503" name="Google Shape;503;p96"/>
          <p:cNvSpPr/>
          <p:nvPr/>
        </p:nvSpPr>
        <p:spPr>
          <a:xfrm>
            <a:off x="4447714" y="1532721"/>
            <a:ext cx="0" cy="202500"/>
          </a:xfrm>
          <a:custGeom>
            <a:avLst/>
            <a:gdLst/>
            <a:ahLst/>
            <a:cxnLst/>
            <a:rect l="l" t="t" r="r" b="b"/>
            <a:pathLst>
              <a:path w="120000" h="120000" extrusionOk="0">
                <a:moveTo>
                  <a:pt x="0" y="0"/>
                </a:moveTo>
                <a:lnTo>
                  <a:pt x="0" y="119966"/>
                </a:lnTo>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504" name="Google Shape;504;p96"/>
          <p:cNvSpPr txBox="1"/>
          <p:nvPr/>
        </p:nvSpPr>
        <p:spPr>
          <a:xfrm>
            <a:off x="4695388" y="2136509"/>
            <a:ext cx="4411200" cy="372000"/>
          </a:xfrm>
          <a:prstGeom prst="rect">
            <a:avLst/>
          </a:prstGeom>
          <a:noFill/>
          <a:ln>
            <a:noFill/>
          </a:ln>
        </p:spPr>
        <p:txBody>
          <a:bodyPr spcFirstLastPara="1" wrap="square" lIns="0" tIns="0" rIns="0" bIns="0" anchor="t" anchorCtr="0">
            <a:noAutofit/>
          </a:bodyPr>
          <a:lstStyle/>
          <a:p>
            <a:pPr marL="0" marR="0" lvl="0" indent="0" algn="l" rtl="0">
              <a:lnSpc>
                <a:spcPct val="114745"/>
              </a:lnSpc>
              <a:spcBef>
                <a:spcPts val="0"/>
              </a:spcBef>
              <a:spcAft>
                <a:spcPts val="0"/>
              </a:spcAft>
              <a:buNone/>
            </a:pPr>
            <a:r>
              <a:rPr lang="en" sz="1600">
                <a:solidFill>
                  <a:srgbClr val="666666"/>
                </a:solidFill>
                <a:latin typeface="Montserrat Medium"/>
                <a:ea typeface="Montserrat Medium"/>
                <a:cs typeface="Montserrat Medium"/>
                <a:sym typeface="Montserrat Medium"/>
              </a:rPr>
              <a:t>Objectives</a:t>
            </a:r>
            <a:endParaRPr sz="1600">
              <a:solidFill>
                <a:srgbClr val="666666"/>
              </a:solidFill>
              <a:latin typeface="Lato Light"/>
              <a:ea typeface="Lato Light"/>
              <a:cs typeface="Lato Light"/>
              <a:sym typeface="Lato Light"/>
            </a:endParaRPr>
          </a:p>
        </p:txBody>
      </p:sp>
      <p:sp>
        <p:nvSpPr>
          <p:cNvPr id="505" name="Google Shape;505;p96"/>
          <p:cNvSpPr txBox="1"/>
          <p:nvPr/>
        </p:nvSpPr>
        <p:spPr>
          <a:xfrm>
            <a:off x="4695388" y="2832709"/>
            <a:ext cx="3676200" cy="264600"/>
          </a:xfrm>
          <a:prstGeom prst="rect">
            <a:avLst/>
          </a:prstGeom>
          <a:noFill/>
          <a:ln>
            <a:noFill/>
          </a:ln>
        </p:spPr>
        <p:txBody>
          <a:bodyPr spcFirstLastPara="1" wrap="square" lIns="0" tIns="0" rIns="0" bIns="0" anchor="t" anchorCtr="0">
            <a:noAutofit/>
          </a:bodyPr>
          <a:lstStyle/>
          <a:p>
            <a:pPr marL="0" marR="0" lvl="0" indent="0" algn="l" rtl="0">
              <a:lnSpc>
                <a:spcPct val="114745"/>
              </a:lnSpc>
              <a:spcBef>
                <a:spcPts val="0"/>
              </a:spcBef>
              <a:spcAft>
                <a:spcPts val="0"/>
              </a:spcAft>
              <a:buNone/>
            </a:pPr>
            <a:r>
              <a:rPr lang="en" sz="1600">
                <a:solidFill>
                  <a:srgbClr val="666666"/>
                </a:solidFill>
                <a:latin typeface="Montserrat Medium"/>
                <a:ea typeface="Montserrat Medium"/>
                <a:cs typeface="Montserrat Medium"/>
                <a:sym typeface="Montserrat Medium"/>
              </a:rPr>
              <a:t>Why choose Amplitude to build better products?</a:t>
            </a:r>
            <a:endParaRPr sz="1600">
              <a:solidFill>
                <a:srgbClr val="666666"/>
              </a:solidFill>
              <a:latin typeface="Lato Light"/>
              <a:ea typeface="Lato Light"/>
              <a:cs typeface="Lato Light"/>
              <a:sym typeface="Lato Light"/>
            </a:endParaRPr>
          </a:p>
        </p:txBody>
      </p:sp>
      <p:sp>
        <p:nvSpPr>
          <p:cNvPr id="506" name="Google Shape;506;p96"/>
          <p:cNvSpPr txBox="1"/>
          <p:nvPr/>
        </p:nvSpPr>
        <p:spPr>
          <a:xfrm>
            <a:off x="571900" y="605550"/>
            <a:ext cx="4371900" cy="42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400">
                <a:solidFill>
                  <a:srgbClr val="F1F3F4"/>
                </a:solidFill>
                <a:latin typeface="Montserrat Medium"/>
                <a:ea typeface="Montserrat Medium"/>
                <a:cs typeface="Montserrat Medium"/>
                <a:sym typeface="Montserrat Medium"/>
              </a:rPr>
              <a:t>AGENDA</a:t>
            </a:r>
            <a:endParaRPr sz="2400">
              <a:solidFill>
                <a:srgbClr val="F1F3F4"/>
              </a:solidFill>
              <a:latin typeface="Montserrat Medium"/>
              <a:ea typeface="Montserrat Medium"/>
              <a:cs typeface="Montserrat Medium"/>
              <a:sym typeface="Montserrat Medium"/>
            </a:endParaRPr>
          </a:p>
        </p:txBody>
      </p:sp>
      <p:grpSp>
        <p:nvGrpSpPr>
          <p:cNvPr id="507" name="Google Shape;507;p96"/>
          <p:cNvGrpSpPr/>
          <p:nvPr/>
        </p:nvGrpSpPr>
        <p:grpSpPr>
          <a:xfrm>
            <a:off x="2360027" y="2050016"/>
            <a:ext cx="2079914" cy="493331"/>
            <a:chOff x="2317595" y="1455589"/>
            <a:chExt cx="2079914" cy="493331"/>
          </a:xfrm>
        </p:grpSpPr>
        <p:sp>
          <p:nvSpPr>
            <p:cNvPr id="508" name="Google Shape;508;p96"/>
            <p:cNvSpPr/>
            <p:nvPr/>
          </p:nvSpPr>
          <p:spPr>
            <a:xfrm>
              <a:off x="2375885" y="1516039"/>
              <a:ext cx="372600" cy="372600"/>
            </a:xfrm>
            <a:custGeom>
              <a:avLst/>
              <a:gdLst/>
              <a:ahLst/>
              <a:cxnLst/>
              <a:rect l="l" t="t" r="r" b="b"/>
              <a:pathLst>
                <a:path w="120000" h="120000" extrusionOk="0">
                  <a:moveTo>
                    <a:pt x="59975" y="119952"/>
                  </a:moveTo>
                  <a:lnTo>
                    <a:pt x="66970" y="119548"/>
                  </a:lnTo>
                  <a:lnTo>
                    <a:pt x="73727" y="118368"/>
                  </a:lnTo>
                  <a:lnTo>
                    <a:pt x="80203" y="116455"/>
                  </a:lnTo>
                  <a:lnTo>
                    <a:pt x="86351" y="113855"/>
                  </a:lnTo>
                  <a:lnTo>
                    <a:pt x="92128" y="110614"/>
                  </a:lnTo>
                  <a:lnTo>
                    <a:pt x="97487" y="106775"/>
                  </a:lnTo>
                  <a:lnTo>
                    <a:pt x="102385" y="102385"/>
                  </a:lnTo>
                  <a:lnTo>
                    <a:pt x="106775" y="97487"/>
                  </a:lnTo>
                  <a:lnTo>
                    <a:pt x="110614" y="92128"/>
                  </a:lnTo>
                  <a:lnTo>
                    <a:pt x="113855" y="86351"/>
                  </a:lnTo>
                  <a:lnTo>
                    <a:pt x="116455" y="80203"/>
                  </a:lnTo>
                  <a:lnTo>
                    <a:pt x="118368" y="73727"/>
                  </a:lnTo>
                  <a:lnTo>
                    <a:pt x="119548" y="66970"/>
                  </a:lnTo>
                  <a:lnTo>
                    <a:pt x="119952" y="59975"/>
                  </a:lnTo>
                  <a:lnTo>
                    <a:pt x="119548" y="52981"/>
                  </a:lnTo>
                  <a:lnTo>
                    <a:pt x="118368" y="46224"/>
                  </a:lnTo>
                  <a:lnTo>
                    <a:pt x="116455" y="39748"/>
                  </a:lnTo>
                  <a:lnTo>
                    <a:pt x="113855" y="33600"/>
                  </a:lnTo>
                  <a:lnTo>
                    <a:pt x="110614" y="27823"/>
                  </a:lnTo>
                  <a:lnTo>
                    <a:pt x="106775" y="22464"/>
                  </a:lnTo>
                  <a:lnTo>
                    <a:pt x="102385" y="17566"/>
                  </a:lnTo>
                  <a:lnTo>
                    <a:pt x="97487" y="13176"/>
                  </a:lnTo>
                  <a:lnTo>
                    <a:pt x="92128" y="9337"/>
                  </a:lnTo>
                  <a:lnTo>
                    <a:pt x="86351" y="6096"/>
                  </a:lnTo>
                  <a:lnTo>
                    <a:pt x="80203" y="3496"/>
                  </a:lnTo>
                  <a:lnTo>
                    <a:pt x="73727" y="1584"/>
                  </a:lnTo>
                  <a:lnTo>
                    <a:pt x="66970" y="403"/>
                  </a:lnTo>
                  <a:lnTo>
                    <a:pt x="59975" y="0"/>
                  </a:lnTo>
                  <a:lnTo>
                    <a:pt x="52981" y="403"/>
                  </a:lnTo>
                  <a:lnTo>
                    <a:pt x="46224" y="1584"/>
                  </a:lnTo>
                  <a:lnTo>
                    <a:pt x="39748" y="3496"/>
                  </a:lnTo>
                  <a:lnTo>
                    <a:pt x="33600" y="6096"/>
                  </a:lnTo>
                  <a:lnTo>
                    <a:pt x="27823" y="9337"/>
                  </a:lnTo>
                  <a:lnTo>
                    <a:pt x="22464" y="13176"/>
                  </a:lnTo>
                  <a:lnTo>
                    <a:pt x="17566" y="17566"/>
                  </a:lnTo>
                  <a:lnTo>
                    <a:pt x="13176" y="22464"/>
                  </a:lnTo>
                  <a:lnTo>
                    <a:pt x="9337" y="27823"/>
                  </a:lnTo>
                  <a:lnTo>
                    <a:pt x="6096" y="33600"/>
                  </a:lnTo>
                  <a:lnTo>
                    <a:pt x="3496" y="39748"/>
                  </a:lnTo>
                  <a:lnTo>
                    <a:pt x="1584" y="46224"/>
                  </a:lnTo>
                  <a:lnTo>
                    <a:pt x="403" y="52981"/>
                  </a:lnTo>
                  <a:lnTo>
                    <a:pt x="0" y="59975"/>
                  </a:lnTo>
                  <a:lnTo>
                    <a:pt x="403" y="66970"/>
                  </a:lnTo>
                  <a:lnTo>
                    <a:pt x="1584" y="73727"/>
                  </a:lnTo>
                  <a:lnTo>
                    <a:pt x="3496" y="80203"/>
                  </a:lnTo>
                  <a:lnTo>
                    <a:pt x="6096" y="86351"/>
                  </a:lnTo>
                  <a:lnTo>
                    <a:pt x="9337" y="92128"/>
                  </a:lnTo>
                  <a:lnTo>
                    <a:pt x="13176" y="97487"/>
                  </a:lnTo>
                  <a:lnTo>
                    <a:pt x="17566" y="102385"/>
                  </a:lnTo>
                  <a:lnTo>
                    <a:pt x="22464" y="106775"/>
                  </a:lnTo>
                  <a:lnTo>
                    <a:pt x="27823" y="110614"/>
                  </a:lnTo>
                  <a:lnTo>
                    <a:pt x="33600" y="113855"/>
                  </a:lnTo>
                  <a:lnTo>
                    <a:pt x="39748" y="116455"/>
                  </a:lnTo>
                  <a:lnTo>
                    <a:pt x="46224" y="118368"/>
                  </a:lnTo>
                  <a:lnTo>
                    <a:pt x="52981" y="119548"/>
                  </a:lnTo>
                  <a:lnTo>
                    <a:pt x="59975" y="119952"/>
                  </a:lnTo>
                  <a:close/>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09" name="Google Shape;509;p96"/>
            <p:cNvSpPr/>
            <p:nvPr/>
          </p:nvSpPr>
          <p:spPr>
            <a:xfrm>
              <a:off x="2595078" y="1721717"/>
              <a:ext cx="219300" cy="226500"/>
            </a:xfrm>
            <a:custGeom>
              <a:avLst/>
              <a:gdLst/>
              <a:ahLst/>
              <a:cxnLst/>
              <a:rect l="l" t="t" r="r" b="b"/>
              <a:pathLst>
                <a:path w="120000" h="120000" extrusionOk="0">
                  <a:moveTo>
                    <a:pt x="0" y="119903"/>
                  </a:moveTo>
                  <a:lnTo>
                    <a:pt x="11883" y="118055"/>
                  </a:lnTo>
                  <a:lnTo>
                    <a:pt x="23399" y="115244"/>
                  </a:lnTo>
                  <a:lnTo>
                    <a:pt x="34502" y="111515"/>
                  </a:lnTo>
                  <a:lnTo>
                    <a:pt x="45146" y="106914"/>
                  </a:lnTo>
                  <a:lnTo>
                    <a:pt x="55282" y="101485"/>
                  </a:lnTo>
                  <a:lnTo>
                    <a:pt x="64864" y="95273"/>
                  </a:lnTo>
                  <a:lnTo>
                    <a:pt x="73847" y="88324"/>
                  </a:lnTo>
                  <a:lnTo>
                    <a:pt x="82181" y="80682"/>
                  </a:lnTo>
                  <a:lnTo>
                    <a:pt x="89823" y="72392"/>
                  </a:lnTo>
                  <a:lnTo>
                    <a:pt x="96723" y="63499"/>
                  </a:lnTo>
                  <a:lnTo>
                    <a:pt x="102836" y="54049"/>
                  </a:lnTo>
                  <a:lnTo>
                    <a:pt x="108115" y="44085"/>
                  </a:lnTo>
                  <a:lnTo>
                    <a:pt x="112514" y="33653"/>
                  </a:lnTo>
                  <a:lnTo>
                    <a:pt x="115984" y="22798"/>
                  </a:lnTo>
                  <a:lnTo>
                    <a:pt x="118480" y="11566"/>
                  </a:lnTo>
                  <a:lnTo>
                    <a:pt x="119955" y="0"/>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10" name="Google Shape;510;p96"/>
            <p:cNvSpPr/>
            <p:nvPr/>
          </p:nvSpPr>
          <p:spPr>
            <a:xfrm>
              <a:off x="2585372" y="1455589"/>
              <a:ext cx="228000" cy="217500"/>
            </a:xfrm>
            <a:custGeom>
              <a:avLst/>
              <a:gdLst/>
              <a:ahLst/>
              <a:cxnLst/>
              <a:rect l="l" t="t" r="r" b="b"/>
              <a:pathLst>
                <a:path w="120000" h="120000" extrusionOk="0">
                  <a:moveTo>
                    <a:pt x="119851" y="120002"/>
                  </a:moveTo>
                  <a:lnTo>
                    <a:pt x="117996" y="108109"/>
                  </a:lnTo>
                  <a:lnTo>
                    <a:pt x="115180" y="96584"/>
                  </a:lnTo>
                  <a:lnTo>
                    <a:pt x="111448" y="85473"/>
                  </a:lnTo>
                  <a:lnTo>
                    <a:pt x="106845" y="74823"/>
                  </a:lnTo>
                  <a:lnTo>
                    <a:pt x="101415" y="64680"/>
                  </a:lnTo>
                  <a:lnTo>
                    <a:pt x="95204" y="55092"/>
                  </a:lnTo>
                  <a:lnTo>
                    <a:pt x="88257" y="46106"/>
                  </a:lnTo>
                  <a:lnTo>
                    <a:pt x="80619" y="37767"/>
                  </a:lnTo>
                  <a:lnTo>
                    <a:pt x="72333" y="30123"/>
                  </a:lnTo>
                  <a:lnTo>
                    <a:pt x="63446" y="23221"/>
                  </a:lnTo>
                  <a:lnTo>
                    <a:pt x="54002" y="17107"/>
                  </a:lnTo>
                  <a:lnTo>
                    <a:pt x="44046" y="11828"/>
                  </a:lnTo>
                  <a:lnTo>
                    <a:pt x="33623" y="7431"/>
                  </a:lnTo>
                  <a:lnTo>
                    <a:pt x="22778" y="3963"/>
                  </a:lnTo>
                  <a:lnTo>
                    <a:pt x="11555" y="1470"/>
                  </a:lnTo>
                  <a:lnTo>
                    <a:pt x="0" y="0"/>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11" name="Google Shape;511;p96"/>
            <p:cNvSpPr/>
            <p:nvPr/>
          </p:nvSpPr>
          <p:spPr>
            <a:xfrm>
              <a:off x="2317595" y="1456525"/>
              <a:ext cx="219300" cy="226500"/>
            </a:xfrm>
            <a:custGeom>
              <a:avLst/>
              <a:gdLst/>
              <a:ahLst/>
              <a:cxnLst/>
              <a:rect l="l" t="t" r="r" b="b"/>
              <a:pathLst>
                <a:path w="120000" h="120000" extrusionOk="0">
                  <a:moveTo>
                    <a:pt x="119955" y="0"/>
                  </a:moveTo>
                  <a:lnTo>
                    <a:pt x="108072" y="1848"/>
                  </a:lnTo>
                  <a:lnTo>
                    <a:pt x="96555" y="4659"/>
                  </a:lnTo>
                  <a:lnTo>
                    <a:pt x="85452" y="8388"/>
                  </a:lnTo>
                  <a:lnTo>
                    <a:pt x="74809" y="12989"/>
                  </a:lnTo>
                  <a:lnTo>
                    <a:pt x="64673" y="18418"/>
                  </a:lnTo>
                  <a:lnTo>
                    <a:pt x="55090" y="24630"/>
                  </a:lnTo>
                  <a:lnTo>
                    <a:pt x="46108" y="31580"/>
                  </a:lnTo>
                  <a:lnTo>
                    <a:pt x="37773" y="39222"/>
                  </a:lnTo>
                  <a:lnTo>
                    <a:pt x="30132" y="47512"/>
                  </a:lnTo>
                  <a:lnTo>
                    <a:pt x="23231" y="56404"/>
                  </a:lnTo>
                  <a:lnTo>
                    <a:pt x="17118" y="65855"/>
                  </a:lnTo>
                  <a:lnTo>
                    <a:pt x="11839" y="75819"/>
                  </a:lnTo>
                  <a:lnTo>
                    <a:pt x="7441" y="86250"/>
                  </a:lnTo>
                  <a:lnTo>
                    <a:pt x="3971" y="97105"/>
                  </a:lnTo>
                  <a:lnTo>
                    <a:pt x="1474" y="108338"/>
                  </a:lnTo>
                  <a:lnTo>
                    <a:pt x="0" y="119903"/>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12" name="Google Shape;512;p96"/>
            <p:cNvSpPr/>
            <p:nvPr/>
          </p:nvSpPr>
          <p:spPr>
            <a:xfrm>
              <a:off x="2318548" y="1731420"/>
              <a:ext cx="228000" cy="217500"/>
            </a:xfrm>
            <a:custGeom>
              <a:avLst/>
              <a:gdLst/>
              <a:ahLst/>
              <a:cxnLst/>
              <a:rect l="l" t="t" r="r" b="b"/>
              <a:pathLst>
                <a:path w="120000" h="120000" extrusionOk="0">
                  <a:moveTo>
                    <a:pt x="0" y="0"/>
                  </a:moveTo>
                  <a:lnTo>
                    <a:pt x="1855" y="11892"/>
                  </a:lnTo>
                  <a:lnTo>
                    <a:pt x="4671" y="23417"/>
                  </a:lnTo>
                  <a:lnTo>
                    <a:pt x="8403" y="34528"/>
                  </a:lnTo>
                  <a:lnTo>
                    <a:pt x="13006" y="45179"/>
                  </a:lnTo>
                  <a:lnTo>
                    <a:pt x="18436" y="55321"/>
                  </a:lnTo>
                  <a:lnTo>
                    <a:pt x="24647" y="64909"/>
                  </a:lnTo>
                  <a:lnTo>
                    <a:pt x="31593" y="73895"/>
                  </a:lnTo>
                  <a:lnTo>
                    <a:pt x="39232" y="82234"/>
                  </a:lnTo>
                  <a:lnTo>
                    <a:pt x="47517" y="89878"/>
                  </a:lnTo>
                  <a:lnTo>
                    <a:pt x="56405" y="96780"/>
                  </a:lnTo>
                  <a:lnTo>
                    <a:pt x="65848" y="102894"/>
                  </a:lnTo>
                  <a:lnTo>
                    <a:pt x="75805" y="108173"/>
                  </a:lnTo>
                  <a:lnTo>
                    <a:pt x="86228" y="112570"/>
                  </a:lnTo>
                  <a:lnTo>
                    <a:pt x="97073" y="116038"/>
                  </a:lnTo>
                  <a:lnTo>
                    <a:pt x="108296" y="118531"/>
                  </a:lnTo>
                  <a:lnTo>
                    <a:pt x="119851" y="120002"/>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13" name="Google Shape;513;p96"/>
            <p:cNvSpPr/>
            <p:nvPr/>
          </p:nvSpPr>
          <p:spPr>
            <a:xfrm>
              <a:off x="2747809" y="1702239"/>
              <a:ext cx="1649700" cy="0"/>
            </a:xfrm>
            <a:custGeom>
              <a:avLst/>
              <a:gdLst/>
              <a:ahLst/>
              <a:cxnLst/>
              <a:rect l="l" t="t" r="r" b="b"/>
              <a:pathLst>
                <a:path w="120000" h="120000" extrusionOk="0">
                  <a:moveTo>
                    <a:pt x="0" y="0"/>
                  </a:moveTo>
                  <a:lnTo>
                    <a:pt x="119999" y="0"/>
                  </a:lnTo>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14" name="Google Shape;514;p96"/>
            <p:cNvSpPr txBox="1"/>
            <p:nvPr/>
          </p:nvSpPr>
          <p:spPr>
            <a:xfrm>
              <a:off x="2485829" y="1549643"/>
              <a:ext cx="136200" cy="29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800">
                  <a:solidFill>
                    <a:srgbClr val="F1F3F4"/>
                  </a:solidFill>
                  <a:latin typeface="Montserrat Medium"/>
                  <a:ea typeface="Montserrat Medium"/>
                  <a:cs typeface="Montserrat Medium"/>
                  <a:sym typeface="Montserrat Medium"/>
                </a:rPr>
                <a:t>2</a:t>
              </a:r>
              <a:endParaRPr sz="1800">
                <a:solidFill>
                  <a:srgbClr val="FFFFFF"/>
                </a:solidFill>
                <a:latin typeface="Lato"/>
                <a:ea typeface="Lato"/>
                <a:cs typeface="Lato"/>
                <a:sym typeface="Lato"/>
              </a:endParaRPr>
            </a:p>
          </p:txBody>
        </p:sp>
      </p:grpSp>
      <p:sp>
        <p:nvSpPr>
          <p:cNvPr id="515" name="Google Shape;515;p96"/>
          <p:cNvSpPr/>
          <p:nvPr/>
        </p:nvSpPr>
        <p:spPr>
          <a:xfrm>
            <a:off x="4447714" y="2203348"/>
            <a:ext cx="0" cy="202500"/>
          </a:xfrm>
          <a:custGeom>
            <a:avLst/>
            <a:gdLst/>
            <a:ahLst/>
            <a:cxnLst/>
            <a:rect l="l" t="t" r="r" b="b"/>
            <a:pathLst>
              <a:path w="120000" h="120000" extrusionOk="0">
                <a:moveTo>
                  <a:pt x="0" y="0"/>
                </a:moveTo>
                <a:lnTo>
                  <a:pt x="0" y="119966"/>
                </a:lnTo>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grpSp>
        <p:nvGrpSpPr>
          <p:cNvPr id="516" name="Google Shape;516;p96"/>
          <p:cNvGrpSpPr/>
          <p:nvPr/>
        </p:nvGrpSpPr>
        <p:grpSpPr>
          <a:xfrm>
            <a:off x="2360027" y="2735816"/>
            <a:ext cx="2079914" cy="493331"/>
            <a:chOff x="2317595" y="1455589"/>
            <a:chExt cx="2079914" cy="493331"/>
          </a:xfrm>
        </p:grpSpPr>
        <p:sp>
          <p:nvSpPr>
            <p:cNvPr id="517" name="Google Shape;517;p96"/>
            <p:cNvSpPr/>
            <p:nvPr/>
          </p:nvSpPr>
          <p:spPr>
            <a:xfrm>
              <a:off x="2375885" y="1516039"/>
              <a:ext cx="372600" cy="372600"/>
            </a:xfrm>
            <a:custGeom>
              <a:avLst/>
              <a:gdLst/>
              <a:ahLst/>
              <a:cxnLst/>
              <a:rect l="l" t="t" r="r" b="b"/>
              <a:pathLst>
                <a:path w="120000" h="120000" extrusionOk="0">
                  <a:moveTo>
                    <a:pt x="59975" y="119952"/>
                  </a:moveTo>
                  <a:lnTo>
                    <a:pt x="66970" y="119548"/>
                  </a:lnTo>
                  <a:lnTo>
                    <a:pt x="73727" y="118368"/>
                  </a:lnTo>
                  <a:lnTo>
                    <a:pt x="80203" y="116455"/>
                  </a:lnTo>
                  <a:lnTo>
                    <a:pt x="86351" y="113855"/>
                  </a:lnTo>
                  <a:lnTo>
                    <a:pt x="92128" y="110614"/>
                  </a:lnTo>
                  <a:lnTo>
                    <a:pt x="97487" y="106775"/>
                  </a:lnTo>
                  <a:lnTo>
                    <a:pt x="102385" y="102385"/>
                  </a:lnTo>
                  <a:lnTo>
                    <a:pt x="106775" y="97487"/>
                  </a:lnTo>
                  <a:lnTo>
                    <a:pt x="110614" y="92128"/>
                  </a:lnTo>
                  <a:lnTo>
                    <a:pt x="113855" y="86351"/>
                  </a:lnTo>
                  <a:lnTo>
                    <a:pt x="116455" y="80203"/>
                  </a:lnTo>
                  <a:lnTo>
                    <a:pt x="118368" y="73727"/>
                  </a:lnTo>
                  <a:lnTo>
                    <a:pt x="119548" y="66970"/>
                  </a:lnTo>
                  <a:lnTo>
                    <a:pt x="119952" y="59975"/>
                  </a:lnTo>
                  <a:lnTo>
                    <a:pt x="119548" y="52981"/>
                  </a:lnTo>
                  <a:lnTo>
                    <a:pt x="118368" y="46224"/>
                  </a:lnTo>
                  <a:lnTo>
                    <a:pt x="116455" y="39748"/>
                  </a:lnTo>
                  <a:lnTo>
                    <a:pt x="113855" y="33600"/>
                  </a:lnTo>
                  <a:lnTo>
                    <a:pt x="110614" y="27823"/>
                  </a:lnTo>
                  <a:lnTo>
                    <a:pt x="106775" y="22464"/>
                  </a:lnTo>
                  <a:lnTo>
                    <a:pt x="102385" y="17566"/>
                  </a:lnTo>
                  <a:lnTo>
                    <a:pt x="97487" y="13176"/>
                  </a:lnTo>
                  <a:lnTo>
                    <a:pt x="92128" y="9337"/>
                  </a:lnTo>
                  <a:lnTo>
                    <a:pt x="86351" y="6096"/>
                  </a:lnTo>
                  <a:lnTo>
                    <a:pt x="80203" y="3496"/>
                  </a:lnTo>
                  <a:lnTo>
                    <a:pt x="73727" y="1584"/>
                  </a:lnTo>
                  <a:lnTo>
                    <a:pt x="66970" y="403"/>
                  </a:lnTo>
                  <a:lnTo>
                    <a:pt x="59975" y="0"/>
                  </a:lnTo>
                  <a:lnTo>
                    <a:pt x="52981" y="403"/>
                  </a:lnTo>
                  <a:lnTo>
                    <a:pt x="46224" y="1584"/>
                  </a:lnTo>
                  <a:lnTo>
                    <a:pt x="39748" y="3496"/>
                  </a:lnTo>
                  <a:lnTo>
                    <a:pt x="33600" y="6096"/>
                  </a:lnTo>
                  <a:lnTo>
                    <a:pt x="27823" y="9337"/>
                  </a:lnTo>
                  <a:lnTo>
                    <a:pt x="22464" y="13176"/>
                  </a:lnTo>
                  <a:lnTo>
                    <a:pt x="17566" y="17566"/>
                  </a:lnTo>
                  <a:lnTo>
                    <a:pt x="13176" y="22464"/>
                  </a:lnTo>
                  <a:lnTo>
                    <a:pt x="9337" y="27823"/>
                  </a:lnTo>
                  <a:lnTo>
                    <a:pt x="6096" y="33600"/>
                  </a:lnTo>
                  <a:lnTo>
                    <a:pt x="3496" y="39748"/>
                  </a:lnTo>
                  <a:lnTo>
                    <a:pt x="1584" y="46224"/>
                  </a:lnTo>
                  <a:lnTo>
                    <a:pt x="403" y="52981"/>
                  </a:lnTo>
                  <a:lnTo>
                    <a:pt x="0" y="59975"/>
                  </a:lnTo>
                  <a:lnTo>
                    <a:pt x="403" y="66970"/>
                  </a:lnTo>
                  <a:lnTo>
                    <a:pt x="1584" y="73727"/>
                  </a:lnTo>
                  <a:lnTo>
                    <a:pt x="3496" y="80203"/>
                  </a:lnTo>
                  <a:lnTo>
                    <a:pt x="6096" y="86351"/>
                  </a:lnTo>
                  <a:lnTo>
                    <a:pt x="9337" y="92128"/>
                  </a:lnTo>
                  <a:lnTo>
                    <a:pt x="13176" y="97487"/>
                  </a:lnTo>
                  <a:lnTo>
                    <a:pt x="17566" y="102385"/>
                  </a:lnTo>
                  <a:lnTo>
                    <a:pt x="22464" y="106775"/>
                  </a:lnTo>
                  <a:lnTo>
                    <a:pt x="27823" y="110614"/>
                  </a:lnTo>
                  <a:lnTo>
                    <a:pt x="33600" y="113855"/>
                  </a:lnTo>
                  <a:lnTo>
                    <a:pt x="39748" y="116455"/>
                  </a:lnTo>
                  <a:lnTo>
                    <a:pt x="46224" y="118368"/>
                  </a:lnTo>
                  <a:lnTo>
                    <a:pt x="52981" y="119548"/>
                  </a:lnTo>
                  <a:lnTo>
                    <a:pt x="59975" y="119952"/>
                  </a:lnTo>
                  <a:close/>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18" name="Google Shape;518;p96"/>
            <p:cNvSpPr/>
            <p:nvPr/>
          </p:nvSpPr>
          <p:spPr>
            <a:xfrm>
              <a:off x="2595078" y="1721717"/>
              <a:ext cx="219300" cy="226500"/>
            </a:xfrm>
            <a:custGeom>
              <a:avLst/>
              <a:gdLst/>
              <a:ahLst/>
              <a:cxnLst/>
              <a:rect l="l" t="t" r="r" b="b"/>
              <a:pathLst>
                <a:path w="120000" h="120000" extrusionOk="0">
                  <a:moveTo>
                    <a:pt x="0" y="119903"/>
                  </a:moveTo>
                  <a:lnTo>
                    <a:pt x="11883" y="118055"/>
                  </a:lnTo>
                  <a:lnTo>
                    <a:pt x="23399" y="115244"/>
                  </a:lnTo>
                  <a:lnTo>
                    <a:pt x="34502" y="111515"/>
                  </a:lnTo>
                  <a:lnTo>
                    <a:pt x="45146" y="106914"/>
                  </a:lnTo>
                  <a:lnTo>
                    <a:pt x="55282" y="101485"/>
                  </a:lnTo>
                  <a:lnTo>
                    <a:pt x="64864" y="95273"/>
                  </a:lnTo>
                  <a:lnTo>
                    <a:pt x="73847" y="88324"/>
                  </a:lnTo>
                  <a:lnTo>
                    <a:pt x="82181" y="80682"/>
                  </a:lnTo>
                  <a:lnTo>
                    <a:pt x="89823" y="72392"/>
                  </a:lnTo>
                  <a:lnTo>
                    <a:pt x="96723" y="63499"/>
                  </a:lnTo>
                  <a:lnTo>
                    <a:pt x="102836" y="54049"/>
                  </a:lnTo>
                  <a:lnTo>
                    <a:pt x="108115" y="44085"/>
                  </a:lnTo>
                  <a:lnTo>
                    <a:pt x="112514" y="33653"/>
                  </a:lnTo>
                  <a:lnTo>
                    <a:pt x="115984" y="22798"/>
                  </a:lnTo>
                  <a:lnTo>
                    <a:pt x="118480" y="11566"/>
                  </a:lnTo>
                  <a:lnTo>
                    <a:pt x="119955" y="0"/>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19" name="Google Shape;519;p96"/>
            <p:cNvSpPr/>
            <p:nvPr/>
          </p:nvSpPr>
          <p:spPr>
            <a:xfrm>
              <a:off x="2585372" y="1455589"/>
              <a:ext cx="228000" cy="217500"/>
            </a:xfrm>
            <a:custGeom>
              <a:avLst/>
              <a:gdLst/>
              <a:ahLst/>
              <a:cxnLst/>
              <a:rect l="l" t="t" r="r" b="b"/>
              <a:pathLst>
                <a:path w="120000" h="120000" extrusionOk="0">
                  <a:moveTo>
                    <a:pt x="119851" y="120002"/>
                  </a:moveTo>
                  <a:lnTo>
                    <a:pt x="117996" y="108109"/>
                  </a:lnTo>
                  <a:lnTo>
                    <a:pt x="115180" y="96584"/>
                  </a:lnTo>
                  <a:lnTo>
                    <a:pt x="111448" y="85473"/>
                  </a:lnTo>
                  <a:lnTo>
                    <a:pt x="106845" y="74823"/>
                  </a:lnTo>
                  <a:lnTo>
                    <a:pt x="101415" y="64680"/>
                  </a:lnTo>
                  <a:lnTo>
                    <a:pt x="95204" y="55092"/>
                  </a:lnTo>
                  <a:lnTo>
                    <a:pt x="88257" y="46106"/>
                  </a:lnTo>
                  <a:lnTo>
                    <a:pt x="80619" y="37767"/>
                  </a:lnTo>
                  <a:lnTo>
                    <a:pt x="72333" y="30123"/>
                  </a:lnTo>
                  <a:lnTo>
                    <a:pt x="63446" y="23221"/>
                  </a:lnTo>
                  <a:lnTo>
                    <a:pt x="54002" y="17107"/>
                  </a:lnTo>
                  <a:lnTo>
                    <a:pt x="44046" y="11828"/>
                  </a:lnTo>
                  <a:lnTo>
                    <a:pt x="33623" y="7431"/>
                  </a:lnTo>
                  <a:lnTo>
                    <a:pt x="22778" y="3963"/>
                  </a:lnTo>
                  <a:lnTo>
                    <a:pt x="11555" y="1470"/>
                  </a:lnTo>
                  <a:lnTo>
                    <a:pt x="0" y="0"/>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20" name="Google Shape;520;p96"/>
            <p:cNvSpPr/>
            <p:nvPr/>
          </p:nvSpPr>
          <p:spPr>
            <a:xfrm>
              <a:off x="2317595" y="1456525"/>
              <a:ext cx="219300" cy="226500"/>
            </a:xfrm>
            <a:custGeom>
              <a:avLst/>
              <a:gdLst/>
              <a:ahLst/>
              <a:cxnLst/>
              <a:rect l="l" t="t" r="r" b="b"/>
              <a:pathLst>
                <a:path w="120000" h="120000" extrusionOk="0">
                  <a:moveTo>
                    <a:pt x="119955" y="0"/>
                  </a:moveTo>
                  <a:lnTo>
                    <a:pt x="108072" y="1848"/>
                  </a:lnTo>
                  <a:lnTo>
                    <a:pt x="96555" y="4659"/>
                  </a:lnTo>
                  <a:lnTo>
                    <a:pt x="85452" y="8388"/>
                  </a:lnTo>
                  <a:lnTo>
                    <a:pt x="74809" y="12989"/>
                  </a:lnTo>
                  <a:lnTo>
                    <a:pt x="64673" y="18418"/>
                  </a:lnTo>
                  <a:lnTo>
                    <a:pt x="55090" y="24630"/>
                  </a:lnTo>
                  <a:lnTo>
                    <a:pt x="46108" y="31580"/>
                  </a:lnTo>
                  <a:lnTo>
                    <a:pt x="37773" y="39222"/>
                  </a:lnTo>
                  <a:lnTo>
                    <a:pt x="30132" y="47512"/>
                  </a:lnTo>
                  <a:lnTo>
                    <a:pt x="23231" y="56404"/>
                  </a:lnTo>
                  <a:lnTo>
                    <a:pt x="17118" y="65855"/>
                  </a:lnTo>
                  <a:lnTo>
                    <a:pt x="11839" y="75819"/>
                  </a:lnTo>
                  <a:lnTo>
                    <a:pt x="7441" y="86250"/>
                  </a:lnTo>
                  <a:lnTo>
                    <a:pt x="3971" y="97105"/>
                  </a:lnTo>
                  <a:lnTo>
                    <a:pt x="1474" y="108338"/>
                  </a:lnTo>
                  <a:lnTo>
                    <a:pt x="0" y="119903"/>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21" name="Google Shape;521;p96"/>
            <p:cNvSpPr/>
            <p:nvPr/>
          </p:nvSpPr>
          <p:spPr>
            <a:xfrm>
              <a:off x="2318548" y="1731420"/>
              <a:ext cx="228000" cy="217500"/>
            </a:xfrm>
            <a:custGeom>
              <a:avLst/>
              <a:gdLst/>
              <a:ahLst/>
              <a:cxnLst/>
              <a:rect l="l" t="t" r="r" b="b"/>
              <a:pathLst>
                <a:path w="120000" h="120000" extrusionOk="0">
                  <a:moveTo>
                    <a:pt x="0" y="0"/>
                  </a:moveTo>
                  <a:lnTo>
                    <a:pt x="1855" y="11892"/>
                  </a:lnTo>
                  <a:lnTo>
                    <a:pt x="4671" y="23417"/>
                  </a:lnTo>
                  <a:lnTo>
                    <a:pt x="8403" y="34528"/>
                  </a:lnTo>
                  <a:lnTo>
                    <a:pt x="13006" y="45179"/>
                  </a:lnTo>
                  <a:lnTo>
                    <a:pt x="18436" y="55321"/>
                  </a:lnTo>
                  <a:lnTo>
                    <a:pt x="24647" y="64909"/>
                  </a:lnTo>
                  <a:lnTo>
                    <a:pt x="31593" y="73895"/>
                  </a:lnTo>
                  <a:lnTo>
                    <a:pt x="39232" y="82234"/>
                  </a:lnTo>
                  <a:lnTo>
                    <a:pt x="47517" y="89878"/>
                  </a:lnTo>
                  <a:lnTo>
                    <a:pt x="56405" y="96780"/>
                  </a:lnTo>
                  <a:lnTo>
                    <a:pt x="65848" y="102894"/>
                  </a:lnTo>
                  <a:lnTo>
                    <a:pt x="75805" y="108173"/>
                  </a:lnTo>
                  <a:lnTo>
                    <a:pt x="86228" y="112570"/>
                  </a:lnTo>
                  <a:lnTo>
                    <a:pt x="97073" y="116038"/>
                  </a:lnTo>
                  <a:lnTo>
                    <a:pt x="108296" y="118531"/>
                  </a:lnTo>
                  <a:lnTo>
                    <a:pt x="119851" y="120002"/>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22" name="Google Shape;522;p96"/>
            <p:cNvSpPr/>
            <p:nvPr/>
          </p:nvSpPr>
          <p:spPr>
            <a:xfrm>
              <a:off x="2747809" y="1702239"/>
              <a:ext cx="1649700" cy="0"/>
            </a:xfrm>
            <a:custGeom>
              <a:avLst/>
              <a:gdLst/>
              <a:ahLst/>
              <a:cxnLst/>
              <a:rect l="l" t="t" r="r" b="b"/>
              <a:pathLst>
                <a:path w="120000" h="120000" extrusionOk="0">
                  <a:moveTo>
                    <a:pt x="0" y="0"/>
                  </a:moveTo>
                  <a:lnTo>
                    <a:pt x="119999" y="0"/>
                  </a:lnTo>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23" name="Google Shape;523;p96"/>
            <p:cNvSpPr txBox="1"/>
            <p:nvPr/>
          </p:nvSpPr>
          <p:spPr>
            <a:xfrm>
              <a:off x="2485829" y="1549643"/>
              <a:ext cx="136200" cy="29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800">
                  <a:solidFill>
                    <a:srgbClr val="F1F3F4"/>
                  </a:solidFill>
                  <a:latin typeface="Montserrat Medium"/>
                  <a:ea typeface="Montserrat Medium"/>
                  <a:cs typeface="Montserrat Medium"/>
                  <a:sym typeface="Montserrat Medium"/>
                </a:rPr>
                <a:t>3</a:t>
              </a:r>
              <a:endParaRPr sz="1800">
                <a:solidFill>
                  <a:srgbClr val="FFFFFF"/>
                </a:solidFill>
                <a:latin typeface="Lato"/>
                <a:ea typeface="Lato"/>
                <a:cs typeface="Lato"/>
                <a:sym typeface="Lato"/>
              </a:endParaRPr>
            </a:p>
          </p:txBody>
        </p:sp>
      </p:grpSp>
      <p:sp>
        <p:nvSpPr>
          <p:cNvPr id="524" name="Google Shape;524;p96"/>
          <p:cNvSpPr/>
          <p:nvPr/>
        </p:nvSpPr>
        <p:spPr>
          <a:xfrm>
            <a:off x="4447714" y="2889148"/>
            <a:ext cx="0" cy="202500"/>
          </a:xfrm>
          <a:custGeom>
            <a:avLst/>
            <a:gdLst/>
            <a:ahLst/>
            <a:cxnLst/>
            <a:rect l="l" t="t" r="r" b="b"/>
            <a:pathLst>
              <a:path w="120000" h="120000" extrusionOk="0">
                <a:moveTo>
                  <a:pt x="0" y="0"/>
                </a:moveTo>
                <a:lnTo>
                  <a:pt x="0" y="119966"/>
                </a:lnTo>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grpSp>
        <p:nvGrpSpPr>
          <p:cNvPr id="525" name="Google Shape;525;p96"/>
          <p:cNvGrpSpPr/>
          <p:nvPr/>
        </p:nvGrpSpPr>
        <p:grpSpPr>
          <a:xfrm>
            <a:off x="2360027" y="3421616"/>
            <a:ext cx="2079914" cy="493331"/>
            <a:chOff x="2317595" y="1455589"/>
            <a:chExt cx="2079914" cy="493331"/>
          </a:xfrm>
        </p:grpSpPr>
        <p:sp>
          <p:nvSpPr>
            <p:cNvPr id="526" name="Google Shape;526;p96"/>
            <p:cNvSpPr/>
            <p:nvPr/>
          </p:nvSpPr>
          <p:spPr>
            <a:xfrm>
              <a:off x="2375885" y="1516039"/>
              <a:ext cx="372600" cy="372600"/>
            </a:xfrm>
            <a:custGeom>
              <a:avLst/>
              <a:gdLst/>
              <a:ahLst/>
              <a:cxnLst/>
              <a:rect l="l" t="t" r="r" b="b"/>
              <a:pathLst>
                <a:path w="120000" h="120000" extrusionOk="0">
                  <a:moveTo>
                    <a:pt x="59975" y="119952"/>
                  </a:moveTo>
                  <a:lnTo>
                    <a:pt x="66970" y="119548"/>
                  </a:lnTo>
                  <a:lnTo>
                    <a:pt x="73727" y="118368"/>
                  </a:lnTo>
                  <a:lnTo>
                    <a:pt x="80203" y="116455"/>
                  </a:lnTo>
                  <a:lnTo>
                    <a:pt x="86351" y="113855"/>
                  </a:lnTo>
                  <a:lnTo>
                    <a:pt x="92128" y="110614"/>
                  </a:lnTo>
                  <a:lnTo>
                    <a:pt x="97487" y="106775"/>
                  </a:lnTo>
                  <a:lnTo>
                    <a:pt x="102385" y="102385"/>
                  </a:lnTo>
                  <a:lnTo>
                    <a:pt x="106775" y="97487"/>
                  </a:lnTo>
                  <a:lnTo>
                    <a:pt x="110614" y="92128"/>
                  </a:lnTo>
                  <a:lnTo>
                    <a:pt x="113855" y="86351"/>
                  </a:lnTo>
                  <a:lnTo>
                    <a:pt x="116455" y="80203"/>
                  </a:lnTo>
                  <a:lnTo>
                    <a:pt x="118368" y="73727"/>
                  </a:lnTo>
                  <a:lnTo>
                    <a:pt x="119548" y="66970"/>
                  </a:lnTo>
                  <a:lnTo>
                    <a:pt x="119952" y="59975"/>
                  </a:lnTo>
                  <a:lnTo>
                    <a:pt x="119548" y="52981"/>
                  </a:lnTo>
                  <a:lnTo>
                    <a:pt x="118368" y="46224"/>
                  </a:lnTo>
                  <a:lnTo>
                    <a:pt x="116455" y="39748"/>
                  </a:lnTo>
                  <a:lnTo>
                    <a:pt x="113855" y="33600"/>
                  </a:lnTo>
                  <a:lnTo>
                    <a:pt x="110614" y="27823"/>
                  </a:lnTo>
                  <a:lnTo>
                    <a:pt x="106775" y="22464"/>
                  </a:lnTo>
                  <a:lnTo>
                    <a:pt x="102385" y="17566"/>
                  </a:lnTo>
                  <a:lnTo>
                    <a:pt x="97487" y="13176"/>
                  </a:lnTo>
                  <a:lnTo>
                    <a:pt x="92128" y="9337"/>
                  </a:lnTo>
                  <a:lnTo>
                    <a:pt x="86351" y="6096"/>
                  </a:lnTo>
                  <a:lnTo>
                    <a:pt x="80203" y="3496"/>
                  </a:lnTo>
                  <a:lnTo>
                    <a:pt x="73727" y="1584"/>
                  </a:lnTo>
                  <a:lnTo>
                    <a:pt x="66970" y="403"/>
                  </a:lnTo>
                  <a:lnTo>
                    <a:pt x="59975" y="0"/>
                  </a:lnTo>
                  <a:lnTo>
                    <a:pt x="52981" y="403"/>
                  </a:lnTo>
                  <a:lnTo>
                    <a:pt x="46224" y="1584"/>
                  </a:lnTo>
                  <a:lnTo>
                    <a:pt x="39748" y="3496"/>
                  </a:lnTo>
                  <a:lnTo>
                    <a:pt x="33600" y="6096"/>
                  </a:lnTo>
                  <a:lnTo>
                    <a:pt x="27823" y="9337"/>
                  </a:lnTo>
                  <a:lnTo>
                    <a:pt x="22464" y="13176"/>
                  </a:lnTo>
                  <a:lnTo>
                    <a:pt x="17566" y="17566"/>
                  </a:lnTo>
                  <a:lnTo>
                    <a:pt x="13176" y="22464"/>
                  </a:lnTo>
                  <a:lnTo>
                    <a:pt x="9337" y="27823"/>
                  </a:lnTo>
                  <a:lnTo>
                    <a:pt x="6096" y="33600"/>
                  </a:lnTo>
                  <a:lnTo>
                    <a:pt x="3496" y="39748"/>
                  </a:lnTo>
                  <a:lnTo>
                    <a:pt x="1584" y="46224"/>
                  </a:lnTo>
                  <a:lnTo>
                    <a:pt x="403" y="52981"/>
                  </a:lnTo>
                  <a:lnTo>
                    <a:pt x="0" y="59975"/>
                  </a:lnTo>
                  <a:lnTo>
                    <a:pt x="403" y="66970"/>
                  </a:lnTo>
                  <a:lnTo>
                    <a:pt x="1584" y="73727"/>
                  </a:lnTo>
                  <a:lnTo>
                    <a:pt x="3496" y="80203"/>
                  </a:lnTo>
                  <a:lnTo>
                    <a:pt x="6096" y="86351"/>
                  </a:lnTo>
                  <a:lnTo>
                    <a:pt x="9337" y="92128"/>
                  </a:lnTo>
                  <a:lnTo>
                    <a:pt x="13176" y="97487"/>
                  </a:lnTo>
                  <a:lnTo>
                    <a:pt x="17566" y="102385"/>
                  </a:lnTo>
                  <a:lnTo>
                    <a:pt x="22464" y="106775"/>
                  </a:lnTo>
                  <a:lnTo>
                    <a:pt x="27823" y="110614"/>
                  </a:lnTo>
                  <a:lnTo>
                    <a:pt x="33600" y="113855"/>
                  </a:lnTo>
                  <a:lnTo>
                    <a:pt x="39748" y="116455"/>
                  </a:lnTo>
                  <a:lnTo>
                    <a:pt x="46224" y="118368"/>
                  </a:lnTo>
                  <a:lnTo>
                    <a:pt x="52981" y="119548"/>
                  </a:lnTo>
                  <a:lnTo>
                    <a:pt x="59975" y="119952"/>
                  </a:lnTo>
                  <a:close/>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27" name="Google Shape;527;p96"/>
            <p:cNvSpPr/>
            <p:nvPr/>
          </p:nvSpPr>
          <p:spPr>
            <a:xfrm>
              <a:off x="2595078" y="1721717"/>
              <a:ext cx="219300" cy="226500"/>
            </a:xfrm>
            <a:custGeom>
              <a:avLst/>
              <a:gdLst/>
              <a:ahLst/>
              <a:cxnLst/>
              <a:rect l="l" t="t" r="r" b="b"/>
              <a:pathLst>
                <a:path w="120000" h="120000" extrusionOk="0">
                  <a:moveTo>
                    <a:pt x="0" y="119903"/>
                  </a:moveTo>
                  <a:lnTo>
                    <a:pt x="11883" y="118055"/>
                  </a:lnTo>
                  <a:lnTo>
                    <a:pt x="23399" y="115244"/>
                  </a:lnTo>
                  <a:lnTo>
                    <a:pt x="34502" y="111515"/>
                  </a:lnTo>
                  <a:lnTo>
                    <a:pt x="45146" y="106914"/>
                  </a:lnTo>
                  <a:lnTo>
                    <a:pt x="55282" y="101485"/>
                  </a:lnTo>
                  <a:lnTo>
                    <a:pt x="64864" y="95273"/>
                  </a:lnTo>
                  <a:lnTo>
                    <a:pt x="73847" y="88324"/>
                  </a:lnTo>
                  <a:lnTo>
                    <a:pt x="82181" y="80682"/>
                  </a:lnTo>
                  <a:lnTo>
                    <a:pt x="89823" y="72392"/>
                  </a:lnTo>
                  <a:lnTo>
                    <a:pt x="96723" y="63499"/>
                  </a:lnTo>
                  <a:lnTo>
                    <a:pt x="102836" y="54049"/>
                  </a:lnTo>
                  <a:lnTo>
                    <a:pt x="108115" y="44085"/>
                  </a:lnTo>
                  <a:lnTo>
                    <a:pt x="112514" y="33653"/>
                  </a:lnTo>
                  <a:lnTo>
                    <a:pt x="115984" y="22798"/>
                  </a:lnTo>
                  <a:lnTo>
                    <a:pt x="118480" y="11566"/>
                  </a:lnTo>
                  <a:lnTo>
                    <a:pt x="119955" y="0"/>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28" name="Google Shape;528;p96"/>
            <p:cNvSpPr/>
            <p:nvPr/>
          </p:nvSpPr>
          <p:spPr>
            <a:xfrm>
              <a:off x="2585372" y="1455589"/>
              <a:ext cx="228000" cy="217500"/>
            </a:xfrm>
            <a:custGeom>
              <a:avLst/>
              <a:gdLst/>
              <a:ahLst/>
              <a:cxnLst/>
              <a:rect l="l" t="t" r="r" b="b"/>
              <a:pathLst>
                <a:path w="120000" h="120000" extrusionOk="0">
                  <a:moveTo>
                    <a:pt x="119851" y="120002"/>
                  </a:moveTo>
                  <a:lnTo>
                    <a:pt x="117996" y="108109"/>
                  </a:lnTo>
                  <a:lnTo>
                    <a:pt x="115180" y="96584"/>
                  </a:lnTo>
                  <a:lnTo>
                    <a:pt x="111448" y="85473"/>
                  </a:lnTo>
                  <a:lnTo>
                    <a:pt x="106845" y="74823"/>
                  </a:lnTo>
                  <a:lnTo>
                    <a:pt x="101415" y="64680"/>
                  </a:lnTo>
                  <a:lnTo>
                    <a:pt x="95204" y="55092"/>
                  </a:lnTo>
                  <a:lnTo>
                    <a:pt x="88257" y="46106"/>
                  </a:lnTo>
                  <a:lnTo>
                    <a:pt x="80619" y="37767"/>
                  </a:lnTo>
                  <a:lnTo>
                    <a:pt x="72333" y="30123"/>
                  </a:lnTo>
                  <a:lnTo>
                    <a:pt x="63446" y="23221"/>
                  </a:lnTo>
                  <a:lnTo>
                    <a:pt x="54002" y="17107"/>
                  </a:lnTo>
                  <a:lnTo>
                    <a:pt x="44046" y="11828"/>
                  </a:lnTo>
                  <a:lnTo>
                    <a:pt x="33623" y="7431"/>
                  </a:lnTo>
                  <a:lnTo>
                    <a:pt x="22778" y="3963"/>
                  </a:lnTo>
                  <a:lnTo>
                    <a:pt x="11555" y="1470"/>
                  </a:lnTo>
                  <a:lnTo>
                    <a:pt x="0" y="0"/>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29" name="Google Shape;529;p96"/>
            <p:cNvSpPr/>
            <p:nvPr/>
          </p:nvSpPr>
          <p:spPr>
            <a:xfrm>
              <a:off x="2317595" y="1456525"/>
              <a:ext cx="219300" cy="226500"/>
            </a:xfrm>
            <a:custGeom>
              <a:avLst/>
              <a:gdLst/>
              <a:ahLst/>
              <a:cxnLst/>
              <a:rect l="l" t="t" r="r" b="b"/>
              <a:pathLst>
                <a:path w="120000" h="120000" extrusionOk="0">
                  <a:moveTo>
                    <a:pt x="119955" y="0"/>
                  </a:moveTo>
                  <a:lnTo>
                    <a:pt x="108072" y="1848"/>
                  </a:lnTo>
                  <a:lnTo>
                    <a:pt x="96555" y="4659"/>
                  </a:lnTo>
                  <a:lnTo>
                    <a:pt x="85452" y="8388"/>
                  </a:lnTo>
                  <a:lnTo>
                    <a:pt x="74809" y="12989"/>
                  </a:lnTo>
                  <a:lnTo>
                    <a:pt x="64673" y="18418"/>
                  </a:lnTo>
                  <a:lnTo>
                    <a:pt x="55090" y="24630"/>
                  </a:lnTo>
                  <a:lnTo>
                    <a:pt x="46108" y="31580"/>
                  </a:lnTo>
                  <a:lnTo>
                    <a:pt x="37773" y="39222"/>
                  </a:lnTo>
                  <a:lnTo>
                    <a:pt x="30132" y="47512"/>
                  </a:lnTo>
                  <a:lnTo>
                    <a:pt x="23231" y="56404"/>
                  </a:lnTo>
                  <a:lnTo>
                    <a:pt x="17118" y="65855"/>
                  </a:lnTo>
                  <a:lnTo>
                    <a:pt x="11839" y="75819"/>
                  </a:lnTo>
                  <a:lnTo>
                    <a:pt x="7441" y="86250"/>
                  </a:lnTo>
                  <a:lnTo>
                    <a:pt x="3971" y="97105"/>
                  </a:lnTo>
                  <a:lnTo>
                    <a:pt x="1474" y="108338"/>
                  </a:lnTo>
                  <a:lnTo>
                    <a:pt x="0" y="119903"/>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30" name="Google Shape;530;p96"/>
            <p:cNvSpPr/>
            <p:nvPr/>
          </p:nvSpPr>
          <p:spPr>
            <a:xfrm>
              <a:off x="2318548" y="1731420"/>
              <a:ext cx="228000" cy="217500"/>
            </a:xfrm>
            <a:custGeom>
              <a:avLst/>
              <a:gdLst/>
              <a:ahLst/>
              <a:cxnLst/>
              <a:rect l="l" t="t" r="r" b="b"/>
              <a:pathLst>
                <a:path w="120000" h="120000" extrusionOk="0">
                  <a:moveTo>
                    <a:pt x="0" y="0"/>
                  </a:moveTo>
                  <a:lnTo>
                    <a:pt x="1855" y="11892"/>
                  </a:lnTo>
                  <a:lnTo>
                    <a:pt x="4671" y="23417"/>
                  </a:lnTo>
                  <a:lnTo>
                    <a:pt x="8403" y="34528"/>
                  </a:lnTo>
                  <a:lnTo>
                    <a:pt x="13006" y="45179"/>
                  </a:lnTo>
                  <a:lnTo>
                    <a:pt x="18436" y="55321"/>
                  </a:lnTo>
                  <a:lnTo>
                    <a:pt x="24647" y="64909"/>
                  </a:lnTo>
                  <a:lnTo>
                    <a:pt x="31593" y="73895"/>
                  </a:lnTo>
                  <a:lnTo>
                    <a:pt x="39232" y="82234"/>
                  </a:lnTo>
                  <a:lnTo>
                    <a:pt x="47517" y="89878"/>
                  </a:lnTo>
                  <a:lnTo>
                    <a:pt x="56405" y="96780"/>
                  </a:lnTo>
                  <a:lnTo>
                    <a:pt x="65848" y="102894"/>
                  </a:lnTo>
                  <a:lnTo>
                    <a:pt x="75805" y="108173"/>
                  </a:lnTo>
                  <a:lnTo>
                    <a:pt x="86228" y="112570"/>
                  </a:lnTo>
                  <a:lnTo>
                    <a:pt x="97073" y="116038"/>
                  </a:lnTo>
                  <a:lnTo>
                    <a:pt x="108296" y="118531"/>
                  </a:lnTo>
                  <a:lnTo>
                    <a:pt x="119851" y="120002"/>
                  </a:lnTo>
                </a:path>
              </a:pathLst>
            </a:custGeom>
            <a:noFill/>
            <a:ln w="10450" cap="flat" cmpd="sng">
              <a:solidFill>
                <a:srgbClr val="C0C9D1"/>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31" name="Google Shape;531;p96"/>
            <p:cNvSpPr/>
            <p:nvPr/>
          </p:nvSpPr>
          <p:spPr>
            <a:xfrm>
              <a:off x="2747809" y="1702239"/>
              <a:ext cx="1649700" cy="0"/>
            </a:xfrm>
            <a:custGeom>
              <a:avLst/>
              <a:gdLst/>
              <a:ahLst/>
              <a:cxnLst/>
              <a:rect l="l" t="t" r="r" b="b"/>
              <a:pathLst>
                <a:path w="120000" h="120000" extrusionOk="0">
                  <a:moveTo>
                    <a:pt x="0" y="0"/>
                  </a:moveTo>
                  <a:lnTo>
                    <a:pt x="119999" y="0"/>
                  </a:lnTo>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FFFFFF"/>
                </a:solidFill>
                <a:latin typeface="Lato"/>
                <a:ea typeface="Lato"/>
                <a:cs typeface="Lato"/>
                <a:sym typeface="Lato"/>
              </a:endParaRPr>
            </a:p>
          </p:txBody>
        </p:sp>
        <p:sp>
          <p:nvSpPr>
            <p:cNvPr id="532" name="Google Shape;532;p96"/>
            <p:cNvSpPr txBox="1"/>
            <p:nvPr/>
          </p:nvSpPr>
          <p:spPr>
            <a:xfrm>
              <a:off x="2485829" y="1549643"/>
              <a:ext cx="136200" cy="29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800">
                  <a:solidFill>
                    <a:srgbClr val="F1F3F4"/>
                  </a:solidFill>
                  <a:latin typeface="Montserrat Medium"/>
                  <a:ea typeface="Montserrat Medium"/>
                  <a:cs typeface="Montserrat Medium"/>
                  <a:sym typeface="Montserrat Medium"/>
                </a:rPr>
                <a:t>4</a:t>
              </a:r>
              <a:endParaRPr sz="1800">
                <a:solidFill>
                  <a:srgbClr val="FFFFFF"/>
                </a:solidFill>
                <a:latin typeface="Lato"/>
                <a:ea typeface="Lato"/>
                <a:cs typeface="Lato"/>
                <a:sym typeface="Lato"/>
              </a:endParaRPr>
            </a:p>
          </p:txBody>
        </p:sp>
      </p:grpSp>
      <p:sp>
        <p:nvSpPr>
          <p:cNvPr id="533" name="Google Shape;533;p96"/>
          <p:cNvSpPr/>
          <p:nvPr/>
        </p:nvSpPr>
        <p:spPr>
          <a:xfrm>
            <a:off x="4447714" y="3574948"/>
            <a:ext cx="0" cy="202500"/>
          </a:xfrm>
          <a:custGeom>
            <a:avLst/>
            <a:gdLst/>
            <a:ahLst/>
            <a:cxnLst/>
            <a:rect l="l" t="t" r="r" b="b"/>
            <a:pathLst>
              <a:path w="120000" h="120000" extrusionOk="0">
                <a:moveTo>
                  <a:pt x="0" y="0"/>
                </a:moveTo>
                <a:lnTo>
                  <a:pt x="0" y="119966"/>
                </a:lnTo>
              </a:path>
            </a:pathLst>
          </a:custGeom>
          <a:noFill/>
          <a:ln w="10450" cap="flat" cmpd="sng">
            <a:solidFill>
              <a:srgbClr val="C0C9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FFFFF"/>
              </a:solidFill>
              <a:latin typeface="Lato Light"/>
              <a:ea typeface="Lato Light"/>
              <a:cs typeface="Lato Light"/>
              <a:sym typeface="Lato Light"/>
            </a:endParaRPr>
          </a:p>
        </p:txBody>
      </p:sp>
      <p:sp>
        <p:nvSpPr>
          <p:cNvPr id="534" name="Google Shape;534;p96"/>
          <p:cNvSpPr txBox="1"/>
          <p:nvPr/>
        </p:nvSpPr>
        <p:spPr>
          <a:xfrm>
            <a:off x="4700763" y="3561040"/>
            <a:ext cx="2657100" cy="214500"/>
          </a:xfrm>
          <a:prstGeom prst="rect">
            <a:avLst/>
          </a:prstGeom>
          <a:noFill/>
          <a:ln>
            <a:noFill/>
          </a:ln>
        </p:spPr>
        <p:txBody>
          <a:bodyPr spcFirstLastPara="1" wrap="square" lIns="0" tIns="0" rIns="0" bIns="0" anchor="t" anchorCtr="0">
            <a:noAutofit/>
          </a:bodyPr>
          <a:lstStyle/>
          <a:p>
            <a:pPr marL="0" marR="0" lvl="0" indent="0" algn="l" rtl="0">
              <a:lnSpc>
                <a:spcPct val="114745"/>
              </a:lnSpc>
              <a:spcBef>
                <a:spcPts val="0"/>
              </a:spcBef>
              <a:spcAft>
                <a:spcPts val="0"/>
              </a:spcAft>
              <a:buNone/>
            </a:pPr>
            <a:r>
              <a:rPr lang="en" sz="1600">
                <a:solidFill>
                  <a:srgbClr val="666666"/>
                </a:solidFill>
                <a:latin typeface="Montserrat Medium"/>
                <a:ea typeface="Montserrat Medium"/>
                <a:cs typeface="Montserrat Medium"/>
                <a:sym typeface="Montserrat Medium"/>
              </a:rPr>
              <a:t>Proposal</a:t>
            </a:r>
            <a:endParaRPr sz="1600">
              <a:solidFill>
                <a:srgbClr val="666666"/>
              </a:solidFill>
              <a:latin typeface="Lato Light"/>
              <a:ea typeface="Lato Light"/>
              <a:cs typeface="Lato Light"/>
              <a:sym typeface="Lato Light"/>
            </a:endParaRPr>
          </a:p>
          <a:p>
            <a:pPr marL="0" marR="0" lvl="0" indent="0" algn="l" rtl="0">
              <a:lnSpc>
                <a:spcPct val="114745"/>
              </a:lnSpc>
              <a:spcBef>
                <a:spcPts val="0"/>
              </a:spcBef>
              <a:spcAft>
                <a:spcPts val="0"/>
              </a:spcAft>
              <a:buNone/>
            </a:pPr>
            <a:endParaRPr sz="1600">
              <a:solidFill>
                <a:srgbClr val="666666"/>
              </a:solidFill>
              <a:latin typeface="Lato Light"/>
              <a:ea typeface="Lato Light"/>
              <a:cs typeface="Lato Light"/>
              <a:sym typeface="La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07"/>
          <p:cNvSpPr txBox="1"/>
          <p:nvPr/>
        </p:nvSpPr>
        <p:spPr>
          <a:xfrm>
            <a:off x="289275" y="3577750"/>
            <a:ext cx="45357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Lato Light"/>
                <a:ea typeface="Lato Light"/>
                <a:cs typeface="Lato Light"/>
                <a:sym typeface="Lato Light"/>
              </a:rPr>
              <a:t>Amplitude / Selency partnership</a:t>
            </a:r>
            <a:endParaRPr sz="3600">
              <a:solidFill>
                <a:srgbClr val="FFFFFF"/>
              </a:solidFill>
              <a:latin typeface="Lato Light"/>
              <a:ea typeface="Lato Light"/>
              <a:cs typeface="Lato Light"/>
              <a:sym typeface="La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10"/>
          <p:cNvSpPr txBox="1">
            <a:spLocks noGrp="1"/>
          </p:cNvSpPr>
          <p:nvPr>
            <p:ph type="ctrTitle"/>
          </p:nvPr>
        </p:nvSpPr>
        <p:spPr>
          <a:xfrm>
            <a:off x="1686900" y="1884773"/>
            <a:ext cx="5770200" cy="166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 you</a:t>
            </a:r>
            <a:endParaRPr/>
          </a:p>
        </p:txBody>
      </p:sp>
      <p:sp>
        <p:nvSpPr>
          <p:cNvPr id="713" name="Google Shape;713;p110"/>
          <p:cNvSpPr txBox="1">
            <a:spLocks noGrp="1"/>
          </p:cNvSpPr>
          <p:nvPr>
            <p:ph type="subTitle" idx="1"/>
          </p:nvPr>
        </p:nvSpPr>
        <p:spPr>
          <a:xfrm>
            <a:off x="729627" y="4468300"/>
            <a:ext cx="7688100" cy="54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ster">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77</Words>
  <Application>Microsoft Office PowerPoint</Application>
  <PresentationFormat>Affichage à l'écran (16:9)</PresentationFormat>
  <Paragraphs>15</Paragraphs>
  <Slides>4</Slides>
  <Notes>4</Notes>
  <HiddenSlides>0</HiddenSlides>
  <MMClips>0</MMClips>
  <ScaleCrop>false</ScaleCrop>
  <HeadingPairs>
    <vt:vector size="6" baseType="variant">
      <vt:variant>
        <vt:lpstr>Polices utilisées</vt:lpstr>
      </vt:variant>
      <vt:variant>
        <vt:i4>12</vt:i4>
      </vt:variant>
      <vt:variant>
        <vt:lpstr>Thème</vt:lpstr>
      </vt:variant>
      <vt:variant>
        <vt:i4>4</vt:i4>
      </vt:variant>
      <vt:variant>
        <vt:lpstr>Titres des diapositives</vt:lpstr>
      </vt:variant>
      <vt:variant>
        <vt:i4>4</vt:i4>
      </vt:variant>
    </vt:vector>
  </HeadingPairs>
  <TitlesOfParts>
    <vt:vector size="20" baseType="lpstr">
      <vt:lpstr>Proxima Nova</vt:lpstr>
      <vt:lpstr>Helvetica Neue Light</vt:lpstr>
      <vt:lpstr>Avenir</vt:lpstr>
      <vt:lpstr>Raleway</vt:lpstr>
      <vt:lpstr>Montserrat Light</vt:lpstr>
      <vt:lpstr>Arial</vt:lpstr>
      <vt:lpstr>Lato</vt:lpstr>
      <vt:lpstr>Montserrat</vt:lpstr>
      <vt:lpstr>Montserrat Medium</vt:lpstr>
      <vt:lpstr>Lato Light</vt:lpstr>
      <vt:lpstr>Helvetica Neue</vt:lpstr>
      <vt:lpstr>Calibri</vt:lpstr>
      <vt:lpstr>Simple Light</vt:lpstr>
      <vt:lpstr>Streamline</vt:lpstr>
      <vt:lpstr>Master</vt:lpstr>
      <vt:lpstr>Simple Light</vt:lpstr>
      <vt:lpstr>Présentation PowerPoint</vt:lpstr>
      <vt:lpstr>Présentation PowerPoint</vt:lpstr>
      <vt:lpstr>Présentation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Guillaume du Ché</dc:creator>
  <cp:lastModifiedBy>Guillaume du Ché</cp:lastModifiedBy>
  <cp:revision>2</cp:revision>
  <dcterms:modified xsi:type="dcterms:W3CDTF">2019-07-16T14:39:03Z</dcterms:modified>
</cp:coreProperties>
</file>