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July 13,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1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4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8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3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6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0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0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5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July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9817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9" y="3717032"/>
            <a:ext cx="3213792" cy="215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1847850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24313"/>
            <a:ext cx="23812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15898"/>
            <a:ext cx="23288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553709" cy="209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51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nithin manohar</dc:creator>
  <cp:lastModifiedBy>nithin manohar</cp:lastModifiedBy>
  <cp:revision>3</cp:revision>
  <dcterms:created xsi:type="dcterms:W3CDTF">2019-07-13T19:04:54Z</dcterms:created>
  <dcterms:modified xsi:type="dcterms:W3CDTF">2019-07-13T19:16:27Z</dcterms:modified>
</cp:coreProperties>
</file>