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July 11,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7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9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8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0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0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3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9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1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6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4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July 11,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218183" cy="308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14649"/>
            <a:ext cx="7188157" cy="288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194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96952"/>
            <a:ext cx="32575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0688"/>
            <a:ext cx="27908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07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116501" cy="310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68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" y="188640"/>
            <a:ext cx="8941838" cy="417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751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3386860" cy="279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48880"/>
            <a:ext cx="25336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147" y="618195"/>
            <a:ext cx="1429548" cy="23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000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10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nithin manohar</dc:creator>
  <cp:lastModifiedBy>nithin manohar</cp:lastModifiedBy>
  <cp:revision>2</cp:revision>
  <dcterms:created xsi:type="dcterms:W3CDTF">2019-07-11T19:38:28Z</dcterms:created>
  <dcterms:modified xsi:type="dcterms:W3CDTF">2019-07-11T19:45:52Z</dcterms:modified>
</cp:coreProperties>
</file>