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4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AF03-7270-45C2-A683-C5E353EF01A5}" type="datetime4">
              <a:rPr lang="en-US" smtClean="0"/>
              <a:pPr/>
              <a:t>July 21, 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994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July 21,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4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July 21,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279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July 21,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742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July 21,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01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July 21,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34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July 21,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8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July 21,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355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July 21,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99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July 21,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170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July 21,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78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July 21,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7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July 21,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619125"/>
            <a:ext cx="7715250" cy="561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8996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nithin manohar</dc:creator>
  <cp:lastModifiedBy>nithin manohar</cp:lastModifiedBy>
  <cp:revision>1</cp:revision>
  <dcterms:created xsi:type="dcterms:W3CDTF">2019-07-21T13:59:10Z</dcterms:created>
  <dcterms:modified xsi:type="dcterms:W3CDTF">2019-07-21T13:59:37Z</dcterms:modified>
</cp:coreProperties>
</file>